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2"/>
  </p:notesMasterIdLst>
  <p:sldIdLst>
    <p:sldId id="256" r:id="rId5"/>
    <p:sldId id="265" r:id="rId6"/>
    <p:sldId id="279" r:id="rId7"/>
    <p:sldId id="280" r:id="rId8"/>
    <p:sldId id="260" r:id="rId9"/>
    <p:sldId id="282" r:id="rId10"/>
    <p:sldId id="275" r:id="rId11"/>
    <p:sldId id="284" r:id="rId12"/>
    <p:sldId id="264" r:id="rId13"/>
    <p:sldId id="274" r:id="rId14"/>
    <p:sldId id="259" r:id="rId15"/>
    <p:sldId id="277" r:id="rId16"/>
    <p:sldId id="276" r:id="rId17"/>
    <p:sldId id="269" r:id="rId18"/>
    <p:sldId id="285" r:id="rId19"/>
    <p:sldId id="267" r:id="rId20"/>
    <p:sldId id="281"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804358-8018-F947-6F78-B65AAB705FBD}" v="31" dt="2023-10-26T21:09:09.030"/>
    <p1510:client id="{66B3613D-2CC5-4B54-9D27-EF23678AA0E3}" v="954" dt="2023-10-27T22:16:40.5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2" autoAdjust="0"/>
    <p:restoredTop sz="77778" autoAdjust="0"/>
  </p:normalViewPr>
  <p:slideViewPr>
    <p:cSldViewPr snapToGrid="0">
      <p:cViewPr>
        <p:scale>
          <a:sx n="66" d="100"/>
          <a:sy n="66" d="100"/>
        </p:scale>
        <p:origin x="644" y="-24"/>
      </p:cViewPr>
      <p:guideLst/>
    </p:cSldViewPr>
  </p:slideViewPr>
  <p:outlineViewPr>
    <p:cViewPr>
      <p:scale>
        <a:sx n="33" d="100"/>
        <a:sy n="33" d="100"/>
      </p:scale>
      <p:origin x="0" y="-6384"/>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4DA000-1D7D-46B3-BF35-982D50EFFD21}" type="doc">
      <dgm:prSet loTypeId="urn:microsoft.com/office/officeart/2005/8/layout/hList1" loCatId="list" qsTypeId="urn:microsoft.com/office/officeart/2005/8/quickstyle/simple5" qsCatId="simple" csTypeId="urn:microsoft.com/office/officeart/2005/8/colors/colorful5" csCatId="colorful" phldr="1"/>
      <dgm:spPr/>
      <dgm:t>
        <a:bodyPr/>
        <a:lstStyle/>
        <a:p>
          <a:endParaRPr lang="en-GB"/>
        </a:p>
      </dgm:t>
    </dgm:pt>
    <dgm:pt modelId="{5E3CF7F5-00EE-40B2-AE19-068F134A4322}">
      <dgm:prSet phldrT="[Text]" phldr="0"/>
      <dgm:spPr/>
      <dgm:t>
        <a:bodyPr/>
        <a:lstStyle/>
        <a:p>
          <a:pPr>
            <a:defRPr b="1"/>
          </a:pPr>
          <a:r>
            <a:rPr lang="en-GB" dirty="0">
              <a:latin typeface="Arial"/>
              <a:cs typeface="Arial"/>
            </a:rPr>
            <a:t>STRENGTH</a:t>
          </a:r>
        </a:p>
      </dgm:t>
    </dgm:pt>
    <dgm:pt modelId="{F9E6374E-A7B2-40B9-8B65-B64F5FC64F52}" type="parTrans" cxnId="{E8A4C9ED-51F0-4BFC-9261-EEA592C015A7}">
      <dgm:prSet/>
      <dgm:spPr/>
      <dgm:t>
        <a:bodyPr/>
        <a:lstStyle/>
        <a:p>
          <a:endParaRPr lang="en-GB"/>
        </a:p>
      </dgm:t>
    </dgm:pt>
    <dgm:pt modelId="{D1450D77-AA78-4443-91C5-99F0A79C79A8}" type="sibTrans" cxnId="{E8A4C9ED-51F0-4BFC-9261-EEA592C015A7}">
      <dgm:prSet/>
      <dgm:spPr/>
      <dgm:t>
        <a:bodyPr/>
        <a:lstStyle/>
        <a:p>
          <a:endParaRPr lang="en-GB"/>
        </a:p>
      </dgm:t>
    </dgm:pt>
    <dgm:pt modelId="{9E7261D6-D400-4C0B-A6BB-AFAB56545F5A}">
      <dgm:prSet phldrT="[Text]" phldr="0"/>
      <dgm:spPr/>
      <dgm:t>
        <a:bodyPr/>
        <a:lstStyle/>
        <a:p>
          <a:pPr>
            <a:defRPr b="1"/>
          </a:pPr>
          <a:r>
            <a:rPr lang="en-GB" dirty="0">
              <a:latin typeface="Arial"/>
              <a:cs typeface="Arial"/>
            </a:rPr>
            <a:t>OPPORTUNITIES</a:t>
          </a:r>
        </a:p>
      </dgm:t>
    </dgm:pt>
    <dgm:pt modelId="{744E3D9E-F812-45FD-A9D3-75EDD19BB926}" type="parTrans" cxnId="{6EB5E4A9-55FE-4073-82C4-BF5E13320BD2}">
      <dgm:prSet/>
      <dgm:spPr/>
      <dgm:t>
        <a:bodyPr/>
        <a:lstStyle/>
        <a:p>
          <a:endParaRPr lang="en-GB"/>
        </a:p>
      </dgm:t>
    </dgm:pt>
    <dgm:pt modelId="{6EE0DE11-74D7-4432-B211-023B2F6E4434}" type="sibTrans" cxnId="{6EB5E4A9-55FE-4073-82C4-BF5E13320BD2}">
      <dgm:prSet/>
      <dgm:spPr/>
      <dgm:t>
        <a:bodyPr/>
        <a:lstStyle/>
        <a:p>
          <a:endParaRPr lang="en-GB"/>
        </a:p>
      </dgm:t>
    </dgm:pt>
    <dgm:pt modelId="{1E26FDAB-8610-41C3-8DE9-CBC18F4F2CBF}">
      <dgm:prSet phldrT="[Text]" phldr="0"/>
      <dgm:spPr/>
      <dgm:t>
        <a:bodyPr/>
        <a:lstStyle/>
        <a:p>
          <a:pPr>
            <a:defRPr b="1"/>
          </a:pPr>
          <a:r>
            <a:rPr lang="en-GB" dirty="0">
              <a:latin typeface="Arial"/>
              <a:cs typeface="Arial"/>
            </a:rPr>
            <a:t>THREAT</a:t>
          </a:r>
        </a:p>
      </dgm:t>
    </dgm:pt>
    <dgm:pt modelId="{5A9BB93B-D599-48A7-9A5D-1E597E916D47}" type="parTrans" cxnId="{0AB79288-43EA-4E75-9A05-F5B573A82BEE}">
      <dgm:prSet/>
      <dgm:spPr/>
      <dgm:t>
        <a:bodyPr/>
        <a:lstStyle/>
        <a:p>
          <a:endParaRPr lang="en-GB"/>
        </a:p>
      </dgm:t>
    </dgm:pt>
    <dgm:pt modelId="{27CDFDFD-526E-452A-B005-69F2DA1AFFEF}" type="sibTrans" cxnId="{0AB79288-43EA-4E75-9A05-F5B573A82BEE}">
      <dgm:prSet/>
      <dgm:spPr/>
      <dgm:t>
        <a:bodyPr/>
        <a:lstStyle/>
        <a:p>
          <a:endParaRPr lang="en-GB"/>
        </a:p>
      </dgm:t>
    </dgm:pt>
    <dgm:pt modelId="{63BFC74C-5599-47F9-A8DF-27C5F865711A}">
      <dgm:prSet phldr="0"/>
      <dgm:spPr/>
      <dgm:t>
        <a:bodyPr/>
        <a:lstStyle/>
        <a:p>
          <a:pPr rtl="0"/>
          <a:r>
            <a:rPr lang="en-GB" dirty="0">
              <a:latin typeface="Arial"/>
              <a:cs typeface="Arial"/>
            </a:rPr>
            <a:t>Our target buyers (gen x and millennials) are the biggest buyers of fortified foods</a:t>
          </a:r>
        </a:p>
      </dgm:t>
    </dgm:pt>
    <dgm:pt modelId="{A5044E42-CA16-4A74-8A77-68216444359E}" type="parTrans" cxnId="{4F5936A1-9420-426F-8C8A-3A5C606AB9F2}">
      <dgm:prSet/>
      <dgm:spPr/>
      <dgm:t>
        <a:bodyPr/>
        <a:lstStyle/>
        <a:p>
          <a:endParaRPr lang="en-GB"/>
        </a:p>
      </dgm:t>
    </dgm:pt>
    <dgm:pt modelId="{ECA2E0E5-0B53-468F-B9C4-C57EB8B9CEFA}" type="sibTrans" cxnId="{4F5936A1-9420-426F-8C8A-3A5C606AB9F2}">
      <dgm:prSet/>
      <dgm:spPr/>
      <dgm:t>
        <a:bodyPr/>
        <a:lstStyle/>
        <a:p>
          <a:endParaRPr lang="en-GB"/>
        </a:p>
      </dgm:t>
    </dgm:pt>
    <dgm:pt modelId="{077C6183-79C3-4705-904D-6117F5361C68}">
      <dgm:prSet phldr="0"/>
      <dgm:spPr/>
      <dgm:t>
        <a:bodyPr/>
        <a:lstStyle/>
        <a:p>
          <a:r>
            <a:rPr lang="en-GB" dirty="0">
              <a:latin typeface="Arial"/>
              <a:cs typeface="Arial"/>
            </a:rPr>
            <a:t>New generations are focused on sustainability</a:t>
          </a:r>
        </a:p>
      </dgm:t>
    </dgm:pt>
    <dgm:pt modelId="{506E8F41-FBC8-4BD1-AAF8-7C5AA9D02876}" type="parTrans" cxnId="{F62311F2-C722-4791-A44A-FB7B048801B8}">
      <dgm:prSet/>
      <dgm:spPr/>
      <dgm:t>
        <a:bodyPr/>
        <a:lstStyle/>
        <a:p>
          <a:endParaRPr lang="en-GB"/>
        </a:p>
      </dgm:t>
    </dgm:pt>
    <dgm:pt modelId="{AB490B1E-78E9-448D-B4DA-8C55FCF5BEBF}" type="sibTrans" cxnId="{F62311F2-C722-4791-A44A-FB7B048801B8}">
      <dgm:prSet/>
      <dgm:spPr/>
      <dgm:t>
        <a:bodyPr/>
        <a:lstStyle/>
        <a:p>
          <a:endParaRPr lang="en-GB"/>
        </a:p>
      </dgm:t>
    </dgm:pt>
    <dgm:pt modelId="{A78606A7-3EA7-460D-A766-5160E02EC28B}">
      <dgm:prSet phldr="0"/>
      <dgm:spPr/>
      <dgm:t>
        <a:bodyPr/>
        <a:lstStyle/>
        <a:p>
          <a:r>
            <a:rPr lang="en-GB" dirty="0">
              <a:latin typeface="Arial"/>
              <a:cs typeface="Arial"/>
            </a:rPr>
            <a:t>Not many competitors in terms of gut health drinks</a:t>
          </a:r>
        </a:p>
      </dgm:t>
    </dgm:pt>
    <dgm:pt modelId="{6C5DC70E-1A85-422F-9ED9-86D35D574ABB}" type="parTrans" cxnId="{6261DC95-8FB2-4322-BB24-9F6BB393293D}">
      <dgm:prSet/>
      <dgm:spPr/>
      <dgm:t>
        <a:bodyPr/>
        <a:lstStyle/>
        <a:p>
          <a:endParaRPr lang="en-GB"/>
        </a:p>
      </dgm:t>
    </dgm:pt>
    <dgm:pt modelId="{2ECC46F1-FE1A-402F-865E-84C5848ACF65}" type="sibTrans" cxnId="{6261DC95-8FB2-4322-BB24-9F6BB393293D}">
      <dgm:prSet/>
      <dgm:spPr/>
      <dgm:t>
        <a:bodyPr/>
        <a:lstStyle/>
        <a:p>
          <a:endParaRPr lang="en-GB"/>
        </a:p>
      </dgm:t>
    </dgm:pt>
    <dgm:pt modelId="{E5528B7C-F32A-4FED-A770-8396654C3893}">
      <dgm:prSet phldr="0"/>
      <dgm:spPr/>
      <dgm:t>
        <a:bodyPr/>
        <a:lstStyle/>
        <a:p>
          <a:r>
            <a:rPr lang="en-GB" dirty="0">
              <a:latin typeface="Arial"/>
              <a:cs typeface="Arial"/>
            </a:rPr>
            <a:t>Many online small businesses are also focusing on health drinks</a:t>
          </a:r>
        </a:p>
      </dgm:t>
    </dgm:pt>
    <dgm:pt modelId="{543762A6-4E70-4F4A-B1A5-BB68B976C472}" type="parTrans" cxnId="{21F0BB44-494A-4565-B722-7CF326B8AF52}">
      <dgm:prSet/>
      <dgm:spPr/>
      <dgm:t>
        <a:bodyPr/>
        <a:lstStyle/>
        <a:p>
          <a:endParaRPr lang="en-GB"/>
        </a:p>
      </dgm:t>
    </dgm:pt>
    <dgm:pt modelId="{9CAA608E-12F4-443D-9312-49F01763EEA7}" type="sibTrans" cxnId="{21F0BB44-494A-4565-B722-7CF326B8AF52}">
      <dgm:prSet/>
      <dgm:spPr/>
      <dgm:t>
        <a:bodyPr/>
        <a:lstStyle/>
        <a:p>
          <a:endParaRPr lang="en-GB"/>
        </a:p>
      </dgm:t>
    </dgm:pt>
    <dgm:pt modelId="{BDBF67E8-BE66-4DD7-8B4C-6DE3807A0D9B}">
      <dgm:prSet phldr="0"/>
      <dgm:spPr/>
      <dgm:t>
        <a:bodyPr/>
        <a:lstStyle/>
        <a:p>
          <a:r>
            <a:rPr lang="en-GB" dirty="0">
              <a:latin typeface="Arial"/>
              <a:cs typeface="Arial"/>
            </a:rPr>
            <a:t>Ingredient availability</a:t>
          </a:r>
        </a:p>
      </dgm:t>
    </dgm:pt>
    <dgm:pt modelId="{8B8CD918-4B70-466F-A3BF-8D6CB589089A}" type="parTrans" cxnId="{5A03177C-9287-4651-BD88-D08820F30A81}">
      <dgm:prSet/>
      <dgm:spPr/>
      <dgm:t>
        <a:bodyPr/>
        <a:lstStyle/>
        <a:p>
          <a:endParaRPr lang="en-GB"/>
        </a:p>
      </dgm:t>
    </dgm:pt>
    <dgm:pt modelId="{842B0D52-E25E-4421-B159-1F30F2551051}" type="sibTrans" cxnId="{5A03177C-9287-4651-BD88-D08820F30A81}">
      <dgm:prSet/>
      <dgm:spPr/>
      <dgm:t>
        <a:bodyPr/>
        <a:lstStyle/>
        <a:p>
          <a:endParaRPr lang="en-GB"/>
        </a:p>
      </dgm:t>
    </dgm:pt>
    <dgm:pt modelId="{AFDC24B5-B0AD-4C78-BA12-CDC8942F0AB5}">
      <dgm:prSet phldr="0"/>
      <dgm:spPr/>
      <dgm:t>
        <a:bodyPr/>
        <a:lstStyle/>
        <a:p>
          <a:r>
            <a:rPr lang="en-GB" dirty="0">
              <a:latin typeface="Arial" panose="020B0604020202020204" pitchFamily="34" charset="0"/>
              <a:cs typeface="Arial" panose="020B0604020202020204" pitchFamily="34" charset="0"/>
            </a:rPr>
            <a:t>Inflation (costs to buy ingredients can vary)</a:t>
          </a:r>
        </a:p>
      </dgm:t>
    </dgm:pt>
    <dgm:pt modelId="{86C9617A-2142-4E22-A78B-046C79158050}" type="parTrans" cxnId="{4A06CD4C-3DCD-4F5B-8CC5-AAACCCF1A8AA}">
      <dgm:prSet/>
      <dgm:spPr/>
      <dgm:t>
        <a:bodyPr/>
        <a:lstStyle/>
        <a:p>
          <a:endParaRPr lang="en-GB"/>
        </a:p>
      </dgm:t>
    </dgm:pt>
    <dgm:pt modelId="{0E0686B4-648B-4FB5-97E1-FB4044AC8E5B}" type="sibTrans" cxnId="{4A06CD4C-3DCD-4F5B-8CC5-AAACCCF1A8AA}">
      <dgm:prSet/>
      <dgm:spPr/>
      <dgm:t>
        <a:bodyPr/>
        <a:lstStyle/>
        <a:p>
          <a:endParaRPr lang="en-GB"/>
        </a:p>
      </dgm:t>
    </dgm:pt>
    <dgm:pt modelId="{512F3571-3FD4-46D7-B1BB-2823E2A2F609}">
      <dgm:prSet phldr="0"/>
      <dgm:spPr/>
      <dgm:t>
        <a:bodyPr/>
        <a:lstStyle/>
        <a:p>
          <a:r>
            <a:rPr lang="en-GB" dirty="0">
              <a:latin typeface="Arial"/>
              <a:cs typeface="Arial"/>
            </a:rPr>
            <a:t>More flavours can be introduced</a:t>
          </a:r>
        </a:p>
      </dgm:t>
    </dgm:pt>
    <dgm:pt modelId="{8292303C-1C4D-468A-8A80-F0B83B401DA9}" type="parTrans" cxnId="{60CAAC78-76B5-4363-9556-E134ED412534}">
      <dgm:prSet/>
      <dgm:spPr/>
      <dgm:t>
        <a:bodyPr/>
        <a:lstStyle/>
        <a:p>
          <a:endParaRPr lang="en-GB"/>
        </a:p>
      </dgm:t>
    </dgm:pt>
    <dgm:pt modelId="{9D0B43E1-E2E0-44FF-9D24-2455E119B84D}" type="sibTrans" cxnId="{60CAAC78-76B5-4363-9556-E134ED412534}">
      <dgm:prSet/>
      <dgm:spPr/>
      <dgm:t>
        <a:bodyPr/>
        <a:lstStyle/>
        <a:p>
          <a:endParaRPr lang="en-GB"/>
        </a:p>
      </dgm:t>
    </dgm:pt>
    <dgm:pt modelId="{D78D092E-D311-44E3-BB13-E89C3598B553}">
      <dgm:prSet phldr="0"/>
      <dgm:spPr/>
      <dgm:t>
        <a:bodyPr/>
        <a:lstStyle/>
        <a:p>
          <a:r>
            <a:rPr lang="en-GB" dirty="0">
              <a:latin typeface="Arial"/>
              <a:cs typeface="Arial"/>
            </a:rPr>
            <a:t>Introduce a healthier way of life</a:t>
          </a:r>
        </a:p>
      </dgm:t>
    </dgm:pt>
    <dgm:pt modelId="{92390C34-C418-4CDB-85DE-314AD2EB04B2}" type="parTrans" cxnId="{1A06869D-507F-49BC-9E5C-A8379F19B995}">
      <dgm:prSet/>
      <dgm:spPr/>
      <dgm:t>
        <a:bodyPr/>
        <a:lstStyle/>
        <a:p>
          <a:endParaRPr lang="en-GB"/>
        </a:p>
      </dgm:t>
    </dgm:pt>
    <dgm:pt modelId="{782FE731-FE61-4781-833F-EEFA78868CAC}" type="sibTrans" cxnId="{1A06869D-507F-49BC-9E5C-A8379F19B995}">
      <dgm:prSet/>
      <dgm:spPr/>
      <dgm:t>
        <a:bodyPr/>
        <a:lstStyle/>
        <a:p>
          <a:endParaRPr lang="en-GB"/>
        </a:p>
      </dgm:t>
    </dgm:pt>
    <dgm:pt modelId="{D3289A18-A78A-49D2-AC6F-3DE5EDAFC007}">
      <dgm:prSet phldr="0"/>
      <dgm:spPr/>
      <dgm:t>
        <a:bodyPr/>
        <a:lstStyle/>
        <a:p>
          <a:r>
            <a:rPr lang="en-GB" dirty="0">
              <a:latin typeface="Arial"/>
              <a:cs typeface="Arial"/>
            </a:rPr>
            <a:t>Big supermarkets with their branded drinks</a:t>
          </a:r>
        </a:p>
      </dgm:t>
    </dgm:pt>
    <dgm:pt modelId="{22582BBD-7CFF-42AD-B007-8175F1E8E72A}" type="parTrans" cxnId="{0A7D277B-81A4-400D-A55B-7EA6F6E27D22}">
      <dgm:prSet/>
      <dgm:spPr/>
      <dgm:t>
        <a:bodyPr/>
        <a:lstStyle/>
        <a:p>
          <a:endParaRPr lang="en-GB"/>
        </a:p>
      </dgm:t>
    </dgm:pt>
    <dgm:pt modelId="{BBFAD871-0D4F-4015-8CA8-70054628006A}" type="sibTrans" cxnId="{0A7D277B-81A4-400D-A55B-7EA6F6E27D22}">
      <dgm:prSet/>
      <dgm:spPr/>
      <dgm:t>
        <a:bodyPr/>
        <a:lstStyle/>
        <a:p>
          <a:endParaRPr lang="en-GB"/>
        </a:p>
      </dgm:t>
    </dgm:pt>
    <dgm:pt modelId="{F35EE111-E65E-47A3-9451-596C11CA03F5}">
      <dgm:prSet phldr="0"/>
      <dgm:spPr/>
      <dgm:t>
        <a:bodyPr/>
        <a:lstStyle/>
        <a:p>
          <a:pPr rtl="0"/>
          <a:r>
            <a:rPr lang="en-GB" dirty="0">
              <a:latin typeface="Arial"/>
              <a:cs typeface="Arial"/>
            </a:rPr>
            <a:t>Higher demand for healthy food and drinks</a:t>
          </a:r>
        </a:p>
      </dgm:t>
    </dgm:pt>
    <dgm:pt modelId="{86EF12E1-6626-4008-91C7-45653A44D26B}" type="parTrans" cxnId="{4DBCB0BB-6D64-479B-938B-119237ED0C76}">
      <dgm:prSet/>
      <dgm:spPr/>
      <dgm:t>
        <a:bodyPr/>
        <a:lstStyle/>
        <a:p>
          <a:endParaRPr lang="en-GB"/>
        </a:p>
      </dgm:t>
    </dgm:pt>
    <dgm:pt modelId="{D8C6BA91-4A42-45B8-8DA9-8E1704B24A78}" type="sibTrans" cxnId="{4DBCB0BB-6D64-479B-938B-119237ED0C76}">
      <dgm:prSet/>
      <dgm:spPr/>
      <dgm:t>
        <a:bodyPr/>
        <a:lstStyle/>
        <a:p>
          <a:endParaRPr lang="en-GB"/>
        </a:p>
      </dgm:t>
    </dgm:pt>
    <dgm:pt modelId="{49A7CB06-EFED-42A2-A8D9-23DDDA4CE5A9}">
      <dgm:prSet phldrT="[Text]" phldr="0"/>
      <dgm:spPr/>
      <dgm:t>
        <a:bodyPr/>
        <a:lstStyle/>
        <a:p>
          <a:pPr>
            <a:defRPr b="1"/>
          </a:pPr>
          <a:r>
            <a:rPr lang="en-GB" dirty="0">
              <a:latin typeface="Arial"/>
              <a:cs typeface="Arial"/>
            </a:rPr>
            <a:t>WEAKNESS</a:t>
          </a:r>
        </a:p>
      </dgm:t>
    </dgm:pt>
    <dgm:pt modelId="{5EA722F1-9EF6-471A-94A6-48DD0ED69CF0}" type="sibTrans" cxnId="{36AC6EF4-2893-4184-B32B-AD70E4631F76}">
      <dgm:prSet/>
      <dgm:spPr/>
      <dgm:t>
        <a:bodyPr/>
        <a:lstStyle/>
        <a:p>
          <a:endParaRPr lang="en-GB"/>
        </a:p>
      </dgm:t>
    </dgm:pt>
    <dgm:pt modelId="{2E51E176-7ECB-47A2-85E5-79D0B7160F26}" type="parTrans" cxnId="{36AC6EF4-2893-4184-B32B-AD70E4631F76}">
      <dgm:prSet/>
      <dgm:spPr/>
      <dgm:t>
        <a:bodyPr/>
        <a:lstStyle/>
        <a:p>
          <a:endParaRPr lang="en-GB"/>
        </a:p>
      </dgm:t>
    </dgm:pt>
    <dgm:pt modelId="{69A13258-0BA9-4829-8E29-7879E0D58E8E}">
      <dgm:prSet phldr="0"/>
      <dgm:spPr/>
      <dgm:t>
        <a:bodyPr/>
        <a:lstStyle/>
        <a:p>
          <a:r>
            <a:rPr lang="en-GB" dirty="0">
              <a:latin typeface="Arial"/>
              <a:cs typeface="Arial"/>
            </a:rPr>
            <a:t>Participate in social media trends (TikTok)</a:t>
          </a:r>
        </a:p>
      </dgm:t>
    </dgm:pt>
    <dgm:pt modelId="{0D33D77C-4E6A-41AA-B40D-70C7CB05D828}" type="parTrans" cxnId="{4B21A787-E379-40AF-B5E0-7496768522A3}">
      <dgm:prSet/>
      <dgm:spPr/>
      <dgm:t>
        <a:bodyPr/>
        <a:lstStyle/>
        <a:p>
          <a:endParaRPr lang="en-GB"/>
        </a:p>
      </dgm:t>
    </dgm:pt>
    <dgm:pt modelId="{AEDDA8E6-2778-43D8-8D61-7EAD62B3FF19}" type="sibTrans" cxnId="{4B21A787-E379-40AF-B5E0-7496768522A3}">
      <dgm:prSet/>
      <dgm:spPr/>
      <dgm:t>
        <a:bodyPr/>
        <a:lstStyle/>
        <a:p>
          <a:endParaRPr lang="en-GB"/>
        </a:p>
      </dgm:t>
    </dgm:pt>
    <dgm:pt modelId="{2779B8DF-9FF2-45D0-A224-85F8F58374DE}">
      <dgm:prSet phldr="0"/>
      <dgm:spPr/>
      <dgm:t>
        <a:bodyPr/>
        <a:lstStyle/>
        <a:p>
          <a:r>
            <a:rPr lang="en-GB" dirty="0">
              <a:latin typeface="Arial" panose="020B0604020202020204" pitchFamily="34" charset="0"/>
              <a:cs typeface="Arial" panose="020B0604020202020204" pitchFamily="34" charset="0"/>
            </a:rPr>
            <a:t>Short shelf life</a:t>
          </a:r>
        </a:p>
      </dgm:t>
    </dgm:pt>
    <dgm:pt modelId="{8A594713-CA80-4786-BACB-ADAC76E4D01B}" type="parTrans" cxnId="{879759DC-E12B-4A35-A313-14F084C7783E}">
      <dgm:prSet/>
      <dgm:spPr/>
      <dgm:t>
        <a:bodyPr/>
        <a:lstStyle/>
        <a:p>
          <a:endParaRPr lang="en-GB"/>
        </a:p>
      </dgm:t>
    </dgm:pt>
    <dgm:pt modelId="{978FCB0A-6AD9-42D6-9D39-2D9286EBEA3A}" type="sibTrans" cxnId="{879759DC-E12B-4A35-A313-14F084C7783E}">
      <dgm:prSet/>
      <dgm:spPr/>
      <dgm:t>
        <a:bodyPr/>
        <a:lstStyle/>
        <a:p>
          <a:endParaRPr lang="en-GB"/>
        </a:p>
      </dgm:t>
    </dgm:pt>
    <dgm:pt modelId="{D1A2E944-82BD-43AB-8458-0A6EF45AB799}">
      <dgm:prSet phldr="0"/>
      <dgm:spPr/>
      <dgm:t>
        <a:bodyPr/>
        <a:lstStyle/>
        <a:p>
          <a:r>
            <a:rPr lang="en-GB" dirty="0">
              <a:latin typeface="Arial"/>
              <a:cs typeface="Arial"/>
            </a:rPr>
            <a:t>Competitors who have already made a name for themselves such as ‘innocent drinks’</a:t>
          </a:r>
        </a:p>
      </dgm:t>
    </dgm:pt>
    <dgm:pt modelId="{E763A405-D603-4F7A-B897-86F89AD21F61}" type="parTrans" cxnId="{E26A8CE7-3E48-4660-8A00-0074468810FD}">
      <dgm:prSet/>
      <dgm:spPr/>
      <dgm:t>
        <a:bodyPr/>
        <a:lstStyle/>
        <a:p>
          <a:endParaRPr lang="en-GB"/>
        </a:p>
      </dgm:t>
    </dgm:pt>
    <dgm:pt modelId="{FCB484C6-3C8B-44B4-AF3B-11F6099B846A}" type="sibTrans" cxnId="{E26A8CE7-3E48-4660-8A00-0074468810FD}">
      <dgm:prSet/>
      <dgm:spPr/>
      <dgm:t>
        <a:bodyPr/>
        <a:lstStyle/>
        <a:p>
          <a:endParaRPr lang="en-GB"/>
        </a:p>
      </dgm:t>
    </dgm:pt>
    <dgm:pt modelId="{AE38582B-AB84-4665-A482-BDB12B450993}" type="pres">
      <dgm:prSet presAssocID="{BB4DA000-1D7D-46B3-BF35-982D50EFFD21}" presName="Name0" presStyleCnt="0">
        <dgm:presLayoutVars>
          <dgm:dir/>
          <dgm:animLvl val="lvl"/>
          <dgm:resizeHandles val="exact"/>
        </dgm:presLayoutVars>
      </dgm:prSet>
      <dgm:spPr/>
    </dgm:pt>
    <dgm:pt modelId="{3DA09ACA-5AE3-4073-90FC-D9585F7992C9}" type="pres">
      <dgm:prSet presAssocID="{5E3CF7F5-00EE-40B2-AE19-068F134A4322}" presName="composite" presStyleCnt="0"/>
      <dgm:spPr/>
    </dgm:pt>
    <dgm:pt modelId="{06A31E65-D00E-4EEE-B0D1-BA4C99AA688F}" type="pres">
      <dgm:prSet presAssocID="{5E3CF7F5-00EE-40B2-AE19-068F134A4322}" presName="parTx" presStyleLbl="alignNode1" presStyleIdx="0" presStyleCnt="4">
        <dgm:presLayoutVars>
          <dgm:chMax val="0"/>
          <dgm:chPref val="0"/>
          <dgm:bulletEnabled val="1"/>
        </dgm:presLayoutVars>
      </dgm:prSet>
      <dgm:spPr/>
    </dgm:pt>
    <dgm:pt modelId="{4F10F616-A272-41F6-9838-4F589877244A}" type="pres">
      <dgm:prSet presAssocID="{5E3CF7F5-00EE-40B2-AE19-068F134A4322}" presName="desTx" presStyleLbl="alignAccFollowNode1" presStyleIdx="0" presStyleCnt="4">
        <dgm:presLayoutVars>
          <dgm:bulletEnabled val="1"/>
        </dgm:presLayoutVars>
      </dgm:prSet>
      <dgm:spPr/>
    </dgm:pt>
    <dgm:pt modelId="{16E6776A-63D1-48CF-8337-0AF0466F9F0B}" type="pres">
      <dgm:prSet presAssocID="{D1450D77-AA78-4443-91C5-99F0A79C79A8}" presName="space" presStyleCnt="0"/>
      <dgm:spPr/>
    </dgm:pt>
    <dgm:pt modelId="{19A27224-6E47-4E60-8BEB-29C1D04869B2}" type="pres">
      <dgm:prSet presAssocID="{49A7CB06-EFED-42A2-A8D9-23DDDA4CE5A9}" presName="composite" presStyleCnt="0"/>
      <dgm:spPr/>
    </dgm:pt>
    <dgm:pt modelId="{732736CE-307E-499F-A62D-1EA6D1380437}" type="pres">
      <dgm:prSet presAssocID="{49A7CB06-EFED-42A2-A8D9-23DDDA4CE5A9}" presName="parTx" presStyleLbl="alignNode1" presStyleIdx="1" presStyleCnt="4">
        <dgm:presLayoutVars>
          <dgm:chMax val="0"/>
          <dgm:chPref val="0"/>
          <dgm:bulletEnabled val="1"/>
        </dgm:presLayoutVars>
      </dgm:prSet>
      <dgm:spPr/>
    </dgm:pt>
    <dgm:pt modelId="{28672C65-AF41-4ED0-8E24-6C64ABA5A526}" type="pres">
      <dgm:prSet presAssocID="{49A7CB06-EFED-42A2-A8D9-23DDDA4CE5A9}" presName="desTx" presStyleLbl="alignAccFollowNode1" presStyleIdx="1" presStyleCnt="4">
        <dgm:presLayoutVars>
          <dgm:bulletEnabled val="1"/>
        </dgm:presLayoutVars>
      </dgm:prSet>
      <dgm:spPr/>
    </dgm:pt>
    <dgm:pt modelId="{A1C40514-2938-46C1-AA9B-F78FD4B9991D}" type="pres">
      <dgm:prSet presAssocID="{5EA722F1-9EF6-471A-94A6-48DD0ED69CF0}" presName="space" presStyleCnt="0"/>
      <dgm:spPr/>
    </dgm:pt>
    <dgm:pt modelId="{EF179333-10A4-4DBC-BB73-73F95F018F4F}" type="pres">
      <dgm:prSet presAssocID="{9E7261D6-D400-4C0B-A6BB-AFAB56545F5A}" presName="composite" presStyleCnt="0"/>
      <dgm:spPr/>
    </dgm:pt>
    <dgm:pt modelId="{B28F0773-D165-43A3-99EA-87FD0CCF047E}" type="pres">
      <dgm:prSet presAssocID="{9E7261D6-D400-4C0B-A6BB-AFAB56545F5A}" presName="parTx" presStyleLbl="alignNode1" presStyleIdx="2" presStyleCnt="4">
        <dgm:presLayoutVars>
          <dgm:chMax val="0"/>
          <dgm:chPref val="0"/>
          <dgm:bulletEnabled val="1"/>
        </dgm:presLayoutVars>
      </dgm:prSet>
      <dgm:spPr/>
    </dgm:pt>
    <dgm:pt modelId="{BF0E75DC-DA35-4070-AAFC-0A48482E8962}" type="pres">
      <dgm:prSet presAssocID="{9E7261D6-D400-4C0B-A6BB-AFAB56545F5A}" presName="desTx" presStyleLbl="alignAccFollowNode1" presStyleIdx="2" presStyleCnt="4">
        <dgm:presLayoutVars>
          <dgm:bulletEnabled val="1"/>
        </dgm:presLayoutVars>
      </dgm:prSet>
      <dgm:spPr/>
    </dgm:pt>
    <dgm:pt modelId="{0FF6FF82-BD68-4DCA-9D08-2E62C303A837}" type="pres">
      <dgm:prSet presAssocID="{6EE0DE11-74D7-4432-B211-023B2F6E4434}" presName="space" presStyleCnt="0"/>
      <dgm:spPr/>
    </dgm:pt>
    <dgm:pt modelId="{FB9CE89B-8B13-4205-975E-199AF58D84C3}" type="pres">
      <dgm:prSet presAssocID="{1E26FDAB-8610-41C3-8DE9-CBC18F4F2CBF}" presName="composite" presStyleCnt="0"/>
      <dgm:spPr/>
    </dgm:pt>
    <dgm:pt modelId="{EC474166-2E35-49D9-BCB1-6C1C08AA5106}" type="pres">
      <dgm:prSet presAssocID="{1E26FDAB-8610-41C3-8DE9-CBC18F4F2CBF}" presName="parTx" presStyleLbl="alignNode1" presStyleIdx="3" presStyleCnt="4">
        <dgm:presLayoutVars>
          <dgm:chMax val="0"/>
          <dgm:chPref val="0"/>
          <dgm:bulletEnabled val="1"/>
        </dgm:presLayoutVars>
      </dgm:prSet>
      <dgm:spPr/>
    </dgm:pt>
    <dgm:pt modelId="{E9D003FA-40C8-4DA0-8267-2555D0BE4839}" type="pres">
      <dgm:prSet presAssocID="{1E26FDAB-8610-41C3-8DE9-CBC18F4F2CBF}" presName="desTx" presStyleLbl="alignAccFollowNode1" presStyleIdx="3" presStyleCnt="4">
        <dgm:presLayoutVars>
          <dgm:bulletEnabled val="1"/>
        </dgm:presLayoutVars>
      </dgm:prSet>
      <dgm:spPr/>
    </dgm:pt>
  </dgm:ptLst>
  <dgm:cxnLst>
    <dgm:cxn modelId="{6DB7BB12-75C1-4E8B-A7AA-B937A9492878}" type="presOf" srcId="{A78606A7-3EA7-460D-A766-5160E02EC28B}" destId="{4F10F616-A272-41F6-9838-4F589877244A}" srcOrd="0" destOrd="3" presId="urn:microsoft.com/office/officeart/2005/8/layout/hList1"/>
    <dgm:cxn modelId="{61D87227-5AE2-46C8-A4AA-FFA4C06A3D36}" type="presOf" srcId="{D1A2E944-82BD-43AB-8458-0A6EF45AB799}" destId="{E9D003FA-40C8-4DA0-8267-2555D0BE4839}" srcOrd="0" destOrd="1" presId="urn:microsoft.com/office/officeart/2005/8/layout/hList1"/>
    <dgm:cxn modelId="{06431861-C4FE-4EC2-95FB-176569582EA3}" type="presOf" srcId="{2779B8DF-9FF2-45D0-A224-85F8F58374DE}" destId="{28672C65-AF41-4ED0-8E24-6C64ABA5A526}" srcOrd="0" destOrd="3" presId="urn:microsoft.com/office/officeart/2005/8/layout/hList1"/>
    <dgm:cxn modelId="{60318F64-E8CB-4A71-9A45-2F6A71B942C4}" type="presOf" srcId="{BDBF67E8-BE66-4DD7-8B4C-6DE3807A0D9B}" destId="{28672C65-AF41-4ED0-8E24-6C64ABA5A526}" srcOrd="0" destOrd="1" presId="urn:microsoft.com/office/officeart/2005/8/layout/hList1"/>
    <dgm:cxn modelId="{553E9F64-DE6B-4096-8700-E39AFAFDD1C4}" type="presOf" srcId="{5E3CF7F5-00EE-40B2-AE19-068F134A4322}" destId="{06A31E65-D00E-4EEE-B0D1-BA4C99AA688F}" srcOrd="0" destOrd="0" presId="urn:microsoft.com/office/officeart/2005/8/layout/hList1"/>
    <dgm:cxn modelId="{21F0BB44-494A-4565-B722-7CF326B8AF52}" srcId="{49A7CB06-EFED-42A2-A8D9-23DDDA4CE5A9}" destId="{E5528B7C-F32A-4FED-A770-8396654C3893}" srcOrd="0" destOrd="0" parTransId="{543762A6-4E70-4F4A-B1A5-BB68B976C472}" sibTransId="{9CAA608E-12F4-443D-9312-49F01763EEA7}"/>
    <dgm:cxn modelId="{C63EEA64-1264-4C2D-BF68-B0DBF1313FA2}" type="presOf" srcId="{63BFC74C-5599-47F9-A8DF-27C5F865711A}" destId="{4F10F616-A272-41F6-9838-4F589877244A}" srcOrd="0" destOrd="0" presId="urn:microsoft.com/office/officeart/2005/8/layout/hList1"/>
    <dgm:cxn modelId="{48775C69-DDE5-47FE-B1A6-B697A9350E9D}" type="presOf" srcId="{BB4DA000-1D7D-46B3-BF35-982D50EFFD21}" destId="{AE38582B-AB84-4665-A482-BDB12B450993}" srcOrd="0" destOrd="0" presId="urn:microsoft.com/office/officeart/2005/8/layout/hList1"/>
    <dgm:cxn modelId="{4A06CD4C-3DCD-4F5B-8CC5-AAACCCF1A8AA}" srcId="{49A7CB06-EFED-42A2-A8D9-23DDDA4CE5A9}" destId="{AFDC24B5-B0AD-4C78-BA12-CDC8942F0AB5}" srcOrd="2" destOrd="0" parTransId="{86C9617A-2142-4E22-A78B-046C79158050}" sibTransId="{0E0686B4-648B-4FB5-97E1-FB4044AC8E5B}"/>
    <dgm:cxn modelId="{892DC476-C573-4BC9-96B8-DD2DE43B8F47}" type="presOf" srcId="{E5528B7C-F32A-4FED-A770-8396654C3893}" destId="{28672C65-AF41-4ED0-8E24-6C64ABA5A526}" srcOrd="0" destOrd="0" presId="urn:microsoft.com/office/officeart/2005/8/layout/hList1"/>
    <dgm:cxn modelId="{E73E3058-1513-43F5-99EC-B1A5816CE916}" type="presOf" srcId="{D3289A18-A78A-49D2-AC6F-3DE5EDAFC007}" destId="{E9D003FA-40C8-4DA0-8267-2555D0BE4839}" srcOrd="0" destOrd="0" presId="urn:microsoft.com/office/officeart/2005/8/layout/hList1"/>
    <dgm:cxn modelId="{60CAAC78-76B5-4363-9556-E134ED412534}" srcId="{9E7261D6-D400-4C0B-A6BB-AFAB56545F5A}" destId="{512F3571-3FD4-46D7-B1BB-2823E2A2F609}" srcOrd="0" destOrd="0" parTransId="{8292303C-1C4D-468A-8A80-F0B83B401DA9}" sibTransId="{9D0B43E1-E2E0-44FF-9D24-2455E119B84D}"/>
    <dgm:cxn modelId="{0A7D277B-81A4-400D-A55B-7EA6F6E27D22}" srcId="{1E26FDAB-8610-41C3-8DE9-CBC18F4F2CBF}" destId="{D3289A18-A78A-49D2-AC6F-3DE5EDAFC007}" srcOrd="0" destOrd="0" parTransId="{22582BBD-7CFF-42AD-B007-8175F1E8E72A}" sibTransId="{BBFAD871-0D4F-4015-8CA8-70054628006A}"/>
    <dgm:cxn modelId="{F2B34E7B-8487-4196-8C6E-AD0AED3E46FA}" type="presOf" srcId="{1E26FDAB-8610-41C3-8DE9-CBC18F4F2CBF}" destId="{EC474166-2E35-49D9-BCB1-6C1C08AA5106}" srcOrd="0" destOrd="0" presId="urn:microsoft.com/office/officeart/2005/8/layout/hList1"/>
    <dgm:cxn modelId="{5A03177C-9287-4651-BD88-D08820F30A81}" srcId="{49A7CB06-EFED-42A2-A8D9-23DDDA4CE5A9}" destId="{BDBF67E8-BE66-4DD7-8B4C-6DE3807A0D9B}" srcOrd="1" destOrd="0" parTransId="{8B8CD918-4B70-466F-A3BF-8D6CB589089A}" sibTransId="{842B0D52-E25E-4421-B159-1F30F2551051}"/>
    <dgm:cxn modelId="{4B21A787-E379-40AF-B5E0-7496768522A3}" srcId="{9E7261D6-D400-4C0B-A6BB-AFAB56545F5A}" destId="{69A13258-0BA9-4829-8E29-7879E0D58E8E}" srcOrd="2" destOrd="0" parTransId="{0D33D77C-4E6A-41AA-B40D-70C7CB05D828}" sibTransId="{AEDDA8E6-2778-43D8-8D61-7EAD62B3FF19}"/>
    <dgm:cxn modelId="{0AB79288-43EA-4E75-9A05-F5B573A82BEE}" srcId="{BB4DA000-1D7D-46B3-BF35-982D50EFFD21}" destId="{1E26FDAB-8610-41C3-8DE9-CBC18F4F2CBF}" srcOrd="3" destOrd="0" parTransId="{5A9BB93B-D599-48A7-9A5D-1E597E916D47}" sibTransId="{27CDFDFD-526E-452A-B005-69F2DA1AFFEF}"/>
    <dgm:cxn modelId="{6261DC95-8FB2-4322-BB24-9F6BB393293D}" srcId="{5E3CF7F5-00EE-40B2-AE19-068F134A4322}" destId="{A78606A7-3EA7-460D-A766-5160E02EC28B}" srcOrd="3" destOrd="0" parTransId="{6C5DC70E-1A85-422F-9ED9-86D35D574ABB}" sibTransId="{2ECC46F1-FE1A-402F-865E-84C5848ACF65}"/>
    <dgm:cxn modelId="{089EEA99-0801-4584-9B5F-0C9BB3033E10}" type="presOf" srcId="{077C6183-79C3-4705-904D-6117F5361C68}" destId="{4F10F616-A272-41F6-9838-4F589877244A}" srcOrd="0" destOrd="2" presId="urn:microsoft.com/office/officeart/2005/8/layout/hList1"/>
    <dgm:cxn modelId="{1A06869D-507F-49BC-9E5C-A8379F19B995}" srcId="{9E7261D6-D400-4C0B-A6BB-AFAB56545F5A}" destId="{D78D092E-D311-44E3-BB13-E89C3598B553}" srcOrd="1" destOrd="0" parTransId="{92390C34-C418-4CDB-85DE-314AD2EB04B2}" sibTransId="{782FE731-FE61-4781-833F-EEFA78868CAC}"/>
    <dgm:cxn modelId="{4F5936A1-9420-426F-8C8A-3A5C606AB9F2}" srcId="{5E3CF7F5-00EE-40B2-AE19-068F134A4322}" destId="{63BFC74C-5599-47F9-A8DF-27C5F865711A}" srcOrd="0" destOrd="0" parTransId="{A5044E42-CA16-4A74-8A77-68216444359E}" sibTransId="{ECA2E0E5-0B53-468F-B9C4-C57EB8B9CEFA}"/>
    <dgm:cxn modelId="{6EB5E4A9-55FE-4073-82C4-BF5E13320BD2}" srcId="{BB4DA000-1D7D-46B3-BF35-982D50EFFD21}" destId="{9E7261D6-D400-4C0B-A6BB-AFAB56545F5A}" srcOrd="2" destOrd="0" parTransId="{744E3D9E-F812-45FD-A9D3-75EDD19BB926}" sibTransId="{6EE0DE11-74D7-4432-B211-023B2F6E4434}"/>
    <dgm:cxn modelId="{159C50B1-5E9D-4645-9036-5D3C197C1A70}" type="presOf" srcId="{AFDC24B5-B0AD-4C78-BA12-CDC8942F0AB5}" destId="{28672C65-AF41-4ED0-8E24-6C64ABA5A526}" srcOrd="0" destOrd="2" presId="urn:microsoft.com/office/officeart/2005/8/layout/hList1"/>
    <dgm:cxn modelId="{3B2B83B1-D427-4570-AE7A-ACF1243CA455}" type="presOf" srcId="{D78D092E-D311-44E3-BB13-E89C3598B553}" destId="{BF0E75DC-DA35-4070-AAFC-0A48482E8962}" srcOrd="0" destOrd="1" presId="urn:microsoft.com/office/officeart/2005/8/layout/hList1"/>
    <dgm:cxn modelId="{365EECB2-34D2-4227-BF60-D2485282B50B}" type="presOf" srcId="{69A13258-0BA9-4829-8E29-7879E0D58E8E}" destId="{BF0E75DC-DA35-4070-AAFC-0A48482E8962}" srcOrd="0" destOrd="2" presId="urn:microsoft.com/office/officeart/2005/8/layout/hList1"/>
    <dgm:cxn modelId="{4DBCB0BB-6D64-479B-938B-119237ED0C76}" srcId="{5E3CF7F5-00EE-40B2-AE19-068F134A4322}" destId="{F35EE111-E65E-47A3-9451-596C11CA03F5}" srcOrd="1" destOrd="0" parTransId="{86EF12E1-6626-4008-91C7-45653A44D26B}" sibTransId="{D8C6BA91-4A42-45B8-8DA9-8E1704B24A78}"/>
    <dgm:cxn modelId="{879759DC-E12B-4A35-A313-14F084C7783E}" srcId="{49A7CB06-EFED-42A2-A8D9-23DDDA4CE5A9}" destId="{2779B8DF-9FF2-45D0-A224-85F8F58374DE}" srcOrd="3" destOrd="0" parTransId="{8A594713-CA80-4786-BACB-ADAC76E4D01B}" sibTransId="{978FCB0A-6AD9-42D6-9D39-2D9286EBEA3A}"/>
    <dgm:cxn modelId="{CEB797E2-2219-42BC-A812-F4F818A9B343}" type="presOf" srcId="{49A7CB06-EFED-42A2-A8D9-23DDDA4CE5A9}" destId="{732736CE-307E-499F-A62D-1EA6D1380437}" srcOrd="0" destOrd="0" presId="urn:microsoft.com/office/officeart/2005/8/layout/hList1"/>
    <dgm:cxn modelId="{E26A8CE7-3E48-4660-8A00-0074468810FD}" srcId="{1E26FDAB-8610-41C3-8DE9-CBC18F4F2CBF}" destId="{D1A2E944-82BD-43AB-8458-0A6EF45AB799}" srcOrd="1" destOrd="0" parTransId="{E763A405-D603-4F7A-B897-86F89AD21F61}" sibTransId="{FCB484C6-3C8B-44B4-AF3B-11F6099B846A}"/>
    <dgm:cxn modelId="{99AF1EE8-8BC9-4609-B51B-FC5E0E2C8247}" type="presOf" srcId="{512F3571-3FD4-46D7-B1BB-2823E2A2F609}" destId="{BF0E75DC-DA35-4070-AAFC-0A48482E8962}" srcOrd="0" destOrd="0" presId="urn:microsoft.com/office/officeart/2005/8/layout/hList1"/>
    <dgm:cxn modelId="{E8A4C9ED-51F0-4BFC-9261-EEA592C015A7}" srcId="{BB4DA000-1D7D-46B3-BF35-982D50EFFD21}" destId="{5E3CF7F5-00EE-40B2-AE19-068F134A4322}" srcOrd="0" destOrd="0" parTransId="{F9E6374E-A7B2-40B9-8B65-B64F5FC64F52}" sibTransId="{D1450D77-AA78-4443-91C5-99F0A79C79A8}"/>
    <dgm:cxn modelId="{B780ADF0-29C5-479A-9779-B4A65CFB54E2}" type="presOf" srcId="{F35EE111-E65E-47A3-9451-596C11CA03F5}" destId="{4F10F616-A272-41F6-9838-4F589877244A}" srcOrd="0" destOrd="1" presId="urn:microsoft.com/office/officeart/2005/8/layout/hList1"/>
    <dgm:cxn modelId="{F62311F2-C722-4791-A44A-FB7B048801B8}" srcId="{5E3CF7F5-00EE-40B2-AE19-068F134A4322}" destId="{077C6183-79C3-4705-904D-6117F5361C68}" srcOrd="2" destOrd="0" parTransId="{506E8F41-FBC8-4BD1-AAF8-7C5AA9D02876}" sibTransId="{AB490B1E-78E9-448D-B4DA-8C55FCF5BEBF}"/>
    <dgm:cxn modelId="{236D80F2-96DE-4EDD-B315-0CE7C4EC95DC}" type="presOf" srcId="{9E7261D6-D400-4C0B-A6BB-AFAB56545F5A}" destId="{B28F0773-D165-43A3-99EA-87FD0CCF047E}" srcOrd="0" destOrd="0" presId="urn:microsoft.com/office/officeart/2005/8/layout/hList1"/>
    <dgm:cxn modelId="{36AC6EF4-2893-4184-B32B-AD70E4631F76}" srcId="{BB4DA000-1D7D-46B3-BF35-982D50EFFD21}" destId="{49A7CB06-EFED-42A2-A8D9-23DDDA4CE5A9}" srcOrd="1" destOrd="0" parTransId="{2E51E176-7ECB-47A2-85E5-79D0B7160F26}" sibTransId="{5EA722F1-9EF6-471A-94A6-48DD0ED69CF0}"/>
    <dgm:cxn modelId="{A6EB28C3-474E-4F89-96C4-34D6C1302547}" type="presParOf" srcId="{AE38582B-AB84-4665-A482-BDB12B450993}" destId="{3DA09ACA-5AE3-4073-90FC-D9585F7992C9}" srcOrd="0" destOrd="0" presId="urn:microsoft.com/office/officeart/2005/8/layout/hList1"/>
    <dgm:cxn modelId="{3623D9FB-DC7F-4576-BFBC-6A7AA191AF70}" type="presParOf" srcId="{3DA09ACA-5AE3-4073-90FC-D9585F7992C9}" destId="{06A31E65-D00E-4EEE-B0D1-BA4C99AA688F}" srcOrd="0" destOrd="0" presId="urn:microsoft.com/office/officeart/2005/8/layout/hList1"/>
    <dgm:cxn modelId="{B3DBFCF8-F3E7-413B-AEF1-48C4DF8F6556}" type="presParOf" srcId="{3DA09ACA-5AE3-4073-90FC-D9585F7992C9}" destId="{4F10F616-A272-41F6-9838-4F589877244A}" srcOrd="1" destOrd="0" presId="urn:microsoft.com/office/officeart/2005/8/layout/hList1"/>
    <dgm:cxn modelId="{26D2CC85-FDFB-4B7D-8547-CDE66884F143}" type="presParOf" srcId="{AE38582B-AB84-4665-A482-BDB12B450993}" destId="{16E6776A-63D1-48CF-8337-0AF0466F9F0B}" srcOrd="1" destOrd="0" presId="urn:microsoft.com/office/officeart/2005/8/layout/hList1"/>
    <dgm:cxn modelId="{938157FF-0C35-4A55-9647-6FAAC61D17A8}" type="presParOf" srcId="{AE38582B-AB84-4665-A482-BDB12B450993}" destId="{19A27224-6E47-4E60-8BEB-29C1D04869B2}" srcOrd="2" destOrd="0" presId="urn:microsoft.com/office/officeart/2005/8/layout/hList1"/>
    <dgm:cxn modelId="{733C9978-A1F0-4CB3-8B0D-0DA13ADACF04}" type="presParOf" srcId="{19A27224-6E47-4E60-8BEB-29C1D04869B2}" destId="{732736CE-307E-499F-A62D-1EA6D1380437}" srcOrd="0" destOrd="0" presId="urn:microsoft.com/office/officeart/2005/8/layout/hList1"/>
    <dgm:cxn modelId="{6B61B7CD-A19B-4FDD-BDF1-055734A6C4B3}" type="presParOf" srcId="{19A27224-6E47-4E60-8BEB-29C1D04869B2}" destId="{28672C65-AF41-4ED0-8E24-6C64ABA5A526}" srcOrd="1" destOrd="0" presId="urn:microsoft.com/office/officeart/2005/8/layout/hList1"/>
    <dgm:cxn modelId="{9734DD63-0ED6-425A-848F-1BFA257A5574}" type="presParOf" srcId="{AE38582B-AB84-4665-A482-BDB12B450993}" destId="{A1C40514-2938-46C1-AA9B-F78FD4B9991D}" srcOrd="3" destOrd="0" presId="urn:microsoft.com/office/officeart/2005/8/layout/hList1"/>
    <dgm:cxn modelId="{EBB3C8CC-47B4-4493-AA52-2EEBA443A856}" type="presParOf" srcId="{AE38582B-AB84-4665-A482-BDB12B450993}" destId="{EF179333-10A4-4DBC-BB73-73F95F018F4F}" srcOrd="4" destOrd="0" presId="urn:microsoft.com/office/officeart/2005/8/layout/hList1"/>
    <dgm:cxn modelId="{2247DAD2-CD21-4912-835D-DC25D2EC38B2}" type="presParOf" srcId="{EF179333-10A4-4DBC-BB73-73F95F018F4F}" destId="{B28F0773-D165-43A3-99EA-87FD0CCF047E}" srcOrd="0" destOrd="0" presId="urn:microsoft.com/office/officeart/2005/8/layout/hList1"/>
    <dgm:cxn modelId="{ECC2FF39-4862-4999-B8E7-9649C860C693}" type="presParOf" srcId="{EF179333-10A4-4DBC-BB73-73F95F018F4F}" destId="{BF0E75DC-DA35-4070-AAFC-0A48482E8962}" srcOrd="1" destOrd="0" presId="urn:microsoft.com/office/officeart/2005/8/layout/hList1"/>
    <dgm:cxn modelId="{F709E418-39D3-4467-B6CC-F87A475C85C1}" type="presParOf" srcId="{AE38582B-AB84-4665-A482-BDB12B450993}" destId="{0FF6FF82-BD68-4DCA-9D08-2E62C303A837}" srcOrd="5" destOrd="0" presId="urn:microsoft.com/office/officeart/2005/8/layout/hList1"/>
    <dgm:cxn modelId="{10333430-7577-4A78-9E1C-A4D8A5E39C4B}" type="presParOf" srcId="{AE38582B-AB84-4665-A482-BDB12B450993}" destId="{FB9CE89B-8B13-4205-975E-199AF58D84C3}" srcOrd="6" destOrd="0" presId="urn:microsoft.com/office/officeart/2005/8/layout/hList1"/>
    <dgm:cxn modelId="{CE4F60C2-D8E1-4D52-B848-4E6F88FB631A}" type="presParOf" srcId="{FB9CE89B-8B13-4205-975E-199AF58D84C3}" destId="{EC474166-2E35-49D9-BCB1-6C1C08AA5106}" srcOrd="0" destOrd="0" presId="urn:microsoft.com/office/officeart/2005/8/layout/hList1"/>
    <dgm:cxn modelId="{F3E18599-23E3-4C79-8C58-069D898B3938}" type="presParOf" srcId="{FB9CE89B-8B13-4205-975E-199AF58D84C3}" destId="{E9D003FA-40C8-4DA0-8267-2555D0BE4839}"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87EBC4-E9B8-4D75-B222-091428F8A70B}"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F9361391-9494-4E66-9205-AB9EFCA94096}">
      <dgm:prSet phldrT="[Text]" phldr="0"/>
      <dgm:spPr/>
      <dgm:t>
        <a:bodyPr/>
        <a:lstStyle/>
        <a:p>
          <a:pPr>
            <a:defRPr b="1"/>
          </a:pPr>
          <a:r>
            <a:rPr lang="en-GB">
              <a:latin typeface="Calibri Light" panose="020F0302020204030204"/>
            </a:rPr>
            <a:t>Product</a:t>
          </a:r>
          <a:endParaRPr lang="en-GB"/>
        </a:p>
      </dgm:t>
    </dgm:pt>
    <dgm:pt modelId="{B5B66901-AF19-428E-920F-BC1768014D27}" type="parTrans" cxnId="{39115FA3-7A6B-4AAA-9282-8D48DF60E87F}">
      <dgm:prSet/>
      <dgm:spPr/>
      <dgm:t>
        <a:bodyPr/>
        <a:lstStyle/>
        <a:p>
          <a:endParaRPr lang="en-GB"/>
        </a:p>
      </dgm:t>
    </dgm:pt>
    <dgm:pt modelId="{94B6D369-EC9D-4DBC-8F9E-D2167A7CDB0D}" type="sibTrans" cxnId="{39115FA3-7A6B-4AAA-9282-8D48DF60E87F}">
      <dgm:prSet/>
      <dgm:spPr/>
      <dgm:t>
        <a:bodyPr/>
        <a:lstStyle/>
        <a:p>
          <a:endParaRPr lang="en-GB"/>
        </a:p>
      </dgm:t>
    </dgm:pt>
    <dgm:pt modelId="{564FEE6C-1AE1-46F5-9D93-8EC49C700A93}">
      <dgm:prSet phldrT="[Text]" phldr="0"/>
      <dgm:spPr/>
      <dgm:t>
        <a:bodyPr/>
        <a:lstStyle/>
        <a:p>
          <a:r>
            <a:rPr lang="en-GB">
              <a:latin typeface="Calibri Light" panose="020F0302020204030204"/>
            </a:rPr>
            <a:t>Healthy and nutritious recipe</a:t>
          </a:r>
          <a:endParaRPr lang="en-GB"/>
        </a:p>
      </dgm:t>
    </dgm:pt>
    <dgm:pt modelId="{EC6D231E-8C63-46A0-8D23-B100AC9837A7}" type="parTrans" cxnId="{B6BA0F7F-043D-4A2D-9F0A-D00D7B0B5D9F}">
      <dgm:prSet/>
      <dgm:spPr/>
      <dgm:t>
        <a:bodyPr/>
        <a:lstStyle/>
        <a:p>
          <a:endParaRPr lang="en-GB"/>
        </a:p>
      </dgm:t>
    </dgm:pt>
    <dgm:pt modelId="{F96C45A4-E980-4015-A42D-FD7E1CAAEEAA}" type="sibTrans" cxnId="{B6BA0F7F-043D-4A2D-9F0A-D00D7B0B5D9F}">
      <dgm:prSet/>
      <dgm:spPr/>
      <dgm:t>
        <a:bodyPr/>
        <a:lstStyle/>
        <a:p>
          <a:endParaRPr lang="en-GB"/>
        </a:p>
      </dgm:t>
    </dgm:pt>
    <dgm:pt modelId="{4A889B18-9281-4857-AC56-53EAF2A75FBB}">
      <dgm:prSet phldrT="[Text]" phldr="0"/>
      <dgm:spPr/>
      <dgm:t>
        <a:bodyPr/>
        <a:lstStyle/>
        <a:p>
          <a:r>
            <a:rPr lang="en-GB">
              <a:latin typeface="Calibri Light" panose="020F0302020204030204"/>
            </a:rPr>
            <a:t>Good for the gut</a:t>
          </a:r>
          <a:endParaRPr lang="en-GB"/>
        </a:p>
      </dgm:t>
    </dgm:pt>
    <dgm:pt modelId="{637E0C0D-F527-4E40-93B3-634BDAB60B03}" type="parTrans" cxnId="{B7526759-CF6C-433E-AE10-33284E869965}">
      <dgm:prSet/>
      <dgm:spPr/>
      <dgm:t>
        <a:bodyPr/>
        <a:lstStyle/>
        <a:p>
          <a:endParaRPr lang="en-GB"/>
        </a:p>
      </dgm:t>
    </dgm:pt>
    <dgm:pt modelId="{2CC5EDB8-059E-4D21-ACF8-BD22659466E9}" type="sibTrans" cxnId="{B7526759-CF6C-433E-AE10-33284E869965}">
      <dgm:prSet/>
      <dgm:spPr/>
      <dgm:t>
        <a:bodyPr/>
        <a:lstStyle/>
        <a:p>
          <a:endParaRPr lang="en-GB"/>
        </a:p>
      </dgm:t>
    </dgm:pt>
    <dgm:pt modelId="{B3F8C8F2-18D8-4EF5-A650-40D121EF05DD}">
      <dgm:prSet phldrT="[Text]" phldr="0"/>
      <dgm:spPr/>
      <dgm:t>
        <a:bodyPr/>
        <a:lstStyle/>
        <a:p>
          <a:r>
            <a:rPr lang="en-GB">
              <a:latin typeface="Calibri Light" panose="020F0302020204030204"/>
            </a:rPr>
            <a:t>Fun and quirky design and branding</a:t>
          </a:r>
          <a:endParaRPr lang="en-GB"/>
        </a:p>
      </dgm:t>
    </dgm:pt>
    <dgm:pt modelId="{E05E29E5-9B02-4F58-BE97-AB4F7FE11874}" type="parTrans" cxnId="{81513F83-C803-44AB-8872-1D2CD48329F3}">
      <dgm:prSet/>
      <dgm:spPr/>
      <dgm:t>
        <a:bodyPr/>
        <a:lstStyle/>
        <a:p>
          <a:endParaRPr lang="en-GB"/>
        </a:p>
      </dgm:t>
    </dgm:pt>
    <dgm:pt modelId="{C1915CDB-4347-4155-9778-8AB39B66218C}" type="sibTrans" cxnId="{81513F83-C803-44AB-8872-1D2CD48329F3}">
      <dgm:prSet/>
      <dgm:spPr/>
      <dgm:t>
        <a:bodyPr/>
        <a:lstStyle/>
        <a:p>
          <a:endParaRPr lang="en-GB"/>
        </a:p>
      </dgm:t>
    </dgm:pt>
    <dgm:pt modelId="{36F56C60-BA9B-4361-9767-D1FB3970B6F8}">
      <dgm:prSet phldrT="[Text]" phldr="0"/>
      <dgm:spPr/>
      <dgm:t>
        <a:bodyPr/>
        <a:lstStyle/>
        <a:p>
          <a:r>
            <a:rPr lang="en-GB">
              <a:latin typeface="Calibri Light" panose="020F0302020204030204"/>
            </a:rPr>
            <a:t>Help to create sustainable habits</a:t>
          </a:r>
          <a:endParaRPr lang="en-GB"/>
        </a:p>
      </dgm:t>
    </dgm:pt>
    <dgm:pt modelId="{CD1D8FB7-8521-49AA-8C54-7DCE878A6748}" type="parTrans" cxnId="{99F1FC86-1BCC-407A-834E-2B382F500169}">
      <dgm:prSet/>
      <dgm:spPr/>
      <dgm:t>
        <a:bodyPr/>
        <a:lstStyle/>
        <a:p>
          <a:endParaRPr lang="en-GB"/>
        </a:p>
      </dgm:t>
    </dgm:pt>
    <dgm:pt modelId="{140DF075-1895-4005-AD95-97825ED81E67}" type="sibTrans" cxnId="{99F1FC86-1BCC-407A-834E-2B382F500169}">
      <dgm:prSet/>
      <dgm:spPr/>
      <dgm:t>
        <a:bodyPr/>
        <a:lstStyle/>
        <a:p>
          <a:endParaRPr lang="en-GB"/>
        </a:p>
      </dgm:t>
    </dgm:pt>
    <dgm:pt modelId="{6D6C5C07-C957-4E15-92F3-306DBFDACE44}">
      <dgm:prSet phldrT="[Text]" phldr="0"/>
      <dgm:spPr/>
      <dgm:t>
        <a:bodyPr/>
        <a:lstStyle/>
        <a:p>
          <a:pPr>
            <a:defRPr b="1"/>
          </a:pPr>
          <a:r>
            <a:rPr lang="en-GB">
              <a:latin typeface="Calibri Light" panose="020F0302020204030204"/>
            </a:rPr>
            <a:t>Place?</a:t>
          </a:r>
          <a:endParaRPr lang="en-GB"/>
        </a:p>
      </dgm:t>
    </dgm:pt>
    <dgm:pt modelId="{29A0CDD2-0314-47F9-9FAB-E549ED876F5D}" type="parTrans" cxnId="{FBB665E9-8F33-4331-A535-E6DC75CEBE90}">
      <dgm:prSet/>
      <dgm:spPr/>
      <dgm:t>
        <a:bodyPr/>
        <a:lstStyle/>
        <a:p>
          <a:endParaRPr lang="en-GB"/>
        </a:p>
      </dgm:t>
    </dgm:pt>
    <dgm:pt modelId="{20D7EF2B-EE9B-4BA6-9C31-1474BC11E74D}" type="sibTrans" cxnId="{FBB665E9-8F33-4331-A535-E6DC75CEBE90}">
      <dgm:prSet/>
      <dgm:spPr/>
      <dgm:t>
        <a:bodyPr/>
        <a:lstStyle/>
        <a:p>
          <a:endParaRPr lang="en-GB"/>
        </a:p>
      </dgm:t>
    </dgm:pt>
    <dgm:pt modelId="{E62BF624-316F-42BA-909B-BBEE7C5C2279}">
      <dgm:prSet phldrT="[Text]" phldr="0"/>
      <dgm:spPr/>
      <dgm:t>
        <a:bodyPr/>
        <a:lstStyle/>
        <a:p>
          <a:r>
            <a:rPr lang="en-GB">
              <a:latin typeface="Calibri Light" panose="020F0302020204030204"/>
            </a:rPr>
            <a:t>Entertainment venues</a:t>
          </a:r>
          <a:endParaRPr lang="en-GB"/>
        </a:p>
      </dgm:t>
    </dgm:pt>
    <dgm:pt modelId="{20AA2757-BFC6-4BBA-A90A-F372DF990B05}" type="parTrans" cxnId="{F60678DA-6522-40B0-8CB2-5B02739C3E81}">
      <dgm:prSet/>
      <dgm:spPr/>
      <dgm:t>
        <a:bodyPr/>
        <a:lstStyle/>
        <a:p>
          <a:endParaRPr lang="en-GB"/>
        </a:p>
      </dgm:t>
    </dgm:pt>
    <dgm:pt modelId="{3F6AF503-0B3F-4039-8000-411C14ABB30A}" type="sibTrans" cxnId="{F60678DA-6522-40B0-8CB2-5B02739C3E81}">
      <dgm:prSet/>
      <dgm:spPr/>
      <dgm:t>
        <a:bodyPr/>
        <a:lstStyle/>
        <a:p>
          <a:endParaRPr lang="en-GB"/>
        </a:p>
      </dgm:t>
    </dgm:pt>
    <dgm:pt modelId="{29017249-4800-4591-A909-DB10FA36F642}">
      <dgm:prSet phldrT="[Text]" phldr="0"/>
      <dgm:spPr/>
      <dgm:t>
        <a:bodyPr/>
        <a:lstStyle/>
        <a:p>
          <a:r>
            <a:rPr lang="en-GB">
              <a:latin typeface="Calibri Light" panose="020F0302020204030204"/>
            </a:rPr>
            <a:t>Shopping malls</a:t>
          </a:r>
          <a:endParaRPr lang="en-GB"/>
        </a:p>
      </dgm:t>
    </dgm:pt>
    <dgm:pt modelId="{04B4BF23-947D-4A11-B1E7-D317177B2B77}" type="parTrans" cxnId="{D9429EFE-2D55-49CA-AD3F-6791AD579FF6}">
      <dgm:prSet/>
      <dgm:spPr/>
      <dgm:t>
        <a:bodyPr/>
        <a:lstStyle/>
        <a:p>
          <a:endParaRPr lang="en-GB"/>
        </a:p>
      </dgm:t>
    </dgm:pt>
    <dgm:pt modelId="{D56E2A5B-AF05-424A-BF8F-BE33C8611CAA}" type="sibTrans" cxnId="{D9429EFE-2D55-49CA-AD3F-6791AD579FF6}">
      <dgm:prSet/>
      <dgm:spPr/>
      <dgm:t>
        <a:bodyPr/>
        <a:lstStyle/>
        <a:p>
          <a:endParaRPr lang="en-GB"/>
        </a:p>
      </dgm:t>
    </dgm:pt>
    <dgm:pt modelId="{943C3877-94B1-4BA6-A0BE-55C763BE6B95}">
      <dgm:prSet phldrT="[Text]" phldr="0"/>
      <dgm:spPr/>
      <dgm:t>
        <a:bodyPr/>
        <a:lstStyle/>
        <a:p>
          <a:r>
            <a:rPr lang="en-GB">
              <a:latin typeface="Calibri Light" panose="020F0302020204030204"/>
            </a:rPr>
            <a:t>Corporate offices</a:t>
          </a:r>
          <a:endParaRPr lang="en-GB"/>
        </a:p>
      </dgm:t>
    </dgm:pt>
    <dgm:pt modelId="{AB64CA78-74A6-470B-8F9E-3CEE4F4F958B}" type="parTrans" cxnId="{D6A7BF80-873F-4BF7-95CB-66F27B9564C3}">
      <dgm:prSet/>
      <dgm:spPr/>
      <dgm:t>
        <a:bodyPr/>
        <a:lstStyle/>
        <a:p>
          <a:endParaRPr lang="en-GB"/>
        </a:p>
      </dgm:t>
    </dgm:pt>
    <dgm:pt modelId="{6ABE5A4B-F2FD-4D8B-8614-FCBF32B04785}" type="sibTrans" cxnId="{D6A7BF80-873F-4BF7-95CB-66F27B9564C3}">
      <dgm:prSet/>
      <dgm:spPr/>
      <dgm:t>
        <a:bodyPr/>
        <a:lstStyle/>
        <a:p>
          <a:endParaRPr lang="en-GB"/>
        </a:p>
      </dgm:t>
    </dgm:pt>
    <dgm:pt modelId="{17D7E6DC-940D-4C7E-975B-AC2CA47D40B1}">
      <dgm:prSet phldr="0"/>
      <dgm:spPr/>
      <dgm:t>
        <a:bodyPr/>
        <a:lstStyle/>
        <a:p>
          <a:r>
            <a:rPr lang="en-GB">
              <a:latin typeface="Calibri Light" panose="020F0302020204030204"/>
            </a:rPr>
            <a:t>Higher education facilities</a:t>
          </a:r>
        </a:p>
      </dgm:t>
    </dgm:pt>
    <dgm:pt modelId="{7FF9D34B-A2FF-468F-9F1D-A2297898FC87}" type="parTrans" cxnId="{99ACCBBC-52C3-4BE3-B2CA-7512D9092237}">
      <dgm:prSet/>
      <dgm:spPr/>
    </dgm:pt>
    <dgm:pt modelId="{B4ACB708-F5FE-4DB5-8B70-E4E1A7EBF7D9}" type="sibTrans" cxnId="{99ACCBBC-52C3-4BE3-B2CA-7512D9092237}">
      <dgm:prSet/>
      <dgm:spPr/>
    </dgm:pt>
    <dgm:pt modelId="{33987707-6E5A-4A19-BA8D-6EC09F9552EE}">
      <dgm:prSet phldr="0"/>
      <dgm:spPr/>
      <dgm:t>
        <a:bodyPr/>
        <a:lstStyle/>
        <a:p>
          <a:r>
            <a:rPr lang="en-GB">
              <a:latin typeface="Calibri Light" panose="020F0302020204030204"/>
            </a:rPr>
            <a:t>Health and fitness centres</a:t>
          </a:r>
        </a:p>
      </dgm:t>
    </dgm:pt>
    <dgm:pt modelId="{89D71B80-F0EE-4484-B183-598DD993EB01}" type="parTrans" cxnId="{74D35C22-B30F-4AED-A522-6117207D9F96}">
      <dgm:prSet/>
      <dgm:spPr/>
    </dgm:pt>
    <dgm:pt modelId="{55DDEA63-851C-4E8B-9EB8-2526D0468CD6}" type="sibTrans" cxnId="{74D35C22-B30F-4AED-A522-6117207D9F96}">
      <dgm:prSet/>
      <dgm:spPr/>
    </dgm:pt>
    <dgm:pt modelId="{AF5E2F72-A571-44CC-8484-A05FF8BF37B7}">
      <dgm:prSet phldr="0"/>
      <dgm:spPr/>
      <dgm:t>
        <a:bodyPr/>
        <a:lstStyle/>
        <a:p>
          <a:pPr>
            <a:defRPr b="1"/>
          </a:pPr>
          <a:r>
            <a:rPr lang="en-GB">
              <a:latin typeface="Calibri Light" panose="020F0302020204030204"/>
            </a:rPr>
            <a:t>Promotion</a:t>
          </a:r>
        </a:p>
      </dgm:t>
    </dgm:pt>
    <dgm:pt modelId="{53DF18A7-4293-4AA6-A38B-25BFE2CB7D4A}" type="parTrans" cxnId="{16F07C6A-27D3-4A36-B343-383AD22ECAF7}">
      <dgm:prSet/>
      <dgm:spPr/>
    </dgm:pt>
    <dgm:pt modelId="{68B70FBC-A5AB-484E-9119-94F57CBB89A4}" type="sibTrans" cxnId="{16F07C6A-27D3-4A36-B343-383AD22ECAF7}">
      <dgm:prSet/>
      <dgm:spPr/>
    </dgm:pt>
    <dgm:pt modelId="{AFAF0D22-2AD7-42AA-B725-BC40E6287BF0}">
      <dgm:prSet phldr="0"/>
      <dgm:spPr/>
      <dgm:t>
        <a:bodyPr/>
        <a:lstStyle/>
        <a:p>
          <a:pPr>
            <a:defRPr b="1"/>
          </a:pPr>
          <a:r>
            <a:rPr lang="en-GB">
              <a:latin typeface="Calibri Light" panose="020F0302020204030204"/>
            </a:rPr>
            <a:t>Price</a:t>
          </a:r>
        </a:p>
      </dgm:t>
    </dgm:pt>
    <dgm:pt modelId="{FFD3CE71-6056-45D2-8C73-E606DF003EC0}" type="parTrans" cxnId="{03D6EEDC-EA19-48B9-A09D-1CFB55FADF5C}">
      <dgm:prSet/>
      <dgm:spPr/>
    </dgm:pt>
    <dgm:pt modelId="{6B41DE17-B71F-435A-B3B2-D8B51DB74CA4}" type="sibTrans" cxnId="{03D6EEDC-EA19-48B9-A09D-1CFB55FADF5C}">
      <dgm:prSet/>
      <dgm:spPr/>
    </dgm:pt>
    <dgm:pt modelId="{3846CF6C-9223-41FF-AE30-8B9D53DF16A2}">
      <dgm:prSet phldr="0"/>
      <dgm:spPr/>
      <dgm:t>
        <a:bodyPr/>
        <a:lstStyle/>
        <a:p>
          <a:r>
            <a:rPr lang="en-GB">
              <a:latin typeface="Calibri Light" panose="020F0302020204030204"/>
            </a:rPr>
            <a:t>Social media platforms, Instagram, Facebook and TikTok</a:t>
          </a:r>
        </a:p>
      </dgm:t>
    </dgm:pt>
    <dgm:pt modelId="{16312D85-1DA0-46EB-A188-E9AF58C0F525}" type="parTrans" cxnId="{0F31BED2-BA18-46B2-A566-5814C98A0B0F}">
      <dgm:prSet/>
      <dgm:spPr/>
    </dgm:pt>
    <dgm:pt modelId="{E7464FF5-CC74-4BDF-A212-9F85DF8158BD}" type="sibTrans" cxnId="{0F31BED2-BA18-46B2-A566-5814C98A0B0F}">
      <dgm:prSet/>
      <dgm:spPr/>
    </dgm:pt>
    <dgm:pt modelId="{5232434B-360E-444A-AD38-503B17E3ACB7}">
      <dgm:prSet phldr="0"/>
      <dgm:spPr/>
      <dgm:t>
        <a:bodyPr/>
        <a:lstStyle/>
        <a:p>
          <a:r>
            <a:rPr lang="en-GB">
              <a:latin typeface="Calibri Light" panose="020F0302020204030204"/>
            </a:rPr>
            <a:t>You tube and Radio Adverts </a:t>
          </a:r>
        </a:p>
      </dgm:t>
    </dgm:pt>
    <dgm:pt modelId="{45AE80EC-5492-4385-B08C-66B2BF81DD2F}" type="parTrans" cxnId="{F357BFFC-6D83-4C87-8FF9-1DA37BFD06AA}">
      <dgm:prSet/>
      <dgm:spPr/>
    </dgm:pt>
    <dgm:pt modelId="{42E18260-4924-4D27-949F-6EBCA146BFDA}" type="sibTrans" cxnId="{F357BFFC-6D83-4C87-8FF9-1DA37BFD06AA}">
      <dgm:prSet/>
      <dgm:spPr/>
    </dgm:pt>
    <dgm:pt modelId="{49CB1DAC-2DD5-48AF-AF37-44BF104E8810}">
      <dgm:prSet phldr="0"/>
      <dgm:spPr/>
      <dgm:t>
        <a:bodyPr/>
        <a:lstStyle/>
        <a:p>
          <a:r>
            <a:rPr lang="en-GB">
              <a:latin typeface="Calibri Light" panose="020F0302020204030204"/>
            </a:rPr>
            <a:t>Tv Commercial</a:t>
          </a:r>
        </a:p>
      </dgm:t>
    </dgm:pt>
    <dgm:pt modelId="{82537CDB-395C-467D-8E6C-C27FF8A862A4}" type="parTrans" cxnId="{6FCF8F08-E934-401E-8EF8-C88AE6BD2308}">
      <dgm:prSet/>
      <dgm:spPr/>
    </dgm:pt>
    <dgm:pt modelId="{BCEE2704-F312-4FCC-A539-5670F865709C}" type="sibTrans" cxnId="{6FCF8F08-E934-401E-8EF8-C88AE6BD2308}">
      <dgm:prSet/>
      <dgm:spPr/>
    </dgm:pt>
    <dgm:pt modelId="{4C05B4DC-C503-4583-8758-13A7DCDB2A3E}">
      <dgm:prSet phldr="0"/>
      <dgm:spPr/>
      <dgm:t>
        <a:bodyPr/>
        <a:lstStyle/>
        <a:p>
          <a:r>
            <a:rPr lang="en-GB">
              <a:latin typeface="Calibri Light" panose="020F0302020204030204"/>
            </a:rPr>
            <a:t>Tasting kiosks in city centres</a:t>
          </a:r>
        </a:p>
      </dgm:t>
    </dgm:pt>
    <dgm:pt modelId="{CC31120F-9F1B-435E-9293-FB2913937648}" type="parTrans" cxnId="{04836DCC-C1EF-4E52-B201-0C387B2FC13A}">
      <dgm:prSet/>
      <dgm:spPr/>
    </dgm:pt>
    <dgm:pt modelId="{C73E0B52-16C7-4E7C-BC0B-765BAF26F035}" type="sibTrans" cxnId="{04836DCC-C1EF-4E52-B201-0C387B2FC13A}">
      <dgm:prSet/>
      <dgm:spPr/>
    </dgm:pt>
    <dgm:pt modelId="{66A22326-CB20-44EB-8629-7E41BBEEBD6E}">
      <dgm:prSet phldr="0"/>
      <dgm:spPr/>
      <dgm:t>
        <a:bodyPr/>
        <a:lstStyle/>
        <a:p>
          <a:r>
            <a:rPr lang="en-GB">
              <a:latin typeface="Calibri Light" panose="020F0302020204030204"/>
            </a:rPr>
            <a:t>TBC</a:t>
          </a:r>
        </a:p>
      </dgm:t>
    </dgm:pt>
    <dgm:pt modelId="{9AAB7504-CC3B-4CB5-863E-5D56A202B7BD}" type="parTrans" cxnId="{C940016A-47CC-4FCA-9BA2-A251CD3681EA}">
      <dgm:prSet/>
      <dgm:spPr/>
    </dgm:pt>
    <dgm:pt modelId="{CFB4E7FB-0256-42C0-A14A-3480A7CA991F}" type="sibTrans" cxnId="{C940016A-47CC-4FCA-9BA2-A251CD3681EA}">
      <dgm:prSet/>
      <dgm:spPr/>
    </dgm:pt>
    <dgm:pt modelId="{00571C7F-610C-4B8C-A660-E530235302C3}" type="pres">
      <dgm:prSet presAssocID="{4987EBC4-E9B8-4D75-B222-091428F8A70B}" presName="Name0" presStyleCnt="0">
        <dgm:presLayoutVars>
          <dgm:dir/>
          <dgm:animLvl val="lvl"/>
          <dgm:resizeHandles val="exact"/>
        </dgm:presLayoutVars>
      </dgm:prSet>
      <dgm:spPr/>
    </dgm:pt>
    <dgm:pt modelId="{C315A236-ED12-4CD0-B83A-3F861268E19B}" type="pres">
      <dgm:prSet presAssocID="{F9361391-9494-4E66-9205-AB9EFCA94096}" presName="composite" presStyleCnt="0"/>
      <dgm:spPr/>
    </dgm:pt>
    <dgm:pt modelId="{BCD3C4F0-3B9B-431E-B335-288CFD172713}" type="pres">
      <dgm:prSet presAssocID="{F9361391-9494-4E66-9205-AB9EFCA94096}" presName="parTx" presStyleLbl="alignNode1" presStyleIdx="0" presStyleCnt="4">
        <dgm:presLayoutVars>
          <dgm:chMax val="0"/>
          <dgm:chPref val="0"/>
          <dgm:bulletEnabled val="1"/>
        </dgm:presLayoutVars>
      </dgm:prSet>
      <dgm:spPr/>
    </dgm:pt>
    <dgm:pt modelId="{E92D099E-4BF8-4000-A564-82CD5CC53EEA}" type="pres">
      <dgm:prSet presAssocID="{F9361391-9494-4E66-9205-AB9EFCA94096}" presName="desTx" presStyleLbl="alignAccFollowNode1" presStyleIdx="0" presStyleCnt="4">
        <dgm:presLayoutVars>
          <dgm:bulletEnabled val="1"/>
        </dgm:presLayoutVars>
      </dgm:prSet>
      <dgm:spPr/>
    </dgm:pt>
    <dgm:pt modelId="{EEE42D0C-2C00-470A-B720-57CFB46B0B78}" type="pres">
      <dgm:prSet presAssocID="{94B6D369-EC9D-4DBC-8F9E-D2167A7CDB0D}" presName="space" presStyleCnt="0"/>
      <dgm:spPr/>
    </dgm:pt>
    <dgm:pt modelId="{D8EE420F-6524-4E08-8385-A5E49E139689}" type="pres">
      <dgm:prSet presAssocID="{6D6C5C07-C957-4E15-92F3-306DBFDACE44}" presName="composite" presStyleCnt="0"/>
      <dgm:spPr/>
    </dgm:pt>
    <dgm:pt modelId="{81B4A7ED-68C6-4A5C-9B28-01A1613E1C02}" type="pres">
      <dgm:prSet presAssocID="{6D6C5C07-C957-4E15-92F3-306DBFDACE44}" presName="parTx" presStyleLbl="alignNode1" presStyleIdx="1" presStyleCnt="4">
        <dgm:presLayoutVars>
          <dgm:chMax val="0"/>
          <dgm:chPref val="0"/>
          <dgm:bulletEnabled val="1"/>
        </dgm:presLayoutVars>
      </dgm:prSet>
      <dgm:spPr/>
    </dgm:pt>
    <dgm:pt modelId="{373D083A-CE9B-4E0D-9ECA-F6B304F0B6E6}" type="pres">
      <dgm:prSet presAssocID="{6D6C5C07-C957-4E15-92F3-306DBFDACE44}" presName="desTx" presStyleLbl="alignAccFollowNode1" presStyleIdx="1" presStyleCnt="4">
        <dgm:presLayoutVars>
          <dgm:bulletEnabled val="1"/>
        </dgm:presLayoutVars>
      </dgm:prSet>
      <dgm:spPr/>
    </dgm:pt>
    <dgm:pt modelId="{F9BFDE82-A0FE-4CDC-914D-D028D5CFAE60}" type="pres">
      <dgm:prSet presAssocID="{20D7EF2B-EE9B-4BA6-9C31-1474BC11E74D}" presName="space" presStyleCnt="0"/>
      <dgm:spPr/>
    </dgm:pt>
    <dgm:pt modelId="{1008BCA3-0385-452A-91EC-CA365C6531BE}" type="pres">
      <dgm:prSet presAssocID="{AF5E2F72-A571-44CC-8484-A05FF8BF37B7}" presName="composite" presStyleCnt="0"/>
      <dgm:spPr/>
    </dgm:pt>
    <dgm:pt modelId="{B6488022-6914-4B0E-8408-C15FC8BA6708}" type="pres">
      <dgm:prSet presAssocID="{AF5E2F72-A571-44CC-8484-A05FF8BF37B7}" presName="parTx" presStyleLbl="alignNode1" presStyleIdx="2" presStyleCnt="4">
        <dgm:presLayoutVars>
          <dgm:chMax val="0"/>
          <dgm:chPref val="0"/>
          <dgm:bulletEnabled val="1"/>
        </dgm:presLayoutVars>
      </dgm:prSet>
      <dgm:spPr/>
    </dgm:pt>
    <dgm:pt modelId="{FB0B698A-B168-4DE7-BF3C-6D67A1909848}" type="pres">
      <dgm:prSet presAssocID="{AF5E2F72-A571-44CC-8484-A05FF8BF37B7}" presName="desTx" presStyleLbl="alignAccFollowNode1" presStyleIdx="2" presStyleCnt="4">
        <dgm:presLayoutVars>
          <dgm:bulletEnabled val="1"/>
        </dgm:presLayoutVars>
      </dgm:prSet>
      <dgm:spPr/>
    </dgm:pt>
    <dgm:pt modelId="{648C3DDD-490F-47D8-8121-77710B972FFA}" type="pres">
      <dgm:prSet presAssocID="{68B70FBC-A5AB-484E-9119-94F57CBB89A4}" presName="space" presStyleCnt="0"/>
      <dgm:spPr/>
    </dgm:pt>
    <dgm:pt modelId="{885C4A8B-AB0C-4837-9294-0907CB8D4347}" type="pres">
      <dgm:prSet presAssocID="{AFAF0D22-2AD7-42AA-B725-BC40E6287BF0}" presName="composite" presStyleCnt="0"/>
      <dgm:spPr/>
    </dgm:pt>
    <dgm:pt modelId="{C9960B0E-509D-4A03-AD64-9E71F4177A41}" type="pres">
      <dgm:prSet presAssocID="{AFAF0D22-2AD7-42AA-B725-BC40E6287BF0}" presName="parTx" presStyleLbl="alignNode1" presStyleIdx="3" presStyleCnt="4">
        <dgm:presLayoutVars>
          <dgm:chMax val="0"/>
          <dgm:chPref val="0"/>
          <dgm:bulletEnabled val="1"/>
        </dgm:presLayoutVars>
      </dgm:prSet>
      <dgm:spPr/>
    </dgm:pt>
    <dgm:pt modelId="{599940D8-0334-4969-A362-65309567A264}" type="pres">
      <dgm:prSet presAssocID="{AFAF0D22-2AD7-42AA-B725-BC40E6287BF0}" presName="desTx" presStyleLbl="alignAccFollowNode1" presStyleIdx="3" presStyleCnt="4">
        <dgm:presLayoutVars>
          <dgm:bulletEnabled val="1"/>
        </dgm:presLayoutVars>
      </dgm:prSet>
      <dgm:spPr/>
    </dgm:pt>
  </dgm:ptLst>
  <dgm:cxnLst>
    <dgm:cxn modelId="{6FCF8F08-E934-401E-8EF8-C88AE6BD2308}" srcId="{AF5E2F72-A571-44CC-8484-A05FF8BF37B7}" destId="{49CB1DAC-2DD5-48AF-AF37-44BF104E8810}" srcOrd="2" destOrd="0" parTransId="{82537CDB-395C-467D-8E6C-C27FF8A862A4}" sibTransId="{BCEE2704-F312-4FCC-A539-5670F865709C}"/>
    <dgm:cxn modelId="{74D35C22-B30F-4AED-A522-6117207D9F96}" srcId="{6D6C5C07-C957-4E15-92F3-306DBFDACE44}" destId="{33987707-6E5A-4A19-BA8D-6EC09F9552EE}" srcOrd="4" destOrd="0" parTransId="{89D71B80-F0EE-4484-B183-598DD993EB01}" sibTransId="{55DDEA63-851C-4E8B-9EB8-2526D0468CD6}"/>
    <dgm:cxn modelId="{AF61FF33-5380-4E26-A1D6-7B674FB43FB6}" type="presOf" srcId="{4C05B4DC-C503-4583-8758-13A7DCDB2A3E}" destId="{FB0B698A-B168-4DE7-BF3C-6D67A1909848}" srcOrd="0" destOrd="3" presId="urn:microsoft.com/office/officeart/2005/8/layout/hList1"/>
    <dgm:cxn modelId="{2F69F746-2BDC-4D2C-8E49-F28345C63719}" type="presOf" srcId="{5232434B-360E-444A-AD38-503B17E3ACB7}" destId="{FB0B698A-B168-4DE7-BF3C-6D67A1909848}" srcOrd="0" destOrd="1" presId="urn:microsoft.com/office/officeart/2005/8/layout/hList1"/>
    <dgm:cxn modelId="{03311E68-C6A5-4B3F-81DC-FDC825596CCE}" type="presOf" srcId="{66A22326-CB20-44EB-8629-7E41BBEEBD6E}" destId="{599940D8-0334-4969-A362-65309567A264}" srcOrd="0" destOrd="0" presId="urn:microsoft.com/office/officeart/2005/8/layout/hList1"/>
    <dgm:cxn modelId="{A5801969-8086-4870-8B54-BB33BF0B59D3}" type="presOf" srcId="{AFAF0D22-2AD7-42AA-B725-BC40E6287BF0}" destId="{C9960B0E-509D-4A03-AD64-9E71F4177A41}" srcOrd="0" destOrd="0" presId="urn:microsoft.com/office/officeart/2005/8/layout/hList1"/>
    <dgm:cxn modelId="{C940016A-47CC-4FCA-9BA2-A251CD3681EA}" srcId="{AFAF0D22-2AD7-42AA-B725-BC40E6287BF0}" destId="{66A22326-CB20-44EB-8629-7E41BBEEBD6E}" srcOrd="0" destOrd="0" parTransId="{9AAB7504-CC3B-4CB5-863E-5D56A202B7BD}" sibTransId="{CFB4E7FB-0256-42C0-A14A-3480A7CA991F}"/>
    <dgm:cxn modelId="{16F07C6A-27D3-4A36-B343-383AD22ECAF7}" srcId="{4987EBC4-E9B8-4D75-B222-091428F8A70B}" destId="{AF5E2F72-A571-44CC-8484-A05FF8BF37B7}" srcOrd="2" destOrd="0" parTransId="{53DF18A7-4293-4AA6-A38B-25BFE2CB7D4A}" sibTransId="{68B70FBC-A5AB-484E-9119-94F57CBB89A4}"/>
    <dgm:cxn modelId="{F3FECE4A-B61E-4197-8597-470318DF899E}" type="presOf" srcId="{33987707-6E5A-4A19-BA8D-6EC09F9552EE}" destId="{373D083A-CE9B-4E0D-9ECA-F6B304F0B6E6}" srcOrd="0" destOrd="4" presId="urn:microsoft.com/office/officeart/2005/8/layout/hList1"/>
    <dgm:cxn modelId="{FBBDF54E-C1DD-48C7-A68C-669D063751B2}" type="presOf" srcId="{36F56C60-BA9B-4361-9767-D1FB3970B6F8}" destId="{E92D099E-4BF8-4000-A564-82CD5CC53EEA}" srcOrd="0" destOrd="3" presId="urn:microsoft.com/office/officeart/2005/8/layout/hList1"/>
    <dgm:cxn modelId="{14E68258-12DC-442C-A09F-CA4520BEBDBB}" type="presOf" srcId="{29017249-4800-4591-A909-DB10FA36F642}" destId="{373D083A-CE9B-4E0D-9ECA-F6B304F0B6E6}" srcOrd="0" destOrd="1" presId="urn:microsoft.com/office/officeart/2005/8/layout/hList1"/>
    <dgm:cxn modelId="{B7526759-CF6C-433E-AE10-33284E869965}" srcId="{F9361391-9494-4E66-9205-AB9EFCA94096}" destId="{4A889B18-9281-4857-AC56-53EAF2A75FBB}" srcOrd="1" destOrd="0" parTransId="{637E0C0D-F527-4E40-93B3-634BDAB60B03}" sibTransId="{2CC5EDB8-059E-4D21-ACF8-BD22659466E9}"/>
    <dgm:cxn modelId="{5CB8C97B-4558-46E8-911F-EAF404B89A09}" type="presOf" srcId="{943C3877-94B1-4BA6-A0BE-55C763BE6B95}" destId="{373D083A-CE9B-4E0D-9ECA-F6B304F0B6E6}" srcOrd="0" destOrd="2" presId="urn:microsoft.com/office/officeart/2005/8/layout/hList1"/>
    <dgm:cxn modelId="{762DE97E-C691-402E-98F1-86949A12D1FC}" type="presOf" srcId="{6D6C5C07-C957-4E15-92F3-306DBFDACE44}" destId="{81B4A7ED-68C6-4A5C-9B28-01A1613E1C02}" srcOrd="0" destOrd="0" presId="urn:microsoft.com/office/officeart/2005/8/layout/hList1"/>
    <dgm:cxn modelId="{B6BA0F7F-043D-4A2D-9F0A-D00D7B0B5D9F}" srcId="{F9361391-9494-4E66-9205-AB9EFCA94096}" destId="{564FEE6C-1AE1-46F5-9D93-8EC49C700A93}" srcOrd="0" destOrd="0" parTransId="{EC6D231E-8C63-46A0-8D23-B100AC9837A7}" sibTransId="{F96C45A4-E980-4015-A42D-FD7E1CAAEEAA}"/>
    <dgm:cxn modelId="{D6A7BF80-873F-4BF7-95CB-66F27B9564C3}" srcId="{6D6C5C07-C957-4E15-92F3-306DBFDACE44}" destId="{943C3877-94B1-4BA6-A0BE-55C763BE6B95}" srcOrd="2" destOrd="0" parTransId="{AB64CA78-74A6-470B-8F9E-3CEE4F4F958B}" sibTransId="{6ABE5A4B-F2FD-4D8B-8614-FCBF32B04785}"/>
    <dgm:cxn modelId="{81513F83-C803-44AB-8872-1D2CD48329F3}" srcId="{F9361391-9494-4E66-9205-AB9EFCA94096}" destId="{B3F8C8F2-18D8-4EF5-A650-40D121EF05DD}" srcOrd="2" destOrd="0" parTransId="{E05E29E5-9B02-4F58-BE97-AB4F7FE11874}" sibTransId="{C1915CDB-4347-4155-9778-8AB39B66218C}"/>
    <dgm:cxn modelId="{57CCEC85-0D98-4017-AD86-1DB5C7D13936}" type="presOf" srcId="{4987EBC4-E9B8-4D75-B222-091428F8A70B}" destId="{00571C7F-610C-4B8C-A660-E530235302C3}" srcOrd="0" destOrd="0" presId="urn:microsoft.com/office/officeart/2005/8/layout/hList1"/>
    <dgm:cxn modelId="{99F1FC86-1BCC-407A-834E-2B382F500169}" srcId="{F9361391-9494-4E66-9205-AB9EFCA94096}" destId="{36F56C60-BA9B-4361-9767-D1FB3970B6F8}" srcOrd="3" destOrd="0" parTransId="{CD1D8FB7-8521-49AA-8C54-7DCE878A6748}" sibTransId="{140DF075-1895-4005-AD95-97825ED81E67}"/>
    <dgm:cxn modelId="{B2B82989-6A0C-435C-8C97-3FE6D9EDBCFF}" type="presOf" srcId="{4A889B18-9281-4857-AC56-53EAF2A75FBB}" destId="{E92D099E-4BF8-4000-A564-82CD5CC53EEA}" srcOrd="0" destOrd="1" presId="urn:microsoft.com/office/officeart/2005/8/layout/hList1"/>
    <dgm:cxn modelId="{BF588290-1EF9-449E-A82D-B9F67DEA5524}" type="presOf" srcId="{B3F8C8F2-18D8-4EF5-A650-40D121EF05DD}" destId="{E92D099E-4BF8-4000-A564-82CD5CC53EEA}" srcOrd="0" destOrd="2" presId="urn:microsoft.com/office/officeart/2005/8/layout/hList1"/>
    <dgm:cxn modelId="{66447297-6586-4F84-9DDB-BA76B7FDB5C1}" type="presOf" srcId="{F9361391-9494-4E66-9205-AB9EFCA94096}" destId="{BCD3C4F0-3B9B-431E-B335-288CFD172713}" srcOrd="0" destOrd="0" presId="urn:microsoft.com/office/officeart/2005/8/layout/hList1"/>
    <dgm:cxn modelId="{39115FA3-7A6B-4AAA-9282-8D48DF60E87F}" srcId="{4987EBC4-E9B8-4D75-B222-091428F8A70B}" destId="{F9361391-9494-4E66-9205-AB9EFCA94096}" srcOrd="0" destOrd="0" parTransId="{B5B66901-AF19-428E-920F-BC1768014D27}" sibTransId="{94B6D369-EC9D-4DBC-8F9E-D2167A7CDB0D}"/>
    <dgm:cxn modelId="{CAF8BBAD-F832-4404-86E8-C13285C918CF}" type="presOf" srcId="{49CB1DAC-2DD5-48AF-AF37-44BF104E8810}" destId="{FB0B698A-B168-4DE7-BF3C-6D67A1909848}" srcOrd="0" destOrd="2" presId="urn:microsoft.com/office/officeart/2005/8/layout/hList1"/>
    <dgm:cxn modelId="{CB5240B9-E6A9-4047-861B-749D3B3082F3}" type="presOf" srcId="{AF5E2F72-A571-44CC-8484-A05FF8BF37B7}" destId="{B6488022-6914-4B0E-8408-C15FC8BA6708}" srcOrd="0" destOrd="0" presId="urn:microsoft.com/office/officeart/2005/8/layout/hList1"/>
    <dgm:cxn modelId="{99ACCBBC-52C3-4BE3-B2CA-7512D9092237}" srcId="{6D6C5C07-C957-4E15-92F3-306DBFDACE44}" destId="{17D7E6DC-940D-4C7E-975B-AC2CA47D40B1}" srcOrd="3" destOrd="0" parTransId="{7FF9D34B-A2FF-468F-9F1D-A2297898FC87}" sibTransId="{B4ACB708-F5FE-4DB5-8B70-E4E1A7EBF7D9}"/>
    <dgm:cxn modelId="{E77C48C1-46B1-46AF-B430-14DEFA6B0E62}" type="presOf" srcId="{17D7E6DC-940D-4C7E-975B-AC2CA47D40B1}" destId="{373D083A-CE9B-4E0D-9ECA-F6B304F0B6E6}" srcOrd="0" destOrd="3" presId="urn:microsoft.com/office/officeart/2005/8/layout/hList1"/>
    <dgm:cxn modelId="{04836DCC-C1EF-4E52-B201-0C387B2FC13A}" srcId="{AF5E2F72-A571-44CC-8484-A05FF8BF37B7}" destId="{4C05B4DC-C503-4583-8758-13A7DCDB2A3E}" srcOrd="3" destOrd="0" parTransId="{CC31120F-9F1B-435E-9293-FB2913937648}" sibTransId="{C73E0B52-16C7-4E7C-BC0B-765BAF26F035}"/>
    <dgm:cxn modelId="{CADC38CF-6105-45F4-9D14-B8D56C22288A}" type="presOf" srcId="{E62BF624-316F-42BA-909B-BBEE7C5C2279}" destId="{373D083A-CE9B-4E0D-9ECA-F6B304F0B6E6}" srcOrd="0" destOrd="0" presId="urn:microsoft.com/office/officeart/2005/8/layout/hList1"/>
    <dgm:cxn modelId="{B30B25D0-C6B2-48C5-9A1F-C59A20DFB216}" type="presOf" srcId="{564FEE6C-1AE1-46F5-9D93-8EC49C700A93}" destId="{E92D099E-4BF8-4000-A564-82CD5CC53EEA}" srcOrd="0" destOrd="0" presId="urn:microsoft.com/office/officeart/2005/8/layout/hList1"/>
    <dgm:cxn modelId="{0F31BED2-BA18-46B2-A566-5814C98A0B0F}" srcId="{AF5E2F72-A571-44CC-8484-A05FF8BF37B7}" destId="{3846CF6C-9223-41FF-AE30-8B9D53DF16A2}" srcOrd="0" destOrd="0" parTransId="{16312D85-1DA0-46EB-A188-E9AF58C0F525}" sibTransId="{E7464FF5-CC74-4BDF-A212-9F85DF8158BD}"/>
    <dgm:cxn modelId="{F60678DA-6522-40B0-8CB2-5B02739C3E81}" srcId="{6D6C5C07-C957-4E15-92F3-306DBFDACE44}" destId="{E62BF624-316F-42BA-909B-BBEE7C5C2279}" srcOrd="0" destOrd="0" parTransId="{20AA2757-BFC6-4BBA-A90A-F372DF990B05}" sibTransId="{3F6AF503-0B3F-4039-8000-411C14ABB30A}"/>
    <dgm:cxn modelId="{03D6EEDC-EA19-48B9-A09D-1CFB55FADF5C}" srcId="{4987EBC4-E9B8-4D75-B222-091428F8A70B}" destId="{AFAF0D22-2AD7-42AA-B725-BC40E6287BF0}" srcOrd="3" destOrd="0" parTransId="{FFD3CE71-6056-45D2-8C73-E606DF003EC0}" sibTransId="{6B41DE17-B71F-435A-B3B2-D8B51DB74CA4}"/>
    <dgm:cxn modelId="{FBB665E9-8F33-4331-A535-E6DC75CEBE90}" srcId="{4987EBC4-E9B8-4D75-B222-091428F8A70B}" destId="{6D6C5C07-C957-4E15-92F3-306DBFDACE44}" srcOrd="1" destOrd="0" parTransId="{29A0CDD2-0314-47F9-9FAB-E549ED876F5D}" sibTransId="{20D7EF2B-EE9B-4BA6-9C31-1474BC11E74D}"/>
    <dgm:cxn modelId="{CBB518F6-4FE3-4566-8996-529201FFC61C}" type="presOf" srcId="{3846CF6C-9223-41FF-AE30-8B9D53DF16A2}" destId="{FB0B698A-B168-4DE7-BF3C-6D67A1909848}" srcOrd="0" destOrd="0" presId="urn:microsoft.com/office/officeart/2005/8/layout/hList1"/>
    <dgm:cxn modelId="{F357BFFC-6D83-4C87-8FF9-1DA37BFD06AA}" srcId="{AF5E2F72-A571-44CC-8484-A05FF8BF37B7}" destId="{5232434B-360E-444A-AD38-503B17E3ACB7}" srcOrd="1" destOrd="0" parTransId="{45AE80EC-5492-4385-B08C-66B2BF81DD2F}" sibTransId="{42E18260-4924-4D27-949F-6EBCA146BFDA}"/>
    <dgm:cxn modelId="{D9429EFE-2D55-49CA-AD3F-6791AD579FF6}" srcId="{6D6C5C07-C957-4E15-92F3-306DBFDACE44}" destId="{29017249-4800-4591-A909-DB10FA36F642}" srcOrd="1" destOrd="0" parTransId="{04B4BF23-947D-4A11-B1E7-D317177B2B77}" sibTransId="{D56E2A5B-AF05-424A-BF8F-BE33C8611CAA}"/>
    <dgm:cxn modelId="{3AAD232E-FA3D-4E5D-85EF-F2FBDC61E68F}" type="presParOf" srcId="{00571C7F-610C-4B8C-A660-E530235302C3}" destId="{C315A236-ED12-4CD0-B83A-3F861268E19B}" srcOrd="0" destOrd="0" presId="urn:microsoft.com/office/officeart/2005/8/layout/hList1"/>
    <dgm:cxn modelId="{874C426D-E642-4510-A7EE-B0663D931C78}" type="presParOf" srcId="{C315A236-ED12-4CD0-B83A-3F861268E19B}" destId="{BCD3C4F0-3B9B-431E-B335-288CFD172713}" srcOrd="0" destOrd="0" presId="urn:microsoft.com/office/officeart/2005/8/layout/hList1"/>
    <dgm:cxn modelId="{9CD849A7-2C31-42BA-B6DC-2738B0D9EF61}" type="presParOf" srcId="{C315A236-ED12-4CD0-B83A-3F861268E19B}" destId="{E92D099E-4BF8-4000-A564-82CD5CC53EEA}" srcOrd="1" destOrd="0" presId="urn:microsoft.com/office/officeart/2005/8/layout/hList1"/>
    <dgm:cxn modelId="{3FEACBFC-BA8E-4FC8-9286-F71F3F2C4154}" type="presParOf" srcId="{00571C7F-610C-4B8C-A660-E530235302C3}" destId="{EEE42D0C-2C00-470A-B720-57CFB46B0B78}" srcOrd="1" destOrd="0" presId="urn:microsoft.com/office/officeart/2005/8/layout/hList1"/>
    <dgm:cxn modelId="{F0F9CEFE-3BA0-419D-8FEB-A1756DD1ACDB}" type="presParOf" srcId="{00571C7F-610C-4B8C-A660-E530235302C3}" destId="{D8EE420F-6524-4E08-8385-A5E49E139689}" srcOrd="2" destOrd="0" presId="urn:microsoft.com/office/officeart/2005/8/layout/hList1"/>
    <dgm:cxn modelId="{8117A176-0335-4691-BC9A-E242E3A5DA22}" type="presParOf" srcId="{D8EE420F-6524-4E08-8385-A5E49E139689}" destId="{81B4A7ED-68C6-4A5C-9B28-01A1613E1C02}" srcOrd="0" destOrd="0" presId="urn:microsoft.com/office/officeart/2005/8/layout/hList1"/>
    <dgm:cxn modelId="{44C7EC49-C129-4637-940E-DD7E2049BD7B}" type="presParOf" srcId="{D8EE420F-6524-4E08-8385-A5E49E139689}" destId="{373D083A-CE9B-4E0D-9ECA-F6B304F0B6E6}" srcOrd="1" destOrd="0" presId="urn:microsoft.com/office/officeart/2005/8/layout/hList1"/>
    <dgm:cxn modelId="{21531741-0031-4AA9-B113-361D3D395B7C}" type="presParOf" srcId="{00571C7F-610C-4B8C-A660-E530235302C3}" destId="{F9BFDE82-A0FE-4CDC-914D-D028D5CFAE60}" srcOrd="3" destOrd="0" presId="urn:microsoft.com/office/officeart/2005/8/layout/hList1"/>
    <dgm:cxn modelId="{397F582A-9FA1-4647-9290-6EA393197EE9}" type="presParOf" srcId="{00571C7F-610C-4B8C-A660-E530235302C3}" destId="{1008BCA3-0385-452A-91EC-CA365C6531BE}" srcOrd="4" destOrd="0" presId="urn:microsoft.com/office/officeart/2005/8/layout/hList1"/>
    <dgm:cxn modelId="{6895FE0E-FFD0-4AA0-9BC7-3A5D2A920296}" type="presParOf" srcId="{1008BCA3-0385-452A-91EC-CA365C6531BE}" destId="{B6488022-6914-4B0E-8408-C15FC8BA6708}" srcOrd="0" destOrd="0" presId="urn:microsoft.com/office/officeart/2005/8/layout/hList1"/>
    <dgm:cxn modelId="{779CCD62-DCB3-40D4-8F3C-990C14E091E6}" type="presParOf" srcId="{1008BCA3-0385-452A-91EC-CA365C6531BE}" destId="{FB0B698A-B168-4DE7-BF3C-6D67A1909848}" srcOrd="1" destOrd="0" presId="urn:microsoft.com/office/officeart/2005/8/layout/hList1"/>
    <dgm:cxn modelId="{94E8E197-2B07-4AD1-8E75-E6C4AAE5C25F}" type="presParOf" srcId="{00571C7F-610C-4B8C-A660-E530235302C3}" destId="{648C3DDD-490F-47D8-8121-77710B972FFA}" srcOrd="5" destOrd="0" presId="urn:microsoft.com/office/officeart/2005/8/layout/hList1"/>
    <dgm:cxn modelId="{7EB6FC12-DF65-49C9-A68C-55EE15BB489C}" type="presParOf" srcId="{00571C7F-610C-4B8C-A660-E530235302C3}" destId="{885C4A8B-AB0C-4837-9294-0907CB8D4347}" srcOrd="6" destOrd="0" presId="urn:microsoft.com/office/officeart/2005/8/layout/hList1"/>
    <dgm:cxn modelId="{A02D30BE-FD5A-413A-AE19-03636CAFCCDD}" type="presParOf" srcId="{885C4A8B-AB0C-4837-9294-0907CB8D4347}" destId="{C9960B0E-509D-4A03-AD64-9E71F4177A41}" srcOrd="0" destOrd="0" presId="urn:microsoft.com/office/officeart/2005/8/layout/hList1"/>
    <dgm:cxn modelId="{278537F1-A02C-48EF-902A-0E2B3EE9D8F3}" type="presParOf" srcId="{885C4A8B-AB0C-4837-9294-0907CB8D4347}" destId="{599940D8-0334-4969-A362-65309567A264}"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F834E1-B7AD-4B21-B8DE-7D546BC1B5E8}" type="doc">
      <dgm:prSet loTypeId="urn:microsoft.com/office/officeart/2008/layout/LinedList" loCatId="list" qsTypeId="urn:microsoft.com/office/officeart/2005/8/quickstyle/simple2" qsCatId="simple" csTypeId="urn:microsoft.com/office/officeart/2005/8/colors/accent2_2" csCatId="accent2" phldr="1"/>
      <dgm:spPr/>
      <dgm:t>
        <a:bodyPr/>
        <a:lstStyle/>
        <a:p>
          <a:endParaRPr lang="en-US"/>
        </a:p>
      </dgm:t>
    </dgm:pt>
    <dgm:pt modelId="{2E1462CC-3854-40F4-9237-455D2691BBC2}">
      <dgm:prSet/>
      <dgm:spPr/>
      <dgm:t>
        <a:bodyPr/>
        <a:lstStyle/>
        <a:p>
          <a:r>
            <a:rPr lang="en-GB"/>
            <a:t>Customers</a:t>
          </a:r>
          <a:endParaRPr lang="en-US"/>
        </a:p>
      </dgm:t>
    </dgm:pt>
    <dgm:pt modelId="{5A8486F1-ED02-4427-8031-A01D7FA34139}" type="parTrans" cxnId="{ED6BF4FA-E74B-438A-B204-9C392BCCC8DA}">
      <dgm:prSet/>
      <dgm:spPr/>
      <dgm:t>
        <a:bodyPr/>
        <a:lstStyle/>
        <a:p>
          <a:endParaRPr lang="en-US"/>
        </a:p>
      </dgm:t>
    </dgm:pt>
    <dgm:pt modelId="{48A9B94D-07EA-4CB4-832A-E87F9A009ECD}" type="sibTrans" cxnId="{ED6BF4FA-E74B-438A-B204-9C392BCCC8DA}">
      <dgm:prSet/>
      <dgm:spPr/>
      <dgm:t>
        <a:bodyPr/>
        <a:lstStyle/>
        <a:p>
          <a:endParaRPr lang="en-US"/>
        </a:p>
      </dgm:t>
    </dgm:pt>
    <dgm:pt modelId="{6A9FAD2C-2BAC-4401-A564-B1B266C3E5D3}">
      <dgm:prSet/>
      <dgm:spPr/>
      <dgm:t>
        <a:bodyPr/>
        <a:lstStyle/>
        <a:p>
          <a:r>
            <a:rPr lang="en-GB"/>
            <a:t>Vendors</a:t>
          </a:r>
          <a:endParaRPr lang="en-US"/>
        </a:p>
      </dgm:t>
    </dgm:pt>
    <dgm:pt modelId="{705F42A2-3BC6-4E28-883C-06F3F35493B1}" type="parTrans" cxnId="{950E5D63-0ABD-42E8-A1DC-58C541F7EC4C}">
      <dgm:prSet/>
      <dgm:spPr/>
      <dgm:t>
        <a:bodyPr/>
        <a:lstStyle/>
        <a:p>
          <a:endParaRPr lang="en-US"/>
        </a:p>
      </dgm:t>
    </dgm:pt>
    <dgm:pt modelId="{285053EF-F62D-4089-A716-16A9ED24415F}" type="sibTrans" cxnId="{950E5D63-0ABD-42E8-A1DC-58C541F7EC4C}">
      <dgm:prSet/>
      <dgm:spPr/>
      <dgm:t>
        <a:bodyPr/>
        <a:lstStyle/>
        <a:p>
          <a:endParaRPr lang="en-US"/>
        </a:p>
      </dgm:t>
    </dgm:pt>
    <dgm:pt modelId="{5991FFAC-391D-4047-A985-FE11EE9BA9FC}">
      <dgm:prSet/>
      <dgm:spPr/>
      <dgm:t>
        <a:bodyPr/>
        <a:lstStyle/>
        <a:p>
          <a:r>
            <a:rPr lang="en-GB"/>
            <a:t>Health Advisors</a:t>
          </a:r>
          <a:endParaRPr lang="en-US"/>
        </a:p>
      </dgm:t>
    </dgm:pt>
    <dgm:pt modelId="{02FFD8BA-FE95-4AF2-A55F-DD321ABEEDF7}" type="parTrans" cxnId="{000DFE7A-9A8C-4DF1-AC6B-FFDA396D28A4}">
      <dgm:prSet/>
      <dgm:spPr/>
      <dgm:t>
        <a:bodyPr/>
        <a:lstStyle/>
        <a:p>
          <a:endParaRPr lang="en-US"/>
        </a:p>
      </dgm:t>
    </dgm:pt>
    <dgm:pt modelId="{0AE626D8-A102-431D-9525-E994DCCF1CD6}" type="sibTrans" cxnId="{000DFE7A-9A8C-4DF1-AC6B-FFDA396D28A4}">
      <dgm:prSet/>
      <dgm:spPr/>
      <dgm:t>
        <a:bodyPr/>
        <a:lstStyle/>
        <a:p>
          <a:endParaRPr lang="en-US"/>
        </a:p>
      </dgm:t>
    </dgm:pt>
    <dgm:pt modelId="{69036EF2-345F-49A8-BFDE-F6FE4FB7786A}">
      <dgm:prSet/>
      <dgm:spPr/>
      <dgm:t>
        <a:bodyPr/>
        <a:lstStyle/>
        <a:p>
          <a:r>
            <a:rPr lang="en-GB"/>
            <a:t>Business Partners/Investors</a:t>
          </a:r>
          <a:endParaRPr lang="en-US"/>
        </a:p>
      </dgm:t>
    </dgm:pt>
    <dgm:pt modelId="{D17C4B20-B867-4F1D-B611-7E533353AEB2}" type="parTrans" cxnId="{63F49A47-4AC6-4343-9D5C-3AAD8F03B5B1}">
      <dgm:prSet/>
      <dgm:spPr/>
      <dgm:t>
        <a:bodyPr/>
        <a:lstStyle/>
        <a:p>
          <a:endParaRPr lang="en-US"/>
        </a:p>
      </dgm:t>
    </dgm:pt>
    <dgm:pt modelId="{9DB7A24A-C627-41AE-941F-A09D63D79FEB}" type="sibTrans" cxnId="{63F49A47-4AC6-4343-9D5C-3AAD8F03B5B1}">
      <dgm:prSet/>
      <dgm:spPr/>
      <dgm:t>
        <a:bodyPr/>
        <a:lstStyle/>
        <a:p>
          <a:endParaRPr lang="en-US"/>
        </a:p>
      </dgm:t>
    </dgm:pt>
    <dgm:pt modelId="{20C6308A-36FD-420D-B852-3535BD09B0E9}">
      <dgm:prSet/>
      <dgm:spPr/>
      <dgm:t>
        <a:bodyPr/>
        <a:lstStyle/>
        <a:p>
          <a:r>
            <a:rPr lang="en-GB"/>
            <a:t>Employees</a:t>
          </a:r>
          <a:endParaRPr lang="en-US"/>
        </a:p>
      </dgm:t>
    </dgm:pt>
    <dgm:pt modelId="{D6535EE7-7489-44F0-BA27-43B771372373}" type="parTrans" cxnId="{D66EBD3C-5D81-4322-8146-135A0FD8457A}">
      <dgm:prSet/>
      <dgm:spPr/>
      <dgm:t>
        <a:bodyPr/>
        <a:lstStyle/>
        <a:p>
          <a:endParaRPr lang="en-US"/>
        </a:p>
      </dgm:t>
    </dgm:pt>
    <dgm:pt modelId="{23EE67AE-DFEF-467E-A6FE-B35B6A1BB994}" type="sibTrans" cxnId="{D66EBD3C-5D81-4322-8146-135A0FD8457A}">
      <dgm:prSet/>
      <dgm:spPr/>
      <dgm:t>
        <a:bodyPr/>
        <a:lstStyle/>
        <a:p>
          <a:endParaRPr lang="en-US"/>
        </a:p>
      </dgm:t>
    </dgm:pt>
    <dgm:pt modelId="{F9234427-366B-4D00-9465-DE816F92BD16}">
      <dgm:prSet/>
      <dgm:spPr/>
      <dgm:t>
        <a:bodyPr/>
        <a:lstStyle/>
        <a:p>
          <a:r>
            <a:rPr lang="en-GB"/>
            <a:t>Suppliers</a:t>
          </a:r>
          <a:endParaRPr lang="en-US"/>
        </a:p>
      </dgm:t>
    </dgm:pt>
    <dgm:pt modelId="{1DEFAFE3-BCA1-4836-A2DD-6CB9E620EC29}" type="parTrans" cxnId="{B0C0FA91-BF6F-4A28-BBD5-262F78298145}">
      <dgm:prSet/>
      <dgm:spPr/>
      <dgm:t>
        <a:bodyPr/>
        <a:lstStyle/>
        <a:p>
          <a:endParaRPr lang="en-US"/>
        </a:p>
      </dgm:t>
    </dgm:pt>
    <dgm:pt modelId="{A7A2BB01-C046-4434-A630-16E9B035CC5F}" type="sibTrans" cxnId="{B0C0FA91-BF6F-4A28-BBD5-262F78298145}">
      <dgm:prSet/>
      <dgm:spPr/>
      <dgm:t>
        <a:bodyPr/>
        <a:lstStyle/>
        <a:p>
          <a:endParaRPr lang="en-US"/>
        </a:p>
      </dgm:t>
    </dgm:pt>
    <dgm:pt modelId="{32C40077-F0D7-4AC4-BFEE-E11C42F64851}" type="pres">
      <dgm:prSet presAssocID="{64F834E1-B7AD-4B21-B8DE-7D546BC1B5E8}" presName="vert0" presStyleCnt="0">
        <dgm:presLayoutVars>
          <dgm:dir/>
          <dgm:animOne val="branch"/>
          <dgm:animLvl val="lvl"/>
        </dgm:presLayoutVars>
      </dgm:prSet>
      <dgm:spPr/>
    </dgm:pt>
    <dgm:pt modelId="{192566CB-9A30-420E-998B-EDE03C6A02F0}" type="pres">
      <dgm:prSet presAssocID="{2E1462CC-3854-40F4-9237-455D2691BBC2}" presName="thickLine" presStyleLbl="alignNode1" presStyleIdx="0" presStyleCnt="6"/>
      <dgm:spPr/>
    </dgm:pt>
    <dgm:pt modelId="{9C2B8C51-68D5-4C92-8DDF-D7621EC41C7F}" type="pres">
      <dgm:prSet presAssocID="{2E1462CC-3854-40F4-9237-455D2691BBC2}" presName="horz1" presStyleCnt="0"/>
      <dgm:spPr/>
    </dgm:pt>
    <dgm:pt modelId="{C93B3BF1-DD12-432D-98D9-E6E02400194D}" type="pres">
      <dgm:prSet presAssocID="{2E1462CC-3854-40F4-9237-455D2691BBC2}" presName="tx1" presStyleLbl="revTx" presStyleIdx="0" presStyleCnt="6"/>
      <dgm:spPr/>
    </dgm:pt>
    <dgm:pt modelId="{A8F4FBC5-E377-4A31-86D9-BC6D1E320F6C}" type="pres">
      <dgm:prSet presAssocID="{2E1462CC-3854-40F4-9237-455D2691BBC2}" presName="vert1" presStyleCnt="0"/>
      <dgm:spPr/>
    </dgm:pt>
    <dgm:pt modelId="{E878B8EA-A028-4753-98E5-D3D63D30D05A}" type="pres">
      <dgm:prSet presAssocID="{6A9FAD2C-2BAC-4401-A564-B1B266C3E5D3}" presName="thickLine" presStyleLbl="alignNode1" presStyleIdx="1" presStyleCnt="6"/>
      <dgm:spPr/>
    </dgm:pt>
    <dgm:pt modelId="{37EB5528-57D5-473B-AFB4-B40E20162236}" type="pres">
      <dgm:prSet presAssocID="{6A9FAD2C-2BAC-4401-A564-B1B266C3E5D3}" presName="horz1" presStyleCnt="0"/>
      <dgm:spPr/>
    </dgm:pt>
    <dgm:pt modelId="{F546F41A-0014-4209-8D65-C38359978E5F}" type="pres">
      <dgm:prSet presAssocID="{6A9FAD2C-2BAC-4401-A564-B1B266C3E5D3}" presName="tx1" presStyleLbl="revTx" presStyleIdx="1" presStyleCnt="6"/>
      <dgm:spPr/>
    </dgm:pt>
    <dgm:pt modelId="{B51AEAB7-28D8-4079-A83B-A035911527EE}" type="pres">
      <dgm:prSet presAssocID="{6A9FAD2C-2BAC-4401-A564-B1B266C3E5D3}" presName="vert1" presStyleCnt="0"/>
      <dgm:spPr/>
    </dgm:pt>
    <dgm:pt modelId="{0D1B442D-88F3-4922-8345-EDB77C35D65E}" type="pres">
      <dgm:prSet presAssocID="{5991FFAC-391D-4047-A985-FE11EE9BA9FC}" presName="thickLine" presStyleLbl="alignNode1" presStyleIdx="2" presStyleCnt="6"/>
      <dgm:spPr/>
    </dgm:pt>
    <dgm:pt modelId="{A356D36B-EEA5-4DC7-BD47-52A97EE02912}" type="pres">
      <dgm:prSet presAssocID="{5991FFAC-391D-4047-A985-FE11EE9BA9FC}" presName="horz1" presStyleCnt="0"/>
      <dgm:spPr/>
    </dgm:pt>
    <dgm:pt modelId="{3AA3ED43-27AC-4052-AEAB-A82889D23856}" type="pres">
      <dgm:prSet presAssocID="{5991FFAC-391D-4047-A985-FE11EE9BA9FC}" presName="tx1" presStyleLbl="revTx" presStyleIdx="2" presStyleCnt="6"/>
      <dgm:spPr/>
    </dgm:pt>
    <dgm:pt modelId="{E4CA7DD3-70F7-4158-8EFA-AFA38AFA6EDC}" type="pres">
      <dgm:prSet presAssocID="{5991FFAC-391D-4047-A985-FE11EE9BA9FC}" presName="vert1" presStyleCnt="0"/>
      <dgm:spPr/>
    </dgm:pt>
    <dgm:pt modelId="{B7206C88-364E-4EB6-9B3B-DD4536484485}" type="pres">
      <dgm:prSet presAssocID="{69036EF2-345F-49A8-BFDE-F6FE4FB7786A}" presName="thickLine" presStyleLbl="alignNode1" presStyleIdx="3" presStyleCnt="6"/>
      <dgm:spPr/>
    </dgm:pt>
    <dgm:pt modelId="{BDA525BE-024C-4EF8-86F9-BDEF6061591D}" type="pres">
      <dgm:prSet presAssocID="{69036EF2-345F-49A8-BFDE-F6FE4FB7786A}" presName="horz1" presStyleCnt="0"/>
      <dgm:spPr/>
    </dgm:pt>
    <dgm:pt modelId="{AC9C911F-9E5B-4298-A992-FCE9AECE80A2}" type="pres">
      <dgm:prSet presAssocID="{69036EF2-345F-49A8-BFDE-F6FE4FB7786A}" presName="tx1" presStyleLbl="revTx" presStyleIdx="3" presStyleCnt="6"/>
      <dgm:spPr/>
    </dgm:pt>
    <dgm:pt modelId="{E5CE90C0-9016-4325-8311-B718963A6681}" type="pres">
      <dgm:prSet presAssocID="{69036EF2-345F-49A8-BFDE-F6FE4FB7786A}" presName="vert1" presStyleCnt="0"/>
      <dgm:spPr/>
    </dgm:pt>
    <dgm:pt modelId="{2E1F4E49-5C09-4A24-AD48-873A04A05E5C}" type="pres">
      <dgm:prSet presAssocID="{20C6308A-36FD-420D-B852-3535BD09B0E9}" presName="thickLine" presStyleLbl="alignNode1" presStyleIdx="4" presStyleCnt="6"/>
      <dgm:spPr/>
    </dgm:pt>
    <dgm:pt modelId="{4D010444-F823-492C-8346-341CCB148D76}" type="pres">
      <dgm:prSet presAssocID="{20C6308A-36FD-420D-B852-3535BD09B0E9}" presName="horz1" presStyleCnt="0"/>
      <dgm:spPr/>
    </dgm:pt>
    <dgm:pt modelId="{2AFB5AEF-41F4-4C84-A855-A6FAA28143DD}" type="pres">
      <dgm:prSet presAssocID="{20C6308A-36FD-420D-B852-3535BD09B0E9}" presName="tx1" presStyleLbl="revTx" presStyleIdx="4" presStyleCnt="6"/>
      <dgm:spPr/>
    </dgm:pt>
    <dgm:pt modelId="{EE59D970-E52E-4D12-B7DC-7E00CFAFA4AC}" type="pres">
      <dgm:prSet presAssocID="{20C6308A-36FD-420D-B852-3535BD09B0E9}" presName="vert1" presStyleCnt="0"/>
      <dgm:spPr/>
    </dgm:pt>
    <dgm:pt modelId="{EAE8A222-E966-4E37-838C-352823B66A82}" type="pres">
      <dgm:prSet presAssocID="{F9234427-366B-4D00-9465-DE816F92BD16}" presName="thickLine" presStyleLbl="alignNode1" presStyleIdx="5" presStyleCnt="6"/>
      <dgm:spPr/>
    </dgm:pt>
    <dgm:pt modelId="{B74A876D-B7D4-4767-B7F2-10D11FF3AEC3}" type="pres">
      <dgm:prSet presAssocID="{F9234427-366B-4D00-9465-DE816F92BD16}" presName="horz1" presStyleCnt="0"/>
      <dgm:spPr/>
    </dgm:pt>
    <dgm:pt modelId="{E2A3E51D-AC63-4CC3-BDDB-DDE7B0CD318F}" type="pres">
      <dgm:prSet presAssocID="{F9234427-366B-4D00-9465-DE816F92BD16}" presName="tx1" presStyleLbl="revTx" presStyleIdx="5" presStyleCnt="6"/>
      <dgm:spPr/>
    </dgm:pt>
    <dgm:pt modelId="{C74ACF6B-009A-42E6-8ECC-42213AE50B17}" type="pres">
      <dgm:prSet presAssocID="{F9234427-366B-4D00-9465-DE816F92BD16}" presName="vert1" presStyleCnt="0"/>
      <dgm:spPr/>
    </dgm:pt>
  </dgm:ptLst>
  <dgm:cxnLst>
    <dgm:cxn modelId="{E1C2411A-C964-418C-BE68-F6D9BCC31711}" type="presOf" srcId="{64F834E1-B7AD-4B21-B8DE-7D546BC1B5E8}" destId="{32C40077-F0D7-4AC4-BFEE-E11C42F64851}" srcOrd="0" destOrd="0" presId="urn:microsoft.com/office/officeart/2008/layout/LinedList"/>
    <dgm:cxn modelId="{D66EBD3C-5D81-4322-8146-135A0FD8457A}" srcId="{64F834E1-B7AD-4B21-B8DE-7D546BC1B5E8}" destId="{20C6308A-36FD-420D-B852-3535BD09B0E9}" srcOrd="4" destOrd="0" parTransId="{D6535EE7-7489-44F0-BA27-43B771372373}" sibTransId="{23EE67AE-DFEF-467E-A6FE-B35B6A1BB994}"/>
    <dgm:cxn modelId="{950E5D63-0ABD-42E8-A1DC-58C541F7EC4C}" srcId="{64F834E1-B7AD-4B21-B8DE-7D546BC1B5E8}" destId="{6A9FAD2C-2BAC-4401-A564-B1B266C3E5D3}" srcOrd="1" destOrd="0" parTransId="{705F42A2-3BC6-4E28-883C-06F3F35493B1}" sibTransId="{285053EF-F62D-4089-A716-16A9ED24415F}"/>
    <dgm:cxn modelId="{63F49A47-4AC6-4343-9D5C-3AAD8F03B5B1}" srcId="{64F834E1-B7AD-4B21-B8DE-7D546BC1B5E8}" destId="{69036EF2-345F-49A8-BFDE-F6FE4FB7786A}" srcOrd="3" destOrd="0" parTransId="{D17C4B20-B867-4F1D-B611-7E533353AEB2}" sibTransId="{9DB7A24A-C627-41AE-941F-A09D63D79FEB}"/>
    <dgm:cxn modelId="{16B02770-C19A-4C53-8F86-DC9EE20BE35D}" type="presOf" srcId="{5991FFAC-391D-4047-A985-FE11EE9BA9FC}" destId="{3AA3ED43-27AC-4052-AEAB-A82889D23856}" srcOrd="0" destOrd="0" presId="urn:microsoft.com/office/officeart/2008/layout/LinedList"/>
    <dgm:cxn modelId="{C4355E77-905C-437D-BA50-4D1B7FAC2B6D}" type="presOf" srcId="{6A9FAD2C-2BAC-4401-A564-B1B266C3E5D3}" destId="{F546F41A-0014-4209-8D65-C38359978E5F}" srcOrd="0" destOrd="0" presId="urn:microsoft.com/office/officeart/2008/layout/LinedList"/>
    <dgm:cxn modelId="{000DFE7A-9A8C-4DF1-AC6B-FFDA396D28A4}" srcId="{64F834E1-B7AD-4B21-B8DE-7D546BC1B5E8}" destId="{5991FFAC-391D-4047-A985-FE11EE9BA9FC}" srcOrd="2" destOrd="0" parTransId="{02FFD8BA-FE95-4AF2-A55F-DD321ABEEDF7}" sibTransId="{0AE626D8-A102-431D-9525-E994DCCF1CD6}"/>
    <dgm:cxn modelId="{D3566E7C-BEB2-4E3B-8D3C-0A4CCE90C05E}" type="presOf" srcId="{69036EF2-345F-49A8-BFDE-F6FE4FB7786A}" destId="{AC9C911F-9E5B-4298-A992-FCE9AECE80A2}" srcOrd="0" destOrd="0" presId="urn:microsoft.com/office/officeart/2008/layout/LinedList"/>
    <dgm:cxn modelId="{4F63F590-033F-415C-BCC9-22ADB830D3DB}" type="presOf" srcId="{20C6308A-36FD-420D-B852-3535BD09B0E9}" destId="{2AFB5AEF-41F4-4C84-A855-A6FAA28143DD}" srcOrd="0" destOrd="0" presId="urn:microsoft.com/office/officeart/2008/layout/LinedList"/>
    <dgm:cxn modelId="{B0C0FA91-BF6F-4A28-BBD5-262F78298145}" srcId="{64F834E1-B7AD-4B21-B8DE-7D546BC1B5E8}" destId="{F9234427-366B-4D00-9465-DE816F92BD16}" srcOrd="5" destOrd="0" parTransId="{1DEFAFE3-BCA1-4836-A2DD-6CB9E620EC29}" sibTransId="{A7A2BB01-C046-4434-A630-16E9B035CC5F}"/>
    <dgm:cxn modelId="{4C8209B4-DC38-4F54-97BC-B01575D0B2DB}" type="presOf" srcId="{F9234427-366B-4D00-9465-DE816F92BD16}" destId="{E2A3E51D-AC63-4CC3-BDDB-DDE7B0CD318F}" srcOrd="0" destOrd="0" presId="urn:microsoft.com/office/officeart/2008/layout/LinedList"/>
    <dgm:cxn modelId="{941E04E7-D2CC-4A91-807E-EA8468291612}" type="presOf" srcId="{2E1462CC-3854-40F4-9237-455D2691BBC2}" destId="{C93B3BF1-DD12-432D-98D9-E6E02400194D}" srcOrd="0" destOrd="0" presId="urn:microsoft.com/office/officeart/2008/layout/LinedList"/>
    <dgm:cxn modelId="{ED6BF4FA-E74B-438A-B204-9C392BCCC8DA}" srcId="{64F834E1-B7AD-4B21-B8DE-7D546BC1B5E8}" destId="{2E1462CC-3854-40F4-9237-455D2691BBC2}" srcOrd="0" destOrd="0" parTransId="{5A8486F1-ED02-4427-8031-A01D7FA34139}" sibTransId="{48A9B94D-07EA-4CB4-832A-E87F9A009ECD}"/>
    <dgm:cxn modelId="{9D54B32D-456B-453F-BBBC-D7CFB3A0907F}" type="presParOf" srcId="{32C40077-F0D7-4AC4-BFEE-E11C42F64851}" destId="{192566CB-9A30-420E-998B-EDE03C6A02F0}" srcOrd="0" destOrd="0" presId="urn:microsoft.com/office/officeart/2008/layout/LinedList"/>
    <dgm:cxn modelId="{EF5C6864-B357-47F5-B399-211056CAB502}" type="presParOf" srcId="{32C40077-F0D7-4AC4-BFEE-E11C42F64851}" destId="{9C2B8C51-68D5-4C92-8DDF-D7621EC41C7F}" srcOrd="1" destOrd="0" presId="urn:microsoft.com/office/officeart/2008/layout/LinedList"/>
    <dgm:cxn modelId="{2101CA1E-7224-4171-AE22-46080B0BA675}" type="presParOf" srcId="{9C2B8C51-68D5-4C92-8DDF-D7621EC41C7F}" destId="{C93B3BF1-DD12-432D-98D9-E6E02400194D}" srcOrd="0" destOrd="0" presId="urn:microsoft.com/office/officeart/2008/layout/LinedList"/>
    <dgm:cxn modelId="{C93B629C-1AF2-48D5-9873-4B80E907C977}" type="presParOf" srcId="{9C2B8C51-68D5-4C92-8DDF-D7621EC41C7F}" destId="{A8F4FBC5-E377-4A31-86D9-BC6D1E320F6C}" srcOrd="1" destOrd="0" presId="urn:microsoft.com/office/officeart/2008/layout/LinedList"/>
    <dgm:cxn modelId="{D73C683F-EAA3-4ACD-99AE-2F1E20F7D269}" type="presParOf" srcId="{32C40077-F0D7-4AC4-BFEE-E11C42F64851}" destId="{E878B8EA-A028-4753-98E5-D3D63D30D05A}" srcOrd="2" destOrd="0" presId="urn:microsoft.com/office/officeart/2008/layout/LinedList"/>
    <dgm:cxn modelId="{E32A003F-AD21-411B-B995-A5E65DF04820}" type="presParOf" srcId="{32C40077-F0D7-4AC4-BFEE-E11C42F64851}" destId="{37EB5528-57D5-473B-AFB4-B40E20162236}" srcOrd="3" destOrd="0" presId="urn:microsoft.com/office/officeart/2008/layout/LinedList"/>
    <dgm:cxn modelId="{619BF5F4-3CA3-4800-9317-78754A8208EA}" type="presParOf" srcId="{37EB5528-57D5-473B-AFB4-B40E20162236}" destId="{F546F41A-0014-4209-8D65-C38359978E5F}" srcOrd="0" destOrd="0" presId="urn:microsoft.com/office/officeart/2008/layout/LinedList"/>
    <dgm:cxn modelId="{DFACCF5F-2B49-4ECC-BEE4-D942F3A440F0}" type="presParOf" srcId="{37EB5528-57D5-473B-AFB4-B40E20162236}" destId="{B51AEAB7-28D8-4079-A83B-A035911527EE}" srcOrd="1" destOrd="0" presId="urn:microsoft.com/office/officeart/2008/layout/LinedList"/>
    <dgm:cxn modelId="{0A5D5461-1B64-4317-8FA6-0D1BB297794E}" type="presParOf" srcId="{32C40077-F0D7-4AC4-BFEE-E11C42F64851}" destId="{0D1B442D-88F3-4922-8345-EDB77C35D65E}" srcOrd="4" destOrd="0" presId="urn:microsoft.com/office/officeart/2008/layout/LinedList"/>
    <dgm:cxn modelId="{560142E1-5E9A-4479-A997-3BCA6BECA11E}" type="presParOf" srcId="{32C40077-F0D7-4AC4-BFEE-E11C42F64851}" destId="{A356D36B-EEA5-4DC7-BD47-52A97EE02912}" srcOrd="5" destOrd="0" presId="urn:microsoft.com/office/officeart/2008/layout/LinedList"/>
    <dgm:cxn modelId="{F5108DFF-879E-4CB9-A2EC-7DE22C821EDD}" type="presParOf" srcId="{A356D36B-EEA5-4DC7-BD47-52A97EE02912}" destId="{3AA3ED43-27AC-4052-AEAB-A82889D23856}" srcOrd="0" destOrd="0" presId="urn:microsoft.com/office/officeart/2008/layout/LinedList"/>
    <dgm:cxn modelId="{855FBE4C-7DF7-4872-9868-2BF3CAD7CC85}" type="presParOf" srcId="{A356D36B-EEA5-4DC7-BD47-52A97EE02912}" destId="{E4CA7DD3-70F7-4158-8EFA-AFA38AFA6EDC}" srcOrd="1" destOrd="0" presId="urn:microsoft.com/office/officeart/2008/layout/LinedList"/>
    <dgm:cxn modelId="{2A22C454-F05A-4710-96BE-5F59771C1A3C}" type="presParOf" srcId="{32C40077-F0D7-4AC4-BFEE-E11C42F64851}" destId="{B7206C88-364E-4EB6-9B3B-DD4536484485}" srcOrd="6" destOrd="0" presId="urn:microsoft.com/office/officeart/2008/layout/LinedList"/>
    <dgm:cxn modelId="{702B7727-1CE5-4708-86BE-B529351CC791}" type="presParOf" srcId="{32C40077-F0D7-4AC4-BFEE-E11C42F64851}" destId="{BDA525BE-024C-4EF8-86F9-BDEF6061591D}" srcOrd="7" destOrd="0" presId="urn:microsoft.com/office/officeart/2008/layout/LinedList"/>
    <dgm:cxn modelId="{E96FD59D-E472-4FDB-92DE-2C2BA062AEEC}" type="presParOf" srcId="{BDA525BE-024C-4EF8-86F9-BDEF6061591D}" destId="{AC9C911F-9E5B-4298-A992-FCE9AECE80A2}" srcOrd="0" destOrd="0" presId="urn:microsoft.com/office/officeart/2008/layout/LinedList"/>
    <dgm:cxn modelId="{402AC094-603A-47B8-A388-3FCE37464B1F}" type="presParOf" srcId="{BDA525BE-024C-4EF8-86F9-BDEF6061591D}" destId="{E5CE90C0-9016-4325-8311-B718963A6681}" srcOrd="1" destOrd="0" presId="urn:microsoft.com/office/officeart/2008/layout/LinedList"/>
    <dgm:cxn modelId="{FF7AC4A6-8F3C-451A-B1D3-0536B6968D77}" type="presParOf" srcId="{32C40077-F0D7-4AC4-BFEE-E11C42F64851}" destId="{2E1F4E49-5C09-4A24-AD48-873A04A05E5C}" srcOrd="8" destOrd="0" presId="urn:microsoft.com/office/officeart/2008/layout/LinedList"/>
    <dgm:cxn modelId="{6246BEB4-810D-4174-AA50-202789A5A97E}" type="presParOf" srcId="{32C40077-F0D7-4AC4-BFEE-E11C42F64851}" destId="{4D010444-F823-492C-8346-341CCB148D76}" srcOrd="9" destOrd="0" presId="urn:microsoft.com/office/officeart/2008/layout/LinedList"/>
    <dgm:cxn modelId="{381D80BF-3E2F-4776-8E2C-0FB28A3FC22B}" type="presParOf" srcId="{4D010444-F823-492C-8346-341CCB148D76}" destId="{2AFB5AEF-41F4-4C84-A855-A6FAA28143DD}" srcOrd="0" destOrd="0" presId="urn:microsoft.com/office/officeart/2008/layout/LinedList"/>
    <dgm:cxn modelId="{767EA82A-A83E-44DE-B19B-F3CE434C17AE}" type="presParOf" srcId="{4D010444-F823-492C-8346-341CCB148D76}" destId="{EE59D970-E52E-4D12-B7DC-7E00CFAFA4AC}" srcOrd="1" destOrd="0" presId="urn:microsoft.com/office/officeart/2008/layout/LinedList"/>
    <dgm:cxn modelId="{32A74F67-15AF-4880-995A-5608F0FEABE0}" type="presParOf" srcId="{32C40077-F0D7-4AC4-BFEE-E11C42F64851}" destId="{EAE8A222-E966-4E37-838C-352823B66A82}" srcOrd="10" destOrd="0" presId="urn:microsoft.com/office/officeart/2008/layout/LinedList"/>
    <dgm:cxn modelId="{F8D5E4A5-B1DE-44A1-AB37-859F29FF9827}" type="presParOf" srcId="{32C40077-F0D7-4AC4-BFEE-E11C42F64851}" destId="{B74A876D-B7D4-4767-B7F2-10D11FF3AEC3}" srcOrd="11" destOrd="0" presId="urn:microsoft.com/office/officeart/2008/layout/LinedList"/>
    <dgm:cxn modelId="{6222928C-4A5A-46C6-90CB-2787BAEE21B1}" type="presParOf" srcId="{B74A876D-B7D4-4767-B7F2-10D11FF3AEC3}" destId="{E2A3E51D-AC63-4CC3-BDDB-DDE7B0CD318F}" srcOrd="0" destOrd="0" presId="urn:microsoft.com/office/officeart/2008/layout/LinedList"/>
    <dgm:cxn modelId="{7D839C5A-13BE-4249-A085-EF56A5F0054E}" type="presParOf" srcId="{B74A876D-B7D4-4767-B7F2-10D11FF3AEC3}" destId="{C74ACF6B-009A-42E6-8ECC-42213AE50B1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CAE572-0636-49E6-AC81-238DF64D82B7}"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GB"/>
        </a:p>
      </dgm:t>
    </dgm:pt>
    <dgm:pt modelId="{9E51160E-E78C-4565-A2D9-39077850CE11}">
      <dgm:prSet phldrT="[Text]" phldr="0"/>
      <dgm:spPr/>
      <dgm:t>
        <a:bodyPr/>
        <a:lstStyle/>
        <a:p>
          <a:pPr rtl="0"/>
          <a:r>
            <a:rPr lang="en-GB" dirty="0">
              <a:latin typeface="Calibri Light" panose="020F0302020204030204"/>
            </a:rPr>
            <a:t>Project Identification</a:t>
          </a:r>
          <a:endParaRPr lang="en-GB" dirty="0"/>
        </a:p>
      </dgm:t>
    </dgm:pt>
    <dgm:pt modelId="{CA651B42-9FC9-498C-9D97-D6C1983CC9C7}" type="parTrans" cxnId="{350569EC-5CCF-4041-806D-3078F4F4134E}">
      <dgm:prSet/>
      <dgm:spPr/>
      <dgm:t>
        <a:bodyPr/>
        <a:lstStyle/>
        <a:p>
          <a:endParaRPr lang="en-GB"/>
        </a:p>
      </dgm:t>
    </dgm:pt>
    <dgm:pt modelId="{0D4DCFDC-6EFF-4545-AF82-72EFE9B4FA9F}" type="sibTrans" cxnId="{350569EC-5CCF-4041-806D-3078F4F4134E}">
      <dgm:prSet/>
      <dgm:spPr/>
      <dgm:t>
        <a:bodyPr/>
        <a:lstStyle/>
        <a:p>
          <a:endParaRPr lang="en-GB"/>
        </a:p>
      </dgm:t>
    </dgm:pt>
    <dgm:pt modelId="{D6BAE5FB-13AD-4EFC-9D6E-CC4D868754E6}">
      <dgm:prSet phldrT="[Text]" phldr="0"/>
      <dgm:spPr/>
      <dgm:t>
        <a:bodyPr/>
        <a:lstStyle/>
        <a:p>
          <a:pPr rtl="0"/>
          <a:r>
            <a:rPr lang="en-GB" dirty="0">
              <a:latin typeface="Calibri Light" panose="020F0302020204030204"/>
            </a:rPr>
            <a:t>Product Design and Feasibility</a:t>
          </a:r>
          <a:endParaRPr lang="en-GB" dirty="0"/>
        </a:p>
      </dgm:t>
    </dgm:pt>
    <dgm:pt modelId="{DE1EB555-A6FC-4A41-8FB6-03E4E93CA533}" type="parTrans" cxnId="{AF34CD64-4214-4CFD-8460-DAA6D1257640}">
      <dgm:prSet/>
      <dgm:spPr/>
      <dgm:t>
        <a:bodyPr/>
        <a:lstStyle/>
        <a:p>
          <a:endParaRPr lang="en-GB"/>
        </a:p>
      </dgm:t>
    </dgm:pt>
    <dgm:pt modelId="{5D101415-8ADE-42AD-AA20-0551430ABA4E}" type="sibTrans" cxnId="{AF34CD64-4214-4CFD-8460-DAA6D1257640}">
      <dgm:prSet/>
      <dgm:spPr/>
      <dgm:t>
        <a:bodyPr/>
        <a:lstStyle/>
        <a:p>
          <a:endParaRPr lang="en-GB"/>
        </a:p>
      </dgm:t>
    </dgm:pt>
    <dgm:pt modelId="{1D9DB7F1-06A3-4AD2-A9BE-E2E3C663855B}">
      <dgm:prSet phldrT="[Text]" phldr="0"/>
      <dgm:spPr/>
      <dgm:t>
        <a:bodyPr/>
        <a:lstStyle/>
        <a:p>
          <a:r>
            <a:rPr lang="en-GB" dirty="0">
              <a:latin typeface="Calibri Light" panose="020F0302020204030204"/>
            </a:rPr>
            <a:t>Appraisal</a:t>
          </a:r>
          <a:endParaRPr lang="en-GB" dirty="0"/>
        </a:p>
      </dgm:t>
    </dgm:pt>
    <dgm:pt modelId="{36076B3A-6E74-4F7D-8EAC-B1D39EEC0DFF}" type="parTrans" cxnId="{B34A50EA-D47D-45B1-8186-3D8DFD4E9A0C}">
      <dgm:prSet/>
      <dgm:spPr/>
      <dgm:t>
        <a:bodyPr/>
        <a:lstStyle/>
        <a:p>
          <a:endParaRPr lang="en-GB"/>
        </a:p>
      </dgm:t>
    </dgm:pt>
    <dgm:pt modelId="{7E71CF4D-FF62-4FB2-8331-3691F2C012B8}" type="sibTrans" cxnId="{B34A50EA-D47D-45B1-8186-3D8DFD4E9A0C}">
      <dgm:prSet/>
      <dgm:spPr/>
      <dgm:t>
        <a:bodyPr/>
        <a:lstStyle/>
        <a:p>
          <a:endParaRPr lang="en-GB"/>
        </a:p>
      </dgm:t>
    </dgm:pt>
    <dgm:pt modelId="{00575305-8A2E-4775-9351-2B0837540767}">
      <dgm:prSet phldrT="[Text]" phldr="0"/>
      <dgm:spPr/>
      <dgm:t>
        <a:bodyPr/>
        <a:lstStyle/>
        <a:p>
          <a:r>
            <a:rPr lang="en-GB" dirty="0">
              <a:latin typeface="Calibri Light" panose="020F0302020204030204"/>
            </a:rPr>
            <a:t>Implementation</a:t>
          </a:r>
          <a:endParaRPr lang="en-GB" dirty="0"/>
        </a:p>
      </dgm:t>
    </dgm:pt>
    <dgm:pt modelId="{8D0E2740-25E6-478D-BDB9-AD9EE99A8AB6}" type="parTrans" cxnId="{F96262C6-79E7-4BF5-8C73-9384F94C6175}">
      <dgm:prSet/>
      <dgm:spPr/>
      <dgm:t>
        <a:bodyPr/>
        <a:lstStyle/>
        <a:p>
          <a:endParaRPr lang="en-GB"/>
        </a:p>
      </dgm:t>
    </dgm:pt>
    <dgm:pt modelId="{ECEEBCCD-FE88-4DB8-864D-B6B411B14E99}" type="sibTrans" cxnId="{F96262C6-79E7-4BF5-8C73-9384F94C6175}">
      <dgm:prSet/>
      <dgm:spPr/>
      <dgm:t>
        <a:bodyPr/>
        <a:lstStyle/>
        <a:p>
          <a:endParaRPr lang="en-GB"/>
        </a:p>
      </dgm:t>
    </dgm:pt>
    <dgm:pt modelId="{C39D27F5-0C7D-488B-91B7-B69677F30AAC}">
      <dgm:prSet phldrT="[Text]" phldr="0"/>
      <dgm:spPr/>
      <dgm:t>
        <a:bodyPr/>
        <a:lstStyle/>
        <a:p>
          <a:r>
            <a:rPr lang="en-GB" dirty="0">
              <a:latin typeface="Calibri Light" panose="020F0302020204030204"/>
            </a:rPr>
            <a:t>Evaluation</a:t>
          </a:r>
          <a:endParaRPr lang="en-GB" dirty="0"/>
        </a:p>
      </dgm:t>
    </dgm:pt>
    <dgm:pt modelId="{EEC9C974-FAF5-4BC5-A50B-B68DA061B208}" type="parTrans" cxnId="{FE273B66-4636-4B57-9331-3CA1D92B2021}">
      <dgm:prSet/>
      <dgm:spPr/>
      <dgm:t>
        <a:bodyPr/>
        <a:lstStyle/>
        <a:p>
          <a:endParaRPr lang="en-GB"/>
        </a:p>
      </dgm:t>
    </dgm:pt>
    <dgm:pt modelId="{CDB940EF-53E8-4EAE-85FB-22AA58FAF60E}" type="sibTrans" cxnId="{FE273B66-4636-4B57-9331-3CA1D92B2021}">
      <dgm:prSet/>
      <dgm:spPr/>
      <dgm:t>
        <a:bodyPr/>
        <a:lstStyle/>
        <a:p>
          <a:endParaRPr lang="en-GB"/>
        </a:p>
      </dgm:t>
    </dgm:pt>
    <dgm:pt modelId="{E1AEBC7F-A496-4FB4-8292-2FA49807502F}" type="pres">
      <dgm:prSet presAssocID="{78CAE572-0636-49E6-AC81-238DF64D82B7}" presName="vert0" presStyleCnt="0">
        <dgm:presLayoutVars>
          <dgm:dir/>
          <dgm:animOne val="branch"/>
          <dgm:animLvl val="lvl"/>
        </dgm:presLayoutVars>
      </dgm:prSet>
      <dgm:spPr/>
    </dgm:pt>
    <dgm:pt modelId="{BBDA6AC1-2971-46D0-9E0F-A1864E52E63A}" type="pres">
      <dgm:prSet presAssocID="{9E51160E-E78C-4565-A2D9-39077850CE11}" presName="thickLine" presStyleLbl="alignNode1" presStyleIdx="0" presStyleCnt="5"/>
      <dgm:spPr/>
    </dgm:pt>
    <dgm:pt modelId="{EA0B4E6B-2D71-4ED9-BE31-AD85A641A75A}" type="pres">
      <dgm:prSet presAssocID="{9E51160E-E78C-4565-A2D9-39077850CE11}" presName="horz1" presStyleCnt="0"/>
      <dgm:spPr/>
    </dgm:pt>
    <dgm:pt modelId="{1D93B5EF-D3BC-44EE-BD0F-64358A85CE24}" type="pres">
      <dgm:prSet presAssocID="{9E51160E-E78C-4565-A2D9-39077850CE11}" presName="tx1" presStyleLbl="revTx" presStyleIdx="0" presStyleCnt="5"/>
      <dgm:spPr/>
    </dgm:pt>
    <dgm:pt modelId="{F6893A9E-D380-4CB8-8E7F-EA7B4A238BC9}" type="pres">
      <dgm:prSet presAssocID="{9E51160E-E78C-4565-A2D9-39077850CE11}" presName="vert1" presStyleCnt="0"/>
      <dgm:spPr/>
    </dgm:pt>
    <dgm:pt modelId="{09B6FC6B-D4A0-4C35-AB39-CF3F64D3BF3C}" type="pres">
      <dgm:prSet presAssocID="{D6BAE5FB-13AD-4EFC-9D6E-CC4D868754E6}" presName="thickLine" presStyleLbl="alignNode1" presStyleIdx="1" presStyleCnt="5"/>
      <dgm:spPr/>
    </dgm:pt>
    <dgm:pt modelId="{DBDB1BB9-BE24-401F-A927-4720426D6B02}" type="pres">
      <dgm:prSet presAssocID="{D6BAE5FB-13AD-4EFC-9D6E-CC4D868754E6}" presName="horz1" presStyleCnt="0"/>
      <dgm:spPr/>
    </dgm:pt>
    <dgm:pt modelId="{3874D45D-948A-44C3-B728-792B791B5D02}" type="pres">
      <dgm:prSet presAssocID="{D6BAE5FB-13AD-4EFC-9D6E-CC4D868754E6}" presName="tx1" presStyleLbl="revTx" presStyleIdx="1" presStyleCnt="5"/>
      <dgm:spPr/>
    </dgm:pt>
    <dgm:pt modelId="{8C2BE28F-7557-4E5E-B59E-BB681144F81A}" type="pres">
      <dgm:prSet presAssocID="{D6BAE5FB-13AD-4EFC-9D6E-CC4D868754E6}" presName="vert1" presStyleCnt="0"/>
      <dgm:spPr/>
    </dgm:pt>
    <dgm:pt modelId="{5BDC5575-ABFB-45FE-B979-3A7BA6C16387}" type="pres">
      <dgm:prSet presAssocID="{1D9DB7F1-06A3-4AD2-A9BE-E2E3C663855B}" presName="thickLine" presStyleLbl="alignNode1" presStyleIdx="2" presStyleCnt="5"/>
      <dgm:spPr/>
    </dgm:pt>
    <dgm:pt modelId="{EBD69190-4B03-4285-BB5E-B2DB2A6E6D25}" type="pres">
      <dgm:prSet presAssocID="{1D9DB7F1-06A3-4AD2-A9BE-E2E3C663855B}" presName="horz1" presStyleCnt="0"/>
      <dgm:spPr/>
    </dgm:pt>
    <dgm:pt modelId="{912E8BC7-0FCA-428D-83C8-A21B310AD1B2}" type="pres">
      <dgm:prSet presAssocID="{1D9DB7F1-06A3-4AD2-A9BE-E2E3C663855B}" presName="tx1" presStyleLbl="revTx" presStyleIdx="2" presStyleCnt="5"/>
      <dgm:spPr/>
    </dgm:pt>
    <dgm:pt modelId="{38CC3EFB-6634-47A6-B270-6D9F69D5AA80}" type="pres">
      <dgm:prSet presAssocID="{1D9DB7F1-06A3-4AD2-A9BE-E2E3C663855B}" presName="vert1" presStyleCnt="0"/>
      <dgm:spPr/>
    </dgm:pt>
    <dgm:pt modelId="{898679CF-13CF-45D4-8C58-8A38F39C2E15}" type="pres">
      <dgm:prSet presAssocID="{00575305-8A2E-4775-9351-2B0837540767}" presName="thickLine" presStyleLbl="alignNode1" presStyleIdx="3" presStyleCnt="5"/>
      <dgm:spPr/>
    </dgm:pt>
    <dgm:pt modelId="{074890D6-C2B4-49A9-B193-FE555746A715}" type="pres">
      <dgm:prSet presAssocID="{00575305-8A2E-4775-9351-2B0837540767}" presName="horz1" presStyleCnt="0"/>
      <dgm:spPr/>
    </dgm:pt>
    <dgm:pt modelId="{FCC686C2-F896-4C88-B6C1-512B718D3073}" type="pres">
      <dgm:prSet presAssocID="{00575305-8A2E-4775-9351-2B0837540767}" presName="tx1" presStyleLbl="revTx" presStyleIdx="3" presStyleCnt="5"/>
      <dgm:spPr/>
    </dgm:pt>
    <dgm:pt modelId="{B14A7FEE-EB24-4CF2-923E-AFB1C069166B}" type="pres">
      <dgm:prSet presAssocID="{00575305-8A2E-4775-9351-2B0837540767}" presName="vert1" presStyleCnt="0"/>
      <dgm:spPr/>
    </dgm:pt>
    <dgm:pt modelId="{348AAA65-0F80-44FC-BD08-815D3FAFDA85}" type="pres">
      <dgm:prSet presAssocID="{C39D27F5-0C7D-488B-91B7-B69677F30AAC}" presName="thickLine" presStyleLbl="alignNode1" presStyleIdx="4" presStyleCnt="5"/>
      <dgm:spPr/>
    </dgm:pt>
    <dgm:pt modelId="{D9D16D35-BBE6-4322-BABC-879919086386}" type="pres">
      <dgm:prSet presAssocID="{C39D27F5-0C7D-488B-91B7-B69677F30AAC}" presName="horz1" presStyleCnt="0"/>
      <dgm:spPr/>
    </dgm:pt>
    <dgm:pt modelId="{CA76C623-B6B3-49FF-99D7-6274A1E6E510}" type="pres">
      <dgm:prSet presAssocID="{C39D27F5-0C7D-488B-91B7-B69677F30AAC}" presName="tx1" presStyleLbl="revTx" presStyleIdx="4" presStyleCnt="5"/>
      <dgm:spPr/>
    </dgm:pt>
    <dgm:pt modelId="{36C13F95-FBCF-4DEB-B551-F41613E84651}" type="pres">
      <dgm:prSet presAssocID="{C39D27F5-0C7D-488B-91B7-B69677F30AAC}" presName="vert1" presStyleCnt="0"/>
      <dgm:spPr/>
    </dgm:pt>
  </dgm:ptLst>
  <dgm:cxnLst>
    <dgm:cxn modelId="{AF34CD64-4214-4CFD-8460-DAA6D1257640}" srcId="{78CAE572-0636-49E6-AC81-238DF64D82B7}" destId="{D6BAE5FB-13AD-4EFC-9D6E-CC4D868754E6}" srcOrd="1" destOrd="0" parTransId="{DE1EB555-A6FC-4A41-8FB6-03E4E93CA533}" sibTransId="{5D101415-8ADE-42AD-AA20-0551430ABA4E}"/>
    <dgm:cxn modelId="{FE273B66-4636-4B57-9331-3CA1D92B2021}" srcId="{78CAE572-0636-49E6-AC81-238DF64D82B7}" destId="{C39D27F5-0C7D-488B-91B7-B69677F30AAC}" srcOrd="4" destOrd="0" parTransId="{EEC9C974-FAF5-4BC5-A50B-B68DA061B208}" sibTransId="{CDB940EF-53E8-4EAE-85FB-22AA58FAF60E}"/>
    <dgm:cxn modelId="{2237D079-7791-4315-A00A-57BA0E1E5D36}" type="presOf" srcId="{1D9DB7F1-06A3-4AD2-A9BE-E2E3C663855B}" destId="{912E8BC7-0FCA-428D-83C8-A21B310AD1B2}" srcOrd="0" destOrd="0" presId="urn:microsoft.com/office/officeart/2008/layout/LinedList"/>
    <dgm:cxn modelId="{22B4A291-A7D0-4FA7-BDB6-6A023DB536C7}" type="presOf" srcId="{00575305-8A2E-4775-9351-2B0837540767}" destId="{FCC686C2-F896-4C88-B6C1-512B718D3073}" srcOrd="0" destOrd="0" presId="urn:microsoft.com/office/officeart/2008/layout/LinedList"/>
    <dgm:cxn modelId="{4E02A09B-3D7D-43B2-9A40-873ED550ABB1}" type="presOf" srcId="{C39D27F5-0C7D-488B-91B7-B69677F30AAC}" destId="{CA76C623-B6B3-49FF-99D7-6274A1E6E510}" srcOrd="0" destOrd="0" presId="urn:microsoft.com/office/officeart/2008/layout/LinedList"/>
    <dgm:cxn modelId="{AA4C81A5-533E-43E3-B347-9B9397232C65}" type="presOf" srcId="{78CAE572-0636-49E6-AC81-238DF64D82B7}" destId="{E1AEBC7F-A496-4FB4-8292-2FA49807502F}" srcOrd="0" destOrd="0" presId="urn:microsoft.com/office/officeart/2008/layout/LinedList"/>
    <dgm:cxn modelId="{F96262C6-79E7-4BF5-8C73-9384F94C6175}" srcId="{78CAE572-0636-49E6-AC81-238DF64D82B7}" destId="{00575305-8A2E-4775-9351-2B0837540767}" srcOrd="3" destOrd="0" parTransId="{8D0E2740-25E6-478D-BDB9-AD9EE99A8AB6}" sibTransId="{ECEEBCCD-FE88-4DB8-864D-B6B411B14E99}"/>
    <dgm:cxn modelId="{91EC87D5-1E7C-4845-B3C1-0FD6E24CE713}" type="presOf" srcId="{9E51160E-E78C-4565-A2D9-39077850CE11}" destId="{1D93B5EF-D3BC-44EE-BD0F-64358A85CE24}" srcOrd="0" destOrd="0" presId="urn:microsoft.com/office/officeart/2008/layout/LinedList"/>
    <dgm:cxn modelId="{3CFB6DDA-7533-4A65-BAFB-5AA4B3CD804F}" type="presOf" srcId="{D6BAE5FB-13AD-4EFC-9D6E-CC4D868754E6}" destId="{3874D45D-948A-44C3-B728-792B791B5D02}" srcOrd="0" destOrd="0" presId="urn:microsoft.com/office/officeart/2008/layout/LinedList"/>
    <dgm:cxn modelId="{B34A50EA-D47D-45B1-8186-3D8DFD4E9A0C}" srcId="{78CAE572-0636-49E6-AC81-238DF64D82B7}" destId="{1D9DB7F1-06A3-4AD2-A9BE-E2E3C663855B}" srcOrd="2" destOrd="0" parTransId="{36076B3A-6E74-4F7D-8EAC-B1D39EEC0DFF}" sibTransId="{7E71CF4D-FF62-4FB2-8331-3691F2C012B8}"/>
    <dgm:cxn modelId="{350569EC-5CCF-4041-806D-3078F4F4134E}" srcId="{78CAE572-0636-49E6-AC81-238DF64D82B7}" destId="{9E51160E-E78C-4565-A2D9-39077850CE11}" srcOrd="0" destOrd="0" parTransId="{CA651B42-9FC9-498C-9D97-D6C1983CC9C7}" sibTransId="{0D4DCFDC-6EFF-4545-AF82-72EFE9B4FA9F}"/>
    <dgm:cxn modelId="{16411D33-FA9A-4BCD-A720-B2ADF95DC822}" type="presParOf" srcId="{E1AEBC7F-A496-4FB4-8292-2FA49807502F}" destId="{BBDA6AC1-2971-46D0-9E0F-A1864E52E63A}" srcOrd="0" destOrd="0" presId="urn:microsoft.com/office/officeart/2008/layout/LinedList"/>
    <dgm:cxn modelId="{91E8AF7F-310C-457C-A3A4-84AF28D01102}" type="presParOf" srcId="{E1AEBC7F-A496-4FB4-8292-2FA49807502F}" destId="{EA0B4E6B-2D71-4ED9-BE31-AD85A641A75A}" srcOrd="1" destOrd="0" presId="urn:microsoft.com/office/officeart/2008/layout/LinedList"/>
    <dgm:cxn modelId="{E4ED1C80-9F40-4C49-8181-69B9FC1B8549}" type="presParOf" srcId="{EA0B4E6B-2D71-4ED9-BE31-AD85A641A75A}" destId="{1D93B5EF-D3BC-44EE-BD0F-64358A85CE24}" srcOrd="0" destOrd="0" presId="urn:microsoft.com/office/officeart/2008/layout/LinedList"/>
    <dgm:cxn modelId="{C1FF7B7F-F808-4ACC-9884-8CD141A479ED}" type="presParOf" srcId="{EA0B4E6B-2D71-4ED9-BE31-AD85A641A75A}" destId="{F6893A9E-D380-4CB8-8E7F-EA7B4A238BC9}" srcOrd="1" destOrd="0" presId="urn:microsoft.com/office/officeart/2008/layout/LinedList"/>
    <dgm:cxn modelId="{71627B74-6412-47F3-A165-A7C63D292245}" type="presParOf" srcId="{E1AEBC7F-A496-4FB4-8292-2FA49807502F}" destId="{09B6FC6B-D4A0-4C35-AB39-CF3F64D3BF3C}" srcOrd="2" destOrd="0" presId="urn:microsoft.com/office/officeart/2008/layout/LinedList"/>
    <dgm:cxn modelId="{3CBC7CDC-7CD6-49AE-90E5-3DD29DF82ACD}" type="presParOf" srcId="{E1AEBC7F-A496-4FB4-8292-2FA49807502F}" destId="{DBDB1BB9-BE24-401F-A927-4720426D6B02}" srcOrd="3" destOrd="0" presId="urn:microsoft.com/office/officeart/2008/layout/LinedList"/>
    <dgm:cxn modelId="{18997E5D-10F3-4971-9B1F-AC71386EB4A9}" type="presParOf" srcId="{DBDB1BB9-BE24-401F-A927-4720426D6B02}" destId="{3874D45D-948A-44C3-B728-792B791B5D02}" srcOrd="0" destOrd="0" presId="urn:microsoft.com/office/officeart/2008/layout/LinedList"/>
    <dgm:cxn modelId="{8F2BBCBA-AA5C-417F-AEA2-B3EF50890515}" type="presParOf" srcId="{DBDB1BB9-BE24-401F-A927-4720426D6B02}" destId="{8C2BE28F-7557-4E5E-B59E-BB681144F81A}" srcOrd="1" destOrd="0" presId="urn:microsoft.com/office/officeart/2008/layout/LinedList"/>
    <dgm:cxn modelId="{601DF12E-C37B-4C88-80C3-129418AD9BB7}" type="presParOf" srcId="{E1AEBC7F-A496-4FB4-8292-2FA49807502F}" destId="{5BDC5575-ABFB-45FE-B979-3A7BA6C16387}" srcOrd="4" destOrd="0" presId="urn:microsoft.com/office/officeart/2008/layout/LinedList"/>
    <dgm:cxn modelId="{92B86FBA-D355-442F-9468-5B656F00E4B0}" type="presParOf" srcId="{E1AEBC7F-A496-4FB4-8292-2FA49807502F}" destId="{EBD69190-4B03-4285-BB5E-B2DB2A6E6D25}" srcOrd="5" destOrd="0" presId="urn:microsoft.com/office/officeart/2008/layout/LinedList"/>
    <dgm:cxn modelId="{6CA2370C-93A3-4CA9-B4FC-6AB170AA9859}" type="presParOf" srcId="{EBD69190-4B03-4285-BB5E-B2DB2A6E6D25}" destId="{912E8BC7-0FCA-428D-83C8-A21B310AD1B2}" srcOrd="0" destOrd="0" presId="urn:microsoft.com/office/officeart/2008/layout/LinedList"/>
    <dgm:cxn modelId="{DC72B6F9-4D4A-4E28-880D-E4E1763C47B8}" type="presParOf" srcId="{EBD69190-4B03-4285-BB5E-B2DB2A6E6D25}" destId="{38CC3EFB-6634-47A6-B270-6D9F69D5AA80}" srcOrd="1" destOrd="0" presId="urn:microsoft.com/office/officeart/2008/layout/LinedList"/>
    <dgm:cxn modelId="{04B9FCA6-5C85-45B2-9B82-8DE9D3F15142}" type="presParOf" srcId="{E1AEBC7F-A496-4FB4-8292-2FA49807502F}" destId="{898679CF-13CF-45D4-8C58-8A38F39C2E15}" srcOrd="6" destOrd="0" presId="urn:microsoft.com/office/officeart/2008/layout/LinedList"/>
    <dgm:cxn modelId="{5CAA2A76-34EB-4816-AEF0-C30487C24A54}" type="presParOf" srcId="{E1AEBC7F-A496-4FB4-8292-2FA49807502F}" destId="{074890D6-C2B4-49A9-B193-FE555746A715}" srcOrd="7" destOrd="0" presId="urn:microsoft.com/office/officeart/2008/layout/LinedList"/>
    <dgm:cxn modelId="{61B544A6-D0D0-4D92-A39F-C13FFA36FD68}" type="presParOf" srcId="{074890D6-C2B4-49A9-B193-FE555746A715}" destId="{FCC686C2-F896-4C88-B6C1-512B718D3073}" srcOrd="0" destOrd="0" presId="urn:microsoft.com/office/officeart/2008/layout/LinedList"/>
    <dgm:cxn modelId="{5734B886-B1B4-4005-ABBA-218A91B899E9}" type="presParOf" srcId="{074890D6-C2B4-49A9-B193-FE555746A715}" destId="{B14A7FEE-EB24-4CF2-923E-AFB1C069166B}" srcOrd="1" destOrd="0" presId="urn:microsoft.com/office/officeart/2008/layout/LinedList"/>
    <dgm:cxn modelId="{514491C1-09B4-487E-A7A6-E5E09A1AD5F0}" type="presParOf" srcId="{E1AEBC7F-A496-4FB4-8292-2FA49807502F}" destId="{348AAA65-0F80-44FC-BD08-815D3FAFDA85}" srcOrd="8" destOrd="0" presId="urn:microsoft.com/office/officeart/2008/layout/LinedList"/>
    <dgm:cxn modelId="{2FE1B635-12D6-4F0E-8E77-32AFEE54D4FA}" type="presParOf" srcId="{E1AEBC7F-A496-4FB4-8292-2FA49807502F}" destId="{D9D16D35-BBE6-4322-BABC-879919086386}" srcOrd="9" destOrd="0" presId="urn:microsoft.com/office/officeart/2008/layout/LinedList"/>
    <dgm:cxn modelId="{55EE53A2-0D5E-4183-BCD2-744A65095D25}" type="presParOf" srcId="{D9D16D35-BBE6-4322-BABC-879919086386}" destId="{CA76C623-B6B3-49FF-99D7-6274A1E6E510}" srcOrd="0" destOrd="0" presId="urn:microsoft.com/office/officeart/2008/layout/LinedList"/>
    <dgm:cxn modelId="{2A66E95B-C455-4C50-9FC1-F38A3A6CBB90}" type="presParOf" srcId="{D9D16D35-BBE6-4322-BABC-879919086386}" destId="{36C13F95-FBCF-4DEB-B551-F41613E8465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D8A386-3D91-40F6-99D8-F24167749677}"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57B6A62A-4870-43DD-9A05-A2F08191F77F}">
      <dgm:prSet custT="1"/>
      <dgm:spPr/>
      <dgm:t>
        <a:bodyPr/>
        <a:lstStyle/>
        <a:p>
          <a:r>
            <a:rPr lang="en-GB" sz="1600" dirty="0">
              <a:latin typeface="Arial" panose="020B0604020202020204" pitchFamily="34" charset="0"/>
              <a:cs typeface="Arial" panose="020B0604020202020204" pitchFamily="34" charset="0"/>
            </a:rPr>
            <a:t>Product Development Team – Recipe design, Packaging design, Labelling and Branding. (2)</a:t>
          </a:r>
          <a:endParaRPr lang="en-US" sz="1600" dirty="0">
            <a:latin typeface="Arial" panose="020B0604020202020204" pitchFamily="34" charset="0"/>
            <a:cs typeface="Arial" panose="020B0604020202020204" pitchFamily="34" charset="0"/>
          </a:endParaRPr>
        </a:p>
      </dgm:t>
    </dgm:pt>
    <dgm:pt modelId="{8EBABA60-7092-4977-ABBE-14E2730F7C11}" type="parTrans" cxnId="{D7B1DA49-037C-48EE-AC5E-06F48CDE78EE}">
      <dgm:prSet/>
      <dgm:spPr/>
      <dgm:t>
        <a:bodyPr/>
        <a:lstStyle/>
        <a:p>
          <a:endParaRPr lang="en-US"/>
        </a:p>
      </dgm:t>
    </dgm:pt>
    <dgm:pt modelId="{CB7D1E34-EB32-41D1-988F-7B9F3335683A}" type="sibTrans" cxnId="{D7B1DA49-037C-48EE-AC5E-06F48CDE78EE}">
      <dgm:prSet/>
      <dgm:spPr/>
      <dgm:t>
        <a:bodyPr/>
        <a:lstStyle/>
        <a:p>
          <a:endParaRPr lang="en-US"/>
        </a:p>
      </dgm:t>
    </dgm:pt>
    <dgm:pt modelId="{13181CAA-16BC-411B-A5B4-82DA42A3B2AE}">
      <dgm:prSet custT="1"/>
      <dgm:spPr/>
      <dgm:t>
        <a:bodyPr/>
        <a:lstStyle/>
        <a:p>
          <a:r>
            <a:rPr lang="en-GB" sz="1600" dirty="0">
              <a:latin typeface="Arial" panose="020B0604020202020204" pitchFamily="34" charset="0"/>
              <a:cs typeface="Arial" panose="020B0604020202020204" pitchFamily="34" charset="0"/>
            </a:rPr>
            <a:t>Marketing Team – Product Promotion, Social-network setup, Advertising. (1)</a:t>
          </a:r>
          <a:endParaRPr lang="en-US" sz="1600" dirty="0">
            <a:latin typeface="Arial" panose="020B0604020202020204" pitchFamily="34" charset="0"/>
            <a:cs typeface="Arial" panose="020B0604020202020204" pitchFamily="34" charset="0"/>
          </a:endParaRPr>
        </a:p>
      </dgm:t>
    </dgm:pt>
    <dgm:pt modelId="{D6B6424E-96B4-498D-8B8F-A4ECFB77339A}" type="parTrans" cxnId="{478C7B34-F3E7-40AD-A86C-173BFBC9D968}">
      <dgm:prSet/>
      <dgm:spPr/>
      <dgm:t>
        <a:bodyPr/>
        <a:lstStyle/>
        <a:p>
          <a:endParaRPr lang="en-US"/>
        </a:p>
      </dgm:t>
    </dgm:pt>
    <dgm:pt modelId="{7F93AFED-1783-42B0-8A05-625CCCE83282}" type="sibTrans" cxnId="{478C7B34-F3E7-40AD-A86C-173BFBC9D968}">
      <dgm:prSet/>
      <dgm:spPr/>
      <dgm:t>
        <a:bodyPr/>
        <a:lstStyle/>
        <a:p>
          <a:endParaRPr lang="en-US"/>
        </a:p>
      </dgm:t>
    </dgm:pt>
    <dgm:pt modelId="{E647B3D3-40CE-4B2F-A030-8C79CFA0C3D7}">
      <dgm:prSet custT="1"/>
      <dgm:spPr/>
      <dgm:t>
        <a:bodyPr/>
        <a:lstStyle/>
        <a:p>
          <a:r>
            <a:rPr lang="en-GB" sz="1600" dirty="0">
              <a:latin typeface="Arial" panose="020B0604020202020204" pitchFamily="34" charset="0"/>
              <a:cs typeface="Arial" panose="020B0604020202020204" pitchFamily="34" charset="0"/>
            </a:rPr>
            <a:t>Sales and Distribution Team – Selling to corporate vendors and logistics. (3)</a:t>
          </a:r>
          <a:endParaRPr lang="en-US" sz="1600" dirty="0">
            <a:latin typeface="Arial" panose="020B0604020202020204" pitchFamily="34" charset="0"/>
            <a:cs typeface="Arial" panose="020B0604020202020204" pitchFamily="34" charset="0"/>
          </a:endParaRPr>
        </a:p>
      </dgm:t>
    </dgm:pt>
    <dgm:pt modelId="{D30BBB90-70E4-44AC-8B01-B1C1E502AF68}" type="parTrans" cxnId="{813C91EE-7A40-4BD4-BA31-84774023266D}">
      <dgm:prSet/>
      <dgm:spPr/>
      <dgm:t>
        <a:bodyPr/>
        <a:lstStyle/>
        <a:p>
          <a:endParaRPr lang="en-US"/>
        </a:p>
      </dgm:t>
    </dgm:pt>
    <dgm:pt modelId="{3448819E-6C1D-4319-9886-4DA8C6F68A28}" type="sibTrans" cxnId="{813C91EE-7A40-4BD4-BA31-84774023266D}">
      <dgm:prSet/>
      <dgm:spPr/>
      <dgm:t>
        <a:bodyPr/>
        <a:lstStyle/>
        <a:p>
          <a:endParaRPr lang="en-US"/>
        </a:p>
      </dgm:t>
    </dgm:pt>
    <dgm:pt modelId="{CE8CDBE5-34D0-42F4-A275-3B67F9EAB36F}">
      <dgm:prSet custT="1"/>
      <dgm:spPr/>
      <dgm:t>
        <a:bodyPr/>
        <a:lstStyle/>
        <a:p>
          <a:r>
            <a:rPr lang="en-GB" sz="1600" dirty="0">
              <a:latin typeface="Arial" panose="020B0604020202020204" pitchFamily="34" charset="0"/>
              <a:cs typeface="Arial" panose="020B0604020202020204" pitchFamily="34" charset="0"/>
            </a:rPr>
            <a:t>Finance Team – Overlook all expenditures for all teams. (1) </a:t>
          </a:r>
        </a:p>
      </dgm:t>
    </dgm:pt>
    <dgm:pt modelId="{CE88C37A-53AB-40E0-A856-EFA8979EED35}" type="parTrans" cxnId="{AE224671-30D2-4FB2-890D-206F10B39F19}">
      <dgm:prSet/>
      <dgm:spPr/>
      <dgm:t>
        <a:bodyPr/>
        <a:lstStyle/>
        <a:p>
          <a:endParaRPr lang="en-US"/>
        </a:p>
      </dgm:t>
    </dgm:pt>
    <dgm:pt modelId="{ECA9E1EB-5C7D-432D-935C-14830DA02AA9}" type="sibTrans" cxnId="{AE224671-30D2-4FB2-890D-206F10B39F19}">
      <dgm:prSet/>
      <dgm:spPr/>
      <dgm:t>
        <a:bodyPr/>
        <a:lstStyle/>
        <a:p>
          <a:endParaRPr lang="en-US"/>
        </a:p>
      </dgm:t>
    </dgm:pt>
    <dgm:pt modelId="{BF748FEC-DDFB-453A-8DFA-4A036F2519D7}">
      <dgm:prSet phldr="0" custT="1"/>
      <dgm:spPr/>
      <dgm:t>
        <a:bodyPr/>
        <a:lstStyle/>
        <a:p>
          <a:r>
            <a:rPr lang="en-GB" sz="1600" dirty="0">
              <a:latin typeface="Arial" panose="020B0604020202020204" pitchFamily="34" charset="0"/>
              <a:cs typeface="Arial" panose="020B0604020202020204" pitchFamily="34" charset="0"/>
            </a:rPr>
            <a:t>Senior Project Team – Project manager (1) and senior support (1)</a:t>
          </a:r>
        </a:p>
      </dgm:t>
    </dgm:pt>
    <dgm:pt modelId="{D7BC8C48-48A8-47D7-8D05-362915EF35CC}" type="parTrans" cxnId="{C157A4DB-8564-455E-B896-87A0C8598FE9}">
      <dgm:prSet/>
      <dgm:spPr/>
      <dgm:t>
        <a:bodyPr/>
        <a:lstStyle/>
        <a:p>
          <a:endParaRPr lang="en-GB"/>
        </a:p>
      </dgm:t>
    </dgm:pt>
    <dgm:pt modelId="{ADEA7852-B0BB-4874-BEA0-66CC5ED9455F}" type="sibTrans" cxnId="{C157A4DB-8564-455E-B896-87A0C8598FE9}">
      <dgm:prSet/>
      <dgm:spPr/>
      <dgm:t>
        <a:bodyPr/>
        <a:lstStyle/>
        <a:p>
          <a:endParaRPr lang="en-US"/>
        </a:p>
      </dgm:t>
    </dgm:pt>
    <dgm:pt modelId="{C408E4F3-462E-4CCC-A863-C92DAC276326}">
      <dgm:prSet phldr="0" custT="1"/>
      <dgm:spPr/>
      <dgm:t>
        <a:bodyPr/>
        <a:lstStyle/>
        <a:p>
          <a:r>
            <a:rPr lang="en-GB" sz="1600" dirty="0">
              <a:latin typeface="Arial" panose="020B0604020202020204" pitchFamily="34" charset="0"/>
              <a:cs typeface="Arial" panose="020B0604020202020204" pitchFamily="34" charset="0"/>
            </a:rPr>
            <a:t>Research Team - Decide which ingredients would be best for the product through trial and error. Market research. (2)</a:t>
          </a:r>
        </a:p>
      </dgm:t>
    </dgm:pt>
    <dgm:pt modelId="{0FCD22A5-DCE3-4FE5-B249-B801AC08FF9E}" type="parTrans" cxnId="{9AD7ECCC-7149-4633-B961-4A8C682DE52D}">
      <dgm:prSet/>
      <dgm:spPr/>
      <dgm:t>
        <a:bodyPr/>
        <a:lstStyle/>
        <a:p>
          <a:endParaRPr lang="en-GB"/>
        </a:p>
      </dgm:t>
    </dgm:pt>
    <dgm:pt modelId="{8AA2E1A2-7132-4A4F-847A-1F366CE0C42D}" type="sibTrans" cxnId="{9AD7ECCC-7149-4633-B961-4A8C682DE52D}">
      <dgm:prSet/>
      <dgm:spPr/>
      <dgm:t>
        <a:bodyPr/>
        <a:lstStyle/>
        <a:p>
          <a:endParaRPr lang="en-US"/>
        </a:p>
      </dgm:t>
    </dgm:pt>
    <dgm:pt modelId="{24BCF873-EED0-4026-8C8F-E4AA5B5F72C1}" type="pres">
      <dgm:prSet presAssocID="{52D8A386-3D91-40F6-99D8-F24167749677}" presName="vert0" presStyleCnt="0">
        <dgm:presLayoutVars>
          <dgm:dir/>
          <dgm:animOne val="branch"/>
          <dgm:animLvl val="lvl"/>
        </dgm:presLayoutVars>
      </dgm:prSet>
      <dgm:spPr/>
    </dgm:pt>
    <dgm:pt modelId="{80F11801-7B6B-46AB-8DEC-13628B7128C3}" type="pres">
      <dgm:prSet presAssocID="{C408E4F3-462E-4CCC-A863-C92DAC276326}" presName="thickLine" presStyleLbl="alignNode1" presStyleIdx="0" presStyleCnt="6"/>
      <dgm:spPr/>
    </dgm:pt>
    <dgm:pt modelId="{3CA28C30-3861-4F39-AAD5-CC134085343D}" type="pres">
      <dgm:prSet presAssocID="{C408E4F3-462E-4CCC-A863-C92DAC276326}" presName="horz1" presStyleCnt="0"/>
      <dgm:spPr/>
    </dgm:pt>
    <dgm:pt modelId="{18E43745-1EFA-4C96-A71C-675ED4102D45}" type="pres">
      <dgm:prSet presAssocID="{C408E4F3-462E-4CCC-A863-C92DAC276326}" presName="tx1" presStyleLbl="revTx" presStyleIdx="0" presStyleCnt="6"/>
      <dgm:spPr/>
    </dgm:pt>
    <dgm:pt modelId="{AEBBB273-4374-4888-827B-51695B3E6112}" type="pres">
      <dgm:prSet presAssocID="{C408E4F3-462E-4CCC-A863-C92DAC276326}" presName="vert1" presStyleCnt="0"/>
      <dgm:spPr/>
    </dgm:pt>
    <dgm:pt modelId="{4F5A951D-AF70-43D6-B741-B32F92F9120A}" type="pres">
      <dgm:prSet presAssocID="{57B6A62A-4870-43DD-9A05-A2F08191F77F}" presName="thickLine" presStyleLbl="alignNode1" presStyleIdx="1" presStyleCnt="6"/>
      <dgm:spPr/>
    </dgm:pt>
    <dgm:pt modelId="{8F6D2A6F-0B91-42DF-BF20-36959F299780}" type="pres">
      <dgm:prSet presAssocID="{57B6A62A-4870-43DD-9A05-A2F08191F77F}" presName="horz1" presStyleCnt="0"/>
      <dgm:spPr/>
    </dgm:pt>
    <dgm:pt modelId="{CC6BF86B-E4F3-4662-8496-36A2A2FF95D8}" type="pres">
      <dgm:prSet presAssocID="{57B6A62A-4870-43DD-9A05-A2F08191F77F}" presName="tx1" presStyleLbl="revTx" presStyleIdx="1" presStyleCnt="6"/>
      <dgm:spPr/>
    </dgm:pt>
    <dgm:pt modelId="{371F4509-798B-496C-947C-C8E36DCA9603}" type="pres">
      <dgm:prSet presAssocID="{57B6A62A-4870-43DD-9A05-A2F08191F77F}" presName="vert1" presStyleCnt="0"/>
      <dgm:spPr/>
    </dgm:pt>
    <dgm:pt modelId="{2EDD911E-871F-4940-8FA4-5F0129994096}" type="pres">
      <dgm:prSet presAssocID="{13181CAA-16BC-411B-A5B4-82DA42A3B2AE}" presName="thickLine" presStyleLbl="alignNode1" presStyleIdx="2" presStyleCnt="6"/>
      <dgm:spPr/>
    </dgm:pt>
    <dgm:pt modelId="{9F4F4FB3-3D1B-4EE0-B919-A3C8F978177F}" type="pres">
      <dgm:prSet presAssocID="{13181CAA-16BC-411B-A5B4-82DA42A3B2AE}" presName="horz1" presStyleCnt="0"/>
      <dgm:spPr/>
    </dgm:pt>
    <dgm:pt modelId="{C48D45FD-4871-4378-84DC-8430E0BF5A8D}" type="pres">
      <dgm:prSet presAssocID="{13181CAA-16BC-411B-A5B4-82DA42A3B2AE}" presName="tx1" presStyleLbl="revTx" presStyleIdx="2" presStyleCnt="6"/>
      <dgm:spPr/>
    </dgm:pt>
    <dgm:pt modelId="{B74698D6-C255-4736-A07B-8881E58C570F}" type="pres">
      <dgm:prSet presAssocID="{13181CAA-16BC-411B-A5B4-82DA42A3B2AE}" presName="vert1" presStyleCnt="0"/>
      <dgm:spPr/>
    </dgm:pt>
    <dgm:pt modelId="{6DF12BAE-F3A3-4404-AB61-91616CE2F470}" type="pres">
      <dgm:prSet presAssocID="{E647B3D3-40CE-4B2F-A030-8C79CFA0C3D7}" presName="thickLine" presStyleLbl="alignNode1" presStyleIdx="3" presStyleCnt="6"/>
      <dgm:spPr/>
    </dgm:pt>
    <dgm:pt modelId="{71C5741E-9DE7-4E35-9520-99BBD168EA98}" type="pres">
      <dgm:prSet presAssocID="{E647B3D3-40CE-4B2F-A030-8C79CFA0C3D7}" presName="horz1" presStyleCnt="0"/>
      <dgm:spPr/>
    </dgm:pt>
    <dgm:pt modelId="{8BB9503C-2FF7-4E40-BA5E-F1992DD2DC12}" type="pres">
      <dgm:prSet presAssocID="{E647B3D3-40CE-4B2F-A030-8C79CFA0C3D7}" presName="tx1" presStyleLbl="revTx" presStyleIdx="3" presStyleCnt="6"/>
      <dgm:spPr/>
    </dgm:pt>
    <dgm:pt modelId="{C5C48D43-2FB8-4FB2-A3DF-DE0F5A4C507B}" type="pres">
      <dgm:prSet presAssocID="{E647B3D3-40CE-4B2F-A030-8C79CFA0C3D7}" presName="vert1" presStyleCnt="0"/>
      <dgm:spPr/>
    </dgm:pt>
    <dgm:pt modelId="{35E81258-B2E2-484E-B277-B439BE03608F}" type="pres">
      <dgm:prSet presAssocID="{CE8CDBE5-34D0-42F4-A275-3B67F9EAB36F}" presName="thickLine" presStyleLbl="alignNode1" presStyleIdx="4" presStyleCnt="6"/>
      <dgm:spPr/>
    </dgm:pt>
    <dgm:pt modelId="{7FB9DCE7-5527-422F-A5DF-A5013DD0096F}" type="pres">
      <dgm:prSet presAssocID="{CE8CDBE5-34D0-42F4-A275-3B67F9EAB36F}" presName="horz1" presStyleCnt="0"/>
      <dgm:spPr/>
    </dgm:pt>
    <dgm:pt modelId="{072F244E-E45E-4D0B-92AB-06A66EC989A9}" type="pres">
      <dgm:prSet presAssocID="{CE8CDBE5-34D0-42F4-A275-3B67F9EAB36F}" presName="tx1" presStyleLbl="revTx" presStyleIdx="4" presStyleCnt="6"/>
      <dgm:spPr/>
    </dgm:pt>
    <dgm:pt modelId="{E0A3E120-B1CA-4D28-A1AD-B936ED9FB1F2}" type="pres">
      <dgm:prSet presAssocID="{CE8CDBE5-34D0-42F4-A275-3B67F9EAB36F}" presName="vert1" presStyleCnt="0"/>
      <dgm:spPr/>
    </dgm:pt>
    <dgm:pt modelId="{F56FFFC5-B269-48D5-941E-02BB2A24CDC0}" type="pres">
      <dgm:prSet presAssocID="{BF748FEC-DDFB-453A-8DFA-4A036F2519D7}" presName="thickLine" presStyleLbl="alignNode1" presStyleIdx="5" presStyleCnt="6"/>
      <dgm:spPr/>
    </dgm:pt>
    <dgm:pt modelId="{5191FFF2-56DE-4E81-9096-EB45546DDF1E}" type="pres">
      <dgm:prSet presAssocID="{BF748FEC-DDFB-453A-8DFA-4A036F2519D7}" presName="horz1" presStyleCnt="0"/>
      <dgm:spPr/>
    </dgm:pt>
    <dgm:pt modelId="{60F7582F-D64C-4066-A52F-AF618B7D8A26}" type="pres">
      <dgm:prSet presAssocID="{BF748FEC-DDFB-453A-8DFA-4A036F2519D7}" presName="tx1" presStyleLbl="revTx" presStyleIdx="5" presStyleCnt="6"/>
      <dgm:spPr/>
    </dgm:pt>
    <dgm:pt modelId="{39CA0B1C-AD72-419D-80B3-16B74B35C871}" type="pres">
      <dgm:prSet presAssocID="{BF748FEC-DDFB-453A-8DFA-4A036F2519D7}" presName="vert1" presStyleCnt="0"/>
      <dgm:spPr/>
    </dgm:pt>
  </dgm:ptLst>
  <dgm:cxnLst>
    <dgm:cxn modelId="{8B879B19-2B8F-4125-8DAE-AD89552DB364}" type="presOf" srcId="{52D8A386-3D91-40F6-99D8-F24167749677}" destId="{24BCF873-EED0-4026-8C8F-E4AA5B5F72C1}" srcOrd="0" destOrd="0" presId="urn:microsoft.com/office/officeart/2008/layout/LinedList"/>
    <dgm:cxn modelId="{94805F1E-321C-4956-BFD5-5E7073F78D7A}" type="presOf" srcId="{BF748FEC-DDFB-453A-8DFA-4A036F2519D7}" destId="{60F7582F-D64C-4066-A52F-AF618B7D8A26}" srcOrd="0" destOrd="0" presId="urn:microsoft.com/office/officeart/2008/layout/LinedList"/>
    <dgm:cxn modelId="{F593BE30-5751-4AA7-A298-9D9A23BE47F2}" type="presOf" srcId="{13181CAA-16BC-411B-A5B4-82DA42A3B2AE}" destId="{C48D45FD-4871-4378-84DC-8430E0BF5A8D}" srcOrd="0" destOrd="0" presId="urn:microsoft.com/office/officeart/2008/layout/LinedList"/>
    <dgm:cxn modelId="{478C7B34-F3E7-40AD-A86C-173BFBC9D968}" srcId="{52D8A386-3D91-40F6-99D8-F24167749677}" destId="{13181CAA-16BC-411B-A5B4-82DA42A3B2AE}" srcOrd="2" destOrd="0" parTransId="{D6B6424E-96B4-498D-8B8F-A4ECFB77339A}" sibTransId="{7F93AFED-1783-42B0-8A05-625CCCE83282}"/>
    <dgm:cxn modelId="{76BDA33D-3253-4003-9D51-ABC856007CEE}" type="presOf" srcId="{CE8CDBE5-34D0-42F4-A275-3B67F9EAB36F}" destId="{072F244E-E45E-4D0B-92AB-06A66EC989A9}" srcOrd="0" destOrd="0" presId="urn:microsoft.com/office/officeart/2008/layout/LinedList"/>
    <dgm:cxn modelId="{D7B1DA49-037C-48EE-AC5E-06F48CDE78EE}" srcId="{52D8A386-3D91-40F6-99D8-F24167749677}" destId="{57B6A62A-4870-43DD-9A05-A2F08191F77F}" srcOrd="1" destOrd="0" parTransId="{8EBABA60-7092-4977-ABBE-14E2730F7C11}" sibTransId="{CB7D1E34-EB32-41D1-988F-7B9F3335683A}"/>
    <dgm:cxn modelId="{AE224671-30D2-4FB2-890D-206F10B39F19}" srcId="{52D8A386-3D91-40F6-99D8-F24167749677}" destId="{CE8CDBE5-34D0-42F4-A275-3B67F9EAB36F}" srcOrd="4" destOrd="0" parTransId="{CE88C37A-53AB-40E0-A856-EFA8979EED35}" sibTransId="{ECA9E1EB-5C7D-432D-935C-14830DA02AA9}"/>
    <dgm:cxn modelId="{534B9774-FC26-414E-B864-5FA294CF4B5B}" type="presOf" srcId="{C408E4F3-462E-4CCC-A863-C92DAC276326}" destId="{18E43745-1EFA-4C96-A71C-675ED4102D45}" srcOrd="0" destOrd="0" presId="urn:microsoft.com/office/officeart/2008/layout/LinedList"/>
    <dgm:cxn modelId="{D126AEA1-BBB3-4C55-9AB4-6AF44CD09639}" type="presOf" srcId="{E647B3D3-40CE-4B2F-A030-8C79CFA0C3D7}" destId="{8BB9503C-2FF7-4E40-BA5E-F1992DD2DC12}" srcOrd="0" destOrd="0" presId="urn:microsoft.com/office/officeart/2008/layout/LinedList"/>
    <dgm:cxn modelId="{1C059CC8-212E-47F4-BB0E-6D3FF0F36EEF}" type="presOf" srcId="{57B6A62A-4870-43DD-9A05-A2F08191F77F}" destId="{CC6BF86B-E4F3-4662-8496-36A2A2FF95D8}" srcOrd="0" destOrd="0" presId="urn:microsoft.com/office/officeart/2008/layout/LinedList"/>
    <dgm:cxn modelId="{9AD7ECCC-7149-4633-B961-4A8C682DE52D}" srcId="{52D8A386-3D91-40F6-99D8-F24167749677}" destId="{C408E4F3-462E-4CCC-A863-C92DAC276326}" srcOrd="0" destOrd="0" parTransId="{0FCD22A5-DCE3-4FE5-B249-B801AC08FF9E}" sibTransId="{8AA2E1A2-7132-4A4F-847A-1F366CE0C42D}"/>
    <dgm:cxn modelId="{C157A4DB-8564-455E-B896-87A0C8598FE9}" srcId="{52D8A386-3D91-40F6-99D8-F24167749677}" destId="{BF748FEC-DDFB-453A-8DFA-4A036F2519D7}" srcOrd="5" destOrd="0" parTransId="{D7BC8C48-48A8-47D7-8D05-362915EF35CC}" sibTransId="{ADEA7852-B0BB-4874-BEA0-66CC5ED9455F}"/>
    <dgm:cxn modelId="{813C91EE-7A40-4BD4-BA31-84774023266D}" srcId="{52D8A386-3D91-40F6-99D8-F24167749677}" destId="{E647B3D3-40CE-4B2F-A030-8C79CFA0C3D7}" srcOrd="3" destOrd="0" parTransId="{D30BBB90-70E4-44AC-8B01-B1C1E502AF68}" sibTransId="{3448819E-6C1D-4319-9886-4DA8C6F68A28}"/>
    <dgm:cxn modelId="{09A25C43-BD85-4D8D-A0B7-8F8C0904B08B}" type="presParOf" srcId="{24BCF873-EED0-4026-8C8F-E4AA5B5F72C1}" destId="{80F11801-7B6B-46AB-8DEC-13628B7128C3}" srcOrd="0" destOrd="0" presId="urn:microsoft.com/office/officeart/2008/layout/LinedList"/>
    <dgm:cxn modelId="{ECB4632A-7E46-4CDC-B746-6EE560E3D4CA}" type="presParOf" srcId="{24BCF873-EED0-4026-8C8F-E4AA5B5F72C1}" destId="{3CA28C30-3861-4F39-AAD5-CC134085343D}" srcOrd="1" destOrd="0" presId="urn:microsoft.com/office/officeart/2008/layout/LinedList"/>
    <dgm:cxn modelId="{00E813AC-81A4-4C91-9DB7-75521EF2A491}" type="presParOf" srcId="{3CA28C30-3861-4F39-AAD5-CC134085343D}" destId="{18E43745-1EFA-4C96-A71C-675ED4102D45}" srcOrd="0" destOrd="0" presId="urn:microsoft.com/office/officeart/2008/layout/LinedList"/>
    <dgm:cxn modelId="{63DC7516-B62E-4D02-847C-3422191F52C4}" type="presParOf" srcId="{3CA28C30-3861-4F39-AAD5-CC134085343D}" destId="{AEBBB273-4374-4888-827B-51695B3E6112}" srcOrd="1" destOrd="0" presId="urn:microsoft.com/office/officeart/2008/layout/LinedList"/>
    <dgm:cxn modelId="{CA2E98A3-E709-4029-B9EF-19294B9DE773}" type="presParOf" srcId="{24BCF873-EED0-4026-8C8F-E4AA5B5F72C1}" destId="{4F5A951D-AF70-43D6-B741-B32F92F9120A}" srcOrd="2" destOrd="0" presId="urn:microsoft.com/office/officeart/2008/layout/LinedList"/>
    <dgm:cxn modelId="{DC289827-D7EC-4F7C-9BB2-B32FE118B533}" type="presParOf" srcId="{24BCF873-EED0-4026-8C8F-E4AA5B5F72C1}" destId="{8F6D2A6F-0B91-42DF-BF20-36959F299780}" srcOrd="3" destOrd="0" presId="urn:microsoft.com/office/officeart/2008/layout/LinedList"/>
    <dgm:cxn modelId="{602952EA-91AE-4B80-8E8A-0E2A820E6C50}" type="presParOf" srcId="{8F6D2A6F-0B91-42DF-BF20-36959F299780}" destId="{CC6BF86B-E4F3-4662-8496-36A2A2FF95D8}" srcOrd="0" destOrd="0" presId="urn:microsoft.com/office/officeart/2008/layout/LinedList"/>
    <dgm:cxn modelId="{CB8C5EEB-F9FB-4CE8-939E-99B372295F62}" type="presParOf" srcId="{8F6D2A6F-0B91-42DF-BF20-36959F299780}" destId="{371F4509-798B-496C-947C-C8E36DCA9603}" srcOrd="1" destOrd="0" presId="urn:microsoft.com/office/officeart/2008/layout/LinedList"/>
    <dgm:cxn modelId="{68EE1A2E-8AF4-4F12-87AD-069D1F7682BE}" type="presParOf" srcId="{24BCF873-EED0-4026-8C8F-E4AA5B5F72C1}" destId="{2EDD911E-871F-4940-8FA4-5F0129994096}" srcOrd="4" destOrd="0" presId="urn:microsoft.com/office/officeart/2008/layout/LinedList"/>
    <dgm:cxn modelId="{8DE9868E-E454-4363-BF41-0AD4A3406FC5}" type="presParOf" srcId="{24BCF873-EED0-4026-8C8F-E4AA5B5F72C1}" destId="{9F4F4FB3-3D1B-4EE0-B919-A3C8F978177F}" srcOrd="5" destOrd="0" presId="urn:microsoft.com/office/officeart/2008/layout/LinedList"/>
    <dgm:cxn modelId="{EC75AD78-84D9-46D5-8B53-83F140939964}" type="presParOf" srcId="{9F4F4FB3-3D1B-4EE0-B919-A3C8F978177F}" destId="{C48D45FD-4871-4378-84DC-8430E0BF5A8D}" srcOrd="0" destOrd="0" presId="urn:microsoft.com/office/officeart/2008/layout/LinedList"/>
    <dgm:cxn modelId="{24CFF02A-9A1A-4047-8D65-431B7F978E7B}" type="presParOf" srcId="{9F4F4FB3-3D1B-4EE0-B919-A3C8F978177F}" destId="{B74698D6-C255-4736-A07B-8881E58C570F}" srcOrd="1" destOrd="0" presId="urn:microsoft.com/office/officeart/2008/layout/LinedList"/>
    <dgm:cxn modelId="{C419C488-F2A0-46F7-AF10-328BEE71686A}" type="presParOf" srcId="{24BCF873-EED0-4026-8C8F-E4AA5B5F72C1}" destId="{6DF12BAE-F3A3-4404-AB61-91616CE2F470}" srcOrd="6" destOrd="0" presId="urn:microsoft.com/office/officeart/2008/layout/LinedList"/>
    <dgm:cxn modelId="{E506D3A9-ACCE-49FC-B2A0-63C5EE369517}" type="presParOf" srcId="{24BCF873-EED0-4026-8C8F-E4AA5B5F72C1}" destId="{71C5741E-9DE7-4E35-9520-99BBD168EA98}" srcOrd="7" destOrd="0" presId="urn:microsoft.com/office/officeart/2008/layout/LinedList"/>
    <dgm:cxn modelId="{0DC5D52F-E29F-467F-8402-41BF1634FB83}" type="presParOf" srcId="{71C5741E-9DE7-4E35-9520-99BBD168EA98}" destId="{8BB9503C-2FF7-4E40-BA5E-F1992DD2DC12}" srcOrd="0" destOrd="0" presId="urn:microsoft.com/office/officeart/2008/layout/LinedList"/>
    <dgm:cxn modelId="{33032C34-DCA4-495B-9F21-6313CDA64B8A}" type="presParOf" srcId="{71C5741E-9DE7-4E35-9520-99BBD168EA98}" destId="{C5C48D43-2FB8-4FB2-A3DF-DE0F5A4C507B}" srcOrd="1" destOrd="0" presId="urn:microsoft.com/office/officeart/2008/layout/LinedList"/>
    <dgm:cxn modelId="{E2FA5F9B-32C0-45B3-A4DA-2A768E3B9B14}" type="presParOf" srcId="{24BCF873-EED0-4026-8C8F-E4AA5B5F72C1}" destId="{35E81258-B2E2-484E-B277-B439BE03608F}" srcOrd="8" destOrd="0" presId="urn:microsoft.com/office/officeart/2008/layout/LinedList"/>
    <dgm:cxn modelId="{5C1CD29F-1BEB-489C-BB76-14D4B7D7A729}" type="presParOf" srcId="{24BCF873-EED0-4026-8C8F-E4AA5B5F72C1}" destId="{7FB9DCE7-5527-422F-A5DF-A5013DD0096F}" srcOrd="9" destOrd="0" presId="urn:microsoft.com/office/officeart/2008/layout/LinedList"/>
    <dgm:cxn modelId="{B2EDF6B5-5F9B-47CB-8709-8715C39280EA}" type="presParOf" srcId="{7FB9DCE7-5527-422F-A5DF-A5013DD0096F}" destId="{072F244E-E45E-4D0B-92AB-06A66EC989A9}" srcOrd="0" destOrd="0" presId="urn:microsoft.com/office/officeart/2008/layout/LinedList"/>
    <dgm:cxn modelId="{4C4D3338-F843-427C-BE2D-937F04B13C98}" type="presParOf" srcId="{7FB9DCE7-5527-422F-A5DF-A5013DD0096F}" destId="{E0A3E120-B1CA-4D28-A1AD-B936ED9FB1F2}" srcOrd="1" destOrd="0" presId="urn:microsoft.com/office/officeart/2008/layout/LinedList"/>
    <dgm:cxn modelId="{2D0E0D68-5715-43D2-AE6D-77CB5E5C19C8}" type="presParOf" srcId="{24BCF873-EED0-4026-8C8F-E4AA5B5F72C1}" destId="{F56FFFC5-B269-48D5-941E-02BB2A24CDC0}" srcOrd="10" destOrd="0" presId="urn:microsoft.com/office/officeart/2008/layout/LinedList"/>
    <dgm:cxn modelId="{3393A650-C59E-4C50-821E-23A213089025}" type="presParOf" srcId="{24BCF873-EED0-4026-8C8F-E4AA5B5F72C1}" destId="{5191FFF2-56DE-4E81-9096-EB45546DDF1E}" srcOrd="11" destOrd="0" presId="urn:microsoft.com/office/officeart/2008/layout/LinedList"/>
    <dgm:cxn modelId="{2765F401-E23F-4CDB-AD45-E8CD8D99503B}" type="presParOf" srcId="{5191FFF2-56DE-4E81-9096-EB45546DDF1E}" destId="{60F7582F-D64C-4066-A52F-AF618B7D8A26}" srcOrd="0" destOrd="0" presId="urn:microsoft.com/office/officeart/2008/layout/LinedList"/>
    <dgm:cxn modelId="{3774C23A-34EA-41AF-912D-089CD69E6BB1}" type="presParOf" srcId="{5191FFF2-56DE-4E81-9096-EB45546DDF1E}" destId="{39CA0B1C-AD72-419D-80B3-16B74B35C871}"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906C06-B8CA-44A6-BFEF-D3F0ECD2A9A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1361089B-2535-4E9F-8F88-5D724D0706A2}">
      <dgm:prSet phldrT="[Text]" phldr="0"/>
      <dgm:spPr/>
      <dgm:t>
        <a:bodyPr/>
        <a:lstStyle/>
        <a:p>
          <a:r>
            <a:rPr lang="en-GB">
              <a:latin typeface="Calibri Light" panose="020F0302020204030204"/>
            </a:rPr>
            <a:t>Product Development</a:t>
          </a:r>
          <a:endParaRPr lang="en-GB"/>
        </a:p>
      </dgm:t>
    </dgm:pt>
    <dgm:pt modelId="{1D39A61B-B865-425D-A15F-A80D06EF44AF}" type="parTrans" cxnId="{4CD3E999-34FF-4F56-845D-3337AE8E7992}">
      <dgm:prSet/>
      <dgm:spPr/>
      <dgm:t>
        <a:bodyPr/>
        <a:lstStyle/>
        <a:p>
          <a:endParaRPr lang="en-GB"/>
        </a:p>
      </dgm:t>
    </dgm:pt>
    <dgm:pt modelId="{D541D0E0-21C2-40B0-9B63-72E356F4F38E}" type="sibTrans" cxnId="{4CD3E999-34FF-4F56-845D-3337AE8E7992}">
      <dgm:prSet/>
      <dgm:spPr/>
      <dgm:t>
        <a:bodyPr/>
        <a:lstStyle/>
        <a:p>
          <a:endParaRPr lang="en-GB"/>
        </a:p>
      </dgm:t>
    </dgm:pt>
    <dgm:pt modelId="{039509DD-90E9-4EA8-A19D-9097982BEC38}">
      <dgm:prSet phldrT="[Text]" phldr="0"/>
      <dgm:spPr/>
      <dgm:t>
        <a:bodyPr/>
        <a:lstStyle/>
        <a:p>
          <a:r>
            <a:rPr lang="en-GB">
              <a:latin typeface="Calibri Light" panose="020F0302020204030204"/>
            </a:rPr>
            <a:t>Recipe design</a:t>
          </a:r>
          <a:endParaRPr lang="en-GB"/>
        </a:p>
      </dgm:t>
    </dgm:pt>
    <dgm:pt modelId="{7744EB3F-012C-424A-A1EA-680993A6D692}" type="parTrans" cxnId="{7598625B-6D43-49A1-9AAC-2E5BF69487C2}">
      <dgm:prSet/>
      <dgm:spPr/>
      <dgm:t>
        <a:bodyPr/>
        <a:lstStyle/>
        <a:p>
          <a:endParaRPr lang="en-GB"/>
        </a:p>
      </dgm:t>
    </dgm:pt>
    <dgm:pt modelId="{B80F5CEA-FB70-40B0-8F3E-791CA53C3AD7}" type="sibTrans" cxnId="{7598625B-6D43-49A1-9AAC-2E5BF69487C2}">
      <dgm:prSet/>
      <dgm:spPr/>
      <dgm:t>
        <a:bodyPr/>
        <a:lstStyle/>
        <a:p>
          <a:endParaRPr lang="en-GB"/>
        </a:p>
      </dgm:t>
    </dgm:pt>
    <dgm:pt modelId="{DF04A5C6-7F56-4033-97C0-4B4302F74A7C}">
      <dgm:prSet phldrT="[Text]" phldr="0"/>
      <dgm:spPr/>
      <dgm:t>
        <a:bodyPr/>
        <a:lstStyle/>
        <a:p>
          <a:r>
            <a:rPr lang="en-GB">
              <a:latin typeface="Calibri Light" panose="020F0302020204030204"/>
            </a:rPr>
            <a:t>Packaging design and manufacturing</a:t>
          </a:r>
          <a:endParaRPr lang="en-GB"/>
        </a:p>
      </dgm:t>
    </dgm:pt>
    <dgm:pt modelId="{02A18E50-2F53-4591-9976-5A5BA1CC2B77}" type="parTrans" cxnId="{18360301-D66B-42FD-B3BF-4F8FFDCA9434}">
      <dgm:prSet/>
      <dgm:spPr/>
      <dgm:t>
        <a:bodyPr/>
        <a:lstStyle/>
        <a:p>
          <a:endParaRPr lang="en-GB"/>
        </a:p>
      </dgm:t>
    </dgm:pt>
    <dgm:pt modelId="{DA411DD4-A6A5-48E6-8EAB-DE9841280FD6}" type="sibTrans" cxnId="{18360301-D66B-42FD-B3BF-4F8FFDCA9434}">
      <dgm:prSet/>
      <dgm:spPr/>
      <dgm:t>
        <a:bodyPr/>
        <a:lstStyle/>
        <a:p>
          <a:endParaRPr lang="en-GB"/>
        </a:p>
      </dgm:t>
    </dgm:pt>
    <dgm:pt modelId="{62F2178B-3A8F-40B4-A015-9D369990A45C}">
      <dgm:prSet phldrT="[Text]" phldr="0"/>
      <dgm:spPr/>
      <dgm:t>
        <a:bodyPr/>
        <a:lstStyle/>
        <a:p>
          <a:r>
            <a:rPr lang="en-GB">
              <a:latin typeface="Calibri Light" panose="020F0302020204030204"/>
            </a:rPr>
            <a:t>Product manufacturing</a:t>
          </a:r>
          <a:endParaRPr lang="en-GB"/>
        </a:p>
      </dgm:t>
    </dgm:pt>
    <dgm:pt modelId="{42017A2A-A38D-47EF-B40B-9A84315A7698}" type="parTrans" cxnId="{DEE96BDD-111F-4B37-882B-CB7568F9704A}">
      <dgm:prSet/>
      <dgm:spPr/>
      <dgm:t>
        <a:bodyPr/>
        <a:lstStyle/>
        <a:p>
          <a:endParaRPr lang="en-GB"/>
        </a:p>
      </dgm:t>
    </dgm:pt>
    <dgm:pt modelId="{350FC980-626D-4921-96FA-DA04E1BC040F}" type="sibTrans" cxnId="{DEE96BDD-111F-4B37-882B-CB7568F9704A}">
      <dgm:prSet/>
      <dgm:spPr/>
      <dgm:t>
        <a:bodyPr/>
        <a:lstStyle/>
        <a:p>
          <a:endParaRPr lang="en-GB"/>
        </a:p>
      </dgm:t>
    </dgm:pt>
    <dgm:pt modelId="{B22C3526-4F05-4025-8FA3-9C7C9D7B907F}">
      <dgm:prSet phldrT="[Text]" phldr="0"/>
      <dgm:spPr/>
      <dgm:t>
        <a:bodyPr/>
        <a:lstStyle/>
        <a:p>
          <a:r>
            <a:rPr lang="en-GB">
              <a:latin typeface="Calibri Light" panose="020F0302020204030204"/>
            </a:rPr>
            <a:t>Branding and website design and creation</a:t>
          </a:r>
          <a:endParaRPr lang="en-GB"/>
        </a:p>
      </dgm:t>
    </dgm:pt>
    <dgm:pt modelId="{5393D40F-5A06-4660-A45E-A05495A11B79}" type="parTrans" cxnId="{84F02389-DE49-44CD-BEBB-CD32B252BBB1}">
      <dgm:prSet/>
      <dgm:spPr/>
      <dgm:t>
        <a:bodyPr/>
        <a:lstStyle/>
        <a:p>
          <a:endParaRPr lang="en-GB"/>
        </a:p>
      </dgm:t>
    </dgm:pt>
    <dgm:pt modelId="{2FC66579-DFA0-4095-AAA3-25DF57416376}" type="sibTrans" cxnId="{84F02389-DE49-44CD-BEBB-CD32B252BBB1}">
      <dgm:prSet/>
      <dgm:spPr/>
      <dgm:t>
        <a:bodyPr/>
        <a:lstStyle/>
        <a:p>
          <a:endParaRPr lang="en-GB"/>
        </a:p>
      </dgm:t>
    </dgm:pt>
    <dgm:pt modelId="{F8783F44-F863-458B-865E-D0227E20EB39}">
      <dgm:prSet phldrT="[Text]" phldr="0"/>
      <dgm:spPr/>
      <dgm:t>
        <a:bodyPr/>
        <a:lstStyle/>
        <a:p>
          <a:r>
            <a:rPr lang="en-GB">
              <a:latin typeface="Calibri Light" panose="020F0302020204030204"/>
            </a:rPr>
            <a:t>Marketing Campaign</a:t>
          </a:r>
          <a:endParaRPr lang="en-GB"/>
        </a:p>
      </dgm:t>
    </dgm:pt>
    <dgm:pt modelId="{D075A065-DE31-4150-BE91-39AA13D38F99}" type="parTrans" cxnId="{67C6A79A-3101-4BC1-AAD1-0EBE64050ADA}">
      <dgm:prSet/>
      <dgm:spPr/>
      <dgm:t>
        <a:bodyPr/>
        <a:lstStyle/>
        <a:p>
          <a:endParaRPr lang="en-GB"/>
        </a:p>
      </dgm:t>
    </dgm:pt>
    <dgm:pt modelId="{9E71199E-CE86-4867-8E21-FCF6587DA06C}" type="sibTrans" cxnId="{67C6A79A-3101-4BC1-AAD1-0EBE64050ADA}">
      <dgm:prSet/>
      <dgm:spPr/>
      <dgm:t>
        <a:bodyPr/>
        <a:lstStyle/>
        <a:p>
          <a:endParaRPr lang="en-GB"/>
        </a:p>
      </dgm:t>
    </dgm:pt>
    <dgm:pt modelId="{CC7EE26D-4D6D-4251-860C-E41CF11157D2}">
      <dgm:prSet phldr="0"/>
      <dgm:spPr/>
      <dgm:t>
        <a:bodyPr/>
        <a:lstStyle/>
        <a:p>
          <a:r>
            <a:rPr lang="en-GB">
              <a:latin typeface="Calibri Light" panose="020F0302020204030204"/>
            </a:rPr>
            <a:t>Audience research, SWOT analysis</a:t>
          </a:r>
        </a:p>
      </dgm:t>
    </dgm:pt>
    <dgm:pt modelId="{E9E6BE64-F5A8-44AE-A2B7-630DA4B4D62C}" type="parTrans" cxnId="{57DB1D5D-3901-4528-8D63-432CAD7E176E}">
      <dgm:prSet/>
      <dgm:spPr/>
    </dgm:pt>
    <dgm:pt modelId="{32DCA8B0-767A-45D6-AF47-13A26558FF36}" type="sibTrans" cxnId="{57DB1D5D-3901-4528-8D63-432CAD7E176E}">
      <dgm:prSet/>
      <dgm:spPr/>
    </dgm:pt>
    <dgm:pt modelId="{1C5A9BC8-0840-42F9-AF9C-7781BF577FFE}">
      <dgm:prSet phldr="0"/>
      <dgm:spPr/>
      <dgm:t>
        <a:bodyPr/>
        <a:lstStyle/>
        <a:p>
          <a:r>
            <a:rPr lang="en-GB">
              <a:latin typeface="Calibri Light" panose="020F0302020204030204"/>
            </a:rPr>
            <a:t>Reaching out to influencers</a:t>
          </a:r>
        </a:p>
      </dgm:t>
    </dgm:pt>
    <dgm:pt modelId="{7AC8C364-92FE-4E84-9A26-175CFB50FDF7}" type="parTrans" cxnId="{6F19CD65-195D-469D-94C9-E3E9399CA302}">
      <dgm:prSet/>
      <dgm:spPr/>
    </dgm:pt>
    <dgm:pt modelId="{BD27AC68-DF04-4E94-BF37-F88845D6CE2D}" type="sibTrans" cxnId="{6F19CD65-195D-469D-94C9-E3E9399CA302}">
      <dgm:prSet/>
      <dgm:spPr/>
    </dgm:pt>
    <dgm:pt modelId="{71D2BBC2-C237-4EF3-8D15-94868C421244}">
      <dgm:prSet phldr="0"/>
      <dgm:spPr/>
      <dgm:t>
        <a:bodyPr/>
        <a:lstStyle/>
        <a:p>
          <a:r>
            <a:rPr lang="en-GB">
              <a:latin typeface="Calibri Light" panose="020F0302020204030204"/>
            </a:rPr>
            <a:t>Developing Social ads</a:t>
          </a:r>
        </a:p>
      </dgm:t>
    </dgm:pt>
    <dgm:pt modelId="{1356F380-862E-4CDC-BEED-864B24CA1E9A}" type="parTrans" cxnId="{89A380D1-CB94-41C7-873B-8C4306F2CD56}">
      <dgm:prSet/>
      <dgm:spPr/>
    </dgm:pt>
    <dgm:pt modelId="{87F600DC-1394-417C-AF26-76CC962C1968}" type="sibTrans" cxnId="{89A380D1-CB94-41C7-873B-8C4306F2CD56}">
      <dgm:prSet/>
      <dgm:spPr/>
    </dgm:pt>
    <dgm:pt modelId="{B565B7B0-4F5F-4BF9-A3FD-2462187DD3B0}">
      <dgm:prSet phldr="0"/>
      <dgm:spPr/>
      <dgm:t>
        <a:bodyPr/>
        <a:lstStyle/>
        <a:p>
          <a:r>
            <a:rPr lang="en-GB">
              <a:latin typeface="Calibri Light" panose="020F0302020204030204"/>
            </a:rPr>
            <a:t>Sales and Distribution</a:t>
          </a:r>
        </a:p>
      </dgm:t>
    </dgm:pt>
    <dgm:pt modelId="{7AF8A81A-1184-4FFB-84BA-C2CF02E15889}" type="parTrans" cxnId="{CE526AC9-ABED-45A2-9D11-B83342754856}">
      <dgm:prSet/>
      <dgm:spPr/>
    </dgm:pt>
    <dgm:pt modelId="{FCA35737-63A2-406E-B0A9-211F0F95165F}" type="sibTrans" cxnId="{CE526AC9-ABED-45A2-9D11-B83342754856}">
      <dgm:prSet/>
      <dgm:spPr/>
    </dgm:pt>
    <dgm:pt modelId="{9BC7A22E-D23E-4A63-9AF2-C8BAFD99388F}">
      <dgm:prSet phldr="0"/>
      <dgm:spPr/>
      <dgm:t>
        <a:bodyPr/>
        <a:lstStyle/>
        <a:p>
          <a:r>
            <a:rPr lang="en-GB">
              <a:latin typeface="Calibri Light" panose="020F0302020204030204"/>
            </a:rPr>
            <a:t>Telesales to vendors pitching product for sales</a:t>
          </a:r>
        </a:p>
      </dgm:t>
    </dgm:pt>
    <dgm:pt modelId="{BAA13CB8-53B6-44E6-B9D9-A65E997B58BE}" type="parTrans" cxnId="{10BA0C56-A27A-45D5-B241-74EC7E40C2E3}">
      <dgm:prSet/>
      <dgm:spPr/>
    </dgm:pt>
    <dgm:pt modelId="{6B676C43-8E72-4991-8141-5D338CB01DA1}" type="sibTrans" cxnId="{10BA0C56-A27A-45D5-B241-74EC7E40C2E3}">
      <dgm:prSet/>
      <dgm:spPr/>
    </dgm:pt>
    <dgm:pt modelId="{C9B579A9-F52E-4BBC-9D90-17C3B7B76C5E}">
      <dgm:prSet phldr="0"/>
      <dgm:spPr/>
      <dgm:t>
        <a:bodyPr/>
        <a:lstStyle/>
        <a:p>
          <a:r>
            <a:rPr lang="en-GB">
              <a:latin typeface="Calibri Light" panose="020F0302020204030204"/>
            </a:rPr>
            <a:t>Manage product distribution</a:t>
          </a:r>
        </a:p>
      </dgm:t>
    </dgm:pt>
    <dgm:pt modelId="{464DC745-F4D2-43E4-95A7-DF4AE11D55A5}" type="parTrans" cxnId="{EED4A534-EFF3-4412-B3DE-BA1E3417FBB8}">
      <dgm:prSet/>
      <dgm:spPr/>
    </dgm:pt>
    <dgm:pt modelId="{9FFC1050-E03A-4847-9206-CE74C054DD1C}" type="sibTrans" cxnId="{EED4A534-EFF3-4412-B3DE-BA1E3417FBB8}">
      <dgm:prSet/>
      <dgm:spPr/>
    </dgm:pt>
    <dgm:pt modelId="{DEF0C117-B826-4400-8506-2E10010DAE51}">
      <dgm:prSet phldr="0"/>
      <dgm:spPr/>
      <dgm:t>
        <a:bodyPr/>
        <a:lstStyle/>
        <a:p>
          <a:r>
            <a:rPr lang="en-GB">
              <a:latin typeface="Calibri Light" panose="020F0302020204030204"/>
            </a:rPr>
            <a:t>Promote test product to vendors and public</a:t>
          </a:r>
        </a:p>
      </dgm:t>
    </dgm:pt>
    <dgm:pt modelId="{6A9767D6-D613-4638-9E15-17BB738A7D60}" type="parTrans" cxnId="{5B7B9770-92EC-4F55-A5AB-6AD99B317EF5}">
      <dgm:prSet/>
      <dgm:spPr/>
    </dgm:pt>
    <dgm:pt modelId="{13275499-93CE-4567-8D93-1CEF04B2A678}" type="sibTrans" cxnId="{5B7B9770-92EC-4F55-A5AB-6AD99B317EF5}">
      <dgm:prSet/>
      <dgm:spPr/>
    </dgm:pt>
    <dgm:pt modelId="{1F2D917A-08DB-4106-95B4-8CF91CC99ACA}">
      <dgm:prSet phldr="0"/>
      <dgm:spPr/>
      <dgm:t>
        <a:bodyPr/>
        <a:lstStyle/>
        <a:p>
          <a:r>
            <a:rPr lang="en-GB">
              <a:latin typeface="Calibri Light" panose="020F0302020204030204"/>
            </a:rPr>
            <a:t>Research Team</a:t>
          </a:r>
        </a:p>
      </dgm:t>
    </dgm:pt>
    <dgm:pt modelId="{4BA11F60-D0D4-4EDC-A47A-F2AAFA5CCD08}" type="parTrans" cxnId="{0073EB4B-DFCC-48B2-9AC9-26F9F3F67D8D}">
      <dgm:prSet/>
      <dgm:spPr/>
    </dgm:pt>
    <dgm:pt modelId="{46BD768E-F10E-463E-A96D-97165CBF5400}" type="sibTrans" cxnId="{0073EB4B-DFCC-48B2-9AC9-26F9F3F67D8D}">
      <dgm:prSet/>
      <dgm:spPr/>
    </dgm:pt>
    <dgm:pt modelId="{1120894A-75E0-497F-A8FA-9AB797C8A494}">
      <dgm:prSet phldr="0"/>
      <dgm:spPr/>
      <dgm:t>
        <a:bodyPr/>
        <a:lstStyle/>
        <a:p>
          <a:r>
            <a:rPr lang="en-GB">
              <a:latin typeface="Calibri Light" panose="020F0302020204030204"/>
            </a:rPr>
            <a:t>Research customers</a:t>
          </a:r>
        </a:p>
      </dgm:t>
    </dgm:pt>
    <dgm:pt modelId="{424F05EE-CF77-49C9-B10A-D3AF3CEF1035}" type="parTrans" cxnId="{660D52A5-ED76-442B-BA79-CF5F4C1B9B26}">
      <dgm:prSet/>
      <dgm:spPr/>
    </dgm:pt>
    <dgm:pt modelId="{BEFDF8E2-11B2-4C87-A927-E4A47217E574}" type="sibTrans" cxnId="{660D52A5-ED76-442B-BA79-CF5F4C1B9B26}">
      <dgm:prSet/>
      <dgm:spPr/>
    </dgm:pt>
    <dgm:pt modelId="{DAED5679-4360-4669-9674-251A55637BA9}">
      <dgm:prSet phldr="0"/>
      <dgm:spPr/>
      <dgm:t>
        <a:bodyPr/>
        <a:lstStyle/>
        <a:p>
          <a:r>
            <a:rPr lang="en-GB">
              <a:latin typeface="Calibri Light" panose="020F0302020204030204"/>
            </a:rPr>
            <a:t>Research flavours</a:t>
          </a:r>
        </a:p>
      </dgm:t>
    </dgm:pt>
    <dgm:pt modelId="{CD8AC1EA-27DB-43F1-9BA6-EAC5268061BC}" type="parTrans" cxnId="{D9410F4B-658D-4140-99A8-C2240186E92D}">
      <dgm:prSet/>
      <dgm:spPr/>
    </dgm:pt>
    <dgm:pt modelId="{34A0EFC9-8D61-4821-8083-D0BCC140F5B1}" type="sibTrans" cxnId="{D9410F4B-658D-4140-99A8-C2240186E92D}">
      <dgm:prSet/>
      <dgm:spPr/>
    </dgm:pt>
    <dgm:pt modelId="{A148E3C4-1B15-4EEA-9500-D59ED994D0C7}" type="pres">
      <dgm:prSet presAssocID="{5F906C06-B8CA-44A6-BFEF-D3F0ECD2A9A3}" presName="linear" presStyleCnt="0">
        <dgm:presLayoutVars>
          <dgm:animLvl val="lvl"/>
          <dgm:resizeHandles val="exact"/>
        </dgm:presLayoutVars>
      </dgm:prSet>
      <dgm:spPr/>
    </dgm:pt>
    <dgm:pt modelId="{DA7CA26E-617B-4090-9E98-4455372893AB}" type="pres">
      <dgm:prSet presAssocID="{1F2D917A-08DB-4106-95B4-8CF91CC99ACA}" presName="parentText" presStyleLbl="node1" presStyleIdx="0" presStyleCnt="4">
        <dgm:presLayoutVars>
          <dgm:chMax val="0"/>
          <dgm:bulletEnabled val="1"/>
        </dgm:presLayoutVars>
      </dgm:prSet>
      <dgm:spPr/>
    </dgm:pt>
    <dgm:pt modelId="{8F9C1E47-CB1C-4763-9F15-85DF71FCE353}" type="pres">
      <dgm:prSet presAssocID="{1F2D917A-08DB-4106-95B4-8CF91CC99ACA}" presName="childText" presStyleLbl="revTx" presStyleIdx="0" presStyleCnt="4">
        <dgm:presLayoutVars>
          <dgm:bulletEnabled val="1"/>
        </dgm:presLayoutVars>
      </dgm:prSet>
      <dgm:spPr/>
    </dgm:pt>
    <dgm:pt modelId="{5C622EF7-D3DF-4C6D-BF68-50C30E5266D0}" type="pres">
      <dgm:prSet presAssocID="{1361089B-2535-4E9F-8F88-5D724D0706A2}" presName="parentText" presStyleLbl="node1" presStyleIdx="1" presStyleCnt="4">
        <dgm:presLayoutVars>
          <dgm:chMax val="0"/>
          <dgm:bulletEnabled val="1"/>
        </dgm:presLayoutVars>
      </dgm:prSet>
      <dgm:spPr/>
    </dgm:pt>
    <dgm:pt modelId="{A1C85117-BD48-4889-80B7-1A5DBDD2DAB2}" type="pres">
      <dgm:prSet presAssocID="{1361089B-2535-4E9F-8F88-5D724D0706A2}" presName="childText" presStyleLbl="revTx" presStyleIdx="1" presStyleCnt="4">
        <dgm:presLayoutVars>
          <dgm:bulletEnabled val="1"/>
        </dgm:presLayoutVars>
      </dgm:prSet>
      <dgm:spPr/>
    </dgm:pt>
    <dgm:pt modelId="{13B7805F-FD5F-4687-8FA6-39F81BE9AB1B}" type="pres">
      <dgm:prSet presAssocID="{F8783F44-F863-458B-865E-D0227E20EB39}" presName="parentText" presStyleLbl="node1" presStyleIdx="2" presStyleCnt="4">
        <dgm:presLayoutVars>
          <dgm:chMax val="0"/>
          <dgm:bulletEnabled val="1"/>
        </dgm:presLayoutVars>
      </dgm:prSet>
      <dgm:spPr/>
    </dgm:pt>
    <dgm:pt modelId="{9AB03235-C0E4-4CF0-9387-96ADE84EB65B}" type="pres">
      <dgm:prSet presAssocID="{F8783F44-F863-458B-865E-D0227E20EB39}" presName="childText" presStyleLbl="revTx" presStyleIdx="2" presStyleCnt="4">
        <dgm:presLayoutVars>
          <dgm:bulletEnabled val="1"/>
        </dgm:presLayoutVars>
      </dgm:prSet>
      <dgm:spPr/>
    </dgm:pt>
    <dgm:pt modelId="{620BBD20-A462-4BAE-9D99-0F9ACE6ACA91}" type="pres">
      <dgm:prSet presAssocID="{B565B7B0-4F5F-4BF9-A3FD-2462187DD3B0}" presName="parentText" presStyleLbl="node1" presStyleIdx="3" presStyleCnt="4">
        <dgm:presLayoutVars>
          <dgm:chMax val="0"/>
          <dgm:bulletEnabled val="1"/>
        </dgm:presLayoutVars>
      </dgm:prSet>
      <dgm:spPr/>
    </dgm:pt>
    <dgm:pt modelId="{F358A578-1994-4EDF-9DFB-FEB1597610C9}" type="pres">
      <dgm:prSet presAssocID="{B565B7B0-4F5F-4BF9-A3FD-2462187DD3B0}" presName="childText" presStyleLbl="revTx" presStyleIdx="3" presStyleCnt="4">
        <dgm:presLayoutVars>
          <dgm:bulletEnabled val="1"/>
        </dgm:presLayoutVars>
      </dgm:prSet>
      <dgm:spPr/>
    </dgm:pt>
  </dgm:ptLst>
  <dgm:cxnLst>
    <dgm:cxn modelId="{18360301-D66B-42FD-B3BF-4F8FFDCA9434}" srcId="{1361089B-2535-4E9F-8F88-5D724D0706A2}" destId="{DF04A5C6-7F56-4033-97C0-4B4302F74A7C}" srcOrd="1" destOrd="0" parTransId="{02A18E50-2F53-4591-9976-5A5BA1CC2B77}" sibTransId="{DA411DD4-A6A5-48E6-8EAB-DE9841280FD6}"/>
    <dgm:cxn modelId="{2A9E7614-8990-4B41-AC6D-37530A079777}" type="presOf" srcId="{1C5A9BC8-0840-42F9-AF9C-7781BF577FFE}" destId="{9AB03235-C0E4-4CF0-9387-96ADE84EB65B}" srcOrd="0" destOrd="2" presId="urn:microsoft.com/office/officeart/2005/8/layout/vList2"/>
    <dgm:cxn modelId="{EE19A119-C8DE-4206-BD49-D5D4347974D4}" type="presOf" srcId="{039509DD-90E9-4EA8-A19D-9097982BEC38}" destId="{A1C85117-BD48-4889-80B7-1A5DBDD2DAB2}" srcOrd="0" destOrd="0" presId="urn:microsoft.com/office/officeart/2005/8/layout/vList2"/>
    <dgm:cxn modelId="{DB37A01C-AD56-41A9-ADE0-7EEF4F24D2BA}" type="presOf" srcId="{1120894A-75E0-497F-A8FA-9AB797C8A494}" destId="{8F9C1E47-CB1C-4763-9F15-85DF71FCE353}" srcOrd="0" destOrd="0" presId="urn:microsoft.com/office/officeart/2005/8/layout/vList2"/>
    <dgm:cxn modelId="{EED4A534-EFF3-4412-B3DE-BA1E3417FBB8}" srcId="{B565B7B0-4F5F-4BF9-A3FD-2462187DD3B0}" destId="{C9B579A9-F52E-4BBC-9D90-17C3B7B76C5E}" srcOrd="1" destOrd="0" parTransId="{464DC745-F4D2-43E4-95A7-DF4AE11D55A5}" sibTransId="{9FFC1050-E03A-4847-9206-CE74C054DD1C}"/>
    <dgm:cxn modelId="{7598625B-6D43-49A1-9AAC-2E5BF69487C2}" srcId="{1361089B-2535-4E9F-8F88-5D724D0706A2}" destId="{039509DD-90E9-4EA8-A19D-9097982BEC38}" srcOrd="0" destOrd="0" parTransId="{7744EB3F-012C-424A-A1EA-680993A6D692}" sibTransId="{B80F5CEA-FB70-40B0-8F3E-791CA53C3AD7}"/>
    <dgm:cxn modelId="{57DB1D5D-3901-4528-8D63-432CAD7E176E}" srcId="{F8783F44-F863-458B-865E-D0227E20EB39}" destId="{CC7EE26D-4D6D-4251-860C-E41CF11157D2}" srcOrd="0" destOrd="0" parTransId="{E9E6BE64-F5A8-44AE-A2B7-630DA4B4D62C}" sibTransId="{32DCA8B0-767A-45D6-AF47-13A26558FF36}"/>
    <dgm:cxn modelId="{393C9464-35AE-4152-980A-51E288513B14}" type="presOf" srcId="{71D2BBC2-C237-4EF3-8D15-94868C421244}" destId="{9AB03235-C0E4-4CF0-9387-96ADE84EB65B}" srcOrd="0" destOrd="1" presId="urn:microsoft.com/office/officeart/2005/8/layout/vList2"/>
    <dgm:cxn modelId="{6F19CD65-195D-469D-94C9-E3E9399CA302}" srcId="{F8783F44-F863-458B-865E-D0227E20EB39}" destId="{1C5A9BC8-0840-42F9-AF9C-7781BF577FFE}" srcOrd="2" destOrd="0" parTransId="{7AC8C364-92FE-4E84-9A26-175CFB50FDF7}" sibTransId="{BD27AC68-DF04-4E94-BF37-F88845D6CE2D}"/>
    <dgm:cxn modelId="{12367949-A792-48D6-9F62-DC95F73545AA}" type="presOf" srcId="{F8783F44-F863-458B-865E-D0227E20EB39}" destId="{13B7805F-FD5F-4687-8FA6-39F81BE9AB1B}" srcOrd="0" destOrd="0" presId="urn:microsoft.com/office/officeart/2005/8/layout/vList2"/>
    <dgm:cxn modelId="{D9410F4B-658D-4140-99A8-C2240186E92D}" srcId="{1F2D917A-08DB-4106-95B4-8CF91CC99ACA}" destId="{DAED5679-4360-4669-9674-251A55637BA9}" srcOrd="1" destOrd="0" parTransId="{CD8AC1EA-27DB-43F1-9BA6-EAC5268061BC}" sibTransId="{34A0EFC9-8D61-4821-8083-D0BCC140F5B1}"/>
    <dgm:cxn modelId="{0073EB4B-DFCC-48B2-9AC9-26F9F3F67D8D}" srcId="{5F906C06-B8CA-44A6-BFEF-D3F0ECD2A9A3}" destId="{1F2D917A-08DB-4106-95B4-8CF91CC99ACA}" srcOrd="0" destOrd="0" parTransId="{4BA11F60-D0D4-4EDC-A47A-F2AAFA5CCD08}" sibTransId="{46BD768E-F10E-463E-A96D-97165CBF5400}"/>
    <dgm:cxn modelId="{5B7B9770-92EC-4F55-A5AB-6AD99B317EF5}" srcId="{F8783F44-F863-458B-865E-D0227E20EB39}" destId="{DEF0C117-B826-4400-8506-2E10010DAE51}" srcOrd="3" destOrd="0" parTransId="{6A9767D6-D613-4638-9E15-17BB738A7D60}" sibTransId="{13275499-93CE-4567-8D93-1CEF04B2A678}"/>
    <dgm:cxn modelId="{10BA0C56-A27A-45D5-B241-74EC7E40C2E3}" srcId="{B565B7B0-4F5F-4BF9-A3FD-2462187DD3B0}" destId="{9BC7A22E-D23E-4A63-9AF2-C8BAFD99388F}" srcOrd="0" destOrd="0" parTransId="{BAA13CB8-53B6-44E6-B9D9-A65E997B58BE}" sibTransId="{6B676C43-8E72-4991-8141-5D338CB01DA1}"/>
    <dgm:cxn modelId="{EB9DC877-FB5E-41DB-BA43-024F132ECFC7}" type="presOf" srcId="{DF04A5C6-7F56-4033-97C0-4B4302F74A7C}" destId="{A1C85117-BD48-4889-80B7-1A5DBDD2DAB2}" srcOrd="0" destOrd="1" presId="urn:microsoft.com/office/officeart/2005/8/layout/vList2"/>
    <dgm:cxn modelId="{B8E0EB59-A78F-4CAF-A3B7-C2520C4F6828}" type="presOf" srcId="{DEF0C117-B826-4400-8506-2E10010DAE51}" destId="{9AB03235-C0E4-4CF0-9387-96ADE84EB65B}" srcOrd="0" destOrd="3" presId="urn:microsoft.com/office/officeart/2005/8/layout/vList2"/>
    <dgm:cxn modelId="{84F02389-DE49-44CD-BEBB-CD32B252BBB1}" srcId="{1361089B-2535-4E9F-8F88-5D724D0706A2}" destId="{B22C3526-4F05-4025-8FA3-9C7C9D7B907F}" srcOrd="3" destOrd="0" parTransId="{5393D40F-5A06-4660-A45E-A05495A11B79}" sibTransId="{2FC66579-DFA0-4095-AAA3-25DF57416376}"/>
    <dgm:cxn modelId="{14AE0997-24F4-4121-B578-12AF69629668}" type="presOf" srcId="{9BC7A22E-D23E-4A63-9AF2-C8BAFD99388F}" destId="{F358A578-1994-4EDF-9DFB-FEB1597610C9}" srcOrd="0" destOrd="0" presId="urn:microsoft.com/office/officeart/2005/8/layout/vList2"/>
    <dgm:cxn modelId="{4CD3E999-34FF-4F56-845D-3337AE8E7992}" srcId="{5F906C06-B8CA-44A6-BFEF-D3F0ECD2A9A3}" destId="{1361089B-2535-4E9F-8F88-5D724D0706A2}" srcOrd="1" destOrd="0" parTransId="{1D39A61B-B865-425D-A15F-A80D06EF44AF}" sibTransId="{D541D0E0-21C2-40B0-9B63-72E356F4F38E}"/>
    <dgm:cxn modelId="{67C6A79A-3101-4BC1-AAD1-0EBE64050ADA}" srcId="{5F906C06-B8CA-44A6-BFEF-D3F0ECD2A9A3}" destId="{F8783F44-F863-458B-865E-D0227E20EB39}" srcOrd="2" destOrd="0" parTransId="{D075A065-DE31-4150-BE91-39AA13D38F99}" sibTransId="{9E71199E-CE86-4867-8E21-FCF6587DA06C}"/>
    <dgm:cxn modelId="{660D52A5-ED76-442B-BA79-CF5F4C1B9B26}" srcId="{1F2D917A-08DB-4106-95B4-8CF91CC99ACA}" destId="{1120894A-75E0-497F-A8FA-9AB797C8A494}" srcOrd="0" destOrd="0" parTransId="{424F05EE-CF77-49C9-B10A-D3AF3CEF1035}" sibTransId="{BEFDF8E2-11B2-4C87-A927-E4A47217E574}"/>
    <dgm:cxn modelId="{FF6EA4B4-9685-42DC-AFCF-3F5B03BFD674}" type="presOf" srcId="{5F906C06-B8CA-44A6-BFEF-D3F0ECD2A9A3}" destId="{A148E3C4-1B15-4EEA-9500-D59ED994D0C7}" srcOrd="0" destOrd="0" presId="urn:microsoft.com/office/officeart/2005/8/layout/vList2"/>
    <dgm:cxn modelId="{0AB708B8-B68D-4848-94DD-3F1A48D07CC5}" type="presOf" srcId="{CC7EE26D-4D6D-4251-860C-E41CF11157D2}" destId="{9AB03235-C0E4-4CF0-9387-96ADE84EB65B}" srcOrd="0" destOrd="0" presId="urn:microsoft.com/office/officeart/2005/8/layout/vList2"/>
    <dgm:cxn modelId="{55DC6CBD-0420-4367-B5F6-6FEAB8446012}" type="presOf" srcId="{62F2178B-3A8F-40B4-A015-9D369990A45C}" destId="{A1C85117-BD48-4889-80B7-1A5DBDD2DAB2}" srcOrd="0" destOrd="2" presId="urn:microsoft.com/office/officeart/2005/8/layout/vList2"/>
    <dgm:cxn modelId="{657BFBC8-6E53-414B-BB0A-BFE0F3581D6C}" type="presOf" srcId="{C9B579A9-F52E-4BBC-9D90-17C3B7B76C5E}" destId="{F358A578-1994-4EDF-9DFB-FEB1597610C9}" srcOrd="0" destOrd="1" presId="urn:microsoft.com/office/officeart/2005/8/layout/vList2"/>
    <dgm:cxn modelId="{CE526AC9-ABED-45A2-9D11-B83342754856}" srcId="{5F906C06-B8CA-44A6-BFEF-D3F0ECD2A9A3}" destId="{B565B7B0-4F5F-4BF9-A3FD-2462187DD3B0}" srcOrd="3" destOrd="0" parTransId="{7AF8A81A-1184-4FFB-84BA-C2CF02E15889}" sibTransId="{FCA35737-63A2-406E-B0A9-211F0F95165F}"/>
    <dgm:cxn modelId="{89A380D1-CB94-41C7-873B-8C4306F2CD56}" srcId="{F8783F44-F863-458B-865E-D0227E20EB39}" destId="{71D2BBC2-C237-4EF3-8D15-94868C421244}" srcOrd="1" destOrd="0" parTransId="{1356F380-862E-4CDC-BEED-864B24CA1E9A}" sibTransId="{87F600DC-1394-417C-AF26-76CC962C1968}"/>
    <dgm:cxn modelId="{DEE96BDD-111F-4B37-882B-CB7568F9704A}" srcId="{1361089B-2535-4E9F-8F88-5D724D0706A2}" destId="{62F2178B-3A8F-40B4-A015-9D369990A45C}" srcOrd="2" destOrd="0" parTransId="{42017A2A-A38D-47EF-B40B-9A84315A7698}" sibTransId="{350FC980-626D-4921-96FA-DA04E1BC040F}"/>
    <dgm:cxn modelId="{03A689E6-9587-49B8-BA6F-D840B9E6ED47}" type="presOf" srcId="{B22C3526-4F05-4025-8FA3-9C7C9D7B907F}" destId="{A1C85117-BD48-4889-80B7-1A5DBDD2DAB2}" srcOrd="0" destOrd="3" presId="urn:microsoft.com/office/officeart/2005/8/layout/vList2"/>
    <dgm:cxn modelId="{C3E885E7-BF51-4693-BC96-48E795D9A8B4}" type="presOf" srcId="{1F2D917A-08DB-4106-95B4-8CF91CC99ACA}" destId="{DA7CA26E-617B-4090-9E98-4455372893AB}" srcOrd="0" destOrd="0" presId="urn:microsoft.com/office/officeart/2005/8/layout/vList2"/>
    <dgm:cxn modelId="{7D11EFF3-43FD-4DB9-BE3F-DC844CB2C381}" type="presOf" srcId="{DAED5679-4360-4669-9674-251A55637BA9}" destId="{8F9C1E47-CB1C-4763-9F15-85DF71FCE353}" srcOrd="0" destOrd="1" presId="urn:microsoft.com/office/officeart/2005/8/layout/vList2"/>
    <dgm:cxn modelId="{D0440AF8-3197-4D64-A7A2-A6FF73E5183D}" type="presOf" srcId="{B565B7B0-4F5F-4BF9-A3FD-2462187DD3B0}" destId="{620BBD20-A462-4BAE-9D99-0F9ACE6ACA91}" srcOrd="0" destOrd="0" presId="urn:microsoft.com/office/officeart/2005/8/layout/vList2"/>
    <dgm:cxn modelId="{6DF101FE-1DF9-4FB5-8962-79724147BF54}" type="presOf" srcId="{1361089B-2535-4E9F-8F88-5D724D0706A2}" destId="{5C622EF7-D3DF-4C6D-BF68-50C30E5266D0}" srcOrd="0" destOrd="0" presId="urn:microsoft.com/office/officeart/2005/8/layout/vList2"/>
    <dgm:cxn modelId="{90A39B97-A9FF-4EA7-83E8-D878D46CC5E3}" type="presParOf" srcId="{A148E3C4-1B15-4EEA-9500-D59ED994D0C7}" destId="{DA7CA26E-617B-4090-9E98-4455372893AB}" srcOrd="0" destOrd="0" presId="urn:microsoft.com/office/officeart/2005/8/layout/vList2"/>
    <dgm:cxn modelId="{60C822E8-E7A0-45D9-80CE-3A09A18704C1}" type="presParOf" srcId="{A148E3C4-1B15-4EEA-9500-D59ED994D0C7}" destId="{8F9C1E47-CB1C-4763-9F15-85DF71FCE353}" srcOrd="1" destOrd="0" presId="urn:microsoft.com/office/officeart/2005/8/layout/vList2"/>
    <dgm:cxn modelId="{0DF86716-70CB-4E36-91E7-EB2AA6726237}" type="presParOf" srcId="{A148E3C4-1B15-4EEA-9500-D59ED994D0C7}" destId="{5C622EF7-D3DF-4C6D-BF68-50C30E5266D0}" srcOrd="2" destOrd="0" presId="urn:microsoft.com/office/officeart/2005/8/layout/vList2"/>
    <dgm:cxn modelId="{706B826C-BAC4-4ACD-86BB-94EE547B4A79}" type="presParOf" srcId="{A148E3C4-1B15-4EEA-9500-D59ED994D0C7}" destId="{A1C85117-BD48-4889-80B7-1A5DBDD2DAB2}" srcOrd="3" destOrd="0" presId="urn:microsoft.com/office/officeart/2005/8/layout/vList2"/>
    <dgm:cxn modelId="{148D01F9-BAA1-4CBD-9296-787ABB448BF2}" type="presParOf" srcId="{A148E3C4-1B15-4EEA-9500-D59ED994D0C7}" destId="{13B7805F-FD5F-4687-8FA6-39F81BE9AB1B}" srcOrd="4" destOrd="0" presId="urn:microsoft.com/office/officeart/2005/8/layout/vList2"/>
    <dgm:cxn modelId="{9B454E67-77B1-45DB-BB93-759F95A3D525}" type="presParOf" srcId="{A148E3C4-1B15-4EEA-9500-D59ED994D0C7}" destId="{9AB03235-C0E4-4CF0-9387-96ADE84EB65B}" srcOrd="5" destOrd="0" presId="urn:microsoft.com/office/officeart/2005/8/layout/vList2"/>
    <dgm:cxn modelId="{B1FBAB13-5717-43E1-A99D-707C7B6CB09E}" type="presParOf" srcId="{A148E3C4-1B15-4EEA-9500-D59ED994D0C7}" destId="{620BBD20-A462-4BAE-9D99-0F9ACE6ACA91}" srcOrd="6" destOrd="0" presId="urn:microsoft.com/office/officeart/2005/8/layout/vList2"/>
    <dgm:cxn modelId="{0A4ADF50-647C-4C5F-B901-EFD277049776}" type="presParOf" srcId="{A148E3C4-1B15-4EEA-9500-D59ED994D0C7}" destId="{F358A578-1994-4EDF-9DFB-FEB1597610C9}" srcOrd="7"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36356C-CE39-4AF5-B1C0-FA03A2982DA9}" type="doc">
      <dgm:prSet loTypeId="urn:microsoft.com/office/officeart/2005/8/layout/hierarchy3" loCatId="hierarchy" qsTypeId="urn:microsoft.com/office/officeart/2005/8/quickstyle/simple5" qsCatId="simple" csTypeId="urn:microsoft.com/office/officeart/2005/8/colors/colorful2" csCatId="colorful" phldr="1"/>
      <dgm:spPr/>
      <dgm:t>
        <a:bodyPr/>
        <a:lstStyle/>
        <a:p>
          <a:endParaRPr lang="en-GB"/>
        </a:p>
      </dgm:t>
    </dgm:pt>
    <dgm:pt modelId="{57DE7EF4-B817-463E-902D-89C7FE7E25BD}">
      <dgm:prSet phldrT="[Text]" phldr="0"/>
      <dgm:spPr/>
      <dgm:t>
        <a:bodyPr/>
        <a:lstStyle/>
        <a:p>
          <a:r>
            <a:rPr lang="en-GB">
              <a:latin typeface="Calibri Light" panose="020F0302020204030204"/>
            </a:rPr>
            <a:t>Month 4</a:t>
          </a:r>
          <a:endParaRPr lang="en-GB"/>
        </a:p>
      </dgm:t>
    </dgm:pt>
    <dgm:pt modelId="{47C9D562-0E45-46CE-A43F-EE2B3529968A}" type="parTrans" cxnId="{327D7C33-273D-4B05-AC56-DF48872136E6}">
      <dgm:prSet/>
      <dgm:spPr/>
      <dgm:t>
        <a:bodyPr/>
        <a:lstStyle/>
        <a:p>
          <a:endParaRPr lang="en-GB"/>
        </a:p>
      </dgm:t>
    </dgm:pt>
    <dgm:pt modelId="{94080676-228F-4D67-85BD-FC2C38B94232}" type="sibTrans" cxnId="{327D7C33-273D-4B05-AC56-DF48872136E6}">
      <dgm:prSet/>
      <dgm:spPr/>
      <dgm:t>
        <a:bodyPr/>
        <a:lstStyle/>
        <a:p>
          <a:endParaRPr lang="en-GB"/>
        </a:p>
      </dgm:t>
    </dgm:pt>
    <dgm:pt modelId="{70442AE7-F630-4D3A-A749-E6740B52FCDD}">
      <dgm:prSet phldrT="[Text]" phldr="0"/>
      <dgm:spPr/>
      <dgm:t>
        <a:bodyPr/>
        <a:lstStyle/>
        <a:p>
          <a:r>
            <a:rPr lang="en-GB">
              <a:latin typeface="Calibri Light" panose="020F0302020204030204"/>
            </a:rPr>
            <a:t>Product Design &amp; Feasibility</a:t>
          </a:r>
          <a:endParaRPr lang="en-GB"/>
        </a:p>
      </dgm:t>
    </dgm:pt>
    <dgm:pt modelId="{455D5437-7042-4904-AB4C-942E71784338}" type="parTrans" cxnId="{29D62ECE-36EE-49CA-9FD4-34C946D998A2}">
      <dgm:prSet/>
      <dgm:spPr/>
      <dgm:t>
        <a:bodyPr/>
        <a:lstStyle/>
        <a:p>
          <a:endParaRPr lang="en-GB"/>
        </a:p>
      </dgm:t>
    </dgm:pt>
    <dgm:pt modelId="{844D706E-0992-46C3-A1DE-F73FCD41011F}" type="sibTrans" cxnId="{29D62ECE-36EE-49CA-9FD4-34C946D998A2}">
      <dgm:prSet/>
      <dgm:spPr/>
      <dgm:t>
        <a:bodyPr/>
        <a:lstStyle/>
        <a:p>
          <a:endParaRPr lang="en-GB"/>
        </a:p>
      </dgm:t>
    </dgm:pt>
    <dgm:pt modelId="{489D292B-3B1C-48D6-9F0D-EFFAADF80138}">
      <dgm:prSet phldrT="[Text]" phldr="0"/>
      <dgm:spPr/>
      <dgm:t>
        <a:bodyPr/>
        <a:lstStyle/>
        <a:p>
          <a:r>
            <a:rPr lang="en-GB">
              <a:latin typeface="Calibri Light" panose="020F0302020204030204"/>
            </a:rPr>
            <a:t>Research target markets</a:t>
          </a:r>
          <a:endParaRPr lang="en-GB"/>
        </a:p>
      </dgm:t>
    </dgm:pt>
    <dgm:pt modelId="{F1086F28-2E92-418D-9F08-557FD44AF0ED}" type="parTrans" cxnId="{0AB935FE-4D60-4826-8260-CA10FE7B8D1A}">
      <dgm:prSet/>
      <dgm:spPr/>
      <dgm:t>
        <a:bodyPr/>
        <a:lstStyle/>
        <a:p>
          <a:endParaRPr lang="en-GB"/>
        </a:p>
      </dgm:t>
    </dgm:pt>
    <dgm:pt modelId="{1D5AAC9E-412B-4C2F-92C3-E42631E26FAF}" type="sibTrans" cxnId="{0AB935FE-4D60-4826-8260-CA10FE7B8D1A}">
      <dgm:prSet/>
      <dgm:spPr/>
      <dgm:t>
        <a:bodyPr/>
        <a:lstStyle/>
        <a:p>
          <a:endParaRPr lang="en-GB"/>
        </a:p>
      </dgm:t>
    </dgm:pt>
    <dgm:pt modelId="{FED7CF01-1F7A-4EB9-A187-479F63A9EC89}">
      <dgm:prSet phldrT="[Text]" phldr="0"/>
      <dgm:spPr/>
      <dgm:t>
        <a:bodyPr/>
        <a:lstStyle/>
        <a:p>
          <a:r>
            <a:rPr lang="en-GB">
              <a:latin typeface="Calibri Light" panose="020F0302020204030204"/>
            </a:rPr>
            <a:t>Month 3</a:t>
          </a:r>
          <a:endParaRPr lang="en-GB"/>
        </a:p>
      </dgm:t>
    </dgm:pt>
    <dgm:pt modelId="{7A8BC818-5036-44FF-8AAB-1FE693172D99}" type="parTrans" cxnId="{12DD9210-335C-4990-8F09-45F9048BEBBF}">
      <dgm:prSet/>
      <dgm:spPr/>
      <dgm:t>
        <a:bodyPr/>
        <a:lstStyle/>
        <a:p>
          <a:endParaRPr lang="en-GB"/>
        </a:p>
      </dgm:t>
    </dgm:pt>
    <dgm:pt modelId="{B7CF626E-673C-480F-B62B-85C22C62EAA8}" type="sibTrans" cxnId="{12DD9210-335C-4990-8F09-45F9048BEBBF}">
      <dgm:prSet/>
      <dgm:spPr/>
      <dgm:t>
        <a:bodyPr/>
        <a:lstStyle/>
        <a:p>
          <a:endParaRPr lang="en-GB"/>
        </a:p>
      </dgm:t>
    </dgm:pt>
    <dgm:pt modelId="{447982CB-AD8A-4677-AD99-A2435B21884C}">
      <dgm:prSet phldrT="[Text]" phldr="0"/>
      <dgm:spPr/>
      <dgm:t>
        <a:bodyPr/>
        <a:lstStyle/>
        <a:p>
          <a:r>
            <a:rPr lang="en-GB">
              <a:latin typeface="Calibri Light" panose="020F0302020204030204"/>
            </a:rPr>
            <a:t>Marketing &amp; Pricing strategies</a:t>
          </a:r>
          <a:endParaRPr lang="en-GB"/>
        </a:p>
      </dgm:t>
    </dgm:pt>
    <dgm:pt modelId="{B80B800D-1DED-477E-9A88-6BECF90C93C5}" type="parTrans" cxnId="{6EE89309-F895-4E3A-B3CD-3733F5AC4EA5}">
      <dgm:prSet/>
      <dgm:spPr/>
      <dgm:t>
        <a:bodyPr/>
        <a:lstStyle/>
        <a:p>
          <a:endParaRPr lang="en-GB"/>
        </a:p>
      </dgm:t>
    </dgm:pt>
    <dgm:pt modelId="{74D7321D-B0B1-4303-B187-2D85E1B3C24B}" type="sibTrans" cxnId="{6EE89309-F895-4E3A-B3CD-3733F5AC4EA5}">
      <dgm:prSet/>
      <dgm:spPr/>
      <dgm:t>
        <a:bodyPr/>
        <a:lstStyle/>
        <a:p>
          <a:endParaRPr lang="en-GB"/>
        </a:p>
      </dgm:t>
    </dgm:pt>
    <dgm:pt modelId="{6551F20D-22DA-498D-9C77-B3E14910B67C}">
      <dgm:prSet phldrT="[Text]" phldr="0"/>
      <dgm:spPr/>
      <dgm:t>
        <a:bodyPr/>
        <a:lstStyle/>
        <a:p>
          <a:r>
            <a:rPr lang="en-GB">
              <a:latin typeface="Calibri Light" panose="020F0302020204030204"/>
            </a:rPr>
            <a:t>Month 2</a:t>
          </a:r>
          <a:endParaRPr lang="en-GB"/>
        </a:p>
      </dgm:t>
    </dgm:pt>
    <dgm:pt modelId="{340B911A-B4D0-4094-8C89-BE09CA3D94EC}" type="parTrans" cxnId="{562AD13D-D150-4986-B8F6-07659489F435}">
      <dgm:prSet/>
      <dgm:spPr/>
      <dgm:t>
        <a:bodyPr/>
        <a:lstStyle/>
        <a:p>
          <a:endParaRPr lang="en-GB"/>
        </a:p>
      </dgm:t>
    </dgm:pt>
    <dgm:pt modelId="{9E40F318-9685-49C3-B7B9-CE0DEA7915D6}" type="sibTrans" cxnId="{562AD13D-D150-4986-B8F6-07659489F435}">
      <dgm:prSet/>
      <dgm:spPr/>
      <dgm:t>
        <a:bodyPr/>
        <a:lstStyle/>
        <a:p>
          <a:endParaRPr lang="en-GB"/>
        </a:p>
      </dgm:t>
    </dgm:pt>
    <dgm:pt modelId="{94A09427-B27E-49FC-A6AD-ED0B5EDD7794}">
      <dgm:prSet phldr="0"/>
      <dgm:spPr/>
      <dgm:t>
        <a:bodyPr/>
        <a:lstStyle/>
        <a:p>
          <a:r>
            <a:rPr lang="en-GB">
              <a:latin typeface="Calibri Light" panose="020F0302020204030204"/>
            </a:rPr>
            <a:t>Designing video for product promotion</a:t>
          </a:r>
        </a:p>
      </dgm:t>
    </dgm:pt>
    <dgm:pt modelId="{28056533-4EDA-46E0-8766-84B9CD479905}" type="parTrans" cxnId="{0D8713DE-E1A3-483A-9F1C-45058FC4E9E7}">
      <dgm:prSet/>
      <dgm:spPr/>
    </dgm:pt>
    <dgm:pt modelId="{CC1EA3B1-62BE-45E6-9E2B-67CA25B2CB50}" type="sibTrans" cxnId="{0D8713DE-E1A3-483A-9F1C-45058FC4E9E7}">
      <dgm:prSet/>
      <dgm:spPr/>
      <dgm:t>
        <a:bodyPr/>
        <a:lstStyle/>
        <a:p>
          <a:endParaRPr lang="en-US"/>
        </a:p>
      </dgm:t>
    </dgm:pt>
    <dgm:pt modelId="{E7A16876-4A12-4C36-9178-24CC11E257BF}">
      <dgm:prSet phldr="0"/>
      <dgm:spPr/>
      <dgm:t>
        <a:bodyPr/>
        <a:lstStyle/>
        <a:p>
          <a:r>
            <a:rPr lang="en-GB">
              <a:latin typeface="Calibri Light" panose="020F0302020204030204"/>
            </a:rPr>
            <a:t>Creating social-media content</a:t>
          </a:r>
        </a:p>
      </dgm:t>
    </dgm:pt>
    <dgm:pt modelId="{806EEC49-FDC5-459C-A7A7-977AB0AE3B18}" type="parTrans" cxnId="{8D292E3F-B4D9-4945-9A0F-67E41D25F290}">
      <dgm:prSet/>
      <dgm:spPr/>
    </dgm:pt>
    <dgm:pt modelId="{82AE4D05-49E5-4C99-9BFF-1CE43773B370}" type="sibTrans" cxnId="{8D292E3F-B4D9-4945-9A0F-67E41D25F290}">
      <dgm:prSet/>
      <dgm:spPr/>
      <dgm:t>
        <a:bodyPr/>
        <a:lstStyle/>
        <a:p>
          <a:endParaRPr lang="en-US"/>
        </a:p>
      </dgm:t>
    </dgm:pt>
    <dgm:pt modelId="{A260F2C0-E636-4AB4-A9FF-8E804975D4A1}">
      <dgm:prSet phldr="0"/>
      <dgm:spPr/>
      <dgm:t>
        <a:bodyPr/>
        <a:lstStyle/>
        <a:p>
          <a:r>
            <a:rPr lang="en-GB">
              <a:latin typeface="Calibri Light" panose="020F0302020204030204"/>
            </a:rPr>
            <a:t>Pitching to vendors to sell product</a:t>
          </a:r>
        </a:p>
      </dgm:t>
    </dgm:pt>
    <dgm:pt modelId="{82842274-9622-4364-9567-0C6F7DC4B5C8}" type="parTrans" cxnId="{8B42E8FA-AE45-4938-ACCE-F7E12BD20E1B}">
      <dgm:prSet/>
      <dgm:spPr/>
    </dgm:pt>
    <dgm:pt modelId="{EAC55D8F-7A03-4AD7-AAD5-1D7D4C19ABFC}" type="sibTrans" cxnId="{8B42E8FA-AE45-4938-ACCE-F7E12BD20E1B}">
      <dgm:prSet/>
      <dgm:spPr/>
      <dgm:t>
        <a:bodyPr/>
        <a:lstStyle/>
        <a:p>
          <a:endParaRPr lang="en-US"/>
        </a:p>
      </dgm:t>
    </dgm:pt>
    <dgm:pt modelId="{D72A5739-F692-4EA7-9EAB-F8F3B435C9B4}">
      <dgm:prSet phldr="0"/>
      <dgm:spPr/>
      <dgm:t>
        <a:bodyPr/>
        <a:lstStyle/>
        <a:p>
          <a:r>
            <a:rPr lang="en-GB">
              <a:latin typeface="Calibri Light" panose="020F0302020204030204"/>
            </a:rPr>
            <a:t>Designing ideas for social-media content</a:t>
          </a:r>
        </a:p>
      </dgm:t>
    </dgm:pt>
    <dgm:pt modelId="{2776A479-32FD-4E52-9C22-8F28250F3F98}" type="parTrans" cxnId="{5A1FFA42-330F-4A39-8C21-15CFAF361533}">
      <dgm:prSet/>
      <dgm:spPr/>
    </dgm:pt>
    <dgm:pt modelId="{8350AB19-066E-41C9-8CD4-B3DF3EF95A59}" type="sibTrans" cxnId="{5A1FFA42-330F-4A39-8C21-15CFAF361533}">
      <dgm:prSet/>
      <dgm:spPr/>
      <dgm:t>
        <a:bodyPr/>
        <a:lstStyle/>
        <a:p>
          <a:endParaRPr lang="en-US"/>
        </a:p>
      </dgm:t>
    </dgm:pt>
    <dgm:pt modelId="{EC59360B-8A68-402E-95F6-80B50131E7C4}">
      <dgm:prSet phldr="0"/>
      <dgm:spPr/>
      <dgm:t>
        <a:bodyPr/>
        <a:lstStyle/>
        <a:p>
          <a:r>
            <a:rPr lang="en-GB">
              <a:latin typeface="Calibri Light" panose="020F0302020204030204"/>
            </a:rPr>
            <a:t>Week 4</a:t>
          </a:r>
        </a:p>
      </dgm:t>
    </dgm:pt>
    <dgm:pt modelId="{5DFCC696-1720-419E-9C8B-CB1B7160C4DD}" type="parTrans" cxnId="{01403704-1225-41BF-A226-53B528B387EC}">
      <dgm:prSet/>
      <dgm:spPr/>
    </dgm:pt>
    <dgm:pt modelId="{369F15C6-C411-4431-9441-32F0EF407F1E}" type="sibTrans" cxnId="{01403704-1225-41BF-A226-53B528B387EC}">
      <dgm:prSet/>
      <dgm:spPr/>
      <dgm:t>
        <a:bodyPr/>
        <a:lstStyle/>
        <a:p>
          <a:endParaRPr lang="en-US"/>
        </a:p>
      </dgm:t>
    </dgm:pt>
    <dgm:pt modelId="{5F35479B-4272-4C2D-9257-246BBDC0E891}">
      <dgm:prSet phldr="0"/>
      <dgm:spPr/>
      <dgm:t>
        <a:bodyPr/>
        <a:lstStyle/>
        <a:p>
          <a:r>
            <a:rPr lang="en-GB">
              <a:latin typeface="Calibri Light" panose="020F0302020204030204"/>
            </a:rPr>
            <a:t>Website Design and Product </a:t>
          </a:r>
          <a:r>
            <a:rPr lang="en-GB" err="1">
              <a:latin typeface="Calibri Light" panose="020F0302020204030204"/>
            </a:rPr>
            <a:t>Licsensing</a:t>
          </a:r>
        </a:p>
      </dgm:t>
    </dgm:pt>
    <dgm:pt modelId="{30E5CB5B-606B-4EAA-B2E0-8E6A1A80FC29}" type="parTrans" cxnId="{BC4D7CD6-2F5F-4D23-8179-3F078F807494}">
      <dgm:prSet/>
      <dgm:spPr/>
    </dgm:pt>
    <dgm:pt modelId="{2278F8A6-D1D3-45C8-B2B0-283B1B57BE90}" type="sibTrans" cxnId="{BC4D7CD6-2F5F-4D23-8179-3F078F807494}">
      <dgm:prSet/>
      <dgm:spPr/>
      <dgm:t>
        <a:bodyPr/>
        <a:lstStyle/>
        <a:p>
          <a:endParaRPr lang="en-US"/>
        </a:p>
      </dgm:t>
    </dgm:pt>
    <dgm:pt modelId="{004A7AB6-F5E2-4DBC-8C7C-717966C395B0}">
      <dgm:prSet phldr="0"/>
      <dgm:spPr/>
      <dgm:t>
        <a:bodyPr/>
        <a:lstStyle/>
        <a:p>
          <a:r>
            <a:rPr lang="en-GB">
              <a:latin typeface="Calibri Light" panose="020F0302020204030204"/>
            </a:rPr>
            <a:t>Sample product creation and testing</a:t>
          </a:r>
        </a:p>
      </dgm:t>
    </dgm:pt>
    <dgm:pt modelId="{D85983FD-C83F-45F2-A180-17F9DFA9E6D4}" type="parTrans" cxnId="{4655ACAA-3C15-4CEA-BDAF-A457E266352A}">
      <dgm:prSet/>
      <dgm:spPr/>
    </dgm:pt>
    <dgm:pt modelId="{49CED77F-39E9-45EB-9F7D-17D89D569B96}" type="sibTrans" cxnId="{4655ACAA-3C15-4CEA-BDAF-A457E266352A}">
      <dgm:prSet/>
      <dgm:spPr/>
      <dgm:t>
        <a:bodyPr/>
        <a:lstStyle/>
        <a:p>
          <a:endParaRPr lang="en-US"/>
        </a:p>
      </dgm:t>
    </dgm:pt>
    <dgm:pt modelId="{617486A5-0282-4B10-B173-3F5E3146A1F1}">
      <dgm:prSet phldr="0"/>
      <dgm:spPr/>
      <dgm:t>
        <a:bodyPr/>
        <a:lstStyle/>
        <a:p>
          <a:r>
            <a:rPr lang="en-GB">
              <a:latin typeface="Calibri Light" panose="020F0302020204030204"/>
            </a:rPr>
            <a:t>Begin advertising and marketing campaign</a:t>
          </a:r>
        </a:p>
      </dgm:t>
    </dgm:pt>
    <dgm:pt modelId="{28575D80-2AC3-475A-9317-1C1E60104FE7}" type="parTrans" cxnId="{8B993D20-B434-4DF9-8118-4381B060644A}">
      <dgm:prSet/>
      <dgm:spPr/>
    </dgm:pt>
    <dgm:pt modelId="{43990A42-7C84-4364-8CD4-D54173B81B88}" type="sibTrans" cxnId="{8B993D20-B434-4DF9-8118-4381B060644A}">
      <dgm:prSet/>
      <dgm:spPr/>
      <dgm:t>
        <a:bodyPr/>
        <a:lstStyle/>
        <a:p>
          <a:endParaRPr lang="en-US"/>
        </a:p>
      </dgm:t>
    </dgm:pt>
    <dgm:pt modelId="{12CD773E-ECF4-4EE9-8D38-AB1AEFCB4873}">
      <dgm:prSet phldr="0"/>
      <dgm:spPr/>
      <dgm:t>
        <a:bodyPr/>
        <a:lstStyle/>
        <a:p>
          <a:r>
            <a:rPr lang="en-GB">
              <a:latin typeface="Calibri Light" panose="020F0302020204030204"/>
            </a:rPr>
            <a:t>Begin production of product for sales orders</a:t>
          </a:r>
        </a:p>
      </dgm:t>
    </dgm:pt>
    <dgm:pt modelId="{7F8C8593-0DB4-4517-985C-C3854466F4E3}" type="parTrans" cxnId="{DF443234-78C7-46EE-955E-A021ADFF48E4}">
      <dgm:prSet/>
      <dgm:spPr/>
    </dgm:pt>
    <dgm:pt modelId="{F10C8612-E902-46CD-8A9C-75C05E858E52}" type="sibTrans" cxnId="{DF443234-78C7-46EE-955E-A021ADFF48E4}">
      <dgm:prSet/>
      <dgm:spPr/>
      <dgm:t>
        <a:bodyPr/>
        <a:lstStyle/>
        <a:p>
          <a:endParaRPr lang="en-US"/>
        </a:p>
      </dgm:t>
    </dgm:pt>
    <dgm:pt modelId="{3576AAF9-F40C-4D93-9E40-8820EFE6B9AB}">
      <dgm:prSet phldr="0"/>
      <dgm:spPr/>
      <dgm:t>
        <a:bodyPr/>
        <a:lstStyle/>
        <a:p>
          <a:r>
            <a:rPr lang="en-GB">
              <a:latin typeface="Calibri Light" panose="020F0302020204030204"/>
            </a:rPr>
            <a:t>Week 3</a:t>
          </a:r>
        </a:p>
      </dgm:t>
    </dgm:pt>
    <dgm:pt modelId="{3C6EF0DA-0FB4-4C2F-A71E-9FDFBF5E5ADB}" type="parTrans" cxnId="{19343508-118F-4055-A46E-245741592E56}">
      <dgm:prSet/>
      <dgm:spPr/>
    </dgm:pt>
    <dgm:pt modelId="{5AA342BC-F960-4DD7-97BC-D04202265AEF}" type="sibTrans" cxnId="{19343508-118F-4055-A46E-245741592E56}">
      <dgm:prSet/>
      <dgm:spPr/>
      <dgm:t>
        <a:bodyPr/>
        <a:lstStyle/>
        <a:p>
          <a:endParaRPr lang="en-US"/>
        </a:p>
      </dgm:t>
    </dgm:pt>
    <dgm:pt modelId="{090C130E-0361-417D-BAD2-BE961359B21A}">
      <dgm:prSet phldr="0"/>
      <dgm:spPr/>
      <dgm:t>
        <a:bodyPr/>
        <a:lstStyle/>
        <a:p>
          <a:r>
            <a:rPr lang="en-GB">
              <a:latin typeface="Calibri Light" panose="020F0302020204030204"/>
            </a:rPr>
            <a:t>Overlook expenditures, what has been spent so far</a:t>
          </a:r>
        </a:p>
      </dgm:t>
    </dgm:pt>
    <dgm:pt modelId="{C4486418-46CD-4720-AC3C-0BCE1B720CEF}" type="parTrans" cxnId="{DBFBDB9D-62FF-44D4-873B-C291AFFE1B88}">
      <dgm:prSet/>
      <dgm:spPr/>
    </dgm:pt>
    <dgm:pt modelId="{FE70D3E7-CB00-4776-9DD1-E8E802E7FA3E}" type="sibTrans" cxnId="{DBFBDB9D-62FF-44D4-873B-C291AFFE1B88}">
      <dgm:prSet/>
      <dgm:spPr/>
      <dgm:t>
        <a:bodyPr/>
        <a:lstStyle/>
        <a:p>
          <a:endParaRPr lang="en-US"/>
        </a:p>
      </dgm:t>
    </dgm:pt>
    <dgm:pt modelId="{C0E4ADC1-F47A-435D-98BC-D66BC2DFBE02}">
      <dgm:prSet phldr="0"/>
      <dgm:spPr/>
      <dgm:t>
        <a:bodyPr/>
        <a:lstStyle/>
        <a:p>
          <a:r>
            <a:rPr lang="en-GB">
              <a:latin typeface="Calibri Light" panose="020F0302020204030204"/>
            </a:rPr>
            <a:t>Assess any risks</a:t>
          </a:r>
        </a:p>
      </dgm:t>
    </dgm:pt>
    <dgm:pt modelId="{413E741B-9BB6-43EB-A4F8-549336840323}" type="parTrans" cxnId="{97D3A93C-3FF9-4E04-A217-9104AA289F8F}">
      <dgm:prSet/>
      <dgm:spPr/>
    </dgm:pt>
    <dgm:pt modelId="{CBEC1398-6E9F-4CF9-B6FA-F78A349C495F}" type="sibTrans" cxnId="{97D3A93C-3FF9-4E04-A217-9104AA289F8F}">
      <dgm:prSet/>
      <dgm:spPr/>
      <dgm:t>
        <a:bodyPr/>
        <a:lstStyle/>
        <a:p>
          <a:endParaRPr lang="en-US"/>
        </a:p>
      </dgm:t>
    </dgm:pt>
    <dgm:pt modelId="{081AEBFB-0822-4D52-A0A5-EB636A7D2A71}">
      <dgm:prSet phldr="0"/>
      <dgm:spPr/>
      <dgm:t>
        <a:bodyPr/>
        <a:lstStyle/>
        <a:p>
          <a:r>
            <a:rPr lang="en-GB">
              <a:latin typeface="Calibri Light" panose="020F0302020204030204"/>
            </a:rPr>
            <a:t>Week 2</a:t>
          </a:r>
        </a:p>
      </dgm:t>
    </dgm:pt>
    <dgm:pt modelId="{F9396DB1-8CDD-4176-B31B-1139CD6DB7F0}" type="parTrans" cxnId="{E9C41DC3-AB5A-4B65-8792-DEBB3E71F3EB}">
      <dgm:prSet/>
      <dgm:spPr/>
    </dgm:pt>
    <dgm:pt modelId="{F1986A21-B010-403F-A623-33F35B880FE1}" type="sibTrans" cxnId="{E9C41DC3-AB5A-4B65-8792-DEBB3E71F3EB}">
      <dgm:prSet/>
      <dgm:spPr/>
      <dgm:t>
        <a:bodyPr/>
        <a:lstStyle/>
        <a:p>
          <a:endParaRPr lang="en-US"/>
        </a:p>
      </dgm:t>
    </dgm:pt>
    <dgm:pt modelId="{DA478B73-450A-4765-A1D3-46ABEC71DBDC}">
      <dgm:prSet phldr="0"/>
      <dgm:spPr/>
      <dgm:t>
        <a:bodyPr/>
        <a:lstStyle/>
        <a:p>
          <a:r>
            <a:rPr lang="en-GB">
              <a:latin typeface="Calibri Light" panose="020F0302020204030204"/>
            </a:rPr>
            <a:t>Sales and distribution need to fulfil orders</a:t>
          </a:r>
        </a:p>
      </dgm:t>
    </dgm:pt>
    <dgm:pt modelId="{4A33A878-EF19-4963-AA28-DF658BB0CE65}" type="parTrans" cxnId="{F48058B5-7C2E-4499-9478-DFBB9709DE11}">
      <dgm:prSet/>
      <dgm:spPr/>
    </dgm:pt>
    <dgm:pt modelId="{39CE56D2-F7DD-4BBF-946E-16A4028554D9}" type="sibTrans" cxnId="{F48058B5-7C2E-4499-9478-DFBB9709DE11}">
      <dgm:prSet/>
      <dgm:spPr/>
      <dgm:t>
        <a:bodyPr/>
        <a:lstStyle/>
        <a:p>
          <a:endParaRPr lang="en-US"/>
        </a:p>
      </dgm:t>
    </dgm:pt>
    <dgm:pt modelId="{8C9344FF-43B6-4410-9881-343E1879BDF3}">
      <dgm:prSet phldr="0"/>
      <dgm:spPr/>
      <dgm:t>
        <a:bodyPr/>
        <a:lstStyle/>
        <a:p>
          <a:r>
            <a:rPr lang="en-GB">
              <a:latin typeface="Calibri Light" panose="020F0302020204030204"/>
            </a:rPr>
            <a:t>Week 1 before launch</a:t>
          </a:r>
        </a:p>
      </dgm:t>
    </dgm:pt>
    <dgm:pt modelId="{0DF9A573-4C31-4C16-A5D7-F632DB6016CC}" type="parTrans" cxnId="{E31ADB56-F8E7-4F95-922F-9AD4EB61DD83}">
      <dgm:prSet/>
      <dgm:spPr/>
    </dgm:pt>
    <dgm:pt modelId="{408E20F3-1168-4D9A-A6E4-5AE460FD8E99}" type="sibTrans" cxnId="{E31ADB56-F8E7-4F95-922F-9AD4EB61DD83}">
      <dgm:prSet/>
      <dgm:spPr/>
      <dgm:t>
        <a:bodyPr/>
        <a:lstStyle/>
        <a:p>
          <a:endParaRPr lang="en-US"/>
        </a:p>
      </dgm:t>
    </dgm:pt>
    <dgm:pt modelId="{388FF43F-2FCA-487F-B02F-F36EF81A3453}">
      <dgm:prSet phldr="0"/>
      <dgm:spPr/>
      <dgm:t>
        <a:bodyPr/>
        <a:lstStyle/>
        <a:p>
          <a:r>
            <a:rPr lang="en-GB">
              <a:latin typeface="Calibri Light" panose="020F0302020204030204"/>
            </a:rPr>
            <a:t>Batch test product</a:t>
          </a:r>
        </a:p>
      </dgm:t>
    </dgm:pt>
    <dgm:pt modelId="{FF7E62A2-FB98-4B58-BF05-41F07C5D7317}" type="parTrans" cxnId="{B5F02BA1-0894-4C4D-8C04-F4EFED5D56F9}">
      <dgm:prSet/>
      <dgm:spPr/>
    </dgm:pt>
    <dgm:pt modelId="{D09EA604-EC72-4BED-AB34-832700EF12BB}" type="sibTrans" cxnId="{B5F02BA1-0894-4C4D-8C04-F4EFED5D56F9}">
      <dgm:prSet/>
      <dgm:spPr/>
      <dgm:t>
        <a:bodyPr/>
        <a:lstStyle/>
        <a:p>
          <a:endParaRPr lang="en-US"/>
        </a:p>
      </dgm:t>
    </dgm:pt>
    <dgm:pt modelId="{4816C89C-CDB6-41B0-880F-246E7803B026}">
      <dgm:prSet phldr="0"/>
      <dgm:spPr/>
      <dgm:t>
        <a:bodyPr/>
        <a:lstStyle/>
        <a:p>
          <a:r>
            <a:rPr lang="en-GB">
              <a:latin typeface="Calibri Light" panose="020F0302020204030204"/>
            </a:rPr>
            <a:t>Distribute to all locations</a:t>
          </a:r>
        </a:p>
      </dgm:t>
    </dgm:pt>
    <dgm:pt modelId="{58F9CF4A-6831-4C2D-9209-3D850484CF29}" type="parTrans" cxnId="{EE4E3400-05C2-4555-BD65-FC705B1B3E3C}">
      <dgm:prSet/>
      <dgm:spPr/>
    </dgm:pt>
    <dgm:pt modelId="{21577D08-FFA7-4B12-8B6E-90391A110E56}" type="sibTrans" cxnId="{EE4E3400-05C2-4555-BD65-FC705B1B3E3C}">
      <dgm:prSet/>
      <dgm:spPr/>
      <dgm:t>
        <a:bodyPr/>
        <a:lstStyle/>
        <a:p>
          <a:endParaRPr lang="en-US"/>
        </a:p>
      </dgm:t>
    </dgm:pt>
    <dgm:pt modelId="{8FD676B6-EA7A-4024-8926-D584297DD417}">
      <dgm:prSet phldr="0"/>
      <dgm:spPr/>
      <dgm:t>
        <a:bodyPr/>
        <a:lstStyle/>
        <a:p>
          <a:r>
            <a:rPr lang="en-GB">
              <a:latin typeface="Calibri Light" panose="020F0302020204030204"/>
            </a:rPr>
            <a:t>Sales team training</a:t>
          </a:r>
        </a:p>
      </dgm:t>
    </dgm:pt>
    <dgm:pt modelId="{BF1B8CEE-4D00-48C3-9F41-B749BE104594}" type="parTrans" cxnId="{5563C6AA-EA39-4687-8035-EBA36F1A139B}">
      <dgm:prSet/>
      <dgm:spPr/>
    </dgm:pt>
    <dgm:pt modelId="{86DBBA9C-C171-4F50-A9FC-9432EEE75065}" type="sibTrans" cxnId="{5563C6AA-EA39-4687-8035-EBA36F1A139B}">
      <dgm:prSet/>
      <dgm:spPr/>
      <dgm:t>
        <a:bodyPr/>
        <a:lstStyle/>
        <a:p>
          <a:endParaRPr lang="en-US"/>
        </a:p>
      </dgm:t>
    </dgm:pt>
    <dgm:pt modelId="{5717D951-4AAF-49B9-A3D0-968F5C79AA24}" type="pres">
      <dgm:prSet presAssocID="{3B36356C-CE39-4AF5-B1C0-FA03A2982DA9}" presName="diagram" presStyleCnt="0">
        <dgm:presLayoutVars>
          <dgm:chPref val="1"/>
          <dgm:dir/>
          <dgm:animOne val="branch"/>
          <dgm:animLvl val="lvl"/>
          <dgm:resizeHandles/>
        </dgm:presLayoutVars>
      </dgm:prSet>
      <dgm:spPr/>
    </dgm:pt>
    <dgm:pt modelId="{90F89040-3585-4389-9428-86CFDB3CF85D}" type="pres">
      <dgm:prSet presAssocID="{57DE7EF4-B817-463E-902D-89C7FE7E25BD}" presName="root" presStyleCnt="0"/>
      <dgm:spPr/>
    </dgm:pt>
    <dgm:pt modelId="{D80088F6-D5A4-4B95-A656-954535E54980}" type="pres">
      <dgm:prSet presAssocID="{57DE7EF4-B817-463E-902D-89C7FE7E25BD}" presName="rootComposite" presStyleCnt="0"/>
      <dgm:spPr/>
    </dgm:pt>
    <dgm:pt modelId="{5E2B227B-B35D-4500-BC7F-14A531DDD345}" type="pres">
      <dgm:prSet presAssocID="{57DE7EF4-B817-463E-902D-89C7FE7E25BD}" presName="rootText" presStyleLbl="node1" presStyleIdx="0" presStyleCnt="7"/>
      <dgm:spPr/>
    </dgm:pt>
    <dgm:pt modelId="{D7C79D7D-2879-40BD-B022-3E7166C3F61E}" type="pres">
      <dgm:prSet presAssocID="{57DE7EF4-B817-463E-902D-89C7FE7E25BD}" presName="rootConnector" presStyleLbl="node1" presStyleIdx="0" presStyleCnt="7"/>
      <dgm:spPr/>
    </dgm:pt>
    <dgm:pt modelId="{117895F8-CEE5-413B-8DA9-9EF42B34466E}" type="pres">
      <dgm:prSet presAssocID="{57DE7EF4-B817-463E-902D-89C7FE7E25BD}" presName="childShape" presStyleCnt="0"/>
      <dgm:spPr/>
    </dgm:pt>
    <dgm:pt modelId="{46BFC61E-3CC5-4BE8-A549-BA104962EAF3}" type="pres">
      <dgm:prSet presAssocID="{455D5437-7042-4904-AB4C-942E71784338}" presName="Name13" presStyleLbl="parChTrans1D2" presStyleIdx="0" presStyleCnt="17"/>
      <dgm:spPr/>
    </dgm:pt>
    <dgm:pt modelId="{8628276C-1C69-42C1-8BA1-E71490F957E6}" type="pres">
      <dgm:prSet presAssocID="{70442AE7-F630-4D3A-A749-E6740B52FCDD}" presName="childText" presStyleLbl="bgAcc1" presStyleIdx="0" presStyleCnt="17">
        <dgm:presLayoutVars>
          <dgm:bulletEnabled val="1"/>
        </dgm:presLayoutVars>
      </dgm:prSet>
      <dgm:spPr/>
    </dgm:pt>
    <dgm:pt modelId="{A92E8D32-61DD-4A6C-88E9-6BDAE9903073}" type="pres">
      <dgm:prSet presAssocID="{F1086F28-2E92-418D-9F08-557FD44AF0ED}" presName="Name13" presStyleLbl="parChTrans1D2" presStyleIdx="1" presStyleCnt="17"/>
      <dgm:spPr/>
    </dgm:pt>
    <dgm:pt modelId="{305A4698-2858-4BFF-82BE-A7FEE9748C45}" type="pres">
      <dgm:prSet presAssocID="{489D292B-3B1C-48D6-9F0D-EFFAADF80138}" presName="childText" presStyleLbl="bgAcc1" presStyleIdx="1" presStyleCnt="17">
        <dgm:presLayoutVars>
          <dgm:bulletEnabled val="1"/>
        </dgm:presLayoutVars>
      </dgm:prSet>
      <dgm:spPr/>
    </dgm:pt>
    <dgm:pt modelId="{AE218697-5F0E-4659-BD68-90E8D2CB48D7}" type="pres">
      <dgm:prSet presAssocID="{D85983FD-C83F-45F2-A180-17F9DFA9E6D4}" presName="Name13" presStyleLbl="parChTrans1D2" presStyleIdx="2" presStyleCnt="17"/>
      <dgm:spPr/>
    </dgm:pt>
    <dgm:pt modelId="{0D823948-7B0C-483E-8C69-60C1604CD3CD}" type="pres">
      <dgm:prSet presAssocID="{004A7AB6-F5E2-4DBC-8C7C-717966C395B0}" presName="childText" presStyleLbl="bgAcc1" presStyleIdx="2" presStyleCnt="17">
        <dgm:presLayoutVars>
          <dgm:bulletEnabled val="1"/>
        </dgm:presLayoutVars>
      </dgm:prSet>
      <dgm:spPr/>
    </dgm:pt>
    <dgm:pt modelId="{03BC9449-4240-4E4C-876E-36D73DD498D4}" type="pres">
      <dgm:prSet presAssocID="{FED7CF01-1F7A-4EB9-A187-479F63A9EC89}" presName="root" presStyleCnt="0"/>
      <dgm:spPr/>
    </dgm:pt>
    <dgm:pt modelId="{6AA64A1D-3D0A-492E-B9EF-0F8C7B4AB320}" type="pres">
      <dgm:prSet presAssocID="{FED7CF01-1F7A-4EB9-A187-479F63A9EC89}" presName="rootComposite" presStyleCnt="0"/>
      <dgm:spPr/>
    </dgm:pt>
    <dgm:pt modelId="{7C634DA3-4014-45DD-BD0D-D9AFC1D5BC69}" type="pres">
      <dgm:prSet presAssocID="{FED7CF01-1F7A-4EB9-A187-479F63A9EC89}" presName="rootText" presStyleLbl="node1" presStyleIdx="1" presStyleCnt="7"/>
      <dgm:spPr/>
    </dgm:pt>
    <dgm:pt modelId="{305C33E4-3C33-44E8-86B6-19DCBDB72B8C}" type="pres">
      <dgm:prSet presAssocID="{FED7CF01-1F7A-4EB9-A187-479F63A9EC89}" presName="rootConnector" presStyleLbl="node1" presStyleIdx="1" presStyleCnt="7"/>
      <dgm:spPr/>
    </dgm:pt>
    <dgm:pt modelId="{984170C3-EE54-4EA7-979E-55972ECAFB67}" type="pres">
      <dgm:prSet presAssocID="{FED7CF01-1F7A-4EB9-A187-479F63A9EC89}" presName="childShape" presStyleCnt="0"/>
      <dgm:spPr/>
    </dgm:pt>
    <dgm:pt modelId="{3EA779A8-A1B1-476A-A173-2A91070E2A49}" type="pres">
      <dgm:prSet presAssocID="{B80B800D-1DED-477E-9A88-6BECF90C93C5}" presName="Name13" presStyleLbl="parChTrans1D2" presStyleIdx="3" presStyleCnt="17"/>
      <dgm:spPr/>
    </dgm:pt>
    <dgm:pt modelId="{0C6911B6-14BB-4D2B-BE1E-8AE2C88470B5}" type="pres">
      <dgm:prSet presAssocID="{447982CB-AD8A-4677-AD99-A2435B21884C}" presName="childText" presStyleLbl="bgAcc1" presStyleIdx="3" presStyleCnt="17">
        <dgm:presLayoutVars>
          <dgm:bulletEnabled val="1"/>
        </dgm:presLayoutVars>
      </dgm:prSet>
      <dgm:spPr/>
    </dgm:pt>
    <dgm:pt modelId="{B85E8FA2-C4CF-41AF-9403-1A157BCD729D}" type="pres">
      <dgm:prSet presAssocID="{2776A479-32FD-4E52-9C22-8F28250F3F98}" presName="Name13" presStyleLbl="parChTrans1D2" presStyleIdx="4" presStyleCnt="17"/>
      <dgm:spPr/>
    </dgm:pt>
    <dgm:pt modelId="{BA1F448A-2F24-4B47-80C6-EB9482517AD3}" type="pres">
      <dgm:prSet presAssocID="{D72A5739-F692-4EA7-9EAB-F8F3B435C9B4}" presName="childText" presStyleLbl="bgAcc1" presStyleIdx="4" presStyleCnt="17">
        <dgm:presLayoutVars>
          <dgm:bulletEnabled val="1"/>
        </dgm:presLayoutVars>
      </dgm:prSet>
      <dgm:spPr/>
    </dgm:pt>
    <dgm:pt modelId="{E76ED910-5642-42F5-A4C4-81E47F1AB8F8}" type="pres">
      <dgm:prSet presAssocID="{30E5CB5B-606B-4EAA-B2E0-8E6A1A80FC29}" presName="Name13" presStyleLbl="parChTrans1D2" presStyleIdx="5" presStyleCnt="17"/>
      <dgm:spPr/>
    </dgm:pt>
    <dgm:pt modelId="{DA7064E4-06EE-455E-B8EF-3EAFC5DD8BBD}" type="pres">
      <dgm:prSet presAssocID="{5F35479B-4272-4C2D-9257-246BBDC0E891}" presName="childText" presStyleLbl="bgAcc1" presStyleIdx="5" presStyleCnt="17">
        <dgm:presLayoutVars>
          <dgm:bulletEnabled val="1"/>
        </dgm:presLayoutVars>
      </dgm:prSet>
      <dgm:spPr/>
    </dgm:pt>
    <dgm:pt modelId="{B0B7FE80-288B-40B6-8A9C-1E9E296F892C}" type="pres">
      <dgm:prSet presAssocID="{BF1B8CEE-4D00-48C3-9F41-B749BE104594}" presName="Name13" presStyleLbl="parChTrans1D2" presStyleIdx="6" presStyleCnt="17"/>
      <dgm:spPr/>
    </dgm:pt>
    <dgm:pt modelId="{83C6565D-3FD7-4A2A-911B-34906FB61E1E}" type="pres">
      <dgm:prSet presAssocID="{8FD676B6-EA7A-4024-8926-D584297DD417}" presName="childText" presStyleLbl="bgAcc1" presStyleIdx="6" presStyleCnt="17">
        <dgm:presLayoutVars>
          <dgm:bulletEnabled val="1"/>
        </dgm:presLayoutVars>
      </dgm:prSet>
      <dgm:spPr/>
    </dgm:pt>
    <dgm:pt modelId="{8DCECCF7-98D1-462B-8908-B181706F2ED8}" type="pres">
      <dgm:prSet presAssocID="{6551F20D-22DA-498D-9C77-B3E14910B67C}" presName="root" presStyleCnt="0"/>
      <dgm:spPr/>
    </dgm:pt>
    <dgm:pt modelId="{CAA8B14F-D24A-4125-9B0C-ED872293CBD7}" type="pres">
      <dgm:prSet presAssocID="{6551F20D-22DA-498D-9C77-B3E14910B67C}" presName="rootComposite" presStyleCnt="0"/>
      <dgm:spPr/>
    </dgm:pt>
    <dgm:pt modelId="{4F85A6BA-8C24-417B-AA2F-2596B9274352}" type="pres">
      <dgm:prSet presAssocID="{6551F20D-22DA-498D-9C77-B3E14910B67C}" presName="rootText" presStyleLbl="node1" presStyleIdx="2" presStyleCnt="7"/>
      <dgm:spPr/>
    </dgm:pt>
    <dgm:pt modelId="{CC9AA122-DAF0-4482-80D6-3731FE1D1591}" type="pres">
      <dgm:prSet presAssocID="{6551F20D-22DA-498D-9C77-B3E14910B67C}" presName="rootConnector" presStyleLbl="node1" presStyleIdx="2" presStyleCnt="7"/>
      <dgm:spPr/>
    </dgm:pt>
    <dgm:pt modelId="{B0F37154-6BB8-4341-B02E-6ABEA8FA390B}" type="pres">
      <dgm:prSet presAssocID="{6551F20D-22DA-498D-9C77-B3E14910B67C}" presName="childShape" presStyleCnt="0"/>
      <dgm:spPr/>
    </dgm:pt>
    <dgm:pt modelId="{378A9327-BBBE-4A21-A0F3-FFD8C99150FD}" type="pres">
      <dgm:prSet presAssocID="{28056533-4EDA-46E0-8766-84B9CD479905}" presName="Name13" presStyleLbl="parChTrans1D2" presStyleIdx="7" presStyleCnt="17"/>
      <dgm:spPr/>
    </dgm:pt>
    <dgm:pt modelId="{7284C10A-7363-4F3E-8F55-152ECE433C1F}" type="pres">
      <dgm:prSet presAssocID="{94A09427-B27E-49FC-A6AD-ED0B5EDD7794}" presName="childText" presStyleLbl="bgAcc1" presStyleIdx="7" presStyleCnt="17">
        <dgm:presLayoutVars>
          <dgm:bulletEnabled val="1"/>
        </dgm:presLayoutVars>
      </dgm:prSet>
      <dgm:spPr/>
    </dgm:pt>
    <dgm:pt modelId="{4359B0BE-8B63-44DF-9476-E730FBED2252}" type="pres">
      <dgm:prSet presAssocID="{806EEC49-FDC5-459C-A7A7-977AB0AE3B18}" presName="Name13" presStyleLbl="parChTrans1D2" presStyleIdx="8" presStyleCnt="17"/>
      <dgm:spPr/>
    </dgm:pt>
    <dgm:pt modelId="{DFC71BE5-77EE-462C-9C70-ED05A73E1363}" type="pres">
      <dgm:prSet presAssocID="{E7A16876-4A12-4C36-9178-24CC11E257BF}" presName="childText" presStyleLbl="bgAcc1" presStyleIdx="8" presStyleCnt="17">
        <dgm:presLayoutVars>
          <dgm:bulletEnabled val="1"/>
        </dgm:presLayoutVars>
      </dgm:prSet>
      <dgm:spPr/>
    </dgm:pt>
    <dgm:pt modelId="{8CD5BC03-830B-4634-9748-4025EF26DDBF}" type="pres">
      <dgm:prSet presAssocID="{82842274-9622-4364-9567-0C6F7DC4B5C8}" presName="Name13" presStyleLbl="parChTrans1D2" presStyleIdx="9" presStyleCnt="17"/>
      <dgm:spPr/>
    </dgm:pt>
    <dgm:pt modelId="{EDCE1520-B729-4617-A071-F7D5B2707854}" type="pres">
      <dgm:prSet presAssocID="{A260F2C0-E636-4AB4-A9FF-8E804975D4A1}" presName="childText" presStyleLbl="bgAcc1" presStyleIdx="9" presStyleCnt="17">
        <dgm:presLayoutVars>
          <dgm:bulletEnabled val="1"/>
        </dgm:presLayoutVars>
      </dgm:prSet>
      <dgm:spPr/>
    </dgm:pt>
    <dgm:pt modelId="{3997FE88-938E-41E6-9114-ACC9C2F8C947}" type="pres">
      <dgm:prSet presAssocID="{EC59360B-8A68-402E-95F6-80B50131E7C4}" presName="root" presStyleCnt="0"/>
      <dgm:spPr/>
    </dgm:pt>
    <dgm:pt modelId="{183F90E1-FF10-46DF-83B1-A7C25D6FE2D6}" type="pres">
      <dgm:prSet presAssocID="{EC59360B-8A68-402E-95F6-80B50131E7C4}" presName="rootComposite" presStyleCnt="0"/>
      <dgm:spPr/>
    </dgm:pt>
    <dgm:pt modelId="{8669B555-5ECE-4AB2-A84C-5B79A1285B7E}" type="pres">
      <dgm:prSet presAssocID="{EC59360B-8A68-402E-95F6-80B50131E7C4}" presName="rootText" presStyleLbl="node1" presStyleIdx="3" presStyleCnt="7"/>
      <dgm:spPr/>
    </dgm:pt>
    <dgm:pt modelId="{B7B36144-6334-4AC4-AB72-0359F8E8092A}" type="pres">
      <dgm:prSet presAssocID="{EC59360B-8A68-402E-95F6-80B50131E7C4}" presName="rootConnector" presStyleLbl="node1" presStyleIdx="3" presStyleCnt="7"/>
      <dgm:spPr/>
    </dgm:pt>
    <dgm:pt modelId="{1D2123CC-D1D9-4863-81F5-9983293B3EAE}" type="pres">
      <dgm:prSet presAssocID="{EC59360B-8A68-402E-95F6-80B50131E7C4}" presName="childShape" presStyleCnt="0"/>
      <dgm:spPr/>
    </dgm:pt>
    <dgm:pt modelId="{0B0571F7-E837-4E92-9401-DE72C3666F52}" type="pres">
      <dgm:prSet presAssocID="{28575D80-2AC3-475A-9317-1C1E60104FE7}" presName="Name13" presStyleLbl="parChTrans1D2" presStyleIdx="10" presStyleCnt="17"/>
      <dgm:spPr/>
    </dgm:pt>
    <dgm:pt modelId="{AE9D5B07-CB6D-45CD-A845-5152CC16EB87}" type="pres">
      <dgm:prSet presAssocID="{617486A5-0282-4B10-B173-3F5E3146A1F1}" presName="childText" presStyleLbl="bgAcc1" presStyleIdx="10" presStyleCnt="17">
        <dgm:presLayoutVars>
          <dgm:bulletEnabled val="1"/>
        </dgm:presLayoutVars>
      </dgm:prSet>
      <dgm:spPr/>
    </dgm:pt>
    <dgm:pt modelId="{F9623490-3E5E-4F92-A25F-CAD2E394FD23}" type="pres">
      <dgm:prSet presAssocID="{7F8C8593-0DB4-4517-985C-C3854466F4E3}" presName="Name13" presStyleLbl="parChTrans1D2" presStyleIdx="11" presStyleCnt="17"/>
      <dgm:spPr/>
    </dgm:pt>
    <dgm:pt modelId="{13BAC1EC-6ECC-4AF6-BA61-1A7D55DE6584}" type="pres">
      <dgm:prSet presAssocID="{12CD773E-ECF4-4EE9-8D38-AB1AEFCB4873}" presName="childText" presStyleLbl="bgAcc1" presStyleIdx="11" presStyleCnt="17">
        <dgm:presLayoutVars>
          <dgm:bulletEnabled val="1"/>
        </dgm:presLayoutVars>
      </dgm:prSet>
      <dgm:spPr/>
    </dgm:pt>
    <dgm:pt modelId="{E8681906-2310-4F7B-B748-AF9C765AD7D5}" type="pres">
      <dgm:prSet presAssocID="{3576AAF9-F40C-4D93-9E40-8820EFE6B9AB}" presName="root" presStyleCnt="0"/>
      <dgm:spPr/>
    </dgm:pt>
    <dgm:pt modelId="{C1AA186D-0D47-47BB-BA09-5AA0491AFB47}" type="pres">
      <dgm:prSet presAssocID="{3576AAF9-F40C-4D93-9E40-8820EFE6B9AB}" presName="rootComposite" presStyleCnt="0"/>
      <dgm:spPr/>
    </dgm:pt>
    <dgm:pt modelId="{E6E8E376-45D5-4EA3-B38C-0B272B763B84}" type="pres">
      <dgm:prSet presAssocID="{3576AAF9-F40C-4D93-9E40-8820EFE6B9AB}" presName="rootText" presStyleLbl="node1" presStyleIdx="4" presStyleCnt="7"/>
      <dgm:spPr/>
    </dgm:pt>
    <dgm:pt modelId="{42653F63-8E07-41B5-97F1-D7E665083766}" type="pres">
      <dgm:prSet presAssocID="{3576AAF9-F40C-4D93-9E40-8820EFE6B9AB}" presName="rootConnector" presStyleLbl="node1" presStyleIdx="4" presStyleCnt="7"/>
      <dgm:spPr/>
    </dgm:pt>
    <dgm:pt modelId="{CE1B1A28-4B3A-45EA-A1A9-8A88AB1529E9}" type="pres">
      <dgm:prSet presAssocID="{3576AAF9-F40C-4D93-9E40-8820EFE6B9AB}" presName="childShape" presStyleCnt="0"/>
      <dgm:spPr/>
    </dgm:pt>
    <dgm:pt modelId="{6BB777A1-A8B0-4C8C-8D9B-B654F2CC913D}" type="pres">
      <dgm:prSet presAssocID="{C4486418-46CD-4720-AC3C-0BCE1B720CEF}" presName="Name13" presStyleLbl="parChTrans1D2" presStyleIdx="12" presStyleCnt="17"/>
      <dgm:spPr/>
    </dgm:pt>
    <dgm:pt modelId="{046335BC-3CB0-4B7A-8B36-73D4BAB7243D}" type="pres">
      <dgm:prSet presAssocID="{090C130E-0361-417D-BAD2-BE961359B21A}" presName="childText" presStyleLbl="bgAcc1" presStyleIdx="12" presStyleCnt="17">
        <dgm:presLayoutVars>
          <dgm:bulletEnabled val="1"/>
        </dgm:presLayoutVars>
      </dgm:prSet>
      <dgm:spPr/>
    </dgm:pt>
    <dgm:pt modelId="{F4ADCE55-AF08-4A46-B049-BEC8465624C9}" type="pres">
      <dgm:prSet presAssocID="{413E741B-9BB6-43EB-A4F8-549336840323}" presName="Name13" presStyleLbl="parChTrans1D2" presStyleIdx="13" presStyleCnt="17"/>
      <dgm:spPr/>
    </dgm:pt>
    <dgm:pt modelId="{33E3E926-764B-44F5-8F2D-A305BA7CBB00}" type="pres">
      <dgm:prSet presAssocID="{C0E4ADC1-F47A-435D-98BC-D66BC2DFBE02}" presName="childText" presStyleLbl="bgAcc1" presStyleIdx="13" presStyleCnt="17">
        <dgm:presLayoutVars>
          <dgm:bulletEnabled val="1"/>
        </dgm:presLayoutVars>
      </dgm:prSet>
      <dgm:spPr/>
    </dgm:pt>
    <dgm:pt modelId="{23DCA031-9759-4D31-A671-0CC66CBB2CC9}" type="pres">
      <dgm:prSet presAssocID="{081AEBFB-0822-4D52-A0A5-EB636A7D2A71}" presName="root" presStyleCnt="0"/>
      <dgm:spPr/>
    </dgm:pt>
    <dgm:pt modelId="{1131A47B-466D-47E7-8BE7-F689029283D4}" type="pres">
      <dgm:prSet presAssocID="{081AEBFB-0822-4D52-A0A5-EB636A7D2A71}" presName="rootComposite" presStyleCnt="0"/>
      <dgm:spPr/>
    </dgm:pt>
    <dgm:pt modelId="{58749C94-7C2E-4A48-8134-1BD2A0ABF1BC}" type="pres">
      <dgm:prSet presAssocID="{081AEBFB-0822-4D52-A0A5-EB636A7D2A71}" presName="rootText" presStyleLbl="node1" presStyleIdx="5" presStyleCnt="7"/>
      <dgm:spPr/>
    </dgm:pt>
    <dgm:pt modelId="{ABED4568-B3BB-45EC-BE25-6F7C92995C78}" type="pres">
      <dgm:prSet presAssocID="{081AEBFB-0822-4D52-A0A5-EB636A7D2A71}" presName="rootConnector" presStyleLbl="node1" presStyleIdx="5" presStyleCnt="7"/>
      <dgm:spPr/>
    </dgm:pt>
    <dgm:pt modelId="{7BBEA379-85C5-4DFA-A7CE-481F72C0547C}" type="pres">
      <dgm:prSet presAssocID="{081AEBFB-0822-4D52-A0A5-EB636A7D2A71}" presName="childShape" presStyleCnt="0"/>
      <dgm:spPr/>
    </dgm:pt>
    <dgm:pt modelId="{7364381B-3791-4D1E-9C74-A592859BF0E8}" type="pres">
      <dgm:prSet presAssocID="{4A33A878-EF19-4963-AA28-DF658BB0CE65}" presName="Name13" presStyleLbl="parChTrans1D2" presStyleIdx="14" presStyleCnt="17"/>
      <dgm:spPr/>
    </dgm:pt>
    <dgm:pt modelId="{2896A1E7-1D2B-49DA-98BD-804BF807E31C}" type="pres">
      <dgm:prSet presAssocID="{DA478B73-450A-4765-A1D3-46ABEC71DBDC}" presName="childText" presStyleLbl="bgAcc1" presStyleIdx="14" presStyleCnt="17">
        <dgm:presLayoutVars>
          <dgm:bulletEnabled val="1"/>
        </dgm:presLayoutVars>
      </dgm:prSet>
      <dgm:spPr/>
    </dgm:pt>
    <dgm:pt modelId="{4EE9E664-8B63-4ED5-B6BC-02F52D4E9DD1}" type="pres">
      <dgm:prSet presAssocID="{8C9344FF-43B6-4410-9881-343E1879BDF3}" presName="root" presStyleCnt="0"/>
      <dgm:spPr/>
    </dgm:pt>
    <dgm:pt modelId="{4277E2AA-CF4C-4137-982E-F7BF43FC4041}" type="pres">
      <dgm:prSet presAssocID="{8C9344FF-43B6-4410-9881-343E1879BDF3}" presName="rootComposite" presStyleCnt="0"/>
      <dgm:spPr/>
    </dgm:pt>
    <dgm:pt modelId="{8B71AD7E-A265-48A2-8D07-2CC902EA2425}" type="pres">
      <dgm:prSet presAssocID="{8C9344FF-43B6-4410-9881-343E1879BDF3}" presName="rootText" presStyleLbl="node1" presStyleIdx="6" presStyleCnt="7"/>
      <dgm:spPr/>
    </dgm:pt>
    <dgm:pt modelId="{613968EA-9408-4C9C-92CD-FC61B0E47EA5}" type="pres">
      <dgm:prSet presAssocID="{8C9344FF-43B6-4410-9881-343E1879BDF3}" presName="rootConnector" presStyleLbl="node1" presStyleIdx="6" presStyleCnt="7"/>
      <dgm:spPr/>
    </dgm:pt>
    <dgm:pt modelId="{E914F027-9AA7-470C-A60B-E12C43099638}" type="pres">
      <dgm:prSet presAssocID="{8C9344FF-43B6-4410-9881-343E1879BDF3}" presName="childShape" presStyleCnt="0"/>
      <dgm:spPr/>
    </dgm:pt>
    <dgm:pt modelId="{FAD6A9BD-02FB-45B7-8E2F-34CBA8D48D0A}" type="pres">
      <dgm:prSet presAssocID="{FF7E62A2-FB98-4B58-BF05-41F07C5D7317}" presName="Name13" presStyleLbl="parChTrans1D2" presStyleIdx="15" presStyleCnt="17"/>
      <dgm:spPr/>
    </dgm:pt>
    <dgm:pt modelId="{7BCC7BAC-EC7D-449A-BBD1-2E96AC82EDE2}" type="pres">
      <dgm:prSet presAssocID="{388FF43F-2FCA-487F-B02F-F36EF81A3453}" presName="childText" presStyleLbl="bgAcc1" presStyleIdx="15" presStyleCnt="17">
        <dgm:presLayoutVars>
          <dgm:bulletEnabled val="1"/>
        </dgm:presLayoutVars>
      </dgm:prSet>
      <dgm:spPr/>
    </dgm:pt>
    <dgm:pt modelId="{4BAFB57D-9FD3-4263-B585-B9F394F91FF3}" type="pres">
      <dgm:prSet presAssocID="{58F9CF4A-6831-4C2D-9209-3D850484CF29}" presName="Name13" presStyleLbl="parChTrans1D2" presStyleIdx="16" presStyleCnt="17"/>
      <dgm:spPr/>
    </dgm:pt>
    <dgm:pt modelId="{D438C4A8-5273-47F8-8458-0AB13DA2FBAA}" type="pres">
      <dgm:prSet presAssocID="{4816C89C-CDB6-41B0-880F-246E7803B026}" presName="childText" presStyleLbl="bgAcc1" presStyleIdx="16" presStyleCnt="17">
        <dgm:presLayoutVars>
          <dgm:bulletEnabled val="1"/>
        </dgm:presLayoutVars>
      </dgm:prSet>
      <dgm:spPr/>
    </dgm:pt>
  </dgm:ptLst>
  <dgm:cxnLst>
    <dgm:cxn modelId="{EE4E3400-05C2-4555-BD65-FC705B1B3E3C}" srcId="{8C9344FF-43B6-4410-9881-343E1879BDF3}" destId="{4816C89C-CDB6-41B0-880F-246E7803B026}" srcOrd="1" destOrd="0" parTransId="{58F9CF4A-6831-4C2D-9209-3D850484CF29}" sibTransId="{21577D08-FFA7-4B12-8B6E-90391A110E56}"/>
    <dgm:cxn modelId="{7FAA9400-0C1E-41B8-8CE9-98A83EE31B08}" type="presOf" srcId="{388FF43F-2FCA-487F-B02F-F36EF81A3453}" destId="{7BCC7BAC-EC7D-449A-BBD1-2E96AC82EDE2}" srcOrd="0" destOrd="0" presId="urn:microsoft.com/office/officeart/2005/8/layout/hierarchy3"/>
    <dgm:cxn modelId="{01403704-1225-41BF-A226-53B528B387EC}" srcId="{3B36356C-CE39-4AF5-B1C0-FA03A2982DA9}" destId="{EC59360B-8A68-402E-95F6-80B50131E7C4}" srcOrd="3" destOrd="0" parTransId="{5DFCC696-1720-419E-9C8B-CB1B7160C4DD}" sibTransId="{369F15C6-C411-4431-9441-32F0EF407F1E}"/>
    <dgm:cxn modelId="{19343508-118F-4055-A46E-245741592E56}" srcId="{3B36356C-CE39-4AF5-B1C0-FA03A2982DA9}" destId="{3576AAF9-F40C-4D93-9E40-8820EFE6B9AB}" srcOrd="4" destOrd="0" parTransId="{3C6EF0DA-0FB4-4C2F-A71E-9FDFBF5E5ADB}" sibTransId="{5AA342BC-F960-4DD7-97BC-D04202265AEF}"/>
    <dgm:cxn modelId="{6EE89309-F895-4E3A-B3CD-3733F5AC4EA5}" srcId="{FED7CF01-1F7A-4EB9-A187-479F63A9EC89}" destId="{447982CB-AD8A-4677-AD99-A2435B21884C}" srcOrd="0" destOrd="0" parTransId="{B80B800D-1DED-477E-9A88-6BECF90C93C5}" sibTransId="{74D7321D-B0B1-4303-B187-2D85E1B3C24B}"/>
    <dgm:cxn modelId="{BC4B0910-C8B4-4456-9C3C-3EE547B79178}" type="presOf" srcId="{FED7CF01-1F7A-4EB9-A187-479F63A9EC89}" destId="{305C33E4-3C33-44E8-86B6-19DCBDB72B8C}" srcOrd="1" destOrd="0" presId="urn:microsoft.com/office/officeart/2005/8/layout/hierarchy3"/>
    <dgm:cxn modelId="{12DD9210-335C-4990-8F09-45F9048BEBBF}" srcId="{3B36356C-CE39-4AF5-B1C0-FA03A2982DA9}" destId="{FED7CF01-1F7A-4EB9-A187-479F63A9EC89}" srcOrd="1" destOrd="0" parTransId="{7A8BC818-5036-44FF-8AAB-1FE693172D99}" sibTransId="{B7CF626E-673C-480F-B62B-85C22C62EAA8}"/>
    <dgm:cxn modelId="{8B993D20-B434-4DF9-8118-4381B060644A}" srcId="{EC59360B-8A68-402E-95F6-80B50131E7C4}" destId="{617486A5-0282-4B10-B173-3F5E3146A1F1}" srcOrd="0" destOrd="0" parTransId="{28575D80-2AC3-475A-9317-1C1E60104FE7}" sibTransId="{43990A42-7C84-4364-8CD4-D54173B81B88}"/>
    <dgm:cxn modelId="{A4C61E24-B5B6-4E40-88AF-5406FD76A7B4}" type="presOf" srcId="{8FD676B6-EA7A-4024-8926-D584297DD417}" destId="{83C6565D-3FD7-4A2A-911B-34906FB61E1E}" srcOrd="0" destOrd="0" presId="urn:microsoft.com/office/officeart/2005/8/layout/hierarchy3"/>
    <dgm:cxn modelId="{71D9B125-9041-4E00-BE65-F6ED22A4AEBF}" type="presOf" srcId="{447982CB-AD8A-4677-AD99-A2435B21884C}" destId="{0C6911B6-14BB-4D2B-BE1E-8AE2C88470B5}" srcOrd="0" destOrd="0" presId="urn:microsoft.com/office/officeart/2005/8/layout/hierarchy3"/>
    <dgm:cxn modelId="{215C4832-3C98-4CAF-90D4-19734C17BFBB}" type="presOf" srcId="{57DE7EF4-B817-463E-902D-89C7FE7E25BD}" destId="{5E2B227B-B35D-4500-BC7F-14A531DDD345}" srcOrd="0" destOrd="0" presId="urn:microsoft.com/office/officeart/2005/8/layout/hierarchy3"/>
    <dgm:cxn modelId="{327D7C33-273D-4B05-AC56-DF48872136E6}" srcId="{3B36356C-CE39-4AF5-B1C0-FA03A2982DA9}" destId="{57DE7EF4-B817-463E-902D-89C7FE7E25BD}" srcOrd="0" destOrd="0" parTransId="{47C9D562-0E45-46CE-A43F-EE2B3529968A}" sibTransId="{94080676-228F-4D67-85BD-FC2C38B94232}"/>
    <dgm:cxn modelId="{DF443234-78C7-46EE-955E-A021ADFF48E4}" srcId="{EC59360B-8A68-402E-95F6-80B50131E7C4}" destId="{12CD773E-ECF4-4EE9-8D38-AB1AEFCB4873}" srcOrd="1" destOrd="0" parTransId="{7F8C8593-0DB4-4517-985C-C3854466F4E3}" sibTransId="{F10C8612-E902-46CD-8A9C-75C05E858E52}"/>
    <dgm:cxn modelId="{97D3A93C-3FF9-4E04-A217-9104AA289F8F}" srcId="{3576AAF9-F40C-4D93-9E40-8820EFE6B9AB}" destId="{C0E4ADC1-F47A-435D-98BC-D66BC2DFBE02}" srcOrd="1" destOrd="0" parTransId="{413E741B-9BB6-43EB-A4F8-549336840323}" sibTransId="{CBEC1398-6E9F-4CF9-B6FA-F78A349C495F}"/>
    <dgm:cxn modelId="{562AD13D-D150-4986-B8F6-07659489F435}" srcId="{3B36356C-CE39-4AF5-B1C0-FA03A2982DA9}" destId="{6551F20D-22DA-498D-9C77-B3E14910B67C}" srcOrd="2" destOrd="0" parTransId="{340B911A-B4D0-4094-8C89-BE09CA3D94EC}" sibTransId="{9E40F318-9685-49C3-B7B9-CE0DEA7915D6}"/>
    <dgm:cxn modelId="{E4526F3E-56B6-43BF-AE37-7AD10112775E}" type="presOf" srcId="{6551F20D-22DA-498D-9C77-B3E14910B67C}" destId="{CC9AA122-DAF0-4482-80D6-3731FE1D1591}" srcOrd="1" destOrd="0" presId="urn:microsoft.com/office/officeart/2005/8/layout/hierarchy3"/>
    <dgm:cxn modelId="{BB58513E-AE5C-4B08-9AED-8EB2A0A52D2F}" type="presOf" srcId="{4A33A878-EF19-4963-AA28-DF658BB0CE65}" destId="{7364381B-3791-4D1E-9C74-A592859BF0E8}" srcOrd="0" destOrd="0" presId="urn:microsoft.com/office/officeart/2005/8/layout/hierarchy3"/>
    <dgm:cxn modelId="{6C07A43E-8EDF-44E5-89C0-003EACAF349F}" type="presOf" srcId="{E7A16876-4A12-4C36-9178-24CC11E257BF}" destId="{DFC71BE5-77EE-462C-9C70-ED05A73E1363}" srcOrd="0" destOrd="0" presId="urn:microsoft.com/office/officeart/2005/8/layout/hierarchy3"/>
    <dgm:cxn modelId="{8D292E3F-B4D9-4945-9A0F-67E41D25F290}" srcId="{6551F20D-22DA-498D-9C77-B3E14910B67C}" destId="{E7A16876-4A12-4C36-9178-24CC11E257BF}" srcOrd="1" destOrd="0" parTransId="{806EEC49-FDC5-459C-A7A7-977AB0AE3B18}" sibTransId="{82AE4D05-49E5-4C99-9BFF-1CE43773B370}"/>
    <dgm:cxn modelId="{C283D03F-B59F-40FC-983B-0BB5FDAB636A}" type="presOf" srcId="{806EEC49-FDC5-459C-A7A7-977AB0AE3B18}" destId="{4359B0BE-8B63-44DF-9476-E730FBED2252}" srcOrd="0" destOrd="0" presId="urn:microsoft.com/office/officeart/2005/8/layout/hierarchy3"/>
    <dgm:cxn modelId="{F4AC4B60-432A-4847-B52C-9A572FAE6C9F}" type="presOf" srcId="{C4486418-46CD-4720-AC3C-0BCE1B720CEF}" destId="{6BB777A1-A8B0-4C8C-8D9B-B654F2CC913D}" srcOrd="0" destOrd="0" presId="urn:microsoft.com/office/officeart/2005/8/layout/hierarchy3"/>
    <dgm:cxn modelId="{B73BF260-FA7D-4EFE-8F74-86CBB6F845B4}" type="presOf" srcId="{5F35479B-4272-4C2D-9257-246BBDC0E891}" destId="{DA7064E4-06EE-455E-B8EF-3EAFC5DD8BBD}" srcOrd="0" destOrd="0" presId="urn:microsoft.com/office/officeart/2005/8/layout/hierarchy3"/>
    <dgm:cxn modelId="{B77D1A41-D021-4F6A-AF92-201A4F6A18D1}" type="presOf" srcId="{617486A5-0282-4B10-B173-3F5E3146A1F1}" destId="{AE9D5B07-CB6D-45CD-A845-5152CC16EB87}" srcOrd="0" destOrd="0" presId="urn:microsoft.com/office/officeart/2005/8/layout/hierarchy3"/>
    <dgm:cxn modelId="{46D64441-304A-4344-BC45-1F211C0272F2}" type="presOf" srcId="{BF1B8CEE-4D00-48C3-9F41-B749BE104594}" destId="{B0B7FE80-288B-40B6-8A9C-1E9E296F892C}" srcOrd="0" destOrd="0" presId="urn:microsoft.com/office/officeart/2005/8/layout/hierarchy3"/>
    <dgm:cxn modelId="{4D6F7561-DC07-4C16-99A0-11B766EB6803}" type="presOf" srcId="{28056533-4EDA-46E0-8766-84B9CD479905}" destId="{378A9327-BBBE-4A21-A0F3-FFD8C99150FD}" srcOrd="0" destOrd="0" presId="urn:microsoft.com/office/officeart/2005/8/layout/hierarchy3"/>
    <dgm:cxn modelId="{5A1FFA42-330F-4A39-8C21-15CFAF361533}" srcId="{FED7CF01-1F7A-4EB9-A187-479F63A9EC89}" destId="{D72A5739-F692-4EA7-9EAB-F8F3B435C9B4}" srcOrd="1" destOrd="0" parTransId="{2776A479-32FD-4E52-9C22-8F28250F3F98}" sibTransId="{8350AB19-066E-41C9-8CD4-B3DF3EF95A59}"/>
    <dgm:cxn modelId="{F7089A66-9E38-4186-84DB-5692DCA34087}" type="presOf" srcId="{70442AE7-F630-4D3A-A749-E6740B52FCDD}" destId="{8628276C-1C69-42C1-8BA1-E71490F957E6}" srcOrd="0" destOrd="0" presId="urn:microsoft.com/office/officeart/2005/8/layout/hierarchy3"/>
    <dgm:cxn modelId="{DB2B5249-8974-4E8E-8F79-0F9F7421D056}" type="presOf" srcId="{94A09427-B27E-49FC-A6AD-ED0B5EDD7794}" destId="{7284C10A-7363-4F3E-8F55-152ECE433C1F}" srcOrd="0" destOrd="0" presId="urn:microsoft.com/office/officeart/2005/8/layout/hierarchy3"/>
    <dgm:cxn modelId="{43CFFB4C-8E0F-4D92-B34D-E73EE3F47D33}" type="presOf" srcId="{6551F20D-22DA-498D-9C77-B3E14910B67C}" destId="{4F85A6BA-8C24-417B-AA2F-2596B9274352}" srcOrd="0" destOrd="0" presId="urn:microsoft.com/office/officeart/2005/8/layout/hierarchy3"/>
    <dgm:cxn modelId="{39B81E4F-1A79-45CD-8608-F98F9C06A790}" type="presOf" srcId="{455D5437-7042-4904-AB4C-942E71784338}" destId="{46BFC61E-3CC5-4BE8-A549-BA104962EAF3}" srcOrd="0" destOrd="0" presId="urn:microsoft.com/office/officeart/2005/8/layout/hierarchy3"/>
    <dgm:cxn modelId="{403F4D51-DCCA-4EE3-BF8C-F37B814C5248}" type="presOf" srcId="{30E5CB5B-606B-4EAA-B2E0-8E6A1A80FC29}" destId="{E76ED910-5642-42F5-A4C4-81E47F1AB8F8}" srcOrd="0" destOrd="0" presId="urn:microsoft.com/office/officeart/2005/8/layout/hierarchy3"/>
    <dgm:cxn modelId="{F8820452-14DA-4557-8554-7C49C54954DB}" type="presOf" srcId="{82842274-9622-4364-9567-0C6F7DC4B5C8}" destId="{8CD5BC03-830B-4634-9748-4025EF26DDBF}" srcOrd="0" destOrd="0" presId="urn:microsoft.com/office/officeart/2005/8/layout/hierarchy3"/>
    <dgm:cxn modelId="{EBB3AD74-14E6-4DC1-A6E2-F08407730AF2}" type="presOf" srcId="{EC59360B-8A68-402E-95F6-80B50131E7C4}" destId="{8669B555-5ECE-4AB2-A84C-5B79A1285B7E}" srcOrd="0" destOrd="0" presId="urn:microsoft.com/office/officeart/2005/8/layout/hierarchy3"/>
    <dgm:cxn modelId="{72632176-6135-48E2-AE2D-4CE748652BA5}" type="presOf" srcId="{58F9CF4A-6831-4C2D-9209-3D850484CF29}" destId="{4BAFB57D-9FD3-4263-B585-B9F394F91FF3}" srcOrd="0" destOrd="0" presId="urn:microsoft.com/office/officeart/2005/8/layout/hierarchy3"/>
    <dgm:cxn modelId="{E31ADB56-F8E7-4F95-922F-9AD4EB61DD83}" srcId="{3B36356C-CE39-4AF5-B1C0-FA03A2982DA9}" destId="{8C9344FF-43B6-4410-9881-343E1879BDF3}" srcOrd="6" destOrd="0" parTransId="{0DF9A573-4C31-4C16-A5D7-F632DB6016CC}" sibTransId="{408E20F3-1168-4D9A-A6E4-5AE460FD8E99}"/>
    <dgm:cxn modelId="{F9A99958-D207-4BD6-899A-A41C08308E48}" type="presOf" srcId="{8C9344FF-43B6-4410-9881-343E1879BDF3}" destId="{613968EA-9408-4C9C-92CD-FC61B0E47EA5}" srcOrd="1" destOrd="0" presId="urn:microsoft.com/office/officeart/2005/8/layout/hierarchy3"/>
    <dgm:cxn modelId="{0C248E7A-6041-474F-8037-FE82F1CF14B7}" type="presOf" srcId="{4816C89C-CDB6-41B0-880F-246E7803B026}" destId="{D438C4A8-5273-47F8-8458-0AB13DA2FBAA}" srcOrd="0" destOrd="0" presId="urn:microsoft.com/office/officeart/2005/8/layout/hierarchy3"/>
    <dgm:cxn modelId="{4DCE2C85-C285-47DC-9BE6-3A0C79BF58D7}" type="presOf" srcId="{004A7AB6-F5E2-4DBC-8C7C-717966C395B0}" destId="{0D823948-7B0C-483E-8C69-60C1604CD3CD}" srcOrd="0" destOrd="0" presId="urn:microsoft.com/office/officeart/2005/8/layout/hierarchy3"/>
    <dgm:cxn modelId="{220E6686-DF02-4B08-BF28-F1B3E6FDC28A}" type="presOf" srcId="{413E741B-9BB6-43EB-A4F8-549336840323}" destId="{F4ADCE55-AF08-4A46-B049-BEC8465624C9}" srcOrd="0" destOrd="0" presId="urn:microsoft.com/office/officeart/2005/8/layout/hierarchy3"/>
    <dgm:cxn modelId="{88B04089-DEB1-421F-87ED-5E3ACBAA97B0}" type="presOf" srcId="{57DE7EF4-B817-463E-902D-89C7FE7E25BD}" destId="{D7C79D7D-2879-40BD-B022-3E7166C3F61E}" srcOrd="1" destOrd="0" presId="urn:microsoft.com/office/officeart/2005/8/layout/hierarchy3"/>
    <dgm:cxn modelId="{88A7A08C-A721-4B84-A04D-65747099DED2}" type="presOf" srcId="{D72A5739-F692-4EA7-9EAB-F8F3B435C9B4}" destId="{BA1F448A-2F24-4B47-80C6-EB9482517AD3}" srcOrd="0" destOrd="0" presId="urn:microsoft.com/office/officeart/2005/8/layout/hierarchy3"/>
    <dgm:cxn modelId="{7634D28C-AEC1-4A21-B990-E93DFF61FDA9}" type="presOf" srcId="{7F8C8593-0DB4-4517-985C-C3854466F4E3}" destId="{F9623490-3E5E-4F92-A25F-CAD2E394FD23}" srcOrd="0" destOrd="0" presId="urn:microsoft.com/office/officeart/2005/8/layout/hierarchy3"/>
    <dgm:cxn modelId="{8B1C2E90-F4E2-4B68-85BB-2E5E8466A7BC}" type="presOf" srcId="{489D292B-3B1C-48D6-9F0D-EFFAADF80138}" destId="{305A4698-2858-4BFF-82BE-A7FEE9748C45}" srcOrd="0" destOrd="0" presId="urn:microsoft.com/office/officeart/2005/8/layout/hierarchy3"/>
    <dgm:cxn modelId="{B6F1EC90-3599-4366-BAFF-E714C2A2C54D}" type="presOf" srcId="{F1086F28-2E92-418D-9F08-557FD44AF0ED}" destId="{A92E8D32-61DD-4A6C-88E9-6BDAE9903073}" srcOrd="0" destOrd="0" presId="urn:microsoft.com/office/officeart/2005/8/layout/hierarchy3"/>
    <dgm:cxn modelId="{8F21F899-D08D-48F6-8F5D-28281D4EC65E}" type="presOf" srcId="{C0E4ADC1-F47A-435D-98BC-D66BC2DFBE02}" destId="{33E3E926-764B-44F5-8F2D-A305BA7CBB00}" srcOrd="0" destOrd="0" presId="urn:microsoft.com/office/officeart/2005/8/layout/hierarchy3"/>
    <dgm:cxn modelId="{BFDEDA9D-B510-48F8-863A-C81C8231C69C}" type="presOf" srcId="{EC59360B-8A68-402E-95F6-80B50131E7C4}" destId="{B7B36144-6334-4AC4-AB72-0359F8E8092A}" srcOrd="1" destOrd="0" presId="urn:microsoft.com/office/officeart/2005/8/layout/hierarchy3"/>
    <dgm:cxn modelId="{DBFBDB9D-62FF-44D4-873B-C291AFFE1B88}" srcId="{3576AAF9-F40C-4D93-9E40-8820EFE6B9AB}" destId="{090C130E-0361-417D-BAD2-BE961359B21A}" srcOrd="0" destOrd="0" parTransId="{C4486418-46CD-4720-AC3C-0BCE1B720CEF}" sibTransId="{FE70D3E7-CB00-4776-9DD1-E8E802E7FA3E}"/>
    <dgm:cxn modelId="{9AA8FEA0-3A59-45F4-ADB8-ED8521BEF3BF}" type="presOf" srcId="{12CD773E-ECF4-4EE9-8D38-AB1AEFCB4873}" destId="{13BAC1EC-6ECC-4AF6-BA61-1A7D55DE6584}" srcOrd="0" destOrd="0" presId="urn:microsoft.com/office/officeart/2005/8/layout/hierarchy3"/>
    <dgm:cxn modelId="{B5F02BA1-0894-4C4D-8C04-F4EFED5D56F9}" srcId="{8C9344FF-43B6-4410-9881-343E1879BDF3}" destId="{388FF43F-2FCA-487F-B02F-F36EF81A3453}" srcOrd="0" destOrd="0" parTransId="{FF7E62A2-FB98-4B58-BF05-41F07C5D7317}" sibTransId="{D09EA604-EC72-4BED-AB34-832700EF12BB}"/>
    <dgm:cxn modelId="{32F481A8-8CD0-4ED3-933D-C7810F868972}" type="presOf" srcId="{081AEBFB-0822-4D52-A0A5-EB636A7D2A71}" destId="{58749C94-7C2E-4A48-8134-1BD2A0ABF1BC}" srcOrd="0" destOrd="0" presId="urn:microsoft.com/office/officeart/2005/8/layout/hierarchy3"/>
    <dgm:cxn modelId="{92A626AA-FE16-446A-896C-6CA652588E2F}" type="presOf" srcId="{FED7CF01-1F7A-4EB9-A187-479F63A9EC89}" destId="{7C634DA3-4014-45DD-BD0D-D9AFC1D5BC69}" srcOrd="0" destOrd="0" presId="urn:microsoft.com/office/officeart/2005/8/layout/hierarchy3"/>
    <dgm:cxn modelId="{4655ACAA-3C15-4CEA-BDAF-A457E266352A}" srcId="{57DE7EF4-B817-463E-902D-89C7FE7E25BD}" destId="{004A7AB6-F5E2-4DBC-8C7C-717966C395B0}" srcOrd="2" destOrd="0" parTransId="{D85983FD-C83F-45F2-A180-17F9DFA9E6D4}" sibTransId="{49CED77F-39E9-45EB-9F7D-17D89D569B96}"/>
    <dgm:cxn modelId="{5563C6AA-EA39-4687-8035-EBA36F1A139B}" srcId="{FED7CF01-1F7A-4EB9-A187-479F63A9EC89}" destId="{8FD676B6-EA7A-4024-8926-D584297DD417}" srcOrd="3" destOrd="0" parTransId="{BF1B8CEE-4D00-48C3-9F41-B749BE104594}" sibTransId="{86DBBA9C-C171-4F50-A9FC-9432EEE75065}"/>
    <dgm:cxn modelId="{05BBE0AA-AAF6-40F5-8F9B-9DA35F504A51}" type="presOf" srcId="{3576AAF9-F40C-4D93-9E40-8820EFE6B9AB}" destId="{E6E8E376-45D5-4EA3-B38C-0B272B763B84}" srcOrd="0" destOrd="0" presId="urn:microsoft.com/office/officeart/2005/8/layout/hierarchy3"/>
    <dgm:cxn modelId="{10B96DB3-4E2B-407E-A2EC-EE1D3A553FB3}" type="presOf" srcId="{2776A479-32FD-4E52-9C22-8F28250F3F98}" destId="{B85E8FA2-C4CF-41AF-9403-1A157BCD729D}" srcOrd="0" destOrd="0" presId="urn:microsoft.com/office/officeart/2005/8/layout/hierarchy3"/>
    <dgm:cxn modelId="{F5E272B4-D5C9-433D-BA39-A0692D21ACCA}" type="presOf" srcId="{FF7E62A2-FB98-4B58-BF05-41F07C5D7317}" destId="{FAD6A9BD-02FB-45B7-8E2F-34CBA8D48D0A}" srcOrd="0" destOrd="0" presId="urn:microsoft.com/office/officeart/2005/8/layout/hierarchy3"/>
    <dgm:cxn modelId="{F48058B5-7C2E-4499-9478-DFBB9709DE11}" srcId="{081AEBFB-0822-4D52-A0A5-EB636A7D2A71}" destId="{DA478B73-450A-4765-A1D3-46ABEC71DBDC}" srcOrd="0" destOrd="0" parTransId="{4A33A878-EF19-4963-AA28-DF658BB0CE65}" sibTransId="{39CE56D2-F7DD-4BBF-946E-16A4028554D9}"/>
    <dgm:cxn modelId="{6054F9B5-A883-459A-993E-73998F47E1B0}" type="presOf" srcId="{A260F2C0-E636-4AB4-A9FF-8E804975D4A1}" destId="{EDCE1520-B729-4617-A071-F7D5B2707854}" srcOrd="0" destOrd="0" presId="urn:microsoft.com/office/officeart/2005/8/layout/hierarchy3"/>
    <dgm:cxn modelId="{CBC9F0BD-B030-4E6D-9037-70ED1A31E4B2}" type="presOf" srcId="{D85983FD-C83F-45F2-A180-17F9DFA9E6D4}" destId="{AE218697-5F0E-4659-BD68-90E8D2CB48D7}" srcOrd="0" destOrd="0" presId="urn:microsoft.com/office/officeart/2005/8/layout/hierarchy3"/>
    <dgm:cxn modelId="{E9C41DC3-AB5A-4B65-8792-DEBB3E71F3EB}" srcId="{3B36356C-CE39-4AF5-B1C0-FA03A2982DA9}" destId="{081AEBFB-0822-4D52-A0A5-EB636A7D2A71}" srcOrd="5" destOrd="0" parTransId="{F9396DB1-8CDD-4176-B31B-1139CD6DB7F0}" sibTransId="{F1986A21-B010-403F-A623-33F35B880FE1}"/>
    <dgm:cxn modelId="{29D62ECE-36EE-49CA-9FD4-34C946D998A2}" srcId="{57DE7EF4-B817-463E-902D-89C7FE7E25BD}" destId="{70442AE7-F630-4D3A-A749-E6740B52FCDD}" srcOrd="0" destOrd="0" parTransId="{455D5437-7042-4904-AB4C-942E71784338}" sibTransId="{844D706E-0992-46C3-A1DE-F73FCD41011F}"/>
    <dgm:cxn modelId="{8E2EF4CE-B371-48C6-8805-121283086B98}" type="presOf" srcId="{081AEBFB-0822-4D52-A0A5-EB636A7D2A71}" destId="{ABED4568-B3BB-45EC-BE25-6F7C92995C78}" srcOrd="1" destOrd="0" presId="urn:microsoft.com/office/officeart/2005/8/layout/hierarchy3"/>
    <dgm:cxn modelId="{CD78E7CF-0CFE-431C-AE2A-C6389EBECF99}" type="presOf" srcId="{DA478B73-450A-4765-A1D3-46ABEC71DBDC}" destId="{2896A1E7-1D2B-49DA-98BD-804BF807E31C}" srcOrd="0" destOrd="0" presId="urn:microsoft.com/office/officeart/2005/8/layout/hierarchy3"/>
    <dgm:cxn modelId="{A82622D0-7708-4B68-91FC-766C9C762BD0}" type="presOf" srcId="{3576AAF9-F40C-4D93-9E40-8820EFE6B9AB}" destId="{42653F63-8E07-41B5-97F1-D7E665083766}" srcOrd="1" destOrd="0" presId="urn:microsoft.com/office/officeart/2005/8/layout/hierarchy3"/>
    <dgm:cxn modelId="{BC4D7CD6-2F5F-4D23-8179-3F078F807494}" srcId="{FED7CF01-1F7A-4EB9-A187-479F63A9EC89}" destId="{5F35479B-4272-4C2D-9257-246BBDC0E891}" srcOrd="2" destOrd="0" parTransId="{30E5CB5B-606B-4EAA-B2E0-8E6A1A80FC29}" sibTransId="{2278F8A6-D1D3-45C8-B2B0-283B1B57BE90}"/>
    <dgm:cxn modelId="{33DF1ED9-3A77-4C7D-92EB-7BBEECDD50E8}" type="presOf" srcId="{3B36356C-CE39-4AF5-B1C0-FA03A2982DA9}" destId="{5717D951-4AAF-49B9-A3D0-968F5C79AA24}" srcOrd="0" destOrd="0" presId="urn:microsoft.com/office/officeart/2005/8/layout/hierarchy3"/>
    <dgm:cxn modelId="{9FFD87DB-5E8D-4FE0-BC95-E2E8FF395824}" type="presOf" srcId="{28575D80-2AC3-475A-9317-1C1E60104FE7}" destId="{0B0571F7-E837-4E92-9401-DE72C3666F52}" srcOrd="0" destOrd="0" presId="urn:microsoft.com/office/officeart/2005/8/layout/hierarchy3"/>
    <dgm:cxn modelId="{0D8713DE-E1A3-483A-9F1C-45058FC4E9E7}" srcId="{6551F20D-22DA-498D-9C77-B3E14910B67C}" destId="{94A09427-B27E-49FC-A6AD-ED0B5EDD7794}" srcOrd="0" destOrd="0" parTransId="{28056533-4EDA-46E0-8766-84B9CD479905}" sibTransId="{CC1EA3B1-62BE-45E6-9E2B-67CA25B2CB50}"/>
    <dgm:cxn modelId="{108FB7E3-0709-4BCE-A9F6-19D2316C0475}" type="presOf" srcId="{B80B800D-1DED-477E-9A88-6BECF90C93C5}" destId="{3EA779A8-A1B1-476A-A173-2A91070E2A49}" srcOrd="0" destOrd="0" presId="urn:microsoft.com/office/officeart/2005/8/layout/hierarchy3"/>
    <dgm:cxn modelId="{FED0ADE8-B979-4E23-B719-1E58F11D4F3C}" type="presOf" srcId="{090C130E-0361-417D-BAD2-BE961359B21A}" destId="{046335BC-3CB0-4B7A-8B36-73D4BAB7243D}" srcOrd="0" destOrd="0" presId="urn:microsoft.com/office/officeart/2005/8/layout/hierarchy3"/>
    <dgm:cxn modelId="{143AC3F9-A9D8-40B2-A16F-63BEAF18E883}" type="presOf" srcId="{8C9344FF-43B6-4410-9881-343E1879BDF3}" destId="{8B71AD7E-A265-48A2-8D07-2CC902EA2425}" srcOrd="0" destOrd="0" presId="urn:microsoft.com/office/officeart/2005/8/layout/hierarchy3"/>
    <dgm:cxn modelId="{8B42E8FA-AE45-4938-ACCE-F7E12BD20E1B}" srcId="{6551F20D-22DA-498D-9C77-B3E14910B67C}" destId="{A260F2C0-E636-4AB4-A9FF-8E804975D4A1}" srcOrd="2" destOrd="0" parTransId="{82842274-9622-4364-9567-0C6F7DC4B5C8}" sibTransId="{EAC55D8F-7A03-4AD7-AAD5-1D7D4C19ABFC}"/>
    <dgm:cxn modelId="{0AB935FE-4D60-4826-8260-CA10FE7B8D1A}" srcId="{57DE7EF4-B817-463E-902D-89C7FE7E25BD}" destId="{489D292B-3B1C-48D6-9F0D-EFFAADF80138}" srcOrd="1" destOrd="0" parTransId="{F1086F28-2E92-418D-9F08-557FD44AF0ED}" sibTransId="{1D5AAC9E-412B-4C2F-92C3-E42631E26FAF}"/>
    <dgm:cxn modelId="{AF9A9D91-3ABA-479C-B4D6-2761C14882DD}" type="presParOf" srcId="{5717D951-4AAF-49B9-A3D0-968F5C79AA24}" destId="{90F89040-3585-4389-9428-86CFDB3CF85D}" srcOrd="0" destOrd="0" presId="urn:microsoft.com/office/officeart/2005/8/layout/hierarchy3"/>
    <dgm:cxn modelId="{5DB80BAB-354D-4DFC-8983-CA323CE7B776}" type="presParOf" srcId="{90F89040-3585-4389-9428-86CFDB3CF85D}" destId="{D80088F6-D5A4-4B95-A656-954535E54980}" srcOrd="0" destOrd="0" presId="urn:microsoft.com/office/officeart/2005/8/layout/hierarchy3"/>
    <dgm:cxn modelId="{5A9C0DF1-B3D8-493C-A745-ED1FB3D1FF15}" type="presParOf" srcId="{D80088F6-D5A4-4B95-A656-954535E54980}" destId="{5E2B227B-B35D-4500-BC7F-14A531DDD345}" srcOrd="0" destOrd="0" presId="urn:microsoft.com/office/officeart/2005/8/layout/hierarchy3"/>
    <dgm:cxn modelId="{58146DE4-57FF-461C-81A1-91349E865ACD}" type="presParOf" srcId="{D80088F6-D5A4-4B95-A656-954535E54980}" destId="{D7C79D7D-2879-40BD-B022-3E7166C3F61E}" srcOrd="1" destOrd="0" presId="urn:microsoft.com/office/officeart/2005/8/layout/hierarchy3"/>
    <dgm:cxn modelId="{D9CEE03F-1EBA-4390-A8AA-2E19B941B6A3}" type="presParOf" srcId="{90F89040-3585-4389-9428-86CFDB3CF85D}" destId="{117895F8-CEE5-413B-8DA9-9EF42B34466E}" srcOrd="1" destOrd="0" presId="urn:microsoft.com/office/officeart/2005/8/layout/hierarchy3"/>
    <dgm:cxn modelId="{46AD5DE9-4FA9-4944-AB21-D6B012EB8299}" type="presParOf" srcId="{117895F8-CEE5-413B-8DA9-9EF42B34466E}" destId="{46BFC61E-3CC5-4BE8-A549-BA104962EAF3}" srcOrd="0" destOrd="0" presId="urn:microsoft.com/office/officeart/2005/8/layout/hierarchy3"/>
    <dgm:cxn modelId="{3731631F-4E1E-4216-9796-85537360F2DC}" type="presParOf" srcId="{117895F8-CEE5-413B-8DA9-9EF42B34466E}" destId="{8628276C-1C69-42C1-8BA1-E71490F957E6}" srcOrd="1" destOrd="0" presId="urn:microsoft.com/office/officeart/2005/8/layout/hierarchy3"/>
    <dgm:cxn modelId="{1FE90920-3DAF-40FE-93D5-5D280B7711D7}" type="presParOf" srcId="{117895F8-CEE5-413B-8DA9-9EF42B34466E}" destId="{A92E8D32-61DD-4A6C-88E9-6BDAE9903073}" srcOrd="2" destOrd="0" presId="urn:microsoft.com/office/officeart/2005/8/layout/hierarchy3"/>
    <dgm:cxn modelId="{DA828371-A332-4B73-AB01-90476FBEA470}" type="presParOf" srcId="{117895F8-CEE5-413B-8DA9-9EF42B34466E}" destId="{305A4698-2858-4BFF-82BE-A7FEE9748C45}" srcOrd="3" destOrd="0" presId="urn:microsoft.com/office/officeart/2005/8/layout/hierarchy3"/>
    <dgm:cxn modelId="{39F41696-75A4-4CCB-84AE-0E760C70DF91}" type="presParOf" srcId="{117895F8-CEE5-413B-8DA9-9EF42B34466E}" destId="{AE218697-5F0E-4659-BD68-90E8D2CB48D7}" srcOrd="4" destOrd="0" presId="urn:microsoft.com/office/officeart/2005/8/layout/hierarchy3"/>
    <dgm:cxn modelId="{8388D126-8C74-460F-86D4-CB29770B4698}" type="presParOf" srcId="{117895F8-CEE5-413B-8DA9-9EF42B34466E}" destId="{0D823948-7B0C-483E-8C69-60C1604CD3CD}" srcOrd="5" destOrd="0" presId="urn:microsoft.com/office/officeart/2005/8/layout/hierarchy3"/>
    <dgm:cxn modelId="{FAEFD0BF-74CE-482F-95D4-6E128734EF59}" type="presParOf" srcId="{5717D951-4AAF-49B9-A3D0-968F5C79AA24}" destId="{03BC9449-4240-4E4C-876E-36D73DD498D4}" srcOrd="1" destOrd="0" presId="urn:microsoft.com/office/officeart/2005/8/layout/hierarchy3"/>
    <dgm:cxn modelId="{56C4C13C-A236-4310-B63B-EB90B5EB0220}" type="presParOf" srcId="{03BC9449-4240-4E4C-876E-36D73DD498D4}" destId="{6AA64A1D-3D0A-492E-B9EF-0F8C7B4AB320}" srcOrd="0" destOrd="0" presId="urn:microsoft.com/office/officeart/2005/8/layout/hierarchy3"/>
    <dgm:cxn modelId="{3CB5D617-B229-4B0F-87D4-818EA6930A05}" type="presParOf" srcId="{6AA64A1D-3D0A-492E-B9EF-0F8C7B4AB320}" destId="{7C634DA3-4014-45DD-BD0D-D9AFC1D5BC69}" srcOrd="0" destOrd="0" presId="urn:microsoft.com/office/officeart/2005/8/layout/hierarchy3"/>
    <dgm:cxn modelId="{3DFEDC20-126A-4DC6-9A0E-1581707A4565}" type="presParOf" srcId="{6AA64A1D-3D0A-492E-B9EF-0F8C7B4AB320}" destId="{305C33E4-3C33-44E8-86B6-19DCBDB72B8C}" srcOrd="1" destOrd="0" presId="urn:microsoft.com/office/officeart/2005/8/layout/hierarchy3"/>
    <dgm:cxn modelId="{B74926C3-8582-4E08-96D6-F91329FE239A}" type="presParOf" srcId="{03BC9449-4240-4E4C-876E-36D73DD498D4}" destId="{984170C3-EE54-4EA7-979E-55972ECAFB67}" srcOrd="1" destOrd="0" presId="urn:microsoft.com/office/officeart/2005/8/layout/hierarchy3"/>
    <dgm:cxn modelId="{133E3306-406B-4C42-9B43-61827B6D52B0}" type="presParOf" srcId="{984170C3-EE54-4EA7-979E-55972ECAFB67}" destId="{3EA779A8-A1B1-476A-A173-2A91070E2A49}" srcOrd="0" destOrd="0" presId="urn:microsoft.com/office/officeart/2005/8/layout/hierarchy3"/>
    <dgm:cxn modelId="{415919C8-20AE-4D85-9C88-C440F99303FC}" type="presParOf" srcId="{984170C3-EE54-4EA7-979E-55972ECAFB67}" destId="{0C6911B6-14BB-4D2B-BE1E-8AE2C88470B5}" srcOrd="1" destOrd="0" presId="urn:microsoft.com/office/officeart/2005/8/layout/hierarchy3"/>
    <dgm:cxn modelId="{8A42209E-FD24-4DBE-A4D0-54F90DC2F767}" type="presParOf" srcId="{984170C3-EE54-4EA7-979E-55972ECAFB67}" destId="{B85E8FA2-C4CF-41AF-9403-1A157BCD729D}" srcOrd="2" destOrd="0" presId="urn:microsoft.com/office/officeart/2005/8/layout/hierarchy3"/>
    <dgm:cxn modelId="{2F1854BC-482C-4BFA-BCDD-D4849302F831}" type="presParOf" srcId="{984170C3-EE54-4EA7-979E-55972ECAFB67}" destId="{BA1F448A-2F24-4B47-80C6-EB9482517AD3}" srcOrd="3" destOrd="0" presId="urn:microsoft.com/office/officeart/2005/8/layout/hierarchy3"/>
    <dgm:cxn modelId="{EFD67628-9ADF-4155-8555-B796A00EC6EF}" type="presParOf" srcId="{984170C3-EE54-4EA7-979E-55972ECAFB67}" destId="{E76ED910-5642-42F5-A4C4-81E47F1AB8F8}" srcOrd="4" destOrd="0" presId="urn:microsoft.com/office/officeart/2005/8/layout/hierarchy3"/>
    <dgm:cxn modelId="{8469DFD7-85BB-4FCC-A988-62747A495E69}" type="presParOf" srcId="{984170C3-EE54-4EA7-979E-55972ECAFB67}" destId="{DA7064E4-06EE-455E-B8EF-3EAFC5DD8BBD}" srcOrd="5" destOrd="0" presId="urn:microsoft.com/office/officeart/2005/8/layout/hierarchy3"/>
    <dgm:cxn modelId="{D18798A2-7E29-4A5F-860C-6AF5609FAEEB}" type="presParOf" srcId="{984170C3-EE54-4EA7-979E-55972ECAFB67}" destId="{B0B7FE80-288B-40B6-8A9C-1E9E296F892C}" srcOrd="6" destOrd="0" presId="urn:microsoft.com/office/officeart/2005/8/layout/hierarchy3"/>
    <dgm:cxn modelId="{50FE0D48-918D-44FD-B62F-2C7219CABC3A}" type="presParOf" srcId="{984170C3-EE54-4EA7-979E-55972ECAFB67}" destId="{83C6565D-3FD7-4A2A-911B-34906FB61E1E}" srcOrd="7" destOrd="0" presId="urn:microsoft.com/office/officeart/2005/8/layout/hierarchy3"/>
    <dgm:cxn modelId="{60B69972-D1DB-4A8E-85E2-F49EAE0E696D}" type="presParOf" srcId="{5717D951-4AAF-49B9-A3D0-968F5C79AA24}" destId="{8DCECCF7-98D1-462B-8908-B181706F2ED8}" srcOrd="2" destOrd="0" presId="urn:microsoft.com/office/officeart/2005/8/layout/hierarchy3"/>
    <dgm:cxn modelId="{1BD7F138-7F37-4BA7-BC3C-C41F135737D4}" type="presParOf" srcId="{8DCECCF7-98D1-462B-8908-B181706F2ED8}" destId="{CAA8B14F-D24A-4125-9B0C-ED872293CBD7}" srcOrd="0" destOrd="0" presId="urn:microsoft.com/office/officeart/2005/8/layout/hierarchy3"/>
    <dgm:cxn modelId="{C0ECE740-A619-45F8-807C-A24DBB19EE9C}" type="presParOf" srcId="{CAA8B14F-D24A-4125-9B0C-ED872293CBD7}" destId="{4F85A6BA-8C24-417B-AA2F-2596B9274352}" srcOrd="0" destOrd="0" presId="urn:microsoft.com/office/officeart/2005/8/layout/hierarchy3"/>
    <dgm:cxn modelId="{8641B743-FA0F-46BD-8C40-042DD0543937}" type="presParOf" srcId="{CAA8B14F-D24A-4125-9B0C-ED872293CBD7}" destId="{CC9AA122-DAF0-4482-80D6-3731FE1D1591}" srcOrd="1" destOrd="0" presId="urn:microsoft.com/office/officeart/2005/8/layout/hierarchy3"/>
    <dgm:cxn modelId="{88133D95-388E-4915-9AD8-0FDC9030C3FA}" type="presParOf" srcId="{8DCECCF7-98D1-462B-8908-B181706F2ED8}" destId="{B0F37154-6BB8-4341-B02E-6ABEA8FA390B}" srcOrd="1" destOrd="0" presId="urn:microsoft.com/office/officeart/2005/8/layout/hierarchy3"/>
    <dgm:cxn modelId="{3E1FC995-DA10-4FD1-980E-2B6C8F41AB6B}" type="presParOf" srcId="{B0F37154-6BB8-4341-B02E-6ABEA8FA390B}" destId="{378A9327-BBBE-4A21-A0F3-FFD8C99150FD}" srcOrd="0" destOrd="0" presId="urn:microsoft.com/office/officeart/2005/8/layout/hierarchy3"/>
    <dgm:cxn modelId="{65D8F719-5EF9-4650-9F01-05CDE73A5DEF}" type="presParOf" srcId="{B0F37154-6BB8-4341-B02E-6ABEA8FA390B}" destId="{7284C10A-7363-4F3E-8F55-152ECE433C1F}" srcOrd="1" destOrd="0" presId="urn:microsoft.com/office/officeart/2005/8/layout/hierarchy3"/>
    <dgm:cxn modelId="{FFC0ADED-4DE5-4CB6-935B-A674C380D64C}" type="presParOf" srcId="{B0F37154-6BB8-4341-B02E-6ABEA8FA390B}" destId="{4359B0BE-8B63-44DF-9476-E730FBED2252}" srcOrd="2" destOrd="0" presId="urn:microsoft.com/office/officeart/2005/8/layout/hierarchy3"/>
    <dgm:cxn modelId="{C913DCCE-8945-4799-93E3-9AAD411C9C75}" type="presParOf" srcId="{B0F37154-6BB8-4341-B02E-6ABEA8FA390B}" destId="{DFC71BE5-77EE-462C-9C70-ED05A73E1363}" srcOrd="3" destOrd="0" presId="urn:microsoft.com/office/officeart/2005/8/layout/hierarchy3"/>
    <dgm:cxn modelId="{FE400F36-99C2-432E-96C1-833EDB731AE7}" type="presParOf" srcId="{B0F37154-6BB8-4341-B02E-6ABEA8FA390B}" destId="{8CD5BC03-830B-4634-9748-4025EF26DDBF}" srcOrd="4" destOrd="0" presId="urn:microsoft.com/office/officeart/2005/8/layout/hierarchy3"/>
    <dgm:cxn modelId="{078706C1-0D66-4B3E-A899-FE89F5065BA7}" type="presParOf" srcId="{B0F37154-6BB8-4341-B02E-6ABEA8FA390B}" destId="{EDCE1520-B729-4617-A071-F7D5B2707854}" srcOrd="5" destOrd="0" presId="urn:microsoft.com/office/officeart/2005/8/layout/hierarchy3"/>
    <dgm:cxn modelId="{A44A7BD6-4A69-4AAC-A7AD-4AC50C6DC93B}" type="presParOf" srcId="{5717D951-4AAF-49B9-A3D0-968F5C79AA24}" destId="{3997FE88-938E-41E6-9114-ACC9C2F8C947}" srcOrd="3" destOrd="0" presId="urn:microsoft.com/office/officeart/2005/8/layout/hierarchy3"/>
    <dgm:cxn modelId="{E0B6BF78-C8B1-47F8-9104-E5AACBD0DA80}" type="presParOf" srcId="{3997FE88-938E-41E6-9114-ACC9C2F8C947}" destId="{183F90E1-FF10-46DF-83B1-A7C25D6FE2D6}" srcOrd="0" destOrd="0" presId="urn:microsoft.com/office/officeart/2005/8/layout/hierarchy3"/>
    <dgm:cxn modelId="{A68C0CF0-B56F-4A84-81AB-92424633016B}" type="presParOf" srcId="{183F90E1-FF10-46DF-83B1-A7C25D6FE2D6}" destId="{8669B555-5ECE-4AB2-A84C-5B79A1285B7E}" srcOrd="0" destOrd="0" presId="urn:microsoft.com/office/officeart/2005/8/layout/hierarchy3"/>
    <dgm:cxn modelId="{0CB2B37E-A0F1-42A0-A24E-BA0A28BB6C57}" type="presParOf" srcId="{183F90E1-FF10-46DF-83B1-A7C25D6FE2D6}" destId="{B7B36144-6334-4AC4-AB72-0359F8E8092A}" srcOrd="1" destOrd="0" presId="urn:microsoft.com/office/officeart/2005/8/layout/hierarchy3"/>
    <dgm:cxn modelId="{8B781874-CF26-411A-B4AA-A7FA018B72DA}" type="presParOf" srcId="{3997FE88-938E-41E6-9114-ACC9C2F8C947}" destId="{1D2123CC-D1D9-4863-81F5-9983293B3EAE}" srcOrd="1" destOrd="0" presId="urn:microsoft.com/office/officeart/2005/8/layout/hierarchy3"/>
    <dgm:cxn modelId="{6788AF9B-8CB8-4A92-862B-8A079C405F56}" type="presParOf" srcId="{1D2123CC-D1D9-4863-81F5-9983293B3EAE}" destId="{0B0571F7-E837-4E92-9401-DE72C3666F52}" srcOrd="0" destOrd="0" presId="urn:microsoft.com/office/officeart/2005/8/layout/hierarchy3"/>
    <dgm:cxn modelId="{6349BD7C-05FD-437E-AAEB-FFD9E6C84920}" type="presParOf" srcId="{1D2123CC-D1D9-4863-81F5-9983293B3EAE}" destId="{AE9D5B07-CB6D-45CD-A845-5152CC16EB87}" srcOrd="1" destOrd="0" presId="urn:microsoft.com/office/officeart/2005/8/layout/hierarchy3"/>
    <dgm:cxn modelId="{00741791-B45E-4D8A-BD73-CC790AAB8C50}" type="presParOf" srcId="{1D2123CC-D1D9-4863-81F5-9983293B3EAE}" destId="{F9623490-3E5E-4F92-A25F-CAD2E394FD23}" srcOrd="2" destOrd="0" presId="urn:microsoft.com/office/officeart/2005/8/layout/hierarchy3"/>
    <dgm:cxn modelId="{6B1906EA-DFD8-4C4E-B081-BC800FCB1963}" type="presParOf" srcId="{1D2123CC-D1D9-4863-81F5-9983293B3EAE}" destId="{13BAC1EC-6ECC-4AF6-BA61-1A7D55DE6584}" srcOrd="3" destOrd="0" presId="urn:microsoft.com/office/officeart/2005/8/layout/hierarchy3"/>
    <dgm:cxn modelId="{B251AEE0-B6B7-4DCD-9A45-064DA3F85AE9}" type="presParOf" srcId="{5717D951-4AAF-49B9-A3D0-968F5C79AA24}" destId="{E8681906-2310-4F7B-B748-AF9C765AD7D5}" srcOrd="4" destOrd="0" presId="urn:microsoft.com/office/officeart/2005/8/layout/hierarchy3"/>
    <dgm:cxn modelId="{11592114-F05A-4BB0-9967-03011DBFBEE7}" type="presParOf" srcId="{E8681906-2310-4F7B-B748-AF9C765AD7D5}" destId="{C1AA186D-0D47-47BB-BA09-5AA0491AFB47}" srcOrd="0" destOrd="0" presId="urn:microsoft.com/office/officeart/2005/8/layout/hierarchy3"/>
    <dgm:cxn modelId="{5A6F8989-5317-4F1B-BE9D-CC486645FF46}" type="presParOf" srcId="{C1AA186D-0D47-47BB-BA09-5AA0491AFB47}" destId="{E6E8E376-45D5-4EA3-B38C-0B272B763B84}" srcOrd="0" destOrd="0" presId="urn:microsoft.com/office/officeart/2005/8/layout/hierarchy3"/>
    <dgm:cxn modelId="{8E1519C4-B16F-4AA6-B781-DBEB183BC326}" type="presParOf" srcId="{C1AA186D-0D47-47BB-BA09-5AA0491AFB47}" destId="{42653F63-8E07-41B5-97F1-D7E665083766}" srcOrd="1" destOrd="0" presId="urn:microsoft.com/office/officeart/2005/8/layout/hierarchy3"/>
    <dgm:cxn modelId="{DE1993AB-68F6-4417-95B3-D5DFAE1682FC}" type="presParOf" srcId="{E8681906-2310-4F7B-B748-AF9C765AD7D5}" destId="{CE1B1A28-4B3A-45EA-A1A9-8A88AB1529E9}" srcOrd="1" destOrd="0" presId="urn:microsoft.com/office/officeart/2005/8/layout/hierarchy3"/>
    <dgm:cxn modelId="{CBC5C24D-EBFB-4799-B567-7D6238E29946}" type="presParOf" srcId="{CE1B1A28-4B3A-45EA-A1A9-8A88AB1529E9}" destId="{6BB777A1-A8B0-4C8C-8D9B-B654F2CC913D}" srcOrd="0" destOrd="0" presId="urn:microsoft.com/office/officeart/2005/8/layout/hierarchy3"/>
    <dgm:cxn modelId="{924D064F-0C8A-41EC-ABC9-31480F51110D}" type="presParOf" srcId="{CE1B1A28-4B3A-45EA-A1A9-8A88AB1529E9}" destId="{046335BC-3CB0-4B7A-8B36-73D4BAB7243D}" srcOrd="1" destOrd="0" presId="urn:microsoft.com/office/officeart/2005/8/layout/hierarchy3"/>
    <dgm:cxn modelId="{8B98FB76-0215-4A7E-AAAB-69B00A22B001}" type="presParOf" srcId="{CE1B1A28-4B3A-45EA-A1A9-8A88AB1529E9}" destId="{F4ADCE55-AF08-4A46-B049-BEC8465624C9}" srcOrd="2" destOrd="0" presId="urn:microsoft.com/office/officeart/2005/8/layout/hierarchy3"/>
    <dgm:cxn modelId="{043ECD1A-D0F2-41AD-9C22-A602EE1BC018}" type="presParOf" srcId="{CE1B1A28-4B3A-45EA-A1A9-8A88AB1529E9}" destId="{33E3E926-764B-44F5-8F2D-A305BA7CBB00}" srcOrd="3" destOrd="0" presId="urn:microsoft.com/office/officeart/2005/8/layout/hierarchy3"/>
    <dgm:cxn modelId="{0C44DD0E-D36C-4D9A-9D31-87414549E7EE}" type="presParOf" srcId="{5717D951-4AAF-49B9-A3D0-968F5C79AA24}" destId="{23DCA031-9759-4D31-A671-0CC66CBB2CC9}" srcOrd="5" destOrd="0" presId="urn:microsoft.com/office/officeart/2005/8/layout/hierarchy3"/>
    <dgm:cxn modelId="{46ED5275-15FA-46A7-BCD2-4120E3E44AD7}" type="presParOf" srcId="{23DCA031-9759-4D31-A671-0CC66CBB2CC9}" destId="{1131A47B-466D-47E7-8BE7-F689029283D4}" srcOrd="0" destOrd="0" presId="urn:microsoft.com/office/officeart/2005/8/layout/hierarchy3"/>
    <dgm:cxn modelId="{67A9A7AD-2F13-4B8B-86E0-F73723865F17}" type="presParOf" srcId="{1131A47B-466D-47E7-8BE7-F689029283D4}" destId="{58749C94-7C2E-4A48-8134-1BD2A0ABF1BC}" srcOrd="0" destOrd="0" presId="urn:microsoft.com/office/officeart/2005/8/layout/hierarchy3"/>
    <dgm:cxn modelId="{8983AE74-C622-4304-BBA4-3975CA86ED9F}" type="presParOf" srcId="{1131A47B-466D-47E7-8BE7-F689029283D4}" destId="{ABED4568-B3BB-45EC-BE25-6F7C92995C78}" srcOrd="1" destOrd="0" presId="urn:microsoft.com/office/officeart/2005/8/layout/hierarchy3"/>
    <dgm:cxn modelId="{53DFB275-1172-434F-B881-DF8B500C0BE4}" type="presParOf" srcId="{23DCA031-9759-4D31-A671-0CC66CBB2CC9}" destId="{7BBEA379-85C5-4DFA-A7CE-481F72C0547C}" srcOrd="1" destOrd="0" presId="urn:microsoft.com/office/officeart/2005/8/layout/hierarchy3"/>
    <dgm:cxn modelId="{C532E054-FEA3-4E4A-BAC9-EA453AAABE0F}" type="presParOf" srcId="{7BBEA379-85C5-4DFA-A7CE-481F72C0547C}" destId="{7364381B-3791-4D1E-9C74-A592859BF0E8}" srcOrd="0" destOrd="0" presId="urn:microsoft.com/office/officeart/2005/8/layout/hierarchy3"/>
    <dgm:cxn modelId="{F056C2EF-F4A7-4D94-AEC9-97C6238C18D5}" type="presParOf" srcId="{7BBEA379-85C5-4DFA-A7CE-481F72C0547C}" destId="{2896A1E7-1D2B-49DA-98BD-804BF807E31C}" srcOrd="1" destOrd="0" presId="urn:microsoft.com/office/officeart/2005/8/layout/hierarchy3"/>
    <dgm:cxn modelId="{C9D87E4E-E165-4A57-A996-8BBE9F8A08F0}" type="presParOf" srcId="{5717D951-4AAF-49B9-A3D0-968F5C79AA24}" destId="{4EE9E664-8B63-4ED5-B6BC-02F52D4E9DD1}" srcOrd="6" destOrd="0" presId="urn:microsoft.com/office/officeart/2005/8/layout/hierarchy3"/>
    <dgm:cxn modelId="{A607882F-6F59-4C7D-BDA3-C70186A0991B}" type="presParOf" srcId="{4EE9E664-8B63-4ED5-B6BC-02F52D4E9DD1}" destId="{4277E2AA-CF4C-4137-982E-F7BF43FC4041}" srcOrd="0" destOrd="0" presId="urn:microsoft.com/office/officeart/2005/8/layout/hierarchy3"/>
    <dgm:cxn modelId="{8E773E67-2DE1-48B2-A233-0CE84C50F6CD}" type="presParOf" srcId="{4277E2AA-CF4C-4137-982E-F7BF43FC4041}" destId="{8B71AD7E-A265-48A2-8D07-2CC902EA2425}" srcOrd="0" destOrd="0" presId="urn:microsoft.com/office/officeart/2005/8/layout/hierarchy3"/>
    <dgm:cxn modelId="{3D510D55-BAA7-4149-AE45-03941B5B5AE5}" type="presParOf" srcId="{4277E2AA-CF4C-4137-982E-F7BF43FC4041}" destId="{613968EA-9408-4C9C-92CD-FC61B0E47EA5}" srcOrd="1" destOrd="0" presId="urn:microsoft.com/office/officeart/2005/8/layout/hierarchy3"/>
    <dgm:cxn modelId="{69DF7837-E45B-45A9-9B98-82D9B8601E8C}" type="presParOf" srcId="{4EE9E664-8B63-4ED5-B6BC-02F52D4E9DD1}" destId="{E914F027-9AA7-470C-A60B-E12C43099638}" srcOrd="1" destOrd="0" presId="urn:microsoft.com/office/officeart/2005/8/layout/hierarchy3"/>
    <dgm:cxn modelId="{FF5AFD07-E7D2-4710-9034-CA8B93B59B6F}" type="presParOf" srcId="{E914F027-9AA7-470C-A60B-E12C43099638}" destId="{FAD6A9BD-02FB-45B7-8E2F-34CBA8D48D0A}" srcOrd="0" destOrd="0" presId="urn:microsoft.com/office/officeart/2005/8/layout/hierarchy3"/>
    <dgm:cxn modelId="{3EE388A3-B32C-4C09-9876-F87B492F510A}" type="presParOf" srcId="{E914F027-9AA7-470C-A60B-E12C43099638}" destId="{7BCC7BAC-EC7D-449A-BBD1-2E96AC82EDE2}" srcOrd="1" destOrd="0" presId="urn:microsoft.com/office/officeart/2005/8/layout/hierarchy3"/>
    <dgm:cxn modelId="{24862A60-877F-4170-9A4E-2329D99FBAA2}" type="presParOf" srcId="{E914F027-9AA7-470C-A60B-E12C43099638}" destId="{4BAFB57D-9FD3-4263-B585-B9F394F91FF3}" srcOrd="2" destOrd="0" presId="urn:microsoft.com/office/officeart/2005/8/layout/hierarchy3"/>
    <dgm:cxn modelId="{F2BF2F91-E3AA-4EB2-98AD-1A71A163BF40}" type="presParOf" srcId="{E914F027-9AA7-470C-A60B-E12C43099638}" destId="{D438C4A8-5273-47F8-8458-0AB13DA2FBAA}" srcOrd="3"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31E65-D00E-4EEE-B0D1-BA4C99AA688F}">
      <dsp:nvSpPr>
        <dsp:cNvPr id="0" name=""/>
        <dsp:cNvSpPr/>
      </dsp:nvSpPr>
      <dsp:spPr>
        <a:xfrm>
          <a:off x="2602" y="634445"/>
          <a:ext cx="1564673" cy="37440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STRENGTH</a:t>
          </a:r>
        </a:p>
      </dsp:txBody>
      <dsp:txXfrm>
        <a:off x="2602" y="634445"/>
        <a:ext cx="1564673" cy="374400"/>
      </dsp:txXfrm>
    </dsp:sp>
    <dsp:sp modelId="{4F10F616-A272-41F6-9838-4F589877244A}">
      <dsp:nvSpPr>
        <dsp:cNvPr id="0" name=""/>
        <dsp:cNvSpPr/>
      </dsp:nvSpPr>
      <dsp:spPr>
        <a:xfrm>
          <a:off x="2602" y="1008845"/>
          <a:ext cx="1564673" cy="2997539"/>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rtl="0">
            <a:lnSpc>
              <a:spcPct val="90000"/>
            </a:lnSpc>
            <a:spcBef>
              <a:spcPct val="0"/>
            </a:spcBef>
            <a:spcAft>
              <a:spcPct val="15000"/>
            </a:spcAft>
            <a:buChar char="•"/>
          </a:pPr>
          <a:r>
            <a:rPr lang="en-GB" sz="1300" kern="1200" dirty="0">
              <a:latin typeface="Arial"/>
              <a:cs typeface="Arial"/>
            </a:rPr>
            <a:t>Our target buyers (gen x and millennials) are the biggest buyers of fortified foods</a:t>
          </a:r>
        </a:p>
        <a:p>
          <a:pPr marL="114300" lvl="1" indent="-114300" algn="l" defTabSz="577850" rtl="0">
            <a:lnSpc>
              <a:spcPct val="90000"/>
            </a:lnSpc>
            <a:spcBef>
              <a:spcPct val="0"/>
            </a:spcBef>
            <a:spcAft>
              <a:spcPct val="15000"/>
            </a:spcAft>
            <a:buChar char="•"/>
          </a:pPr>
          <a:r>
            <a:rPr lang="en-GB" sz="1300" kern="1200" dirty="0">
              <a:latin typeface="Arial"/>
              <a:cs typeface="Arial"/>
            </a:rPr>
            <a:t>Higher demand for healthy food and drinks</a:t>
          </a:r>
        </a:p>
        <a:p>
          <a:pPr marL="114300" lvl="1" indent="-114300" algn="l" defTabSz="577850">
            <a:lnSpc>
              <a:spcPct val="90000"/>
            </a:lnSpc>
            <a:spcBef>
              <a:spcPct val="0"/>
            </a:spcBef>
            <a:spcAft>
              <a:spcPct val="15000"/>
            </a:spcAft>
            <a:buChar char="•"/>
          </a:pPr>
          <a:r>
            <a:rPr lang="en-GB" sz="1300" kern="1200" dirty="0">
              <a:latin typeface="Arial"/>
              <a:cs typeface="Arial"/>
            </a:rPr>
            <a:t>New generations are focused on sustainability</a:t>
          </a:r>
        </a:p>
        <a:p>
          <a:pPr marL="114300" lvl="1" indent="-114300" algn="l" defTabSz="577850">
            <a:lnSpc>
              <a:spcPct val="90000"/>
            </a:lnSpc>
            <a:spcBef>
              <a:spcPct val="0"/>
            </a:spcBef>
            <a:spcAft>
              <a:spcPct val="15000"/>
            </a:spcAft>
            <a:buChar char="•"/>
          </a:pPr>
          <a:r>
            <a:rPr lang="en-GB" sz="1300" kern="1200" dirty="0">
              <a:latin typeface="Arial"/>
              <a:cs typeface="Arial"/>
            </a:rPr>
            <a:t>Not many competitors in terms of gut health drinks</a:t>
          </a:r>
        </a:p>
      </dsp:txBody>
      <dsp:txXfrm>
        <a:off x="2602" y="1008845"/>
        <a:ext cx="1564673" cy="2997539"/>
      </dsp:txXfrm>
    </dsp:sp>
    <dsp:sp modelId="{732736CE-307E-499F-A62D-1EA6D1380437}">
      <dsp:nvSpPr>
        <dsp:cNvPr id="0" name=""/>
        <dsp:cNvSpPr/>
      </dsp:nvSpPr>
      <dsp:spPr>
        <a:xfrm>
          <a:off x="1786329" y="634445"/>
          <a:ext cx="1564673" cy="374400"/>
        </a:xfrm>
        <a:prstGeom prst="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WEAKNESS</a:t>
          </a:r>
        </a:p>
      </dsp:txBody>
      <dsp:txXfrm>
        <a:off x="1786329" y="634445"/>
        <a:ext cx="1564673" cy="374400"/>
      </dsp:txXfrm>
    </dsp:sp>
    <dsp:sp modelId="{28672C65-AF41-4ED0-8E24-6C64ABA5A526}">
      <dsp:nvSpPr>
        <dsp:cNvPr id="0" name=""/>
        <dsp:cNvSpPr/>
      </dsp:nvSpPr>
      <dsp:spPr>
        <a:xfrm>
          <a:off x="1786329" y="1008845"/>
          <a:ext cx="1564673" cy="2997539"/>
        </a:xfrm>
        <a:prstGeom prst="rect">
          <a:avLst/>
        </a:prstGeom>
        <a:solidFill>
          <a:schemeClr val="accent5">
            <a:tint val="40000"/>
            <a:alpha val="90000"/>
            <a:hueOff val="-2246587"/>
            <a:satOff val="-7611"/>
            <a:lumOff val="-976"/>
            <a:alphaOff val="0"/>
          </a:schemeClr>
        </a:solidFill>
        <a:ln w="6350" cap="flat" cmpd="sng" algn="ctr">
          <a:solidFill>
            <a:schemeClr val="accent5">
              <a:tint val="40000"/>
              <a:alpha val="90000"/>
              <a:hueOff val="-2246587"/>
              <a:satOff val="-7611"/>
              <a:lumOff val="-97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latin typeface="Arial"/>
              <a:cs typeface="Arial"/>
            </a:rPr>
            <a:t>Many online small businesses are also focusing on health drinks</a:t>
          </a:r>
        </a:p>
        <a:p>
          <a:pPr marL="114300" lvl="1" indent="-114300" algn="l" defTabSz="577850">
            <a:lnSpc>
              <a:spcPct val="90000"/>
            </a:lnSpc>
            <a:spcBef>
              <a:spcPct val="0"/>
            </a:spcBef>
            <a:spcAft>
              <a:spcPct val="15000"/>
            </a:spcAft>
            <a:buChar char="•"/>
          </a:pPr>
          <a:r>
            <a:rPr lang="en-GB" sz="1300" kern="1200" dirty="0">
              <a:latin typeface="Arial"/>
              <a:cs typeface="Arial"/>
            </a:rPr>
            <a:t>Ingredient availability</a:t>
          </a:r>
        </a:p>
        <a:p>
          <a:pPr marL="114300" lvl="1" indent="-114300" algn="l" defTabSz="577850">
            <a:lnSpc>
              <a:spcPct val="90000"/>
            </a:lnSpc>
            <a:spcBef>
              <a:spcPct val="0"/>
            </a:spcBef>
            <a:spcAft>
              <a:spcPct val="15000"/>
            </a:spcAft>
            <a:buChar char="•"/>
          </a:pPr>
          <a:r>
            <a:rPr lang="en-GB" sz="1300" kern="1200" dirty="0">
              <a:latin typeface="Arial" panose="020B0604020202020204" pitchFamily="34" charset="0"/>
              <a:cs typeface="Arial" panose="020B0604020202020204" pitchFamily="34" charset="0"/>
            </a:rPr>
            <a:t>Inflation (costs to buy ingredients can vary)</a:t>
          </a:r>
        </a:p>
        <a:p>
          <a:pPr marL="114300" lvl="1" indent="-114300" algn="l" defTabSz="577850">
            <a:lnSpc>
              <a:spcPct val="90000"/>
            </a:lnSpc>
            <a:spcBef>
              <a:spcPct val="0"/>
            </a:spcBef>
            <a:spcAft>
              <a:spcPct val="15000"/>
            </a:spcAft>
            <a:buChar char="•"/>
          </a:pPr>
          <a:r>
            <a:rPr lang="en-GB" sz="1300" kern="1200" dirty="0">
              <a:latin typeface="Arial" panose="020B0604020202020204" pitchFamily="34" charset="0"/>
              <a:cs typeface="Arial" panose="020B0604020202020204" pitchFamily="34" charset="0"/>
            </a:rPr>
            <a:t>Short shelf life</a:t>
          </a:r>
        </a:p>
      </dsp:txBody>
      <dsp:txXfrm>
        <a:off x="1786329" y="1008845"/>
        <a:ext cx="1564673" cy="2997539"/>
      </dsp:txXfrm>
    </dsp:sp>
    <dsp:sp modelId="{B28F0773-D165-43A3-99EA-87FD0CCF047E}">
      <dsp:nvSpPr>
        <dsp:cNvPr id="0" name=""/>
        <dsp:cNvSpPr/>
      </dsp:nvSpPr>
      <dsp:spPr>
        <a:xfrm>
          <a:off x="3570057" y="634445"/>
          <a:ext cx="1564673" cy="374400"/>
        </a:xfrm>
        <a:prstGeom prst="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OPPORTUNITIES</a:t>
          </a:r>
        </a:p>
      </dsp:txBody>
      <dsp:txXfrm>
        <a:off x="3570057" y="634445"/>
        <a:ext cx="1564673" cy="374400"/>
      </dsp:txXfrm>
    </dsp:sp>
    <dsp:sp modelId="{BF0E75DC-DA35-4070-AAFC-0A48482E8962}">
      <dsp:nvSpPr>
        <dsp:cNvPr id="0" name=""/>
        <dsp:cNvSpPr/>
      </dsp:nvSpPr>
      <dsp:spPr>
        <a:xfrm>
          <a:off x="3570057" y="1008845"/>
          <a:ext cx="1564673" cy="2997539"/>
        </a:xfrm>
        <a:prstGeom prst="rect">
          <a:avLst/>
        </a:prstGeom>
        <a:solidFill>
          <a:schemeClr val="accent5">
            <a:tint val="40000"/>
            <a:alpha val="90000"/>
            <a:hueOff val="-4493175"/>
            <a:satOff val="-15221"/>
            <a:lumOff val="-1952"/>
            <a:alphaOff val="0"/>
          </a:schemeClr>
        </a:solidFill>
        <a:ln w="6350" cap="flat" cmpd="sng" algn="ctr">
          <a:solidFill>
            <a:schemeClr val="accent5">
              <a:tint val="40000"/>
              <a:alpha val="90000"/>
              <a:hueOff val="-4493175"/>
              <a:satOff val="-15221"/>
              <a:lumOff val="-195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latin typeface="Arial"/>
              <a:cs typeface="Arial"/>
            </a:rPr>
            <a:t>More flavours can be introduced</a:t>
          </a:r>
        </a:p>
        <a:p>
          <a:pPr marL="114300" lvl="1" indent="-114300" algn="l" defTabSz="577850">
            <a:lnSpc>
              <a:spcPct val="90000"/>
            </a:lnSpc>
            <a:spcBef>
              <a:spcPct val="0"/>
            </a:spcBef>
            <a:spcAft>
              <a:spcPct val="15000"/>
            </a:spcAft>
            <a:buChar char="•"/>
          </a:pPr>
          <a:r>
            <a:rPr lang="en-GB" sz="1300" kern="1200" dirty="0">
              <a:latin typeface="Arial"/>
              <a:cs typeface="Arial"/>
            </a:rPr>
            <a:t>Introduce a healthier way of life</a:t>
          </a:r>
        </a:p>
        <a:p>
          <a:pPr marL="114300" lvl="1" indent="-114300" algn="l" defTabSz="577850">
            <a:lnSpc>
              <a:spcPct val="90000"/>
            </a:lnSpc>
            <a:spcBef>
              <a:spcPct val="0"/>
            </a:spcBef>
            <a:spcAft>
              <a:spcPct val="15000"/>
            </a:spcAft>
            <a:buChar char="•"/>
          </a:pPr>
          <a:r>
            <a:rPr lang="en-GB" sz="1300" kern="1200" dirty="0">
              <a:latin typeface="Arial"/>
              <a:cs typeface="Arial"/>
            </a:rPr>
            <a:t>Participate in social media trends (TikTok)</a:t>
          </a:r>
        </a:p>
      </dsp:txBody>
      <dsp:txXfrm>
        <a:off x="3570057" y="1008845"/>
        <a:ext cx="1564673" cy="2997539"/>
      </dsp:txXfrm>
    </dsp:sp>
    <dsp:sp modelId="{EC474166-2E35-49D9-BCB1-6C1C08AA5106}">
      <dsp:nvSpPr>
        <dsp:cNvPr id="0" name=""/>
        <dsp:cNvSpPr/>
      </dsp:nvSpPr>
      <dsp:spPr>
        <a:xfrm>
          <a:off x="5353784" y="634445"/>
          <a:ext cx="1564673" cy="374400"/>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THREAT</a:t>
          </a:r>
        </a:p>
      </dsp:txBody>
      <dsp:txXfrm>
        <a:off x="5353784" y="634445"/>
        <a:ext cx="1564673" cy="374400"/>
      </dsp:txXfrm>
    </dsp:sp>
    <dsp:sp modelId="{E9D003FA-40C8-4DA0-8267-2555D0BE4839}">
      <dsp:nvSpPr>
        <dsp:cNvPr id="0" name=""/>
        <dsp:cNvSpPr/>
      </dsp:nvSpPr>
      <dsp:spPr>
        <a:xfrm>
          <a:off x="5353784" y="1008845"/>
          <a:ext cx="1564673" cy="2997539"/>
        </a:xfrm>
        <a:prstGeom prst="rect">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6739762"/>
              <a:satOff val="-22832"/>
              <a:lumOff val="-292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latin typeface="Arial"/>
              <a:cs typeface="Arial"/>
            </a:rPr>
            <a:t>Big supermarkets with their branded drinks</a:t>
          </a:r>
        </a:p>
        <a:p>
          <a:pPr marL="114300" lvl="1" indent="-114300" algn="l" defTabSz="577850">
            <a:lnSpc>
              <a:spcPct val="90000"/>
            </a:lnSpc>
            <a:spcBef>
              <a:spcPct val="0"/>
            </a:spcBef>
            <a:spcAft>
              <a:spcPct val="15000"/>
            </a:spcAft>
            <a:buChar char="•"/>
          </a:pPr>
          <a:r>
            <a:rPr lang="en-GB" sz="1300" kern="1200" dirty="0">
              <a:latin typeface="Arial"/>
              <a:cs typeface="Arial"/>
            </a:rPr>
            <a:t>Competitors who have already made a name for themselves such as ‘innocent drinks’</a:t>
          </a:r>
        </a:p>
      </dsp:txBody>
      <dsp:txXfrm>
        <a:off x="5353784" y="1008845"/>
        <a:ext cx="1564673" cy="29975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3C4F0-3B9B-431E-B335-288CFD172713}">
      <dsp:nvSpPr>
        <dsp:cNvPr id="0" name=""/>
        <dsp:cNvSpPr/>
      </dsp:nvSpPr>
      <dsp:spPr>
        <a:xfrm>
          <a:off x="3953" y="24522"/>
          <a:ext cx="2377306"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Product</a:t>
          </a:r>
          <a:endParaRPr lang="en-GB" sz="2200" kern="1200"/>
        </a:p>
      </dsp:txBody>
      <dsp:txXfrm>
        <a:off x="3953" y="24522"/>
        <a:ext cx="2377306" cy="633600"/>
      </dsp:txXfrm>
    </dsp:sp>
    <dsp:sp modelId="{E92D099E-4BF8-4000-A564-82CD5CC53EEA}">
      <dsp:nvSpPr>
        <dsp:cNvPr id="0" name=""/>
        <dsp:cNvSpPr/>
      </dsp:nvSpPr>
      <dsp:spPr>
        <a:xfrm>
          <a:off x="3953" y="658122"/>
          <a:ext cx="2377306" cy="366869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Healthy and nutritious recipe</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Good for the gut</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Fun and quirky design and branding</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Help to create sustainable habits</a:t>
          </a:r>
          <a:endParaRPr lang="en-GB" sz="2200" kern="1200"/>
        </a:p>
      </dsp:txBody>
      <dsp:txXfrm>
        <a:off x="3953" y="658122"/>
        <a:ext cx="2377306" cy="3668692"/>
      </dsp:txXfrm>
    </dsp:sp>
    <dsp:sp modelId="{81B4A7ED-68C6-4A5C-9B28-01A1613E1C02}">
      <dsp:nvSpPr>
        <dsp:cNvPr id="0" name=""/>
        <dsp:cNvSpPr/>
      </dsp:nvSpPr>
      <dsp:spPr>
        <a:xfrm>
          <a:off x="2714082" y="24522"/>
          <a:ext cx="2377306" cy="6336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Place?</a:t>
          </a:r>
          <a:endParaRPr lang="en-GB" sz="2200" kern="1200"/>
        </a:p>
      </dsp:txBody>
      <dsp:txXfrm>
        <a:off x="2714082" y="24522"/>
        <a:ext cx="2377306" cy="633600"/>
      </dsp:txXfrm>
    </dsp:sp>
    <dsp:sp modelId="{373D083A-CE9B-4E0D-9ECA-F6B304F0B6E6}">
      <dsp:nvSpPr>
        <dsp:cNvPr id="0" name=""/>
        <dsp:cNvSpPr/>
      </dsp:nvSpPr>
      <dsp:spPr>
        <a:xfrm>
          <a:off x="2714082" y="658122"/>
          <a:ext cx="2377306" cy="366869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Entertainment venues</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Shopping malls</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Corporate offices</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Higher education facilities</a:t>
          </a:r>
        </a:p>
        <a:p>
          <a:pPr marL="228600" lvl="1" indent="-228600" algn="l" defTabSz="977900">
            <a:lnSpc>
              <a:spcPct val="90000"/>
            </a:lnSpc>
            <a:spcBef>
              <a:spcPct val="0"/>
            </a:spcBef>
            <a:spcAft>
              <a:spcPct val="15000"/>
            </a:spcAft>
            <a:buChar char="•"/>
          </a:pPr>
          <a:r>
            <a:rPr lang="en-GB" sz="2200" kern="1200">
              <a:latin typeface="Calibri Light" panose="020F0302020204030204"/>
            </a:rPr>
            <a:t>Health and fitness centres</a:t>
          </a:r>
        </a:p>
      </dsp:txBody>
      <dsp:txXfrm>
        <a:off x="2714082" y="658122"/>
        <a:ext cx="2377306" cy="3668692"/>
      </dsp:txXfrm>
    </dsp:sp>
    <dsp:sp modelId="{B6488022-6914-4B0E-8408-C15FC8BA6708}">
      <dsp:nvSpPr>
        <dsp:cNvPr id="0" name=""/>
        <dsp:cNvSpPr/>
      </dsp:nvSpPr>
      <dsp:spPr>
        <a:xfrm>
          <a:off x="5424211" y="24522"/>
          <a:ext cx="2377306" cy="63360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Promotion</a:t>
          </a:r>
        </a:p>
      </dsp:txBody>
      <dsp:txXfrm>
        <a:off x="5424211" y="24522"/>
        <a:ext cx="2377306" cy="633600"/>
      </dsp:txXfrm>
    </dsp:sp>
    <dsp:sp modelId="{FB0B698A-B168-4DE7-BF3C-6D67A1909848}">
      <dsp:nvSpPr>
        <dsp:cNvPr id="0" name=""/>
        <dsp:cNvSpPr/>
      </dsp:nvSpPr>
      <dsp:spPr>
        <a:xfrm>
          <a:off x="5424211" y="658122"/>
          <a:ext cx="2377306" cy="366869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Social media platforms, Instagram, Facebook and TikTok</a:t>
          </a:r>
        </a:p>
        <a:p>
          <a:pPr marL="228600" lvl="1" indent="-228600" algn="l" defTabSz="977900">
            <a:lnSpc>
              <a:spcPct val="90000"/>
            </a:lnSpc>
            <a:spcBef>
              <a:spcPct val="0"/>
            </a:spcBef>
            <a:spcAft>
              <a:spcPct val="15000"/>
            </a:spcAft>
            <a:buChar char="•"/>
          </a:pPr>
          <a:r>
            <a:rPr lang="en-GB" sz="2200" kern="1200">
              <a:latin typeface="Calibri Light" panose="020F0302020204030204"/>
            </a:rPr>
            <a:t>You tube and Radio Adverts </a:t>
          </a:r>
        </a:p>
        <a:p>
          <a:pPr marL="228600" lvl="1" indent="-228600" algn="l" defTabSz="977900">
            <a:lnSpc>
              <a:spcPct val="90000"/>
            </a:lnSpc>
            <a:spcBef>
              <a:spcPct val="0"/>
            </a:spcBef>
            <a:spcAft>
              <a:spcPct val="15000"/>
            </a:spcAft>
            <a:buChar char="•"/>
          </a:pPr>
          <a:r>
            <a:rPr lang="en-GB" sz="2200" kern="1200">
              <a:latin typeface="Calibri Light" panose="020F0302020204030204"/>
            </a:rPr>
            <a:t>Tv Commercial</a:t>
          </a:r>
        </a:p>
        <a:p>
          <a:pPr marL="228600" lvl="1" indent="-228600" algn="l" defTabSz="977900">
            <a:lnSpc>
              <a:spcPct val="90000"/>
            </a:lnSpc>
            <a:spcBef>
              <a:spcPct val="0"/>
            </a:spcBef>
            <a:spcAft>
              <a:spcPct val="15000"/>
            </a:spcAft>
            <a:buChar char="•"/>
          </a:pPr>
          <a:r>
            <a:rPr lang="en-GB" sz="2200" kern="1200">
              <a:latin typeface="Calibri Light" panose="020F0302020204030204"/>
            </a:rPr>
            <a:t>Tasting kiosks in city centres</a:t>
          </a:r>
        </a:p>
      </dsp:txBody>
      <dsp:txXfrm>
        <a:off x="5424211" y="658122"/>
        <a:ext cx="2377306" cy="3668692"/>
      </dsp:txXfrm>
    </dsp:sp>
    <dsp:sp modelId="{C9960B0E-509D-4A03-AD64-9E71F4177A41}">
      <dsp:nvSpPr>
        <dsp:cNvPr id="0" name=""/>
        <dsp:cNvSpPr/>
      </dsp:nvSpPr>
      <dsp:spPr>
        <a:xfrm>
          <a:off x="8134340" y="24522"/>
          <a:ext cx="2377306" cy="6336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Price</a:t>
          </a:r>
        </a:p>
      </dsp:txBody>
      <dsp:txXfrm>
        <a:off x="8134340" y="24522"/>
        <a:ext cx="2377306" cy="633600"/>
      </dsp:txXfrm>
    </dsp:sp>
    <dsp:sp modelId="{599940D8-0334-4969-A362-65309567A264}">
      <dsp:nvSpPr>
        <dsp:cNvPr id="0" name=""/>
        <dsp:cNvSpPr/>
      </dsp:nvSpPr>
      <dsp:spPr>
        <a:xfrm>
          <a:off x="8134340" y="658122"/>
          <a:ext cx="2377306" cy="366869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TBC</a:t>
          </a:r>
        </a:p>
      </dsp:txBody>
      <dsp:txXfrm>
        <a:off x="8134340" y="658122"/>
        <a:ext cx="2377306" cy="36686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566CB-9A30-420E-998B-EDE03C6A02F0}">
      <dsp:nvSpPr>
        <dsp:cNvPr id="0" name=""/>
        <dsp:cNvSpPr/>
      </dsp:nvSpPr>
      <dsp:spPr>
        <a:xfrm>
          <a:off x="0" y="1820"/>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93B3BF1-DD12-432D-98D9-E6E02400194D}">
      <dsp:nvSpPr>
        <dsp:cNvPr id="0" name=""/>
        <dsp:cNvSpPr/>
      </dsp:nvSpPr>
      <dsp:spPr>
        <a:xfrm>
          <a:off x="0" y="1820"/>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Customers</a:t>
          </a:r>
          <a:endParaRPr lang="en-US" sz="2800" kern="1200"/>
        </a:p>
      </dsp:txBody>
      <dsp:txXfrm>
        <a:off x="0" y="1820"/>
        <a:ext cx="6358432" cy="620828"/>
      </dsp:txXfrm>
    </dsp:sp>
    <dsp:sp modelId="{E878B8EA-A028-4753-98E5-D3D63D30D05A}">
      <dsp:nvSpPr>
        <dsp:cNvPr id="0" name=""/>
        <dsp:cNvSpPr/>
      </dsp:nvSpPr>
      <dsp:spPr>
        <a:xfrm>
          <a:off x="0" y="622649"/>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546F41A-0014-4209-8D65-C38359978E5F}">
      <dsp:nvSpPr>
        <dsp:cNvPr id="0" name=""/>
        <dsp:cNvSpPr/>
      </dsp:nvSpPr>
      <dsp:spPr>
        <a:xfrm>
          <a:off x="0" y="622649"/>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Vendors</a:t>
          </a:r>
          <a:endParaRPr lang="en-US" sz="2800" kern="1200"/>
        </a:p>
      </dsp:txBody>
      <dsp:txXfrm>
        <a:off x="0" y="622649"/>
        <a:ext cx="6358432" cy="620828"/>
      </dsp:txXfrm>
    </dsp:sp>
    <dsp:sp modelId="{0D1B442D-88F3-4922-8345-EDB77C35D65E}">
      <dsp:nvSpPr>
        <dsp:cNvPr id="0" name=""/>
        <dsp:cNvSpPr/>
      </dsp:nvSpPr>
      <dsp:spPr>
        <a:xfrm>
          <a:off x="0" y="1243478"/>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AA3ED43-27AC-4052-AEAB-A82889D23856}">
      <dsp:nvSpPr>
        <dsp:cNvPr id="0" name=""/>
        <dsp:cNvSpPr/>
      </dsp:nvSpPr>
      <dsp:spPr>
        <a:xfrm>
          <a:off x="0" y="1243478"/>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Health Advisors</a:t>
          </a:r>
          <a:endParaRPr lang="en-US" sz="2800" kern="1200"/>
        </a:p>
      </dsp:txBody>
      <dsp:txXfrm>
        <a:off x="0" y="1243478"/>
        <a:ext cx="6358432" cy="620828"/>
      </dsp:txXfrm>
    </dsp:sp>
    <dsp:sp modelId="{B7206C88-364E-4EB6-9B3B-DD4536484485}">
      <dsp:nvSpPr>
        <dsp:cNvPr id="0" name=""/>
        <dsp:cNvSpPr/>
      </dsp:nvSpPr>
      <dsp:spPr>
        <a:xfrm>
          <a:off x="0" y="1864307"/>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C9C911F-9E5B-4298-A992-FCE9AECE80A2}">
      <dsp:nvSpPr>
        <dsp:cNvPr id="0" name=""/>
        <dsp:cNvSpPr/>
      </dsp:nvSpPr>
      <dsp:spPr>
        <a:xfrm>
          <a:off x="0" y="1864307"/>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Business Partners/Investors</a:t>
          </a:r>
          <a:endParaRPr lang="en-US" sz="2800" kern="1200"/>
        </a:p>
      </dsp:txBody>
      <dsp:txXfrm>
        <a:off x="0" y="1864307"/>
        <a:ext cx="6358432" cy="620828"/>
      </dsp:txXfrm>
    </dsp:sp>
    <dsp:sp modelId="{2E1F4E49-5C09-4A24-AD48-873A04A05E5C}">
      <dsp:nvSpPr>
        <dsp:cNvPr id="0" name=""/>
        <dsp:cNvSpPr/>
      </dsp:nvSpPr>
      <dsp:spPr>
        <a:xfrm>
          <a:off x="0" y="2485136"/>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AFB5AEF-41F4-4C84-A855-A6FAA28143DD}">
      <dsp:nvSpPr>
        <dsp:cNvPr id="0" name=""/>
        <dsp:cNvSpPr/>
      </dsp:nvSpPr>
      <dsp:spPr>
        <a:xfrm>
          <a:off x="0" y="2485136"/>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Employees</a:t>
          </a:r>
          <a:endParaRPr lang="en-US" sz="2800" kern="1200"/>
        </a:p>
      </dsp:txBody>
      <dsp:txXfrm>
        <a:off x="0" y="2485136"/>
        <a:ext cx="6358432" cy="620828"/>
      </dsp:txXfrm>
    </dsp:sp>
    <dsp:sp modelId="{EAE8A222-E966-4E37-838C-352823B66A82}">
      <dsp:nvSpPr>
        <dsp:cNvPr id="0" name=""/>
        <dsp:cNvSpPr/>
      </dsp:nvSpPr>
      <dsp:spPr>
        <a:xfrm>
          <a:off x="0" y="3105965"/>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2A3E51D-AC63-4CC3-BDDB-DDE7B0CD318F}">
      <dsp:nvSpPr>
        <dsp:cNvPr id="0" name=""/>
        <dsp:cNvSpPr/>
      </dsp:nvSpPr>
      <dsp:spPr>
        <a:xfrm>
          <a:off x="0" y="3105965"/>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Suppliers</a:t>
          </a:r>
          <a:endParaRPr lang="en-US" sz="2800" kern="1200"/>
        </a:p>
      </dsp:txBody>
      <dsp:txXfrm>
        <a:off x="0" y="3105965"/>
        <a:ext cx="6358432" cy="6208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DA6AC1-2971-46D0-9E0F-A1864E52E63A}">
      <dsp:nvSpPr>
        <dsp:cNvPr id="0" name=""/>
        <dsp:cNvSpPr/>
      </dsp:nvSpPr>
      <dsp:spPr>
        <a:xfrm>
          <a:off x="0" y="676"/>
          <a:ext cx="680733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93B5EF-D3BC-44EE-BD0F-64358A85CE24}">
      <dsp:nvSpPr>
        <dsp:cNvPr id="0" name=""/>
        <dsp:cNvSpPr/>
      </dsp:nvSpPr>
      <dsp:spPr>
        <a:xfrm>
          <a:off x="0" y="676"/>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rtl="0">
            <a:lnSpc>
              <a:spcPct val="90000"/>
            </a:lnSpc>
            <a:spcBef>
              <a:spcPct val="0"/>
            </a:spcBef>
            <a:spcAft>
              <a:spcPct val="35000"/>
            </a:spcAft>
            <a:buNone/>
          </a:pPr>
          <a:r>
            <a:rPr lang="en-GB" sz="4200" kern="1200" dirty="0">
              <a:latin typeface="Calibri Light" panose="020F0302020204030204"/>
            </a:rPr>
            <a:t>Project Identification</a:t>
          </a:r>
          <a:endParaRPr lang="en-GB" sz="4200" kern="1200" dirty="0"/>
        </a:p>
      </dsp:txBody>
      <dsp:txXfrm>
        <a:off x="0" y="676"/>
        <a:ext cx="6807333" cy="1107982"/>
      </dsp:txXfrm>
    </dsp:sp>
    <dsp:sp modelId="{09B6FC6B-D4A0-4C35-AB39-CF3F64D3BF3C}">
      <dsp:nvSpPr>
        <dsp:cNvPr id="0" name=""/>
        <dsp:cNvSpPr/>
      </dsp:nvSpPr>
      <dsp:spPr>
        <a:xfrm>
          <a:off x="0" y="1108658"/>
          <a:ext cx="6807333" cy="0"/>
        </a:xfrm>
        <a:prstGeom prst="line">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74D45D-948A-44C3-B728-792B791B5D02}">
      <dsp:nvSpPr>
        <dsp:cNvPr id="0" name=""/>
        <dsp:cNvSpPr/>
      </dsp:nvSpPr>
      <dsp:spPr>
        <a:xfrm>
          <a:off x="0" y="1108658"/>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rtl="0">
            <a:lnSpc>
              <a:spcPct val="90000"/>
            </a:lnSpc>
            <a:spcBef>
              <a:spcPct val="0"/>
            </a:spcBef>
            <a:spcAft>
              <a:spcPct val="35000"/>
            </a:spcAft>
            <a:buNone/>
          </a:pPr>
          <a:r>
            <a:rPr lang="en-GB" sz="4200" kern="1200" dirty="0">
              <a:latin typeface="Calibri Light" panose="020F0302020204030204"/>
            </a:rPr>
            <a:t>Product Design and Feasibility</a:t>
          </a:r>
          <a:endParaRPr lang="en-GB" sz="4200" kern="1200" dirty="0"/>
        </a:p>
      </dsp:txBody>
      <dsp:txXfrm>
        <a:off x="0" y="1108658"/>
        <a:ext cx="6807333" cy="1107982"/>
      </dsp:txXfrm>
    </dsp:sp>
    <dsp:sp modelId="{5BDC5575-ABFB-45FE-B979-3A7BA6C16387}">
      <dsp:nvSpPr>
        <dsp:cNvPr id="0" name=""/>
        <dsp:cNvSpPr/>
      </dsp:nvSpPr>
      <dsp:spPr>
        <a:xfrm>
          <a:off x="0" y="2216640"/>
          <a:ext cx="6807333"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2E8BC7-0FCA-428D-83C8-A21B310AD1B2}">
      <dsp:nvSpPr>
        <dsp:cNvPr id="0" name=""/>
        <dsp:cNvSpPr/>
      </dsp:nvSpPr>
      <dsp:spPr>
        <a:xfrm>
          <a:off x="0" y="2216640"/>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latin typeface="Calibri Light" panose="020F0302020204030204"/>
            </a:rPr>
            <a:t>Appraisal</a:t>
          </a:r>
          <a:endParaRPr lang="en-GB" sz="4200" kern="1200" dirty="0"/>
        </a:p>
      </dsp:txBody>
      <dsp:txXfrm>
        <a:off x="0" y="2216640"/>
        <a:ext cx="6807333" cy="1107982"/>
      </dsp:txXfrm>
    </dsp:sp>
    <dsp:sp modelId="{898679CF-13CF-45D4-8C58-8A38F39C2E15}">
      <dsp:nvSpPr>
        <dsp:cNvPr id="0" name=""/>
        <dsp:cNvSpPr/>
      </dsp:nvSpPr>
      <dsp:spPr>
        <a:xfrm>
          <a:off x="0" y="3324623"/>
          <a:ext cx="6807333" cy="0"/>
        </a:xfrm>
        <a:prstGeom prst="line">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C686C2-F896-4C88-B6C1-512B718D3073}">
      <dsp:nvSpPr>
        <dsp:cNvPr id="0" name=""/>
        <dsp:cNvSpPr/>
      </dsp:nvSpPr>
      <dsp:spPr>
        <a:xfrm>
          <a:off x="0" y="3324623"/>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latin typeface="Calibri Light" panose="020F0302020204030204"/>
            </a:rPr>
            <a:t>Implementation</a:t>
          </a:r>
          <a:endParaRPr lang="en-GB" sz="4200" kern="1200" dirty="0"/>
        </a:p>
      </dsp:txBody>
      <dsp:txXfrm>
        <a:off x="0" y="3324623"/>
        <a:ext cx="6807333" cy="1107982"/>
      </dsp:txXfrm>
    </dsp:sp>
    <dsp:sp modelId="{348AAA65-0F80-44FC-BD08-815D3FAFDA85}">
      <dsp:nvSpPr>
        <dsp:cNvPr id="0" name=""/>
        <dsp:cNvSpPr/>
      </dsp:nvSpPr>
      <dsp:spPr>
        <a:xfrm>
          <a:off x="0" y="4432605"/>
          <a:ext cx="6807333"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76C623-B6B3-49FF-99D7-6274A1E6E510}">
      <dsp:nvSpPr>
        <dsp:cNvPr id="0" name=""/>
        <dsp:cNvSpPr/>
      </dsp:nvSpPr>
      <dsp:spPr>
        <a:xfrm>
          <a:off x="0" y="4432605"/>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latin typeface="Calibri Light" panose="020F0302020204030204"/>
            </a:rPr>
            <a:t>Evaluation</a:t>
          </a:r>
          <a:endParaRPr lang="en-GB" sz="4200" kern="1200" dirty="0"/>
        </a:p>
      </dsp:txBody>
      <dsp:txXfrm>
        <a:off x="0" y="4432605"/>
        <a:ext cx="6807333" cy="11079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11801-7B6B-46AB-8DEC-13628B7128C3}">
      <dsp:nvSpPr>
        <dsp:cNvPr id="0" name=""/>
        <dsp:cNvSpPr/>
      </dsp:nvSpPr>
      <dsp:spPr>
        <a:xfrm>
          <a:off x="0" y="1633"/>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8E43745-1EFA-4C96-A71C-675ED4102D45}">
      <dsp:nvSpPr>
        <dsp:cNvPr id="0" name=""/>
        <dsp:cNvSpPr/>
      </dsp:nvSpPr>
      <dsp:spPr>
        <a:xfrm>
          <a:off x="0" y="1633"/>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Research Team - Decide which ingredients would be best for the product through trial and error. Market research. (2)</a:t>
          </a:r>
        </a:p>
      </dsp:txBody>
      <dsp:txXfrm>
        <a:off x="0" y="1633"/>
        <a:ext cx="6190412" cy="556865"/>
      </dsp:txXfrm>
    </dsp:sp>
    <dsp:sp modelId="{4F5A951D-AF70-43D6-B741-B32F92F9120A}">
      <dsp:nvSpPr>
        <dsp:cNvPr id="0" name=""/>
        <dsp:cNvSpPr/>
      </dsp:nvSpPr>
      <dsp:spPr>
        <a:xfrm>
          <a:off x="0" y="558498"/>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C6BF86B-E4F3-4662-8496-36A2A2FF95D8}">
      <dsp:nvSpPr>
        <dsp:cNvPr id="0" name=""/>
        <dsp:cNvSpPr/>
      </dsp:nvSpPr>
      <dsp:spPr>
        <a:xfrm>
          <a:off x="0" y="558498"/>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Product Development Team – Recipe design, Packaging design, Labelling and Branding. (2)</a:t>
          </a:r>
          <a:endParaRPr lang="en-US" sz="1600" kern="1200" dirty="0">
            <a:latin typeface="Arial" panose="020B0604020202020204" pitchFamily="34" charset="0"/>
            <a:cs typeface="Arial" panose="020B0604020202020204" pitchFamily="34" charset="0"/>
          </a:endParaRPr>
        </a:p>
      </dsp:txBody>
      <dsp:txXfrm>
        <a:off x="0" y="558498"/>
        <a:ext cx="6190412" cy="556865"/>
      </dsp:txXfrm>
    </dsp:sp>
    <dsp:sp modelId="{2EDD911E-871F-4940-8FA4-5F0129994096}">
      <dsp:nvSpPr>
        <dsp:cNvPr id="0" name=""/>
        <dsp:cNvSpPr/>
      </dsp:nvSpPr>
      <dsp:spPr>
        <a:xfrm>
          <a:off x="0" y="1115364"/>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48D45FD-4871-4378-84DC-8430E0BF5A8D}">
      <dsp:nvSpPr>
        <dsp:cNvPr id="0" name=""/>
        <dsp:cNvSpPr/>
      </dsp:nvSpPr>
      <dsp:spPr>
        <a:xfrm>
          <a:off x="0" y="1115364"/>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Marketing Team – Product Promotion, Social-network setup, Advertising. (1)</a:t>
          </a:r>
          <a:endParaRPr lang="en-US" sz="1600" kern="1200" dirty="0">
            <a:latin typeface="Arial" panose="020B0604020202020204" pitchFamily="34" charset="0"/>
            <a:cs typeface="Arial" panose="020B0604020202020204" pitchFamily="34" charset="0"/>
          </a:endParaRPr>
        </a:p>
      </dsp:txBody>
      <dsp:txXfrm>
        <a:off x="0" y="1115364"/>
        <a:ext cx="6190412" cy="556865"/>
      </dsp:txXfrm>
    </dsp:sp>
    <dsp:sp modelId="{6DF12BAE-F3A3-4404-AB61-91616CE2F470}">
      <dsp:nvSpPr>
        <dsp:cNvPr id="0" name=""/>
        <dsp:cNvSpPr/>
      </dsp:nvSpPr>
      <dsp:spPr>
        <a:xfrm>
          <a:off x="0" y="1672229"/>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BB9503C-2FF7-4E40-BA5E-F1992DD2DC12}">
      <dsp:nvSpPr>
        <dsp:cNvPr id="0" name=""/>
        <dsp:cNvSpPr/>
      </dsp:nvSpPr>
      <dsp:spPr>
        <a:xfrm>
          <a:off x="0" y="1672229"/>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Sales and Distribution Team – Selling to corporate vendors and logistics. (3)</a:t>
          </a:r>
          <a:endParaRPr lang="en-US" sz="1600" kern="1200" dirty="0">
            <a:latin typeface="Arial" panose="020B0604020202020204" pitchFamily="34" charset="0"/>
            <a:cs typeface="Arial" panose="020B0604020202020204" pitchFamily="34" charset="0"/>
          </a:endParaRPr>
        </a:p>
      </dsp:txBody>
      <dsp:txXfrm>
        <a:off x="0" y="1672229"/>
        <a:ext cx="6190412" cy="556865"/>
      </dsp:txXfrm>
    </dsp:sp>
    <dsp:sp modelId="{35E81258-B2E2-484E-B277-B439BE03608F}">
      <dsp:nvSpPr>
        <dsp:cNvPr id="0" name=""/>
        <dsp:cNvSpPr/>
      </dsp:nvSpPr>
      <dsp:spPr>
        <a:xfrm>
          <a:off x="0" y="2229094"/>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72F244E-E45E-4D0B-92AB-06A66EC989A9}">
      <dsp:nvSpPr>
        <dsp:cNvPr id="0" name=""/>
        <dsp:cNvSpPr/>
      </dsp:nvSpPr>
      <dsp:spPr>
        <a:xfrm>
          <a:off x="0" y="2229094"/>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Finance Team – Overlook all expenditures for all teams. (1) </a:t>
          </a:r>
        </a:p>
      </dsp:txBody>
      <dsp:txXfrm>
        <a:off x="0" y="2229094"/>
        <a:ext cx="6190412" cy="556865"/>
      </dsp:txXfrm>
    </dsp:sp>
    <dsp:sp modelId="{F56FFFC5-B269-48D5-941E-02BB2A24CDC0}">
      <dsp:nvSpPr>
        <dsp:cNvPr id="0" name=""/>
        <dsp:cNvSpPr/>
      </dsp:nvSpPr>
      <dsp:spPr>
        <a:xfrm>
          <a:off x="0" y="2785960"/>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0F7582F-D64C-4066-A52F-AF618B7D8A26}">
      <dsp:nvSpPr>
        <dsp:cNvPr id="0" name=""/>
        <dsp:cNvSpPr/>
      </dsp:nvSpPr>
      <dsp:spPr>
        <a:xfrm>
          <a:off x="0" y="2785960"/>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Senior Project Team – Project manager (1) and senior support (1)</a:t>
          </a:r>
        </a:p>
      </dsp:txBody>
      <dsp:txXfrm>
        <a:off x="0" y="2785960"/>
        <a:ext cx="6190412" cy="5568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7CA26E-617B-4090-9E98-4455372893AB}">
      <dsp:nvSpPr>
        <dsp:cNvPr id="0" name=""/>
        <dsp:cNvSpPr/>
      </dsp:nvSpPr>
      <dsp:spPr>
        <a:xfrm>
          <a:off x="0" y="66989"/>
          <a:ext cx="4585646" cy="5036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Research Team</a:t>
          </a:r>
        </a:p>
      </dsp:txBody>
      <dsp:txXfrm>
        <a:off x="24588" y="91577"/>
        <a:ext cx="4536470" cy="454509"/>
      </dsp:txXfrm>
    </dsp:sp>
    <dsp:sp modelId="{8F9C1E47-CB1C-4763-9F15-85DF71FCE353}">
      <dsp:nvSpPr>
        <dsp:cNvPr id="0" name=""/>
        <dsp:cNvSpPr/>
      </dsp:nvSpPr>
      <dsp:spPr>
        <a:xfrm>
          <a:off x="0" y="570674"/>
          <a:ext cx="4585646" cy="55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Research customers</a:t>
          </a:r>
        </a:p>
        <a:p>
          <a:pPr marL="171450" lvl="1" indent="-171450" algn="l" defTabSz="711200">
            <a:lnSpc>
              <a:spcPct val="90000"/>
            </a:lnSpc>
            <a:spcBef>
              <a:spcPct val="0"/>
            </a:spcBef>
            <a:spcAft>
              <a:spcPct val="20000"/>
            </a:spcAft>
            <a:buChar char="•"/>
          </a:pPr>
          <a:r>
            <a:rPr lang="en-GB" sz="1600" kern="1200">
              <a:latin typeface="Calibri Light" panose="020F0302020204030204"/>
            </a:rPr>
            <a:t>Research flavours</a:t>
          </a:r>
        </a:p>
      </dsp:txBody>
      <dsp:txXfrm>
        <a:off x="0" y="570674"/>
        <a:ext cx="4585646" cy="554242"/>
      </dsp:txXfrm>
    </dsp:sp>
    <dsp:sp modelId="{5C622EF7-D3DF-4C6D-BF68-50C30E5266D0}">
      <dsp:nvSpPr>
        <dsp:cNvPr id="0" name=""/>
        <dsp:cNvSpPr/>
      </dsp:nvSpPr>
      <dsp:spPr>
        <a:xfrm>
          <a:off x="0" y="1124916"/>
          <a:ext cx="4585646" cy="50368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Product Development</a:t>
          </a:r>
          <a:endParaRPr lang="en-GB" sz="2100" kern="1200"/>
        </a:p>
      </dsp:txBody>
      <dsp:txXfrm>
        <a:off x="24588" y="1149504"/>
        <a:ext cx="4536470" cy="454509"/>
      </dsp:txXfrm>
    </dsp:sp>
    <dsp:sp modelId="{A1C85117-BD48-4889-80B7-1A5DBDD2DAB2}">
      <dsp:nvSpPr>
        <dsp:cNvPr id="0" name=""/>
        <dsp:cNvSpPr/>
      </dsp:nvSpPr>
      <dsp:spPr>
        <a:xfrm>
          <a:off x="0" y="1628601"/>
          <a:ext cx="4585646" cy="110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Recipe design</a:t>
          </a:r>
          <a:endParaRPr lang="en-GB" sz="1600" kern="1200"/>
        </a:p>
        <a:p>
          <a:pPr marL="171450" lvl="1" indent="-171450" algn="l" defTabSz="711200">
            <a:lnSpc>
              <a:spcPct val="90000"/>
            </a:lnSpc>
            <a:spcBef>
              <a:spcPct val="0"/>
            </a:spcBef>
            <a:spcAft>
              <a:spcPct val="20000"/>
            </a:spcAft>
            <a:buChar char="•"/>
          </a:pPr>
          <a:r>
            <a:rPr lang="en-GB" sz="1600" kern="1200">
              <a:latin typeface="Calibri Light" panose="020F0302020204030204"/>
            </a:rPr>
            <a:t>Packaging design and manufacturing</a:t>
          </a:r>
          <a:endParaRPr lang="en-GB" sz="1600" kern="1200"/>
        </a:p>
        <a:p>
          <a:pPr marL="171450" lvl="1" indent="-171450" algn="l" defTabSz="711200">
            <a:lnSpc>
              <a:spcPct val="90000"/>
            </a:lnSpc>
            <a:spcBef>
              <a:spcPct val="0"/>
            </a:spcBef>
            <a:spcAft>
              <a:spcPct val="20000"/>
            </a:spcAft>
            <a:buChar char="•"/>
          </a:pPr>
          <a:r>
            <a:rPr lang="en-GB" sz="1600" kern="1200">
              <a:latin typeface="Calibri Light" panose="020F0302020204030204"/>
            </a:rPr>
            <a:t>Product manufacturing</a:t>
          </a:r>
          <a:endParaRPr lang="en-GB" sz="1600" kern="1200"/>
        </a:p>
        <a:p>
          <a:pPr marL="171450" lvl="1" indent="-171450" algn="l" defTabSz="711200">
            <a:lnSpc>
              <a:spcPct val="90000"/>
            </a:lnSpc>
            <a:spcBef>
              <a:spcPct val="0"/>
            </a:spcBef>
            <a:spcAft>
              <a:spcPct val="20000"/>
            </a:spcAft>
            <a:buChar char="•"/>
          </a:pPr>
          <a:r>
            <a:rPr lang="en-GB" sz="1600" kern="1200">
              <a:latin typeface="Calibri Light" panose="020F0302020204030204"/>
            </a:rPr>
            <a:t>Branding and website design and creation</a:t>
          </a:r>
          <a:endParaRPr lang="en-GB" sz="1600" kern="1200"/>
        </a:p>
      </dsp:txBody>
      <dsp:txXfrm>
        <a:off x="0" y="1628601"/>
        <a:ext cx="4585646" cy="1108485"/>
      </dsp:txXfrm>
    </dsp:sp>
    <dsp:sp modelId="{13B7805F-FD5F-4687-8FA6-39F81BE9AB1B}">
      <dsp:nvSpPr>
        <dsp:cNvPr id="0" name=""/>
        <dsp:cNvSpPr/>
      </dsp:nvSpPr>
      <dsp:spPr>
        <a:xfrm>
          <a:off x="0" y="2737086"/>
          <a:ext cx="4585646" cy="50368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Marketing Campaign</a:t>
          </a:r>
          <a:endParaRPr lang="en-GB" sz="2100" kern="1200"/>
        </a:p>
      </dsp:txBody>
      <dsp:txXfrm>
        <a:off x="24588" y="2761674"/>
        <a:ext cx="4536470" cy="454509"/>
      </dsp:txXfrm>
    </dsp:sp>
    <dsp:sp modelId="{9AB03235-C0E4-4CF0-9387-96ADE84EB65B}">
      <dsp:nvSpPr>
        <dsp:cNvPr id="0" name=""/>
        <dsp:cNvSpPr/>
      </dsp:nvSpPr>
      <dsp:spPr>
        <a:xfrm>
          <a:off x="0" y="3240771"/>
          <a:ext cx="4585646" cy="110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Audience research, SWOT analysis</a:t>
          </a:r>
        </a:p>
        <a:p>
          <a:pPr marL="171450" lvl="1" indent="-171450" algn="l" defTabSz="711200">
            <a:lnSpc>
              <a:spcPct val="90000"/>
            </a:lnSpc>
            <a:spcBef>
              <a:spcPct val="0"/>
            </a:spcBef>
            <a:spcAft>
              <a:spcPct val="20000"/>
            </a:spcAft>
            <a:buChar char="•"/>
          </a:pPr>
          <a:r>
            <a:rPr lang="en-GB" sz="1600" kern="1200">
              <a:latin typeface="Calibri Light" panose="020F0302020204030204"/>
            </a:rPr>
            <a:t>Developing Social ads</a:t>
          </a:r>
        </a:p>
        <a:p>
          <a:pPr marL="171450" lvl="1" indent="-171450" algn="l" defTabSz="711200">
            <a:lnSpc>
              <a:spcPct val="90000"/>
            </a:lnSpc>
            <a:spcBef>
              <a:spcPct val="0"/>
            </a:spcBef>
            <a:spcAft>
              <a:spcPct val="20000"/>
            </a:spcAft>
            <a:buChar char="•"/>
          </a:pPr>
          <a:r>
            <a:rPr lang="en-GB" sz="1600" kern="1200">
              <a:latin typeface="Calibri Light" panose="020F0302020204030204"/>
            </a:rPr>
            <a:t>Reaching out to influencers</a:t>
          </a:r>
        </a:p>
        <a:p>
          <a:pPr marL="171450" lvl="1" indent="-171450" algn="l" defTabSz="711200">
            <a:lnSpc>
              <a:spcPct val="90000"/>
            </a:lnSpc>
            <a:spcBef>
              <a:spcPct val="0"/>
            </a:spcBef>
            <a:spcAft>
              <a:spcPct val="20000"/>
            </a:spcAft>
            <a:buChar char="•"/>
          </a:pPr>
          <a:r>
            <a:rPr lang="en-GB" sz="1600" kern="1200">
              <a:latin typeface="Calibri Light" panose="020F0302020204030204"/>
            </a:rPr>
            <a:t>Promote test product to vendors and public</a:t>
          </a:r>
        </a:p>
      </dsp:txBody>
      <dsp:txXfrm>
        <a:off x="0" y="3240771"/>
        <a:ext cx="4585646" cy="1108485"/>
      </dsp:txXfrm>
    </dsp:sp>
    <dsp:sp modelId="{620BBD20-A462-4BAE-9D99-0F9ACE6ACA91}">
      <dsp:nvSpPr>
        <dsp:cNvPr id="0" name=""/>
        <dsp:cNvSpPr/>
      </dsp:nvSpPr>
      <dsp:spPr>
        <a:xfrm>
          <a:off x="0" y="4349256"/>
          <a:ext cx="4585646" cy="50368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Sales and Distribution</a:t>
          </a:r>
        </a:p>
      </dsp:txBody>
      <dsp:txXfrm>
        <a:off x="24588" y="4373844"/>
        <a:ext cx="4536470" cy="454509"/>
      </dsp:txXfrm>
    </dsp:sp>
    <dsp:sp modelId="{F358A578-1994-4EDF-9DFB-FEB1597610C9}">
      <dsp:nvSpPr>
        <dsp:cNvPr id="0" name=""/>
        <dsp:cNvSpPr/>
      </dsp:nvSpPr>
      <dsp:spPr>
        <a:xfrm>
          <a:off x="0" y="4852941"/>
          <a:ext cx="4585646" cy="55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Telesales to vendors pitching product for sales</a:t>
          </a:r>
        </a:p>
        <a:p>
          <a:pPr marL="171450" lvl="1" indent="-171450" algn="l" defTabSz="711200">
            <a:lnSpc>
              <a:spcPct val="90000"/>
            </a:lnSpc>
            <a:spcBef>
              <a:spcPct val="0"/>
            </a:spcBef>
            <a:spcAft>
              <a:spcPct val="20000"/>
            </a:spcAft>
            <a:buChar char="•"/>
          </a:pPr>
          <a:r>
            <a:rPr lang="en-GB" sz="1600" kern="1200">
              <a:latin typeface="Calibri Light" panose="020F0302020204030204"/>
            </a:rPr>
            <a:t>Manage product distribution</a:t>
          </a:r>
        </a:p>
      </dsp:txBody>
      <dsp:txXfrm>
        <a:off x="0" y="4852941"/>
        <a:ext cx="4585646" cy="5542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2B227B-B35D-4500-BC7F-14A531DDD345}">
      <dsp:nvSpPr>
        <dsp:cNvPr id="0" name=""/>
        <dsp:cNvSpPr/>
      </dsp:nvSpPr>
      <dsp:spPr>
        <a:xfrm>
          <a:off x="4658" y="737945"/>
          <a:ext cx="1380380" cy="69019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Month 4</a:t>
          </a:r>
          <a:endParaRPr lang="en-GB" sz="1800" kern="1200"/>
        </a:p>
      </dsp:txBody>
      <dsp:txXfrm>
        <a:off x="24873" y="758160"/>
        <a:ext cx="1339950" cy="649760"/>
      </dsp:txXfrm>
    </dsp:sp>
    <dsp:sp modelId="{46BFC61E-3CC5-4BE8-A549-BA104962EAF3}">
      <dsp:nvSpPr>
        <dsp:cNvPr id="0" name=""/>
        <dsp:cNvSpPr/>
      </dsp:nvSpPr>
      <dsp:spPr>
        <a:xfrm>
          <a:off x="142696"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628276C-1C69-42C1-8BA1-E71490F957E6}">
      <dsp:nvSpPr>
        <dsp:cNvPr id="0" name=""/>
        <dsp:cNvSpPr/>
      </dsp:nvSpPr>
      <dsp:spPr>
        <a:xfrm>
          <a:off x="280734"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Product Design &amp; Feasibility</a:t>
          </a:r>
          <a:endParaRPr lang="en-GB" sz="1100" kern="1200"/>
        </a:p>
      </dsp:txBody>
      <dsp:txXfrm>
        <a:off x="300949" y="1620898"/>
        <a:ext cx="1063874" cy="649760"/>
      </dsp:txXfrm>
    </dsp:sp>
    <dsp:sp modelId="{A92E8D32-61DD-4A6C-88E9-6BDAE9903073}">
      <dsp:nvSpPr>
        <dsp:cNvPr id="0" name=""/>
        <dsp:cNvSpPr/>
      </dsp:nvSpPr>
      <dsp:spPr>
        <a:xfrm>
          <a:off x="142696"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5A4698-2858-4BFF-82BE-A7FEE9748C45}">
      <dsp:nvSpPr>
        <dsp:cNvPr id="0" name=""/>
        <dsp:cNvSpPr/>
      </dsp:nvSpPr>
      <dsp:spPr>
        <a:xfrm>
          <a:off x="280734"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90960"/>
              <a:satOff val="-5246"/>
              <a:lumOff val="53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Research target markets</a:t>
          </a:r>
          <a:endParaRPr lang="en-GB" sz="1100" kern="1200"/>
        </a:p>
      </dsp:txBody>
      <dsp:txXfrm>
        <a:off x="300949" y="2483635"/>
        <a:ext cx="1063874" cy="649760"/>
      </dsp:txXfrm>
    </dsp:sp>
    <dsp:sp modelId="{AE218697-5F0E-4659-BD68-90E8D2CB48D7}">
      <dsp:nvSpPr>
        <dsp:cNvPr id="0" name=""/>
        <dsp:cNvSpPr/>
      </dsp:nvSpPr>
      <dsp:spPr>
        <a:xfrm>
          <a:off x="142696" y="1428135"/>
          <a:ext cx="138038" cy="2243117"/>
        </a:xfrm>
        <a:custGeom>
          <a:avLst/>
          <a:gdLst/>
          <a:ahLst/>
          <a:cxnLst/>
          <a:rect l="0" t="0" r="0" b="0"/>
          <a:pathLst>
            <a:path>
              <a:moveTo>
                <a:pt x="0" y="0"/>
              </a:moveTo>
              <a:lnTo>
                <a:pt x="0" y="2243117"/>
              </a:lnTo>
              <a:lnTo>
                <a:pt x="138038" y="2243117"/>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D823948-7B0C-483E-8C69-60C1604CD3CD}">
      <dsp:nvSpPr>
        <dsp:cNvPr id="0" name=""/>
        <dsp:cNvSpPr/>
      </dsp:nvSpPr>
      <dsp:spPr>
        <a:xfrm>
          <a:off x="280734" y="3326158"/>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81920"/>
              <a:satOff val="-10491"/>
              <a:lumOff val="107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Sample product creation and testing</a:t>
          </a:r>
        </a:p>
      </dsp:txBody>
      <dsp:txXfrm>
        <a:off x="300949" y="3346373"/>
        <a:ext cx="1063874" cy="649760"/>
      </dsp:txXfrm>
    </dsp:sp>
    <dsp:sp modelId="{7C634DA3-4014-45DD-BD0D-D9AFC1D5BC69}">
      <dsp:nvSpPr>
        <dsp:cNvPr id="0" name=""/>
        <dsp:cNvSpPr/>
      </dsp:nvSpPr>
      <dsp:spPr>
        <a:xfrm>
          <a:off x="1730133" y="737945"/>
          <a:ext cx="1380380" cy="690190"/>
        </a:xfrm>
        <a:prstGeom prst="roundRect">
          <a:avLst>
            <a:gd name="adj" fmla="val 10000"/>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Month 3</a:t>
          </a:r>
          <a:endParaRPr lang="en-GB" sz="1800" kern="1200"/>
        </a:p>
      </dsp:txBody>
      <dsp:txXfrm>
        <a:off x="1750348" y="758160"/>
        <a:ext cx="1339950" cy="649760"/>
      </dsp:txXfrm>
    </dsp:sp>
    <dsp:sp modelId="{3EA779A8-A1B1-476A-A173-2A91070E2A49}">
      <dsp:nvSpPr>
        <dsp:cNvPr id="0" name=""/>
        <dsp:cNvSpPr/>
      </dsp:nvSpPr>
      <dsp:spPr>
        <a:xfrm>
          <a:off x="1868171"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C6911B6-14BB-4D2B-BE1E-8AE2C88470B5}">
      <dsp:nvSpPr>
        <dsp:cNvPr id="0" name=""/>
        <dsp:cNvSpPr/>
      </dsp:nvSpPr>
      <dsp:spPr>
        <a:xfrm>
          <a:off x="2006209"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272881"/>
              <a:satOff val="-15736"/>
              <a:lumOff val="161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Marketing &amp; Pricing strategies</a:t>
          </a:r>
          <a:endParaRPr lang="en-GB" sz="1100" kern="1200"/>
        </a:p>
      </dsp:txBody>
      <dsp:txXfrm>
        <a:off x="2026424" y="1620898"/>
        <a:ext cx="1063874" cy="649760"/>
      </dsp:txXfrm>
    </dsp:sp>
    <dsp:sp modelId="{B85E8FA2-C4CF-41AF-9403-1A157BCD729D}">
      <dsp:nvSpPr>
        <dsp:cNvPr id="0" name=""/>
        <dsp:cNvSpPr/>
      </dsp:nvSpPr>
      <dsp:spPr>
        <a:xfrm>
          <a:off x="1868171"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A1F448A-2F24-4B47-80C6-EB9482517AD3}">
      <dsp:nvSpPr>
        <dsp:cNvPr id="0" name=""/>
        <dsp:cNvSpPr/>
      </dsp:nvSpPr>
      <dsp:spPr>
        <a:xfrm>
          <a:off x="2006209"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363841"/>
              <a:satOff val="-20982"/>
              <a:lumOff val="2157"/>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Designing ideas for social-media content</a:t>
          </a:r>
        </a:p>
      </dsp:txBody>
      <dsp:txXfrm>
        <a:off x="2026424" y="2483635"/>
        <a:ext cx="1063874" cy="649760"/>
      </dsp:txXfrm>
    </dsp:sp>
    <dsp:sp modelId="{E76ED910-5642-42F5-A4C4-81E47F1AB8F8}">
      <dsp:nvSpPr>
        <dsp:cNvPr id="0" name=""/>
        <dsp:cNvSpPr/>
      </dsp:nvSpPr>
      <dsp:spPr>
        <a:xfrm>
          <a:off x="1868171" y="1428135"/>
          <a:ext cx="138038" cy="2243117"/>
        </a:xfrm>
        <a:custGeom>
          <a:avLst/>
          <a:gdLst/>
          <a:ahLst/>
          <a:cxnLst/>
          <a:rect l="0" t="0" r="0" b="0"/>
          <a:pathLst>
            <a:path>
              <a:moveTo>
                <a:pt x="0" y="0"/>
              </a:moveTo>
              <a:lnTo>
                <a:pt x="0" y="2243117"/>
              </a:lnTo>
              <a:lnTo>
                <a:pt x="138038" y="2243117"/>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7064E4-06EE-455E-B8EF-3EAFC5DD8BBD}">
      <dsp:nvSpPr>
        <dsp:cNvPr id="0" name=""/>
        <dsp:cNvSpPr/>
      </dsp:nvSpPr>
      <dsp:spPr>
        <a:xfrm>
          <a:off x="2006209" y="3326158"/>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454801"/>
              <a:satOff val="-26228"/>
              <a:lumOff val="269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Website Design and Product </a:t>
          </a:r>
          <a:r>
            <a:rPr lang="en-GB" sz="1100" kern="1200" err="1">
              <a:latin typeface="Calibri Light" panose="020F0302020204030204"/>
            </a:rPr>
            <a:t>Licsensing</a:t>
          </a:r>
        </a:p>
      </dsp:txBody>
      <dsp:txXfrm>
        <a:off x="2026424" y="3346373"/>
        <a:ext cx="1063874" cy="649760"/>
      </dsp:txXfrm>
    </dsp:sp>
    <dsp:sp modelId="{B0B7FE80-288B-40B6-8A9C-1E9E296F892C}">
      <dsp:nvSpPr>
        <dsp:cNvPr id="0" name=""/>
        <dsp:cNvSpPr/>
      </dsp:nvSpPr>
      <dsp:spPr>
        <a:xfrm>
          <a:off x="1868171" y="1428135"/>
          <a:ext cx="138038" cy="3105855"/>
        </a:xfrm>
        <a:custGeom>
          <a:avLst/>
          <a:gdLst/>
          <a:ahLst/>
          <a:cxnLst/>
          <a:rect l="0" t="0" r="0" b="0"/>
          <a:pathLst>
            <a:path>
              <a:moveTo>
                <a:pt x="0" y="0"/>
              </a:moveTo>
              <a:lnTo>
                <a:pt x="0" y="3105855"/>
              </a:lnTo>
              <a:lnTo>
                <a:pt x="138038" y="310585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3C6565D-3FD7-4A2A-911B-34906FB61E1E}">
      <dsp:nvSpPr>
        <dsp:cNvPr id="0" name=""/>
        <dsp:cNvSpPr/>
      </dsp:nvSpPr>
      <dsp:spPr>
        <a:xfrm>
          <a:off x="2006209" y="4188896"/>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545761"/>
              <a:satOff val="-31473"/>
              <a:lumOff val="323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Sales team training</a:t>
          </a:r>
        </a:p>
      </dsp:txBody>
      <dsp:txXfrm>
        <a:off x="2026424" y="4209111"/>
        <a:ext cx="1063874" cy="649760"/>
      </dsp:txXfrm>
    </dsp:sp>
    <dsp:sp modelId="{4F85A6BA-8C24-417B-AA2F-2596B9274352}">
      <dsp:nvSpPr>
        <dsp:cNvPr id="0" name=""/>
        <dsp:cNvSpPr/>
      </dsp:nvSpPr>
      <dsp:spPr>
        <a:xfrm>
          <a:off x="3455608" y="737945"/>
          <a:ext cx="1380380" cy="690190"/>
        </a:xfrm>
        <a:prstGeom prst="roundRect">
          <a:avLst>
            <a:gd name="adj" fmla="val 10000"/>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Month 2</a:t>
          </a:r>
          <a:endParaRPr lang="en-GB" sz="1800" kern="1200"/>
        </a:p>
      </dsp:txBody>
      <dsp:txXfrm>
        <a:off x="3475823" y="758160"/>
        <a:ext cx="1339950" cy="649760"/>
      </dsp:txXfrm>
    </dsp:sp>
    <dsp:sp modelId="{378A9327-BBBE-4A21-A0F3-FFD8C99150FD}">
      <dsp:nvSpPr>
        <dsp:cNvPr id="0" name=""/>
        <dsp:cNvSpPr/>
      </dsp:nvSpPr>
      <dsp:spPr>
        <a:xfrm>
          <a:off x="3593646"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284C10A-7363-4F3E-8F55-152ECE433C1F}">
      <dsp:nvSpPr>
        <dsp:cNvPr id="0" name=""/>
        <dsp:cNvSpPr/>
      </dsp:nvSpPr>
      <dsp:spPr>
        <a:xfrm>
          <a:off x="3731684"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636721"/>
              <a:satOff val="-36718"/>
              <a:lumOff val="377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Designing video for product promotion</a:t>
          </a:r>
        </a:p>
      </dsp:txBody>
      <dsp:txXfrm>
        <a:off x="3751899" y="1620898"/>
        <a:ext cx="1063874" cy="649760"/>
      </dsp:txXfrm>
    </dsp:sp>
    <dsp:sp modelId="{4359B0BE-8B63-44DF-9476-E730FBED2252}">
      <dsp:nvSpPr>
        <dsp:cNvPr id="0" name=""/>
        <dsp:cNvSpPr/>
      </dsp:nvSpPr>
      <dsp:spPr>
        <a:xfrm>
          <a:off x="3593646"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FC71BE5-77EE-462C-9C70-ED05A73E1363}">
      <dsp:nvSpPr>
        <dsp:cNvPr id="0" name=""/>
        <dsp:cNvSpPr/>
      </dsp:nvSpPr>
      <dsp:spPr>
        <a:xfrm>
          <a:off x="3731684"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727682"/>
              <a:satOff val="-41964"/>
              <a:lumOff val="4314"/>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Creating social-media content</a:t>
          </a:r>
        </a:p>
      </dsp:txBody>
      <dsp:txXfrm>
        <a:off x="3751899" y="2483635"/>
        <a:ext cx="1063874" cy="649760"/>
      </dsp:txXfrm>
    </dsp:sp>
    <dsp:sp modelId="{8CD5BC03-830B-4634-9748-4025EF26DDBF}">
      <dsp:nvSpPr>
        <dsp:cNvPr id="0" name=""/>
        <dsp:cNvSpPr/>
      </dsp:nvSpPr>
      <dsp:spPr>
        <a:xfrm>
          <a:off x="3593646" y="1428135"/>
          <a:ext cx="138038" cy="2243117"/>
        </a:xfrm>
        <a:custGeom>
          <a:avLst/>
          <a:gdLst/>
          <a:ahLst/>
          <a:cxnLst/>
          <a:rect l="0" t="0" r="0" b="0"/>
          <a:pathLst>
            <a:path>
              <a:moveTo>
                <a:pt x="0" y="0"/>
              </a:moveTo>
              <a:lnTo>
                <a:pt x="0" y="2243117"/>
              </a:lnTo>
              <a:lnTo>
                <a:pt x="138038" y="2243117"/>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CE1520-B729-4617-A071-F7D5B2707854}">
      <dsp:nvSpPr>
        <dsp:cNvPr id="0" name=""/>
        <dsp:cNvSpPr/>
      </dsp:nvSpPr>
      <dsp:spPr>
        <a:xfrm>
          <a:off x="3731684" y="3326158"/>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818642"/>
              <a:satOff val="-47210"/>
              <a:lumOff val="4853"/>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Pitching to vendors to sell product</a:t>
          </a:r>
        </a:p>
      </dsp:txBody>
      <dsp:txXfrm>
        <a:off x="3751899" y="3346373"/>
        <a:ext cx="1063874" cy="649760"/>
      </dsp:txXfrm>
    </dsp:sp>
    <dsp:sp modelId="{8669B555-5ECE-4AB2-A84C-5B79A1285B7E}">
      <dsp:nvSpPr>
        <dsp:cNvPr id="0" name=""/>
        <dsp:cNvSpPr/>
      </dsp:nvSpPr>
      <dsp:spPr>
        <a:xfrm>
          <a:off x="5181083" y="737945"/>
          <a:ext cx="1380380" cy="690190"/>
        </a:xfrm>
        <a:prstGeom prst="roundRect">
          <a:avLst>
            <a:gd name="adj" fmla="val 1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4</a:t>
          </a:r>
        </a:p>
      </dsp:txBody>
      <dsp:txXfrm>
        <a:off x="5201298" y="758160"/>
        <a:ext cx="1339950" cy="649760"/>
      </dsp:txXfrm>
    </dsp:sp>
    <dsp:sp modelId="{0B0571F7-E837-4E92-9401-DE72C3666F52}">
      <dsp:nvSpPr>
        <dsp:cNvPr id="0" name=""/>
        <dsp:cNvSpPr/>
      </dsp:nvSpPr>
      <dsp:spPr>
        <a:xfrm>
          <a:off x="5319121"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9D5B07-CB6D-45CD-A845-5152CC16EB87}">
      <dsp:nvSpPr>
        <dsp:cNvPr id="0" name=""/>
        <dsp:cNvSpPr/>
      </dsp:nvSpPr>
      <dsp:spPr>
        <a:xfrm>
          <a:off x="5457159"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909602"/>
              <a:satOff val="-52455"/>
              <a:lumOff val="539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Begin advertising and marketing campaign</a:t>
          </a:r>
        </a:p>
      </dsp:txBody>
      <dsp:txXfrm>
        <a:off x="5477374" y="1620898"/>
        <a:ext cx="1063874" cy="649760"/>
      </dsp:txXfrm>
    </dsp:sp>
    <dsp:sp modelId="{F9623490-3E5E-4F92-A25F-CAD2E394FD23}">
      <dsp:nvSpPr>
        <dsp:cNvPr id="0" name=""/>
        <dsp:cNvSpPr/>
      </dsp:nvSpPr>
      <dsp:spPr>
        <a:xfrm>
          <a:off x="5319121"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BAC1EC-6ECC-4AF6-BA61-1A7D55DE6584}">
      <dsp:nvSpPr>
        <dsp:cNvPr id="0" name=""/>
        <dsp:cNvSpPr/>
      </dsp:nvSpPr>
      <dsp:spPr>
        <a:xfrm>
          <a:off x="5457159"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000562"/>
              <a:satOff val="-57701"/>
              <a:lumOff val="593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Begin production of product for sales orders</a:t>
          </a:r>
        </a:p>
      </dsp:txBody>
      <dsp:txXfrm>
        <a:off x="5477374" y="2483635"/>
        <a:ext cx="1063874" cy="649760"/>
      </dsp:txXfrm>
    </dsp:sp>
    <dsp:sp modelId="{E6E8E376-45D5-4EA3-B38C-0B272B763B84}">
      <dsp:nvSpPr>
        <dsp:cNvPr id="0" name=""/>
        <dsp:cNvSpPr/>
      </dsp:nvSpPr>
      <dsp:spPr>
        <a:xfrm>
          <a:off x="6906559" y="737945"/>
          <a:ext cx="1380380" cy="690190"/>
        </a:xfrm>
        <a:prstGeom prst="roundRect">
          <a:avLst>
            <a:gd name="adj" fmla="val 10000"/>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3</a:t>
          </a:r>
        </a:p>
      </dsp:txBody>
      <dsp:txXfrm>
        <a:off x="6926774" y="758160"/>
        <a:ext cx="1339950" cy="649760"/>
      </dsp:txXfrm>
    </dsp:sp>
    <dsp:sp modelId="{6BB777A1-A8B0-4C8C-8D9B-B654F2CC913D}">
      <dsp:nvSpPr>
        <dsp:cNvPr id="0" name=""/>
        <dsp:cNvSpPr/>
      </dsp:nvSpPr>
      <dsp:spPr>
        <a:xfrm>
          <a:off x="7044597"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46335BC-3CB0-4B7A-8B36-73D4BAB7243D}">
      <dsp:nvSpPr>
        <dsp:cNvPr id="0" name=""/>
        <dsp:cNvSpPr/>
      </dsp:nvSpPr>
      <dsp:spPr>
        <a:xfrm>
          <a:off x="7182635"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091522"/>
              <a:satOff val="-62946"/>
              <a:lumOff val="6471"/>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Overlook expenditures, what has been spent so far</a:t>
          </a:r>
        </a:p>
      </dsp:txBody>
      <dsp:txXfrm>
        <a:off x="7202850" y="1620898"/>
        <a:ext cx="1063874" cy="649760"/>
      </dsp:txXfrm>
    </dsp:sp>
    <dsp:sp modelId="{F4ADCE55-AF08-4A46-B049-BEC8465624C9}">
      <dsp:nvSpPr>
        <dsp:cNvPr id="0" name=""/>
        <dsp:cNvSpPr/>
      </dsp:nvSpPr>
      <dsp:spPr>
        <a:xfrm>
          <a:off x="7044597"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3E3E926-764B-44F5-8F2D-A305BA7CBB00}">
      <dsp:nvSpPr>
        <dsp:cNvPr id="0" name=""/>
        <dsp:cNvSpPr/>
      </dsp:nvSpPr>
      <dsp:spPr>
        <a:xfrm>
          <a:off x="7182635"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182482"/>
              <a:satOff val="-68191"/>
              <a:lumOff val="701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Assess any risks</a:t>
          </a:r>
        </a:p>
      </dsp:txBody>
      <dsp:txXfrm>
        <a:off x="7202850" y="2483635"/>
        <a:ext cx="1063874" cy="649760"/>
      </dsp:txXfrm>
    </dsp:sp>
    <dsp:sp modelId="{58749C94-7C2E-4A48-8134-1BD2A0ABF1BC}">
      <dsp:nvSpPr>
        <dsp:cNvPr id="0" name=""/>
        <dsp:cNvSpPr/>
      </dsp:nvSpPr>
      <dsp:spPr>
        <a:xfrm>
          <a:off x="8632034" y="737945"/>
          <a:ext cx="1380380" cy="690190"/>
        </a:xfrm>
        <a:prstGeom prst="roundRect">
          <a:avLst>
            <a:gd name="adj" fmla="val 10000"/>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2</a:t>
          </a:r>
        </a:p>
      </dsp:txBody>
      <dsp:txXfrm>
        <a:off x="8652249" y="758160"/>
        <a:ext cx="1339950" cy="649760"/>
      </dsp:txXfrm>
    </dsp:sp>
    <dsp:sp modelId="{7364381B-3791-4D1E-9C74-A592859BF0E8}">
      <dsp:nvSpPr>
        <dsp:cNvPr id="0" name=""/>
        <dsp:cNvSpPr/>
      </dsp:nvSpPr>
      <dsp:spPr>
        <a:xfrm>
          <a:off x="8770072"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896A1E7-1D2B-49DA-98BD-804BF807E31C}">
      <dsp:nvSpPr>
        <dsp:cNvPr id="0" name=""/>
        <dsp:cNvSpPr/>
      </dsp:nvSpPr>
      <dsp:spPr>
        <a:xfrm>
          <a:off x="8908110"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273443"/>
              <a:satOff val="-73437"/>
              <a:lumOff val="754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Sales and distribution need to fulfil orders</a:t>
          </a:r>
        </a:p>
      </dsp:txBody>
      <dsp:txXfrm>
        <a:off x="8928325" y="1620898"/>
        <a:ext cx="1063874" cy="649760"/>
      </dsp:txXfrm>
    </dsp:sp>
    <dsp:sp modelId="{8B71AD7E-A265-48A2-8D07-2CC902EA2425}">
      <dsp:nvSpPr>
        <dsp:cNvPr id="0" name=""/>
        <dsp:cNvSpPr/>
      </dsp:nvSpPr>
      <dsp:spPr>
        <a:xfrm>
          <a:off x="10357509" y="737945"/>
          <a:ext cx="1380380" cy="690190"/>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1 before launch</a:t>
          </a:r>
        </a:p>
      </dsp:txBody>
      <dsp:txXfrm>
        <a:off x="10377724" y="758160"/>
        <a:ext cx="1339950" cy="649760"/>
      </dsp:txXfrm>
    </dsp:sp>
    <dsp:sp modelId="{FAD6A9BD-02FB-45B7-8E2F-34CBA8D48D0A}">
      <dsp:nvSpPr>
        <dsp:cNvPr id="0" name=""/>
        <dsp:cNvSpPr/>
      </dsp:nvSpPr>
      <dsp:spPr>
        <a:xfrm>
          <a:off x="10495547"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CC7BAC-EC7D-449A-BBD1-2E96AC82EDE2}">
      <dsp:nvSpPr>
        <dsp:cNvPr id="0" name=""/>
        <dsp:cNvSpPr/>
      </dsp:nvSpPr>
      <dsp:spPr>
        <a:xfrm>
          <a:off x="10633585"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364403"/>
              <a:satOff val="-78683"/>
              <a:lumOff val="808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Batch test product</a:t>
          </a:r>
        </a:p>
      </dsp:txBody>
      <dsp:txXfrm>
        <a:off x="10653800" y="1620898"/>
        <a:ext cx="1063874" cy="649760"/>
      </dsp:txXfrm>
    </dsp:sp>
    <dsp:sp modelId="{4BAFB57D-9FD3-4263-B585-B9F394F91FF3}">
      <dsp:nvSpPr>
        <dsp:cNvPr id="0" name=""/>
        <dsp:cNvSpPr/>
      </dsp:nvSpPr>
      <dsp:spPr>
        <a:xfrm>
          <a:off x="10495547"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38C4A8-5273-47F8-8458-0AB13DA2FBAA}">
      <dsp:nvSpPr>
        <dsp:cNvPr id="0" name=""/>
        <dsp:cNvSpPr/>
      </dsp:nvSpPr>
      <dsp:spPr>
        <a:xfrm>
          <a:off x="10633585"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Distribute to all locations</a:t>
          </a:r>
        </a:p>
      </dsp:txBody>
      <dsp:txXfrm>
        <a:off x="10653800" y="2483635"/>
        <a:ext cx="1063874" cy="64976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5E52E3-B79F-4E96-BD26-064CF8A5EBCE}" type="datetimeFigureOut">
              <a:t>10/27/2023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622F42-1607-4E0C-A44E-94B493A07762}" type="slidenum">
              <a:t>‹#›</a:t>
            </a:fld>
            <a:endParaRPr lang="en-GB"/>
          </a:p>
        </p:txBody>
      </p:sp>
    </p:spTree>
    <p:extLst>
      <p:ext uri="{BB962C8B-B14F-4D97-AF65-F5344CB8AC3E}">
        <p14:creationId xmlns:p14="http://schemas.microsoft.com/office/powerpoint/2010/main" val="1595427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Amina</a:t>
            </a:r>
          </a:p>
        </p:txBody>
      </p:sp>
      <p:sp>
        <p:nvSpPr>
          <p:cNvPr id="4" name="Slide Number Placeholder 3"/>
          <p:cNvSpPr>
            <a:spLocks noGrp="1"/>
          </p:cNvSpPr>
          <p:nvPr>
            <p:ph type="sldNum" sz="quarter" idx="5"/>
          </p:nvPr>
        </p:nvSpPr>
        <p:spPr/>
        <p:txBody>
          <a:bodyPr/>
          <a:lstStyle/>
          <a:p>
            <a:fld id="{6A622F42-1607-4E0C-A44E-94B493A07762}" type="slidenum">
              <a:t>1</a:t>
            </a:fld>
            <a:endParaRPr lang="en-GB"/>
          </a:p>
        </p:txBody>
      </p:sp>
    </p:spTree>
    <p:extLst>
      <p:ext uri="{BB962C8B-B14F-4D97-AF65-F5344CB8AC3E}">
        <p14:creationId xmlns:p14="http://schemas.microsoft.com/office/powerpoint/2010/main" val="581647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Amina</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A622F42-1607-4E0C-A44E-94B493A07762}" type="slidenum">
              <a:t>2</a:t>
            </a:fld>
            <a:endParaRPr lang="en-GB"/>
          </a:p>
        </p:txBody>
      </p:sp>
    </p:spTree>
    <p:extLst>
      <p:ext uri="{BB962C8B-B14F-4D97-AF65-F5344CB8AC3E}">
        <p14:creationId xmlns:p14="http://schemas.microsoft.com/office/powerpoint/2010/main" val="1778287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Aleena</a:t>
            </a:r>
          </a:p>
        </p:txBody>
      </p:sp>
      <p:sp>
        <p:nvSpPr>
          <p:cNvPr id="4" name="Slide Number Placeholder 3"/>
          <p:cNvSpPr>
            <a:spLocks noGrp="1"/>
          </p:cNvSpPr>
          <p:nvPr>
            <p:ph type="sldNum" sz="quarter" idx="5"/>
          </p:nvPr>
        </p:nvSpPr>
        <p:spPr/>
        <p:txBody>
          <a:bodyPr/>
          <a:lstStyle/>
          <a:p>
            <a:fld id="{6A622F42-1607-4E0C-A44E-94B493A07762}" type="slidenum">
              <a:t>3</a:t>
            </a:fld>
            <a:endParaRPr lang="en-GB"/>
          </a:p>
        </p:txBody>
      </p:sp>
    </p:spTree>
    <p:extLst>
      <p:ext uri="{BB962C8B-B14F-4D97-AF65-F5344CB8AC3E}">
        <p14:creationId xmlns:p14="http://schemas.microsoft.com/office/powerpoint/2010/main" val="2456535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Aleena</a:t>
            </a:r>
          </a:p>
        </p:txBody>
      </p:sp>
      <p:sp>
        <p:nvSpPr>
          <p:cNvPr id="4" name="Slide Number Placeholder 3"/>
          <p:cNvSpPr>
            <a:spLocks noGrp="1"/>
          </p:cNvSpPr>
          <p:nvPr>
            <p:ph type="sldNum" sz="quarter" idx="5"/>
          </p:nvPr>
        </p:nvSpPr>
        <p:spPr/>
        <p:txBody>
          <a:bodyPr/>
          <a:lstStyle/>
          <a:p>
            <a:fld id="{6A622F42-1607-4E0C-A44E-94B493A07762}" type="slidenum">
              <a:t>4</a:t>
            </a:fld>
            <a:endParaRPr lang="en-GB"/>
          </a:p>
        </p:txBody>
      </p:sp>
    </p:spTree>
    <p:extLst>
      <p:ext uri="{BB962C8B-B14F-4D97-AF65-F5344CB8AC3E}">
        <p14:creationId xmlns:p14="http://schemas.microsoft.com/office/powerpoint/2010/main" val="3585722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Nicoleta</a:t>
            </a:r>
          </a:p>
        </p:txBody>
      </p:sp>
      <p:sp>
        <p:nvSpPr>
          <p:cNvPr id="4" name="Slide Number Placeholder 3"/>
          <p:cNvSpPr>
            <a:spLocks noGrp="1"/>
          </p:cNvSpPr>
          <p:nvPr>
            <p:ph type="sldNum" sz="quarter" idx="5"/>
          </p:nvPr>
        </p:nvSpPr>
        <p:spPr/>
        <p:txBody>
          <a:bodyPr/>
          <a:lstStyle/>
          <a:p>
            <a:fld id="{6A622F42-1607-4E0C-A44E-94B493A07762}" type="slidenum">
              <a:t>5</a:t>
            </a:fld>
            <a:endParaRPr lang="en-GB"/>
          </a:p>
        </p:txBody>
      </p:sp>
    </p:spTree>
    <p:extLst>
      <p:ext uri="{BB962C8B-B14F-4D97-AF65-F5344CB8AC3E}">
        <p14:creationId xmlns:p14="http://schemas.microsoft.com/office/powerpoint/2010/main" val="2309155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Nicoleta</a:t>
            </a:r>
          </a:p>
          <a:p>
            <a:r>
              <a:rPr lang="en-US" dirty="0">
                <a:cs typeface="Calibri"/>
              </a:rPr>
              <a:t>Vendors will be interested if our product is successful as it will create a better business environment</a:t>
            </a:r>
          </a:p>
          <a:p>
            <a:r>
              <a:rPr lang="en-US">
                <a:cs typeface="Calibri"/>
              </a:rPr>
              <a:t>Health advisors may be advantageous to us as they can direct people towards product</a:t>
            </a:r>
          </a:p>
          <a:p>
            <a:r>
              <a:rPr lang="en-US" dirty="0">
                <a:cs typeface="Calibri"/>
              </a:rPr>
              <a:t>Employees will be the face and driver of our product</a:t>
            </a:r>
          </a:p>
        </p:txBody>
      </p:sp>
      <p:sp>
        <p:nvSpPr>
          <p:cNvPr id="4" name="Slide Number Placeholder 3"/>
          <p:cNvSpPr>
            <a:spLocks noGrp="1"/>
          </p:cNvSpPr>
          <p:nvPr>
            <p:ph type="sldNum" sz="quarter" idx="5"/>
          </p:nvPr>
        </p:nvSpPr>
        <p:spPr/>
        <p:txBody>
          <a:bodyPr/>
          <a:lstStyle/>
          <a:p>
            <a:fld id="{6A622F42-1607-4E0C-A44E-94B493A07762}" type="slidenum">
              <a:t>6</a:t>
            </a:fld>
            <a:endParaRPr lang="en-GB"/>
          </a:p>
        </p:txBody>
      </p:sp>
    </p:spTree>
    <p:extLst>
      <p:ext uri="{BB962C8B-B14F-4D97-AF65-F5344CB8AC3E}">
        <p14:creationId xmlns:p14="http://schemas.microsoft.com/office/powerpoint/2010/main" val="3083000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Amina </a:t>
            </a:r>
          </a:p>
        </p:txBody>
      </p:sp>
      <p:sp>
        <p:nvSpPr>
          <p:cNvPr id="4" name="Slide Number Placeholder 3"/>
          <p:cNvSpPr>
            <a:spLocks noGrp="1"/>
          </p:cNvSpPr>
          <p:nvPr>
            <p:ph type="sldNum" sz="quarter" idx="5"/>
          </p:nvPr>
        </p:nvSpPr>
        <p:spPr/>
        <p:txBody>
          <a:bodyPr/>
          <a:lstStyle/>
          <a:p>
            <a:fld id="{6A622F42-1607-4E0C-A44E-94B493A07762}" type="slidenum">
              <a:t>7</a:t>
            </a:fld>
            <a:endParaRPr lang="en-GB"/>
          </a:p>
        </p:txBody>
      </p:sp>
    </p:spTree>
    <p:extLst>
      <p:ext uri="{BB962C8B-B14F-4D97-AF65-F5344CB8AC3E}">
        <p14:creationId xmlns:p14="http://schemas.microsoft.com/office/powerpoint/2010/main" val="3033015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Amina – The triangle depicts the way in which each components are inter-related and has been used for assessing the project performance.  </a:t>
            </a:r>
          </a:p>
          <a:p>
            <a:r>
              <a:rPr lang="en-GB" dirty="0">
                <a:cs typeface="Calibri"/>
              </a:rPr>
              <a:t>Our aim is to keep to this strategy, where there is a cost increase we will adjust our work scope to stay within our budget and vice versa for the other two components.</a:t>
            </a:r>
          </a:p>
          <a:p>
            <a:r>
              <a:rPr lang="en-GB" dirty="0">
                <a:cs typeface="Calibri"/>
              </a:rPr>
              <a:t>This can assure you that we are qualified to take on this project and deliver the required objectives in the scheduled time allocation and costs, ensuring the quality specified is met.</a:t>
            </a:r>
          </a:p>
        </p:txBody>
      </p:sp>
      <p:sp>
        <p:nvSpPr>
          <p:cNvPr id="4" name="Slide Number Placeholder 3"/>
          <p:cNvSpPr>
            <a:spLocks noGrp="1"/>
          </p:cNvSpPr>
          <p:nvPr>
            <p:ph type="sldNum" sz="quarter" idx="5"/>
          </p:nvPr>
        </p:nvSpPr>
        <p:spPr/>
        <p:txBody>
          <a:bodyPr/>
          <a:lstStyle/>
          <a:p>
            <a:fld id="{6A622F42-1607-4E0C-A44E-94B493A07762}" type="slidenum">
              <a:rPr lang="en-GB"/>
              <a:t>8</a:t>
            </a:fld>
            <a:endParaRPr lang="en-GB"/>
          </a:p>
        </p:txBody>
      </p:sp>
    </p:spTree>
    <p:extLst>
      <p:ext uri="{BB962C8B-B14F-4D97-AF65-F5344CB8AC3E}">
        <p14:creationId xmlns:p14="http://schemas.microsoft.com/office/powerpoint/2010/main" val="280610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Aleena</a:t>
            </a:r>
            <a:endParaRPr lang="en-US" dirty="0">
              <a:cs typeface="Calibri"/>
            </a:endParaRPr>
          </a:p>
        </p:txBody>
      </p:sp>
      <p:sp>
        <p:nvSpPr>
          <p:cNvPr id="4" name="Slide Number Placeholder 3"/>
          <p:cNvSpPr>
            <a:spLocks noGrp="1"/>
          </p:cNvSpPr>
          <p:nvPr>
            <p:ph type="sldNum" sz="quarter" idx="5"/>
          </p:nvPr>
        </p:nvSpPr>
        <p:spPr/>
        <p:txBody>
          <a:bodyPr/>
          <a:lstStyle/>
          <a:p>
            <a:fld id="{6A622F42-1607-4E0C-A44E-94B493A07762}" type="slidenum">
              <a:t>9</a:t>
            </a:fld>
            <a:endParaRPr lang="en-GB"/>
          </a:p>
        </p:txBody>
      </p:sp>
    </p:spTree>
    <p:extLst>
      <p:ext uri="{BB962C8B-B14F-4D97-AF65-F5344CB8AC3E}">
        <p14:creationId xmlns:p14="http://schemas.microsoft.com/office/powerpoint/2010/main" val="29113742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Aleena</a:t>
            </a:r>
          </a:p>
          <a:p>
            <a:endParaRPr lang="en-US" dirty="0">
              <a:cs typeface="Calibri"/>
            </a:endParaRPr>
          </a:p>
          <a:p>
            <a:r>
              <a:rPr lang="en-US" dirty="0">
                <a:cs typeface="Calibri"/>
              </a:rPr>
              <a:t>Talk about what each team are doing</a:t>
            </a:r>
          </a:p>
          <a:p>
            <a:r>
              <a:rPr lang="en-US" dirty="0">
                <a:cs typeface="Calibri"/>
              </a:rPr>
              <a:t>Senior team will be involved in training sales team with product</a:t>
            </a:r>
          </a:p>
        </p:txBody>
      </p:sp>
      <p:sp>
        <p:nvSpPr>
          <p:cNvPr id="4" name="Slide Number Placeholder 3"/>
          <p:cNvSpPr>
            <a:spLocks noGrp="1"/>
          </p:cNvSpPr>
          <p:nvPr>
            <p:ph type="sldNum" sz="quarter" idx="5"/>
          </p:nvPr>
        </p:nvSpPr>
        <p:spPr/>
        <p:txBody>
          <a:bodyPr/>
          <a:lstStyle/>
          <a:p>
            <a:fld id="{6A622F42-1607-4E0C-A44E-94B493A07762}" type="slidenum">
              <a:t>10</a:t>
            </a:fld>
            <a:endParaRPr lang="en-GB"/>
          </a:p>
        </p:txBody>
      </p:sp>
    </p:spTree>
    <p:extLst>
      <p:ext uri="{BB962C8B-B14F-4D97-AF65-F5344CB8AC3E}">
        <p14:creationId xmlns:p14="http://schemas.microsoft.com/office/powerpoint/2010/main" val="31456674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Amina – We have given ourselves 4 months to launch this project</a:t>
            </a:r>
          </a:p>
          <a:p>
            <a:r>
              <a:rPr lang="en-US" dirty="0">
                <a:cs typeface="Calibri"/>
              </a:rPr>
              <a:t>To begin with we will look into our product design and </a:t>
            </a:r>
            <a:r>
              <a:rPr lang="en-US" dirty="0" err="1">
                <a:cs typeface="Calibri"/>
              </a:rPr>
              <a:t>analyse</a:t>
            </a:r>
            <a:r>
              <a:rPr lang="en-US" dirty="0">
                <a:cs typeface="Calibri"/>
              </a:rPr>
              <a:t> its </a:t>
            </a:r>
            <a:r>
              <a:rPr lang="en-US" dirty="0" err="1">
                <a:cs typeface="Calibri"/>
              </a:rPr>
              <a:t>feaseability</a:t>
            </a:r>
            <a:r>
              <a:rPr lang="en-US" dirty="0">
                <a:cs typeface="Calibri"/>
              </a:rPr>
              <a:t>.</a:t>
            </a:r>
          </a:p>
          <a:p>
            <a:r>
              <a:rPr lang="en-US" dirty="0">
                <a:cs typeface="Calibri"/>
              </a:rPr>
              <a:t>Researching our target market and our product suitability is the main aim, this will be a critical factor as we want our product to be not only tasteful, must have stability and shelf life and must be scalable and these must be met before we move onto marketing.</a:t>
            </a:r>
          </a:p>
          <a:p>
            <a:r>
              <a:rPr lang="en-US" dirty="0">
                <a:cs typeface="Calibri"/>
              </a:rPr>
              <a:t>Month 3 is where we start the training process for the sales team, this gives them time to try the product for themselves and become familiar with its packaging and contents.  A key success factor to launching a new product is the </a:t>
            </a:r>
            <a:r>
              <a:rPr lang="en-US" err="1">
                <a:cs typeface="Calibri"/>
              </a:rPr>
              <a:t>percieved</a:t>
            </a:r>
            <a:r>
              <a:rPr lang="en-US" dirty="0">
                <a:cs typeface="Calibri"/>
              </a:rPr>
              <a:t> superior skills in marketing and sales according to the journal of product innovation (Benedetto, 1999).</a:t>
            </a:r>
          </a:p>
          <a:p>
            <a:endParaRPr lang="en-US" dirty="0">
              <a:cs typeface="Calibri"/>
            </a:endParaRPr>
          </a:p>
        </p:txBody>
      </p:sp>
      <p:sp>
        <p:nvSpPr>
          <p:cNvPr id="4" name="Slide Number Placeholder 3"/>
          <p:cNvSpPr>
            <a:spLocks noGrp="1"/>
          </p:cNvSpPr>
          <p:nvPr>
            <p:ph type="sldNum" sz="quarter" idx="5"/>
          </p:nvPr>
        </p:nvSpPr>
        <p:spPr/>
        <p:txBody>
          <a:bodyPr/>
          <a:lstStyle/>
          <a:p>
            <a:fld id="{6A622F42-1607-4E0C-A44E-94B493A07762}" type="slidenum">
              <a:t>11</a:t>
            </a:fld>
            <a:endParaRPr lang="en-GB"/>
          </a:p>
        </p:txBody>
      </p:sp>
    </p:spTree>
    <p:extLst>
      <p:ext uri="{BB962C8B-B14F-4D97-AF65-F5344CB8AC3E}">
        <p14:creationId xmlns:p14="http://schemas.microsoft.com/office/powerpoint/2010/main" val="2508697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Nicoleta</a:t>
            </a:r>
          </a:p>
        </p:txBody>
      </p:sp>
      <p:sp>
        <p:nvSpPr>
          <p:cNvPr id="4" name="Slide Number Placeholder 3"/>
          <p:cNvSpPr>
            <a:spLocks noGrp="1"/>
          </p:cNvSpPr>
          <p:nvPr>
            <p:ph type="sldNum" sz="quarter" idx="5"/>
          </p:nvPr>
        </p:nvSpPr>
        <p:spPr/>
        <p:txBody>
          <a:bodyPr/>
          <a:lstStyle/>
          <a:p>
            <a:fld id="{6A622F42-1607-4E0C-A44E-94B493A07762}" type="slidenum">
              <a:t>12</a:t>
            </a:fld>
            <a:endParaRPr lang="en-GB"/>
          </a:p>
        </p:txBody>
      </p:sp>
    </p:spTree>
    <p:extLst>
      <p:ext uri="{BB962C8B-B14F-4D97-AF65-F5344CB8AC3E}">
        <p14:creationId xmlns:p14="http://schemas.microsoft.com/office/powerpoint/2010/main" val="20514313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Nicoleta</a:t>
            </a:r>
          </a:p>
          <a:p>
            <a:r>
              <a:rPr lang="en-US" dirty="0">
                <a:cs typeface="Calibri"/>
              </a:rPr>
              <a:t>We have used the matrix approach to identify some risks, these risks are not limited and subjected to more insight.</a:t>
            </a:r>
          </a:p>
        </p:txBody>
      </p:sp>
      <p:sp>
        <p:nvSpPr>
          <p:cNvPr id="4" name="Slide Number Placeholder 3"/>
          <p:cNvSpPr>
            <a:spLocks noGrp="1"/>
          </p:cNvSpPr>
          <p:nvPr>
            <p:ph type="sldNum" sz="quarter" idx="5"/>
          </p:nvPr>
        </p:nvSpPr>
        <p:spPr/>
        <p:txBody>
          <a:bodyPr/>
          <a:lstStyle/>
          <a:p>
            <a:fld id="{6A622F42-1607-4E0C-A44E-94B493A07762}" type="slidenum">
              <a:t>13</a:t>
            </a:fld>
            <a:endParaRPr lang="en-GB"/>
          </a:p>
        </p:txBody>
      </p:sp>
    </p:spTree>
    <p:extLst>
      <p:ext uri="{BB962C8B-B14F-4D97-AF65-F5344CB8AC3E}">
        <p14:creationId xmlns:p14="http://schemas.microsoft.com/office/powerpoint/2010/main" val="42752866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Nicoleta</a:t>
            </a:r>
          </a:p>
        </p:txBody>
      </p:sp>
      <p:sp>
        <p:nvSpPr>
          <p:cNvPr id="4" name="Slide Number Placeholder 3"/>
          <p:cNvSpPr>
            <a:spLocks noGrp="1"/>
          </p:cNvSpPr>
          <p:nvPr>
            <p:ph type="sldNum" sz="quarter" idx="5"/>
          </p:nvPr>
        </p:nvSpPr>
        <p:spPr/>
        <p:txBody>
          <a:bodyPr/>
          <a:lstStyle/>
          <a:p>
            <a:fld id="{6A622F42-1607-4E0C-A44E-94B493A07762}" type="slidenum">
              <a:t>14</a:t>
            </a:fld>
            <a:endParaRPr lang="en-GB"/>
          </a:p>
        </p:txBody>
      </p:sp>
    </p:spTree>
    <p:extLst>
      <p:ext uri="{BB962C8B-B14F-4D97-AF65-F5344CB8AC3E}">
        <p14:creationId xmlns:p14="http://schemas.microsoft.com/office/powerpoint/2010/main" val="3446424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27/10/2023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27/10/2023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8.png"/><Relationship Id="rId7" Type="http://schemas.openxmlformats.org/officeDocument/2006/relationships/diagramQuickStyle" Target="../diagrams/quickStyle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9.svg"/><Relationship Id="rId9" Type="http://schemas.microsoft.com/office/2007/relationships/diagramDrawing" Target="../diagrams/drawing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0.jpeg"/><Relationship Id="rId7"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1.jpeg"/><Relationship Id="rId7" Type="http://schemas.openxmlformats.org/officeDocument/2006/relationships/diagramColors" Target="../diagrams/colors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mdpi.com/2304-8158/9/2/122" TargetMode="External"/><Relationship Id="rId2" Type="http://schemas.openxmlformats.org/officeDocument/2006/relationships/hyperlink" Target="https://www.hollandandbarrett.com/the-health-hub/conditions/digestive-health/gut-health-report-2023/" TargetMode="External"/><Relationship Id="rId1" Type="http://schemas.openxmlformats.org/officeDocument/2006/relationships/slideLayout" Target="../slideLayouts/slideLayout2.xml"/><Relationship Id="rId4" Type="http://schemas.openxmlformats.org/officeDocument/2006/relationships/hyperlink" Target="https://www.mdpi.com/2072-6643/11/6/1242"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techno-group.co.uk/techno-group-and-the-iron-triangle/" TargetMode="External"/><Relationship Id="rId2" Type="http://schemas.openxmlformats.org/officeDocument/2006/relationships/hyperlink" Target="https://www.sciencedirect.com/science/article/pii/S0924224402000201" TargetMode="External"/><Relationship Id="rId1" Type="http://schemas.openxmlformats.org/officeDocument/2006/relationships/slideLayout" Target="../slideLayouts/slideLayout2.xml"/><Relationship Id="rId5" Type="http://schemas.openxmlformats.org/officeDocument/2006/relationships/hyperlink" Target="https://www.tandfonline.com/doi/full/10.1080/10408398.2010.499824" TargetMode="External"/><Relationship Id="rId4" Type="http://schemas.openxmlformats.org/officeDocument/2006/relationships/hyperlink" Target="http://thttps/www.tiktok.com/tag/guthealth?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7" y="1920882"/>
            <a:ext cx="10880486" cy="4143925"/>
          </a:xfrm>
        </p:spPr>
        <p:txBody>
          <a:bodyPr vert="horz" lIns="91440" tIns="45720" rIns="91440" bIns="45720" rtlCol="0" anchor="b">
            <a:noAutofit/>
          </a:bodyPr>
          <a:lstStyle/>
          <a:p>
            <a:pPr algn="l" defTabSz="1088136">
              <a:spcBef>
                <a:spcPts val="1190"/>
              </a:spcBef>
            </a:pPr>
            <a:br>
              <a:rPr lang="en-GB" sz="3200" kern="1200">
                <a:latin typeface="Arial"/>
                <a:cs typeface="Calibri Light"/>
              </a:rPr>
            </a:br>
            <a:r>
              <a:rPr lang="en-GB" sz="3200" kern="1200">
                <a:latin typeface="Arial"/>
                <a:ea typeface="+mj-ea"/>
                <a:cs typeface="Calibri Light"/>
              </a:rPr>
              <a:t>Managing Projects in the Organisation</a:t>
            </a:r>
            <a:br>
              <a:rPr lang="en-GB" sz="3200" kern="1200">
                <a:latin typeface="Arial"/>
                <a:cs typeface="Calibri Light"/>
              </a:rPr>
            </a:br>
            <a:r>
              <a:rPr lang="en-GB" sz="3200" kern="1200">
                <a:latin typeface="Arial"/>
                <a:ea typeface="+mj-ea"/>
                <a:cs typeface="Calibri Light"/>
              </a:rPr>
              <a:t>BMSW5104</a:t>
            </a:r>
            <a:br>
              <a:rPr lang="en-GB" sz="3200">
                <a:latin typeface="Arial"/>
                <a:cs typeface="Calibri Light"/>
              </a:rPr>
            </a:br>
            <a:br>
              <a:rPr lang="en-GB" sz="3200">
                <a:latin typeface="Arial"/>
                <a:cs typeface="Calibri Light"/>
              </a:rPr>
            </a:br>
            <a:r>
              <a:rPr lang="en-GB" sz="2000">
                <a:latin typeface="Arial"/>
                <a:cs typeface="Arial"/>
              </a:rPr>
              <a:t>Project Proposal Presentation Groupwork By:</a:t>
            </a:r>
            <a:br>
              <a:rPr lang="en-GB" sz="2000">
                <a:latin typeface="Arial"/>
                <a:cs typeface="Arial"/>
              </a:rPr>
            </a:br>
            <a:br>
              <a:rPr lang="en-GB" sz="2000">
                <a:latin typeface="Arial"/>
                <a:cs typeface="Arial"/>
              </a:rPr>
            </a:br>
            <a:br>
              <a:rPr lang="en-GB" sz="2000">
                <a:latin typeface="Arial"/>
                <a:cs typeface="Arial"/>
              </a:rPr>
            </a:br>
            <a:r>
              <a:rPr lang="en-GB" sz="2000" b="1">
                <a:latin typeface="Arial"/>
                <a:cs typeface="Calibri"/>
              </a:rPr>
              <a:t>2118505 Amina Begum – Team Leader</a:t>
            </a:r>
            <a:endParaRPr lang="en-US" sz="2000">
              <a:latin typeface="Arial"/>
              <a:cs typeface="Calibri"/>
            </a:endParaRPr>
          </a:p>
          <a:p>
            <a:pPr algn="l" defTabSz="1088136">
              <a:spcBef>
                <a:spcPts val="1190"/>
              </a:spcBef>
            </a:pPr>
            <a:r>
              <a:rPr lang="en-GB" sz="2000" b="1">
                <a:latin typeface="Arial"/>
                <a:cs typeface="Calibri"/>
              </a:rPr>
              <a:t>2107487 Nicoleta </a:t>
            </a:r>
            <a:r>
              <a:rPr lang="en-GB" sz="2000" b="1" err="1">
                <a:latin typeface="Arial"/>
                <a:cs typeface="Calibri"/>
              </a:rPr>
              <a:t>Baltaret</a:t>
            </a:r>
            <a:r>
              <a:rPr lang="en-GB" sz="2000" b="1">
                <a:latin typeface="Arial"/>
                <a:cs typeface="Calibri"/>
              </a:rPr>
              <a:t> </a:t>
            </a:r>
            <a:endParaRPr lang="en-US" sz="2000">
              <a:latin typeface="Arial"/>
              <a:cs typeface="Calibri"/>
            </a:endParaRPr>
          </a:p>
          <a:p>
            <a:pPr algn="l" defTabSz="1088136">
              <a:spcBef>
                <a:spcPts val="1190"/>
              </a:spcBef>
            </a:pPr>
            <a:r>
              <a:rPr lang="en-GB" sz="2000" b="1">
                <a:latin typeface="Arial"/>
                <a:cs typeface="Calibri"/>
              </a:rPr>
              <a:t>2109147 Aleena Tahura Yasmin</a:t>
            </a:r>
            <a:endParaRPr lang="en-US" sz="2000">
              <a:latin typeface="Arial"/>
              <a:cs typeface="Calibri"/>
            </a:endParaRPr>
          </a:p>
          <a:p>
            <a:pPr algn="l" defTabSz="1088136">
              <a:spcBef>
                <a:spcPts val="1190"/>
              </a:spcBef>
            </a:pPr>
            <a:r>
              <a:rPr lang="en-GB" sz="2000" b="1">
                <a:latin typeface="Arial"/>
                <a:cs typeface="Calibri"/>
              </a:rPr>
              <a:t>Lecturer: Aderemi </a:t>
            </a:r>
            <a:r>
              <a:rPr lang="en-GB" sz="2000" b="1" err="1">
                <a:latin typeface="Arial"/>
                <a:cs typeface="Calibri"/>
              </a:rPr>
              <a:t>Ojebode</a:t>
            </a:r>
            <a:r>
              <a:rPr lang="en-GB" sz="2000" b="1">
                <a:latin typeface="Arial"/>
                <a:cs typeface="Calibri"/>
              </a:rPr>
              <a:t> (Dr)</a:t>
            </a:r>
            <a:endParaRPr lang="en-GB">
              <a:latin typeface="Arial"/>
              <a:cs typeface="Arial"/>
            </a:endParaRPr>
          </a:p>
        </p:txBody>
      </p:sp>
      <p:pic>
        <p:nvPicPr>
          <p:cNvPr id="4" name="Picture 3" descr="UWTSD LOGO">
            <a:extLst>
              <a:ext uri="{FF2B5EF4-FFF2-40B4-BE49-F238E27FC236}">
                <a16:creationId xmlns:a16="http://schemas.microsoft.com/office/drawing/2014/main" id="{2D74BEF8-3844-A92C-58F9-7212F1E3F333}"/>
              </a:ext>
            </a:extLst>
          </p:cNvPr>
          <p:cNvPicPr>
            <a:picLocks noChangeAspect="1"/>
          </p:cNvPicPr>
          <p:nvPr/>
        </p:nvPicPr>
        <p:blipFill>
          <a:blip r:embed="rId3"/>
          <a:stretch>
            <a:fillRect/>
          </a:stretch>
        </p:blipFill>
        <p:spPr>
          <a:xfrm>
            <a:off x="8127349" y="731948"/>
            <a:ext cx="3395211" cy="111953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90" name="Rectangle 8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01A87B-3484-8495-8C7E-C1F6A518E963}"/>
              </a:ext>
            </a:extLst>
          </p:cNvPr>
          <p:cNvSpPr>
            <a:spLocks noGrp="1"/>
          </p:cNvSpPr>
          <p:nvPr>
            <p:ph type="title"/>
          </p:nvPr>
        </p:nvSpPr>
        <p:spPr>
          <a:xfrm>
            <a:off x="761803" y="66061"/>
            <a:ext cx="4646904" cy="1379130"/>
          </a:xfrm>
        </p:spPr>
        <p:txBody>
          <a:bodyPr anchor="ctr">
            <a:normAutofit/>
          </a:bodyPr>
          <a:lstStyle/>
          <a:p>
            <a:r>
              <a:rPr lang="en-GB" sz="4000" dirty="0">
                <a:latin typeface="Arial"/>
                <a:cs typeface="Calibri Light"/>
              </a:rPr>
              <a:t>Project Proposal</a:t>
            </a:r>
          </a:p>
        </p:txBody>
      </p:sp>
      <p:sp>
        <p:nvSpPr>
          <p:cNvPr id="15" name="Content Placeholder 2">
            <a:extLst>
              <a:ext uri="{FF2B5EF4-FFF2-40B4-BE49-F238E27FC236}">
                <a16:creationId xmlns:a16="http://schemas.microsoft.com/office/drawing/2014/main" id="{7E4D65AE-9B85-6C37-D6CB-31934D5D3DAB}"/>
              </a:ext>
            </a:extLst>
          </p:cNvPr>
          <p:cNvSpPr>
            <a:spLocks noGrp="1"/>
          </p:cNvSpPr>
          <p:nvPr>
            <p:ph idx="1"/>
          </p:nvPr>
        </p:nvSpPr>
        <p:spPr>
          <a:xfrm>
            <a:off x="426006" y="2278251"/>
            <a:ext cx="7307446" cy="4517216"/>
          </a:xfrm>
        </p:spPr>
        <p:txBody>
          <a:bodyPr vert="horz" lIns="91440" tIns="45720" rIns="91440" bIns="45720" rtlCol="0" anchor="ctr">
            <a:noAutofit/>
          </a:bodyPr>
          <a:lstStyle/>
          <a:p>
            <a:pPr marL="0" indent="0">
              <a:buNone/>
            </a:pPr>
            <a:endParaRPr lang="en-GB" sz="2000" dirty="0">
              <a:latin typeface="Arial"/>
              <a:cs typeface="Calibri"/>
            </a:endParaRPr>
          </a:p>
          <a:p>
            <a:pPr marL="0" indent="0">
              <a:buNone/>
            </a:pPr>
            <a:endParaRPr lang="en-GB" sz="2000" dirty="0">
              <a:latin typeface="Arial"/>
              <a:cs typeface="Calibri"/>
            </a:endParaRPr>
          </a:p>
          <a:p>
            <a:pPr marL="0" indent="0">
              <a:buNone/>
            </a:pPr>
            <a:endParaRPr lang="en-GB" sz="2000" dirty="0">
              <a:latin typeface="Arial"/>
              <a:cs typeface="Calibri"/>
            </a:endParaRPr>
          </a:p>
          <a:p>
            <a:pPr marL="0" indent="0">
              <a:buNone/>
            </a:pPr>
            <a:endParaRPr lang="en-GB" sz="2000" dirty="0">
              <a:latin typeface="Arial"/>
              <a:cs typeface="Calibri"/>
            </a:endParaRPr>
          </a:p>
          <a:p>
            <a:pPr marL="0" indent="0">
              <a:buNone/>
            </a:pPr>
            <a:r>
              <a:rPr lang="en-GB" sz="2000" dirty="0">
                <a:latin typeface="Arial"/>
                <a:cs typeface="Calibri"/>
              </a:rPr>
              <a:t>We want to launch a new healthy beverage to the market within a 4 months period.</a:t>
            </a:r>
          </a:p>
          <a:p>
            <a:pPr marL="0" indent="0">
              <a:buNone/>
            </a:pPr>
            <a:endParaRPr lang="en-GB" sz="1800" dirty="0">
              <a:latin typeface="Arial"/>
              <a:cs typeface="Calibri"/>
            </a:endParaRPr>
          </a:p>
          <a:p>
            <a:pPr marL="0" indent="0">
              <a:buNone/>
            </a:pPr>
            <a:r>
              <a:rPr lang="en-GB" sz="1800" b="1" dirty="0">
                <a:latin typeface="Arial"/>
                <a:cs typeface="Calibri"/>
              </a:rPr>
              <a:t>Why?</a:t>
            </a:r>
            <a:endParaRPr lang="en-GB"/>
          </a:p>
          <a:p>
            <a:r>
              <a:rPr lang="en-GB" sz="1800" dirty="0">
                <a:latin typeface="Arial"/>
                <a:cs typeface="Calibri"/>
              </a:rPr>
              <a:t>Currently healthy drinks are not positioned in the right place</a:t>
            </a:r>
          </a:p>
          <a:p>
            <a:r>
              <a:rPr lang="en-GB" sz="1800" dirty="0">
                <a:latin typeface="Arial"/>
                <a:cs typeface="Calibri"/>
              </a:rPr>
              <a:t>Poor selection for 20-35year olds</a:t>
            </a:r>
            <a:endParaRPr lang="en-GB" dirty="0"/>
          </a:p>
          <a:p>
            <a:r>
              <a:rPr lang="en-GB" sz="1800" dirty="0">
                <a:latin typeface="Arial"/>
                <a:cs typeface="Calibri"/>
              </a:rPr>
              <a:t>Poor gut health (Holland and Barrett, 2023)</a:t>
            </a:r>
          </a:p>
          <a:p>
            <a:pPr marL="0" indent="0">
              <a:buNone/>
            </a:pPr>
            <a:endParaRPr lang="en-GB" sz="1800" dirty="0">
              <a:latin typeface="Arial"/>
              <a:cs typeface="Calibri"/>
            </a:endParaRPr>
          </a:p>
          <a:p>
            <a:pPr marL="0" indent="0">
              <a:buNone/>
            </a:pPr>
            <a:r>
              <a:rPr lang="en-GB" sz="1800" b="1" dirty="0">
                <a:latin typeface="Arial"/>
                <a:cs typeface="Calibri"/>
              </a:rPr>
              <a:t>How? </a:t>
            </a:r>
            <a:r>
              <a:rPr lang="en-GB" sz="1800" dirty="0">
                <a:latin typeface="Arial"/>
                <a:cs typeface="Calibri"/>
              </a:rPr>
              <a:t> </a:t>
            </a:r>
          </a:p>
          <a:p>
            <a:r>
              <a:rPr lang="en-GB" sz="1800" dirty="0">
                <a:latin typeface="Arial"/>
                <a:cs typeface="Calibri"/>
              </a:rPr>
              <a:t>Researching, designing and manufacturing new product</a:t>
            </a:r>
          </a:p>
          <a:p>
            <a:r>
              <a:rPr lang="en-GB" sz="1800" dirty="0">
                <a:latin typeface="Arial"/>
                <a:cs typeface="Calibri"/>
              </a:rPr>
              <a:t>Branding and marketing the product</a:t>
            </a:r>
          </a:p>
          <a:p>
            <a:r>
              <a:rPr lang="en-GB" sz="1800" dirty="0">
                <a:latin typeface="Arial"/>
                <a:cs typeface="Calibri"/>
              </a:rPr>
              <a:t>Selling product to the market</a:t>
            </a:r>
          </a:p>
          <a:p>
            <a:endParaRPr lang="en-GB" sz="1400">
              <a:cs typeface="Calibri"/>
            </a:endParaRPr>
          </a:p>
          <a:p>
            <a:pPr marL="0" indent="0">
              <a:buNone/>
            </a:pPr>
            <a:endParaRPr lang="en-GB" sz="1400">
              <a:cs typeface="Calibri"/>
            </a:endParaRPr>
          </a:p>
          <a:p>
            <a:endParaRPr lang="en-GB" sz="1400">
              <a:cs typeface="Calibri"/>
            </a:endParaRPr>
          </a:p>
          <a:p>
            <a:pPr marL="0" indent="0">
              <a:buNone/>
            </a:pPr>
            <a:endParaRPr lang="en-GB" sz="1400">
              <a:cs typeface="Calibri"/>
            </a:endParaRPr>
          </a:p>
          <a:p>
            <a:endParaRPr lang="en-GB" sz="1400">
              <a:cs typeface="Calibri"/>
            </a:endParaRPr>
          </a:p>
        </p:txBody>
      </p:sp>
      <p:pic>
        <p:nvPicPr>
          <p:cNvPr id="14" name="Picture 13" descr="Jars of yogurt with fresh fruit">
            <a:extLst>
              <a:ext uri="{FF2B5EF4-FFF2-40B4-BE49-F238E27FC236}">
                <a16:creationId xmlns:a16="http://schemas.microsoft.com/office/drawing/2014/main" id="{2A00F9AE-2881-BA61-3E74-C76D74133537}"/>
              </a:ext>
            </a:extLst>
          </p:cNvPr>
          <p:cNvPicPr>
            <a:picLocks noChangeAspect="1"/>
          </p:cNvPicPr>
          <p:nvPr/>
        </p:nvPicPr>
        <p:blipFill rotWithShape="1">
          <a:blip r:embed="rId3"/>
          <a:srcRect l="23243" r="17356" b="-2"/>
          <a:stretch/>
        </p:blipFill>
        <p:spPr>
          <a:xfrm>
            <a:off x="8072033" y="1291526"/>
            <a:ext cx="3584352" cy="4559085"/>
          </a:xfrm>
          <a:prstGeom prst="rect">
            <a:avLst/>
          </a:prstGeom>
        </p:spPr>
      </p:pic>
    </p:spTree>
    <p:extLst>
      <p:ext uri="{BB962C8B-B14F-4D97-AF65-F5344CB8AC3E}">
        <p14:creationId xmlns:p14="http://schemas.microsoft.com/office/powerpoint/2010/main" val="366889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593A8-BB95-AD2A-FB21-C10EDF024786}"/>
              </a:ext>
            </a:extLst>
          </p:cNvPr>
          <p:cNvSpPr>
            <a:spLocks noGrp="1"/>
          </p:cNvSpPr>
          <p:nvPr>
            <p:ph type="title"/>
          </p:nvPr>
        </p:nvSpPr>
        <p:spPr>
          <a:xfrm>
            <a:off x="555154" y="165451"/>
            <a:ext cx="2023243" cy="880557"/>
          </a:xfrm>
        </p:spPr>
        <p:txBody>
          <a:bodyPr anchor="ctr">
            <a:normAutofit/>
          </a:bodyPr>
          <a:lstStyle/>
          <a:p>
            <a:r>
              <a:rPr lang="en-GB" sz="4000" dirty="0" err="1">
                <a:latin typeface="Arial"/>
                <a:cs typeface="Calibri Light"/>
              </a:rPr>
              <a:t>VitaLyf</a:t>
            </a:r>
            <a:endParaRPr lang="en-GB" sz="4000" dirty="0">
              <a:latin typeface="Arial"/>
              <a:cs typeface="Calibri Light"/>
            </a:endParaRPr>
          </a:p>
        </p:txBody>
      </p:sp>
      <p:sp>
        <p:nvSpPr>
          <p:cNvPr id="48" name="Rectangle 47">
            <a:extLst>
              <a:ext uri="{FF2B5EF4-FFF2-40B4-BE49-F238E27FC236}">
                <a16:creationId xmlns:a16="http://schemas.microsoft.com/office/drawing/2014/main" id="{0D05C9B4-B5C9-2D4D-23C9-CEE72646F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1"/>
            <a:ext cx="5410200" cy="6858001"/>
          </a:xfrm>
          <a:prstGeom prst="rect">
            <a:avLst/>
          </a:prstGeom>
          <a:solidFill>
            <a:srgbClr val="FFFFFF"/>
          </a:solidFill>
          <a:ln>
            <a:noFill/>
          </a:ln>
          <a:effectLst>
            <a:outerShdw blurRad="266700" dist="2159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D wallpaper: oranges, fruits, orange tree, citrus fruits, leaves ...">
            <a:extLst>
              <a:ext uri="{FF2B5EF4-FFF2-40B4-BE49-F238E27FC236}">
                <a16:creationId xmlns:a16="http://schemas.microsoft.com/office/drawing/2014/main" id="{DC9DFF4C-C721-9494-8812-940F312DCA4E}"/>
              </a:ext>
            </a:extLst>
          </p:cNvPr>
          <p:cNvPicPr>
            <a:picLocks noChangeAspect="1"/>
          </p:cNvPicPr>
          <p:nvPr/>
        </p:nvPicPr>
        <p:blipFill rotWithShape="1">
          <a:blip r:embed="rId3"/>
          <a:srcRect t="678" r="254" b="3220"/>
          <a:stretch/>
        </p:blipFill>
        <p:spPr>
          <a:xfrm>
            <a:off x="7634301" y="753692"/>
            <a:ext cx="3705198" cy="5348072"/>
          </a:xfrm>
          <a:prstGeom prst="rect">
            <a:avLst/>
          </a:prstGeom>
        </p:spPr>
      </p:pic>
      <p:sp>
        <p:nvSpPr>
          <p:cNvPr id="4" name="TextBox 3">
            <a:extLst>
              <a:ext uri="{FF2B5EF4-FFF2-40B4-BE49-F238E27FC236}">
                <a16:creationId xmlns:a16="http://schemas.microsoft.com/office/drawing/2014/main" id="{FC42A714-D1EA-2D28-4226-A778AABFB221}"/>
              </a:ext>
            </a:extLst>
          </p:cNvPr>
          <p:cNvSpPr txBox="1"/>
          <p:nvPr/>
        </p:nvSpPr>
        <p:spPr>
          <a:xfrm>
            <a:off x="555154" y="895425"/>
            <a:ext cx="5800395" cy="57133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600" b="1" dirty="0">
                <a:cs typeface="Calibri"/>
              </a:rPr>
              <a:t>Gut Vitality</a:t>
            </a:r>
            <a:endParaRPr lang="en-US" sz="1600" dirty="0">
              <a:cs typeface="Calibri"/>
            </a:endParaRPr>
          </a:p>
          <a:p>
            <a:pPr>
              <a:lnSpc>
                <a:spcPct val="90000"/>
              </a:lnSpc>
              <a:spcBef>
                <a:spcPts val="1000"/>
              </a:spcBef>
            </a:pPr>
            <a:r>
              <a:rPr lang="en-GB" sz="1600" dirty="0">
                <a:cs typeface="Calibri"/>
              </a:rPr>
              <a:t>Our product is for everyone who is looking to take care of their health and vitality to live a happy and comfortable life.</a:t>
            </a:r>
            <a:endParaRPr lang="en-US" sz="1600" dirty="0">
              <a:cs typeface="Calibri"/>
            </a:endParaRPr>
          </a:p>
          <a:p>
            <a:pPr>
              <a:lnSpc>
                <a:spcPct val="90000"/>
              </a:lnSpc>
              <a:spcBef>
                <a:spcPts val="1000"/>
              </a:spcBef>
            </a:pPr>
            <a:r>
              <a:rPr lang="en-GB" sz="1600" b="1" dirty="0">
                <a:cs typeface="Calibri"/>
              </a:rPr>
              <a:t>What's in it?</a:t>
            </a:r>
            <a:endParaRPr lang="en-US" sz="1600" dirty="0">
              <a:cs typeface="Calibri"/>
            </a:endParaRPr>
          </a:p>
          <a:p>
            <a:pPr>
              <a:lnSpc>
                <a:spcPct val="90000"/>
              </a:lnSpc>
              <a:spcBef>
                <a:spcPts val="1000"/>
              </a:spcBef>
            </a:pPr>
            <a:r>
              <a:rPr lang="en-GB" sz="1600" dirty="0">
                <a:cs typeface="Calibri"/>
              </a:rPr>
              <a:t>Our main ingredients are pomegranates, yoghurt, dates, and chia seeds.</a:t>
            </a:r>
            <a:endParaRPr lang="en-US" sz="1600" dirty="0">
              <a:cs typeface="Calibri"/>
            </a:endParaRPr>
          </a:p>
          <a:p>
            <a:pPr>
              <a:lnSpc>
                <a:spcPct val="90000"/>
              </a:lnSpc>
              <a:spcBef>
                <a:spcPts val="1000"/>
              </a:spcBef>
            </a:pPr>
            <a:r>
              <a:rPr lang="en-GB" sz="1600" b="1" dirty="0">
                <a:cs typeface="Calibri"/>
              </a:rPr>
              <a:t>How are these ingredients good for your gut?</a:t>
            </a:r>
          </a:p>
          <a:p>
            <a:pPr marL="342900" indent="-342900">
              <a:lnSpc>
                <a:spcPct val="90000"/>
              </a:lnSpc>
              <a:spcBef>
                <a:spcPts val="1000"/>
              </a:spcBef>
              <a:buFont typeface="Arial" panose="020B0604020202020204" pitchFamily="34" charset="0"/>
              <a:buChar char="•"/>
            </a:pPr>
            <a:r>
              <a:rPr lang="en-GB" sz="1600" dirty="0">
                <a:cs typeface="Calibri"/>
              </a:rPr>
              <a:t>Pomegranates have antioxidants and anti-inflammatory properties. (</a:t>
            </a:r>
            <a:r>
              <a:rPr lang="en-GB" sz="1600" dirty="0" err="1">
                <a:cs typeface="Calibri"/>
              </a:rPr>
              <a:t>Kandylis</a:t>
            </a:r>
            <a:r>
              <a:rPr lang="en-GB" sz="1600" dirty="0">
                <a:cs typeface="Calibri"/>
              </a:rPr>
              <a:t> and </a:t>
            </a:r>
            <a:r>
              <a:rPr lang="en-GB" sz="1600" dirty="0" err="1">
                <a:cs typeface="Calibri"/>
              </a:rPr>
              <a:t>Kokkinomagoulos</a:t>
            </a:r>
            <a:r>
              <a:rPr lang="en-GB" sz="1600" dirty="0">
                <a:cs typeface="Calibri"/>
              </a:rPr>
              <a:t>, 2020)</a:t>
            </a:r>
          </a:p>
          <a:p>
            <a:pPr marL="342900" indent="-342900">
              <a:lnSpc>
                <a:spcPct val="90000"/>
              </a:lnSpc>
              <a:spcBef>
                <a:spcPts val="1000"/>
              </a:spcBef>
              <a:buFont typeface="Arial" panose="020B0604020202020204" pitchFamily="34" charset="0"/>
              <a:buChar char="•"/>
            </a:pPr>
            <a:r>
              <a:rPr lang="en-GB" sz="1600" dirty="0">
                <a:cs typeface="Calibri"/>
              </a:rPr>
              <a:t>The yoghurt contains probiotics </a:t>
            </a:r>
            <a:r>
              <a:rPr lang="fi-FI" sz="1600" dirty="0">
                <a:cs typeface="Calibri"/>
              </a:rPr>
              <a:t>(Puupponen-Pimiä et al. 2002, p. 2)</a:t>
            </a:r>
            <a:endParaRPr lang="en-GB" sz="1600" dirty="0">
              <a:cs typeface="Calibri"/>
            </a:endParaRPr>
          </a:p>
          <a:p>
            <a:pPr marL="342900" indent="-342900">
              <a:lnSpc>
                <a:spcPct val="90000"/>
              </a:lnSpc>
              <a:spcBef>
                <a:spcPts val="1000"/>
              </a:spcBef>
              <a:buFont typeface="Arial" panose="020B0604020202020204" pitchFamily="34" charset="0"/>
              <a:buChar char="•"/>
            </a:pPr>
            <a:r>
              <a:rPr lang="en-GB" sz="1600" dirty="0">
                <a:cs typeface="Calibri"/>
              </a:rPr>
              <a:t>The dates can help stop diabetes from worsening (</a:t>
            </a:r>
            <a:r>
              <a:rPr lang="en-GB" sz="1600" dirty="0" err="1">
                <a:cs typeface="Calibri"/>
              </a:rPr>
              <a:t>Vayalil</a:t>
            </a:r>
            <a:r>
              <a:rPr lang="en-GB" sz="1600" dirty="0">
                <a:cs typeface="Calibri"/>
              </a:rPr>
              <a:t>, 2012, p. 15)</a:t>
            </a:r>
          </a:p>
          <a:p>
            <a:pPr marL="342900" indent="-342900">
              <a:lnSpc>
                <a:spcPct val="90000"/>
              </a:lnSpc>
              <a:spcBef>
                <a:spcPts val="1000"/>
              </a:spcBef>
              <a:buFont typeface="Arial" panose="020B0604020202020204" pitchFamily="34" charset="0"/>
              <a:buChar char="•"/>
            </a:pPr>
            <a:r>
              <a:rPr lang="en-GB" sz="1600" dirty="0">
                <a:cs typeface="Calibri"/>
              </a:rPr>
              <a:t>Chia seeds can be beneficial for those with diabetes and can be taken daily due to the amount of omega-3 in it (</a:t>
            </a:r>
            <a:r>
              <a:rPr lang="en-GB" sz="1600" dirty="0" err="1">
                <a:cs typeface="Calibri"/>
              </a:rPr>
              <a:t>Kulczyński</a:t>
            </a:r>
            <a:r>
              <a:rPr lang="en-GB" sz="1600" dirty="0">
                <a:cs typeface="Calibri"/>
              </a:rPr>
              <a:t> et al. 2019)</a:t>
            </a:r>
          </a:p>
          <a:p>
            <a:pPr>
              <a:lnSpc>
                <a:spcPct val="90000"/>
              </a:lnSpc>
              <a:spcBef>
                <a:spcPts val="1000"/>
              </a:spcBef>
            </a:pPr>
            <a:r>
              <a:rPr lang="en-GB" sz="1600" b="1" dirty="0">
                <a:cs typeface="Calibri"/>
              </a:rPr>
              <a:t>Alternative Solutions:</a:t>
            </a:r>
            <a:endParaRPr lang="en-US" sz="1600" dirty="0">
              <a:cs typeface="Calibri"/>
            </a:endParaRPr>
          </a:p>
          <a:p>
            <a:pPr marL="342900" indent="-342900">
              <a:lnSpc>
                <a:spcPct val="90000"/>
              </a:lnSpc>
              <a:spcBef>
                <a:spcPts val="1000"/>
              </a:spcBef>
              <a:buFont typeface="Arial"/>
              <a:buChar char="•"/>
            </a:pPr>
            <a:r>
              <a:rPr lang="en-GB" sz="1600" dirty="0">
                <a:cs typeface="Calibri"/>
              </a:rPr>
              <a:t>Other healthy ingredients</a:t>
            </a:r>
            <a:endParaRPr lang="en-US" sz="1600" dirty="0">
              <a:cs typeface="Calibri"/>
            </a:endParaRPr>
          </a:p>
          <a:p>
            <a:pPr marL="342900" indent="-342900">
              <a:lnSpc>
                <a:spcPct val="90000"/>
              </a:lnSpc>
              <a:spcBef>
                <a:spcPts val="1000"/>
              </a:spcBef>
              <a:buFont typeface="Arial"/>
              <a:buChar char="•"/>
            </a:pPr>
            <a:r>
              <a:rPr lang="en-GB" sz="1600" dirty="0">
                <a:cs typeface="Calibri"/>
              </a:rPr>
              <a:t>Different drinks such as juices, teas or kombuchas.</a:t>
            </a:r>
            <a:endParaRPr lang="en-GB" sz="1600" dirty="0"/>
          </a:p>
        </p:txBody>
      </p:sp>
    </p:spTree>
    <p:extLst>
      <p:ext uri="{BB962C8B-B14F-4D97-AF65-F5344CB8AC3E}">
        <p14:creationId xmlns:p14="http://schemas.microsoft.com/office/powerpoint/2010/main" val="2000219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DFF71-5761-4B5C-4632-D0C4B08DA0E5}"/>
              </a:ext>
            </a:extLst>
          </p:cNvPr>
          <p:cNvSpPr>
            <a:spLocks noGrp="1"/>
          </p:cNvSpPr>
          <p:nvPr>
            <p:ph type="title"/>
          </p:nvPr>
        </p:nvSpPr>
        <p:spPr>
          <a:xfrm>
            <a:off x="762000" y="1138265"/>
            <a:ext cx="5791199" cy="1401183"/>
          </a:xfrm>
        </p:spPr>
        <p:txBody>
          <a:bodyPr anchor="t">
            <a:normAutofit/>
          </a:bodyPr>
          <a:lstStyle/>
          <a:p>
            <a:r>
              <a:rPr lang="en-GB" sz="3200" dirty="0">
                <a:latin typeface="Arial Nova"/>
                <a:cs typeface="Calibri Light"/>
              </a:rPr>
              <a:t>SWOT Analysis of </a:t>
            </a:r>
            <a:r>
              <a:rPr lang="en-GB" sz="3200" dirty="0" err="1">
                <a:latin typeface="Arial Nova"/>
                <a:cs typeface="Calibri Light"/>
              </a:rPr>
              <a:t>VitaLyf</a:t>
            </a:r>
            <a:endParaRPr lang="en-GB" sz="3200" dirty="0">
              <a:latin typeface="Arial Nova"/>
            </a:endParaRPr>
          </a:p>
        </p:txBody>
      </p:sp>
      <p:cxnSp>
        <p:nvCxnSpPr>
          <p:cNvPr id="237" name="Straight Connector 236">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39" name="Rectangle 238">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7" name="Picture 226" descr="Three glasses of bubble milk tea">
            <a:extLst>
              <a:ext uri="{FF2B5EF4-FFF2-40B4-BE49-F238E27FC236}">
                <a16:creationId xmlns:a16="http://schemas.microsoft.com/office/drawing/2014/main" id="{C5BC432A-926F-12A7-3FAE-C224307B5657}"/>
              </a:ext>
            </a:extLst>
          </p:cNvPr>
          <p:cNvPicPr>
            <a:picLocks noChangeAspect="1"/>
          </p:cNvPicPr>
          <p:nvPr/>
        </p:nvPicPr>
        <p:blipFill rotWithShape="1">
          <a:blip r:embed="rId3"/>
          <a:srcRect t="3636"/>
          <a:stretch/>
        </p:blipFill>
        <p:spPr>
          <a:xfrm>
            <a:off x="7958502" y="830639"/>
            <a:ext cx="3675570" cy="5189585"/>
          </a:xfrm>
          <a:prstGeom prst="rect">
            <a:avLst/>
          </a:prstGeom>
        </p:spPr>
      </p:pic>
      <p:graphicFrame>
        <p:nvGraphicFramePr>
          <p:cNvPr id="4" name="Content Placeholder 3">
            <a:extLst>
              <a:ext uri="{FF2B5EF4-FFF2-40B4-BE49-F238E27FC236}">
                <a16:creationId xmlns:a16="http://schemas.microsoft.com/office/drawing/2014/main" id="{01EACBF3-5CA7-F200-1FC7-79CC554F6E7A}"/>
              </a:ext>
            </a:extLst>
          </p:cNvPr>
          <p:cNvGraphicFramePr>
            <a:graphicFrameLocks noGrp="1"/>
          </p:cNvGraphicFramePr>
          <p:nvPr>
            <p:ph idx="1"/>
            <p:extLst>
              <p:ext uri="{D42A27DB-BD31-4B8C-83A1-F6EECF244321}">
                <p14:modId xmlns:p14="http://schemas.microsoft.com/office/powerpoint/2010/main" val="790076621"/>
              </p:ext>
            </p:extLst>
          </p:nvPr>
        </p:nvGraphicFramePr>
        <p:xfrm>
          <a:off x="262759" y="1894281"/>
          <a:ext cx="6921060" cy="46408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63566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62937EAB-B986-1BE7-F096-BD115B123412}"/>
              </a:ext>
            </a:extLst>
          </p:cNvPr>
          <p:cNvPicPr>
            <a:picLocks noChangeAspect="1"/>
          </p:cNvPicPr>
          <p:nvPr/>
        </p:nvPicPr>
        <p:blipFill rotWithShape="1">
          <a:blip r:embed="rId3"/>
          <a:srcRect l="8289" r="796" b="23384"/>
          <a:stretch/>
        </p:blipFill>
        <p:spPr>
          <a:xfrm>
            <a:off x="20" y="10"/>
            <a:ext cx="12191980" cy="6857990"/>
          </a:xfrm>
          <a:prstGeom prst="rect">
            <a:avLst/>
          </a:prstGeom>
        </p:spPr>
      </p:pic>
      <p:sp>
        <p:nvSpPr>
          <p:cNvPr id="37" name="Rectangle 3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8BBA2126-2034-D7FD-5E87-BFD877C59D71}"/>
              </a:ext>
            </a:extLst>
          </p:cNvPr>
          <p:cNvSpPr txBox="1"/>
          <p:nvPr/>
        </p:nvSpPr>
        <p:spPr>
          <a:xfrm>
            <a:off x="838200" y="365125"/>
            <a:ext cx="10515600"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a:latin typeface="Arial"/>
                <a:ea typeface="+mj-ea"/>
                <a:cs typeface="Arial"/>
              </a:rPr>
              <a:t>Four P's</a:t>
            </a:r>
          </a:p>
        </p:txBody>
      </p:sp>
      <p:sp>
        <p:nvSpPr>
          <p:cNvPr id="3" name="Content Placeholder 2">
            <a:extLst>
              <a:ext uri="{FF2B5EF4-FFF2-40B4-BE49-F238E27FC236}">
                <a16:creationId xmlns:a16="http://schemas.microsoft.com/office/drawing/2014/main" id="{15EBB344-8628-34C3-A0D7-7F6F45E73CAF}"/>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endParaRPr lang="en-GB">
              <a:solidFill>
                <a:srgbClr val="FFFFFF"/>
              </a:solidFill>
              <a:cs typeface="Calibri"/>
            </a:endParaRPr>
          </a:p>
          <a:p>
            <a:endParaRPr lang="en-GB">
              <a:solidFill>
                <a:srgbClr val="FFFFFF"/>
              </a:solidFill>
              <a:cs typeface="Calibri"/>
            </a:endParaRPr>
          </a:p>
        </p:txBody>
      </p:sp>
      <p:graphicFrame>
        <p:nvGraphicFramePr>
          <p:cNvPr id="4" name="Diagram 3">
            <a:extLst>
              <a:ext uri="{FF2B5EF4-FFF2-40B4-BE49-F238E27FC236}">
                <a16:creationId xmlns:a16="http://schemas.microsoft.com/office/drawing/2014/main" id="{D6E035A0-3CBE-FB1E-7C67-B2028A82505C}"/>
              </a:ext>
            </a:extLst>
          </p:cNvPr>
          <p:cNvGraphicFramePr/>
          <p:nvPr>
            <p:extLst>
              <p:ext uri="{D42A27DB-BD31-4B8C-83A1-F6EECF244321}">
                <p14:modId xmlns:p14="http://schemas.microsoft.com/office/powerpoint/2010/main" val="29265041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691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F5897CCA-486C-491C-B4C1-5E5C95A82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477DD-21C6-74BC-0618-989B7BF4A091}"/>
              </a:ext>
            </a:extLst>
          </p:cNvPr>
          <p:cNvSpPr>
            <a:spLocks noGrp="1"/>
          </p:cNvSpPr>
          <p:nvPr>
            <p:ph type="title"/>
          </p:nvPr>
        </p:nvSpPr>
        <p:spPr>
          <a:xfrm>
            <a:off x="831988" y="385474"/>
            <a:ext cx="6356606" cy="1843283"/>
          </a:xfrm>
        </p:spPr>
        <p:txBody>
          <a:bodyPr>
            <a:normAutofit/>
          </a:bodyPr>
          <a:lstStyle/>
          <a:p>
            <a:r>
              <a:rPr lang="en-GB" sz="4000">
                <a:latin typeface="Arial"/>
                <a:cs typeface="Calibri Light"/>
              </a:rPr>
              <a:t>Our Stakeholders</a:t>
            </a:r>
            <a:endParaRPr lang="en-GB" sz="4000">
              <a:latin typeface="Arial"/>
            </a:endParaRPr>
          </a:p>
        </p:txBody>
      </p:sp>
      <p:pic>
        <p:nvPicPr>
          <p:cNvPr id="6" name="Picture 5" descr="Metallic spheres connected in mesh">
            <a:extLst>
              <a:ext uri="{FF2B5EF4-FFF2-40B4-BE49-F238E27FC236}">
                <a16:creationId xmlns:a16="http://schemas.microsoft.com/office/drawing/2014/main" id="{DBB9F141-C4D8-8083-CDB3-17798B45AF52}"/>
              </a:ext>
            </a:extLst>
          </p:cNvPr>
          <p:cNvPicPr>
            <a:picLocks noChangeAspect="1"/>
          </p:cNvPicPr>
          <p:nvPr/>
        </p:nvPicPr>
        <p:blipFill rotWithShape="1">
          <a:blip r:embed="rId3"/>
          <a:srcRect l="24548" r="27583" b="2"/>
          <a:stretch/>
        </p:blipFill>
        <p:spPr>
          <a:xfrm>
            <a:off x="7556409" y="557190"/>
            <a:ext cx="3995928" cy="5571896"/>
          </a:xfrm>
          <a:prstGeom prst="rect">
            <a:avLst/>
          </a:prstGeom>
          <a:effectLst/>
        </p:spPr>
      </p:pic>
      <p:graphicFrame>
        <p:nvGraphicFramePr>
          <p:cNvPr id="5" name="Content Placeholder 2">
            <a:extLst>
              <a:ext uri="{FF2B5EF4-FFF2-40B4-BE49-F238E27FC236}">
                <a16:creationId xmlns:a16="http://schemas.microsoft.com/office/drawing/2014/main" id="{63E5C467-A123-9671-0E49-0682370EA919}"/>
              </a:ext>
            </a:extLst>
          </p:cNvPr>
          <p:cNvGraphicFramePr>
            <a:graphicFrameLocks noGrp="1"/>
          </p:cNvGraphicFramePr>
          <p:nvPr>
            <p:ph idx="1"/>
            <p:extLst>
              <p:ext uri="{D42A27DB-BD31-4B8C-83A1-F6EECF244321}">
                <p14:modId xmlns:p14="http://schemas.microsoft.com/office/powerpoint/2010/main" val="1777732497"/>
              </p:ext>
            </p:extLst>
          </p:nvPr>
        </p:nvGraphicFramePr>
        <p:xfrm>
          <a:off x="831987" y="2400472"/>
          <a:ext cx="6358432" cy="37286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54541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F0C00-4942-1612-4DBC-C5521870FD14}"/>
              </a:ext>
            </a:extLst>
          </p:cNvPr>
          <p:cNvSpPr>
            <a:spLocks noGrp="1"/>
          </p:cNvSpPr>
          <p:nvPr>
            <p:ph type="title"/>
          </p:nvPr>
        </p:nvSpPr>
        <p:spPr>
          <a:xfrm>
            <a:off x="659234" y="957447"/>
            <a:ext cx="3383280" cy="4943105"/>
          </a:xfrm>
        </p:spPr>
        <p:txBody>
          <a:bodyPr anchor="ctr">
            <a:normAutofit/>
          </a:bodyPr>
          <a:lstStyle/>
          <a:p>
            <a:r>
              <a:rPr lang="en-GB" sz="4000">
                <a:latin typeface="Arial"/>
                <a:cs typeface="Calibri Light"/>
              </a:rPr>
              <a:t>The Project Life Cycle</a:t>
            </a:r>
            <a:br>
              <a:rPr lang="en-GB" sz="4000">
                <a:cs typeface="Calibri Light"/>
              </a:rPr>
            </a:br>
            <a:endParaRPr lang="en-GB" sz="4000">
              <a:cs typeface="Calibri Light"/>
            </a:endParaRPr>
          </a:p>
        </p:txBody>
      </p:sp>
      <p:sp>
        <p:nvSpPr>
          <p:cNvPr id="68" name="Rectangle 67">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Rectangle 69">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Content Placeholder 3">
            <a:extLst>
              <a:ext uri="{FF2B5EF4-FFF2-40B4-BE49-F238E27FC236}">
                <a16:creationId xmlns:a16="http://schemas.microsoft.com/office/drawing/2014/main" id="{1B78CBB4-DC1B-4067-7B81-7718D33C9B37}"/>
              </a:ext>
            </a:extLst>
          </p:cNvPr>
          <p:cNvGraphicFramePr>
            <a:graphicFrameLocks noGrp="1"/>
          </p:cNvGraphicFramePr>
          <p:nvPr>
            <p:ph idx="1"/>
            <p:extLst>
              <p:ext uri="{D42A27DB-BD31-4B8C-83A1-F6EECF244321}">
                <p14:modId xmlns:p14="http://schemas.microsoft.com/office/powerpoint/2010/main" val="2098523572"/>
              </p:ext>
            </p:extLst>
          </p:nvPr>
        </p:nvGraphicFramePr>
        <p:xfrm>
          <a:off x="4717412" y="893013"/>
          <a:ext cx="6807333" cy="554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3103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0C9B22-C625-44C2-9AB0-1DABDDA9900C}"/>
              </a:ext>
            </a:extLst>
          </p:cNvPr>
          <p:cNvSpPr>
            <a:spLocks noGrp="1"/>
          </p:cNvSpPr>
          <p:nvPr>
            <p:ph type="title"/>
          </p:nvPr>
        </p:nvSpPr>
        <p:spPr>
          <a:xfrm>
            <a:off x="710387" y="681037"/>
            <a:ext cx="4080879" cy="1788811"/>
          </a:xfrm>
        </p:spPr>
        <p:txBody>
          <a:bodyPr>
            <a:normAutofit/>
          </a:bodyPr>
          <a:lstStyle/>
          <a:p>
            <a:r>
              <a:rPr lang="en-GB" sz="4000" dirty="0">
                <a:latin typeface="Arial"/>
                <a:cs typeface="Calibri Light"/>
              </a:rPr>
              <a:t>The Iron Triangle</a:t>
            </a:r>
            <a:endParaRPr lang="en-GB" sz="4000" dirty="0">
              <a:latin typeface="Arial"/>
            </a:endParaRPr>
          </a:p>
        </p:txBody>
      </p:sp>
      <p:sp>
        <p:nvSpPr>
          <p:cNvPr id="7" name="Content Placeholder 6">
            <a:extLst>
              <a:ext uri="{FF2B5EF4-FFF2-40B4-BE49-F238E27FC236}">
                <a16:creationId xmlns:a16="http://schemas.microsoft.com/office/drawing/2014/main" id="{6B236DB6-7181-3797-234E-23AC36A79D0F}"/>
              </a:ext>
            </a:extLst>
          </p:cNvPr>
          <p:cNvSpPr>
            <a:spLocks noGrp="1"/>
          </p:cNvSpPr>
          <p:nvPr>
            <p:ph idx="1"/>
          </p:nvPr>
        </p:nvSpPr>
        <p:spPr>
          <a:xfrm>
            <a:off x="710389" y="2630161"/>
            <a:ext cx="4080880" cy="3546801"/>
          </a:xfrm>
        </p:spPr>
        <p:txBody>
          <a:bodyPr vert="horz" lIns="91440" tIns="45720" rIns="91440" bIns="45720" rtlCol="0">
            <a:normAutofit/>
          </a:bodyPr>
          <a:lstStyle/>
          <a:p>
            <a:pPr marL="0" indent="0">
              <a:buNone/>
            </a:pPr>
            <a:r>
              <a:rPr lang="en-GB" sz="2000">
                <a:cs typeface="Calibri" panose="020F0502020204030204"/>
              </a:rPr>
              <a:t>Pollack, Helam and Adler (2018)</a:t>
            </a: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r>
              <a:rPr lang="en-GB" sz="2000">
                <a:cs typeface="Calibri" panose="020F0502020204030204"/>
              </a:rPr>
              <a:t>Image Source: Techno-group (2023)</a:t>
            </a:r>
          </a:p>
          <a:p>
            <a:pPr marL="0" indent="0">
              <a:buNone/>
            </a:pPr>
            <a:r>
              <a:rPr lang="en-GB" sz="2000">
                <a:cs typeface="Calibri" panose="020F0502020204030204"/>
              </a:rPr>
              <a:t>Diagram of the Iron Triangle</a:t>
            </a:r>
          </a:p>
          <a:p>
            <a:pPr marL="0" indent="0">
              <a:buNone/>
            </a:pPr>
            <a:endParaRPr lang="en-GB" sz="2000">
              <a:cs typeface="Calibri" panose="020F0502020204030204"/>
            </a:endParaRPr>
          </a:p>
          <a:p>
            <a:pPr marL="0" indent="0">
              <a:buNone/>
            </a:pPr>
            <a:endParaRPr lang="en-GB" sz="2000">
              <a:cs typeface="Calibri" panose="020F0502020204030204"/>
            </a:endParaRPr>
          </a:p>
        </p:txBody>
      </p:sp>
      <p:sp>
        <p:nvSpPr>
          <p:cNvPr id="28" name="Rounded Rectangle 28">
            <a:extLst>
              <a:ext uri="{FF2B5EF4-FFF2-40B4-BE49-F238E27FC236}">
                <a16:creationId xmlns:a16="http://schemas.microsoft.com/office/drawing/2014/main" id="{A783CD55-1776-4C75-9A8F-D1179C0C7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903" y="640091"/>
            <a:ext cx="6266120"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quality and cost">
            <a:extLst>
              <a:ext uri="{FF2B5EF4-FFF2-40B4-BE49-F238E27FC236}">
                <a16:creationId xmlns:a16="http://schemas.microsoft.com/office/drawing/2014/main" id="{06068084-A0D4-37DE-1A9C-7D56BDB8BCA6}"/>
              </a:ext>
            </a:extLst>
          </p:cNvPr>
          <p:cNvPicPr>
            <a:picLocks noChangeAspect="1"/>
          </p:cNvPicPr>
          <p:nvPr/>
        </p:nvPicPr>
        <p:blipFill rotWithShape="1">
          <a:blip r:embed="rId3"/>
          <a:srcRect l="1537" r="6882" b="3"/>
          <a:stretch/>
        </p:blipFill>
        <p:spPr>
          <a:xfrm>
            <a:off x="5441735" y="804672"/>
            <a:ext cx="5934456" cy="5248656"/>
          </a:xfrm>
          <a:prstGeom prst="rect">
            <a:avLst/>
          </a:prstGeom>
          <a:effectLst/>
        </p:spPr>
      </p:pic>
    </p:spTree>
    <p:extLst>
      <p:ext uri="{BB962C8B-B14F-4D97-AF65-F5344CB8AC3E}">
        <p14:creationId xmlns:p14="http://schemas.microsoft.com/office/powerpoint/2010/main" val="13304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34A5F1-1800-28E7-F717-ED80845F4262}"/>
              </a:ext>
            </a:extLst>
          </p:cNvPr>
          <p:cNvSpPr>
            <a:spLocks noGrp="1"/>
          </p:cNvSpPr>
          <p:nvPr>
            <p:ph type="title"/>
          </p:nvPr>
        </p:nvSpPr>
        <p:spPr>
          <a:xfrm>
            <a:off x="838200" y="1336390"/>
            <a:ext cx="6155988" cy="1182927"/>
          </a:xfrm>
        </p:spPr>
        <p:txBody>
          <a:bodyPr anchor="b">
            <a:normAutofit/>
          </a:bodyPr>
          <a:lstStyle/>
          <a:p>
            <a:r>
              <a:rPr lang="en-GB" sz="5600">
                <a:latin typeface="Arial"/>
                <a:cs typeface="Calibri Light"/>
              </a:rPr>
              <a:t>The Project Team</a:t>
            </a:r>
            <a:endParaRPr lang="en-GB" sz="5600">
              <a:latin typeface="Arial"/>
            </a:endParaRPr>
          </a:p>
        </p:txBody>
      </p:sp>
      <p:cxnSp>
        <p:nvCxnSpPr>
          <p:cNvPr id="38" name="Straight Connector 37">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pic>
        <p:nvPicPr>
          <p:cNvPr id="6" name="Picture 5" descr="Meeting with solid fill">
            <a:extLst>
              <a:ext uri="{FF2B5EF4-FFF2-40B4-BE49-F238E27FC236}">
                <a16:creationId xmlns:a16="http://schemas.microsoft.com/office/drawing/2014/main" id="{9691F0E8-FB47-6E52-1BF9-7B5511930ADD}"/>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2871" r="2871"/>
          <a:stretch/>
        </p:blipFill>
        <p:spPr>
          <a:xfrm>
            <a:off x="7572653" y="1872804"/>
            <a:ext cx="3548404" cy="3764566"/>
          </a:xfrm>
          <a:prstGeom prst="rect">
            <a:avLst/>
          </a:prstGeom>
        </p:spPr>
      </p:pic>
      <p:sp>
        <p:nvSpPr>
          <p:cNvPr id="40"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4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3381F205-4669-5C38-0D76-0736FC11B228}"/>
              </a:ext>
            </a:extLst>
          </p:cNvPr>
          <p:cNvGraphicFramePr>
            <a:graphicFrameLocks noGrp="1"/>
          </p:cNvGraphicFramePr>
          <p:nvPr>
            <p:ph idx="1"/>
            <p:extLst>
              <p:ext uri="{D42A27DB-BD31-4B8C-83A1-F6EECF244321}">
                <p14:modId xmlns:p14="http://schemas.microsoft.com/office/powerpoint/2010/main" val="1292097544"/>
              </p:ext>
            </p:extLst>
          </p:nvPr>
        </p:nvGraphicFramePr>
        <p:xfrm>
          <a:off x="803776" y="2829330"/>
          <a:ext cx="6190412" cy="33444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14408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AB40BD-1DFA-806B-1FEB-A9B3B0006364}"/>
              </a:ext>
            </a:extLst>
          </p:cNvPr>
          <p:cNvSpPr>
            <a:spLocks noGrp="1"/>
          </p:cNvSpPr>
          <p:nvPr>
            <p:ph type="title"/>
          </p:nvPr>
        </p:nvSpPr>
        <p:spPr>
          <a:xfrm>
            <a:off x="578261" y="256840"/>
            <a:ext cx="4792635" cy="1811645"/>
          </a:xfrm>
        </p:spPr>
        <p:txBody>
          <a:bodyPr anchor="ctr">
            <a:normAutofit/>
          </a:bodyPr>
          <a:lstStyle/>
          <a:p>
            <a:r>
              <a:rPr lang="en-GB" sz="4000">
                <a:latin typeface="Arial"/>
                <a:cs typeface="Calibri Light"/>
              </a:rPr>
              <a:t>Work Breakdown </a:t>
            </a:r>
            <a:endParaRPr lang="en-GB" sz="4000"/>
          </a:p>
        </p:txBody>
      </p:sp>
      <p:pic>
        <p:nvPicPr>
          <p:cNvPr id="6" name="Picture 5">
            <a:extLst>
              <a:ext uri="{FF2B5EF4-FFF2-40B4-BE49-F238E27FC236}">
                <a16:creationId xmlns:a16="http://schemas.microsoft.com/office/drawing/2014/main" id="{3D1604C4-1BE9-2C2D-DB68-483664E79F64}"/>
              </a:ext>
            </a:extLst>
          </p:cNvPr>
          <p:cNvPicPr>
            <a:picLocks noChangeAspect="1"/>
          </p:cNvPicPr>
          <p:nvPr/>
        </p:nvPicPr>
        <p:blipFill rotWithShape="1">
          <a:blip r:embed="rId3"/>
          <a:srcRect r="742" b="2"/>
          <a:stretch/>
        </p:blipFill>
        <p:spPr>
          <a:xfrm>
            <a:off x="-1" y="2595976"/>
            <a:ext cx="6096001" cy="4114790"/>
          </a:xfrm>
          <a:prstGeom prst="rect">
            <a:avLst/>
          </a:prstGeom>
        </p:spPr>
      </p:pic>
      <p:graphicFrame>
        <p:nvGraphicFramePr>
          <p:cNvPr id="4" name="Content Placeholder 3">
            <a:extLst>
              <a:ext uri="{FF2B5EF4-FFF2-40B4-BE49-F238E27FC236}">
                <a16:creationId xmlns:a16="http://schemas.microsoft.com/office/drawing/2014/main" id="{971B6F35-BCB3-E455-2DA8-9706BEBD2801}"/>
              </a:ext>
            </a:extLst>
          </p:cNvPr>
          <p:cNvGraphicFramePr>
            <a:graphicFrameLocks noGrp="1"/>
          </p:cNvGraphicFramePr>
          <p:nvPr>
            <p:ph idx="1"/>
            <p:extLst>
              <p:ext uri="{D42A27DB-BD31-4B8C-83A1-F6EECF244321}">
                <p14:modId xmlns:p14="http://schemas.microsoft.com/office/powerpoint/2010/main" val="286029225"/>
              </p:ext>
            </p:extLst>
          </p:nvPr>
        </p:nvGraphicFramePr>
        <p:xfrm>
          <a:off x="6803410" y="691912"/>
          <a:ext cx="4585646" cy="54741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42968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1D12192-335D-DCE2-BB3A-3595D9EFED9B}"/>
              </a:ext>
            </a:extLst>
          </p:cNvPr>
          <p:cNvPicPr>
            <a:picLocks noChangeAspect="1"/>
          </p:cNvPicPr>
          <p:nvPr/>
        </p:nvPicPr>
        <p:blipFill rotWithShape="1">
          <a:blip r:embed="rId3"/>
          <a:srcRect t="693" r="9091" b="11519"/>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8835B5-9055-5578-428C-8385D2430C8D}"/>
              </a:ext>
            </a:extLst>
          </p:cNvPr>
          <p:cNvSpPr>
            <a:spLocks noGrp="1"/>
          </p:cNvSpPr>
          <p:nvPr>
            <p:ph type="title"/>
          </p:nvPr>
        </p:nvSpPr>
        <p:spPr>
          <a:xfrm>
            <a:off x="838200" y="365125"/>
            <a:ext cx="10515600" cy="1325563"/>
          </a:xfrm>
        </p:spPr>
        <p:txBody>
          <a:bodyPr>
            <a:normAutofit/>
          </a:bodyPr>
          <a:lstStyle/>
          <a:p>
            <a:r>
              <a:rPr lang="en-GB">
                <a:latin typeface="Arial"/>
                <a:cs typeface="Calibri Light"/>
              </a:rPr>
              <a:t>Product Launch Timeline</a:t>
            </a:r>
            <a:endParaRPr lang="en-GB">
              <a:latin typeface="Arial"/>
            </a:endParaRPr>
          </a:p>
        </p:txBody>
      </p:sp>
      <p:graphicFrame>
        <p:nvGraphicFramePr>
          <p:cNvPr id="4" name="Content Placeholder 3">
            <a:extLst>
              <a:ext uri="{FF2B5EF4-FFF2-40B4-BE49-F238E27FC236}">
                <a16:creationId xmlns:a16="http://schemas.microsoft.com/office/drawing/2014/main" id="{67AADB74-A121-26C6-E164-D28310C8EB6A}"/>
              </a:ext>
            </a:extLst>
          </p:cNvPr>
          <p:cNvGraphicFramePr>
            <a:graphicFrameLocks noGrp="1"/>
          </p:cNvGraphicFramePr>
          <p:nvPr>
            <p:ph idx="1"/>
            <p:extLst>
              <p:ext uri="{D42A27DB-BD31-4B8C-83A1-F6EECF244321}">
                <p14:modId xmlns:p14="http://schemas.microsoft.com/office/powerpoint/2010/main" val="1516344920"/>
              </p:ext>
            </p:extLst>
          </p:nvPr>
        </p:nvGraphicFramePr>
        <p:xfrm>
          <a:off x="295760" y="1024880"/>
          <a:ext cx="11742548" cy="56170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13128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Vibrant multicolour checkered floor design">
            <a:extLst>
              <a:ext uri="{FF2B5EF4-FFF2-40B4-BE49-F238E27FC236}">
                <a16:creationId xmlns:a16="http://schemas.microsoft.com/office/drawing/2014/main" id="{2C912DA0-A47C-9E43-6255-9EFD915E9C93}"/>
              </a:ext>
            </a:extLst>
          </p:cNvPr>
          <p:cNvPicPr>
            <a:picLocks noChangeAspect="1"/>
          </p:cNvPicPr>
          <p:nvPr/>
        </p:nvPicPr>
        <p:blipFill rotWithShape="1">
          <a:blip r:embed="rId3"/>
          <a:srcRect t="5155" r="9091" b="19087"/>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36A64FE-B1C4-D03F-45E4-159BFF230284}"/>
              </a:ext>
            </a:extLst>
          </p:cNvPr>
          <p:cNvSpPr>
            <a:spLocks noGrp="1"/>
          </p:cNvSpPr>
          <p:nvPr>
            <p:ph type="title"/>
          </p:nvPr>
        </p:nvSpPr>
        <p:spPr>
          <a:xfrm>
            <a:off x="838200" y="365125"/>
            <a:ext cx="10515600" cy="1325563"/>
          </a:xfrm>
        </p:spPr>
        <p:txBody>
          <a:bodyPr>
            <a:normAutofit/>
          </a:bodyPr>
          <a:lstStyle/>
          <a:p>
            <a:r>
              <a:rPr lang="en-GB">
                <a:ea typeface="Calibri Light"/>
                <a:cs typeface="Calibri Light"/>
              </a:rPr>
              <a:t>Quad Chart</a:t>
            </a:r>
            <a:endParaRPr lang="en-GB"/>
          </a:p>
        </p:txBody>
      </p:sp>
      <p:graphicFrame>
        <p:nvGraphicFramePr>
          <p:cNvPr id="3" name="Content Placeholder 2">
            <a:extLst>
              <a:ext uri="{FF2B5EF4-FFF2-40B4-BE49-F238E27FC236}">
                <a16:creationId xmlns:a16="http://schemas.microsoft.com/office/drawing/2014/main" id="{BF3DF6A7-C44D-1545-C935-D9E3F561E91E}"/>
              </a:ext>
            </a:extLst>
          </p:cNvPr>
          <p:cNvGraphicFramePr>
            <a:graphicFrameLocks noGrp="1"/>
          </p:cNvGraphicFramePr>
          <p:nvPr>
            <p:ph idx="1"/>
            <p:extLst>
              <p:ext uri="{D42A27DB-BD31-4B8C-83A1-F6EECF244321}">
                <p14:modId xmlns:p14="http://schemas.microsoft.com/office/powerpoint/2010/main" val="2352069730"/>
              </p:ext>
            </p:extLst>
          </p:nvPr>
        </p:nvGraphicFramePr>
        <p:xfrm>
          <a:off x="510988" y="1819835"/>
          <a:ext cx="10838328" cy="4451620"/>
        </p:xfrm>
        <a:graphic>
          <a:graphicData uri="http://schemas.openxmlformats.org/drawingml/2006/table">
            <a:tbl>
              <a:tblPr firstRow="1" bandRow="1">
                <a:tableStyleId>{5C22544A-7EE6-4342-B048-85BDC9FD1C3A}</a:tableStyleId>
              </a:tblPr>
              <a:tblGrid>
                <a:gridCol w="5419164">
                  <a:extLst>
                    <a:ext uri="{9D8B030D-6E8A-4147-A177-3AD203B41FA5}">
                      <a16:colId xmlns:a16="http://schemas.microsoft.com/office/drawing/2014/main" val="3518858367"/>
                    </a:ext>
                  </a:extLst>
                </a:gridCol>
                <a:gridCol w="5419164">
                  <a:extLst>
                    <a:ext uri="{9D8B030D-6E8A-4147-A177-3AD203B41FA5}">
                      <a16:colId xmlns:a16="http://schemas.microsoft.com/office/drawing/2014/main" val="3194383354"/>
                    </a:ext>
                  </a:extLst>
                </a:gridCol>
              </a:tblGrid>
              <a:tr h="2225810">
                <a:tc>
                  <a:txBody>
                    <a:bodyPr/>
                    <a:lstStyle/>
                    <a:p>
                      <a:r>
                        <a:rPr lang="en-GB" dirty="0" err="1"/>
                        <a:t>VitaLyf</a:t>
                      </a:r>
                      <a:r>
                        <a:rPr lang="en-GB" dirty="0"/>
                        <a:t> it help people to become more healthy and restore the gut. Also it is help its customers to become more vitalized and get more energy by adding more health </a:t>
                      </a:r>
                      <a:r>
                        <a:rPr lang="en-GB" dirty="0" err="1"/>
                        <a:t>habbits</a:t>
                      </a:r>
                      <a:r>
                        <a:rPr lang="en-GB" dirty="0"/>
                        <a:t> in to their </a:t>
                      </a:r>
                      <a:r>
                        <a:rPr lang="en-GB" dirty="0" err="1"/>
                        <a:t>lifes</a:t>
                      </a:r>
                      <a:r>
                        <a:rPr lang="en-GB" dirty="0"/>
                        <a:t>.</a:t>
                      </a:r>
                    </a:p>
                  </a:txBody>
                  <a:tcPr>
                    <a:solidFill>
                      <a:srgbClr val="ED7D31"/>
                    </a:solidFill>
                  </a:tcPr>
                </a:tc>
                <a:tc>
                  <a:txBody>
                    <a:bodyPr/>
                    <a:lstStyle/>
                    <a:p>
                      <a:r>
                        <a:rPr lang="en-GB" dirty="0"/>
                        <a:t>The most targeted are the customers in the fitness centres they are always looking for something healthy, and then the people who work at the office who try to have a healthy balance in to their life.</a:t>
                      </a:r>
                    </a:p>
                    <a:p>
                      <a:pPr lvl="0">
                        <a:buNone/>
                      </a:pPr>
                      <a:r>
                        <a:rPr lang="en-GB" dirty="0"/>
                        <a:t>Further on are the students, who need to be always actives and on track ready for new challenges and new information to assimilate.</a:t>
                      </a:r>
                    </a:p>
                  </a:txBody>
                  <a:tcPr>
                    <a:solidFill>
                      <a:schemeClr val="accent6"/>
                    </a:solidFill>
                  </a:tcPr>
                </a:tc>
                <a:extLst>
                  <a:ext uri="{0D108BD9-81ED-4DB2-BD59-A6C34878D82A}">
                    <a16:rowId xmlns:a16="http://schemas.microsoft.com/office/drawing/2014/main" val="472216512"/>
                  </a:ext>
                </a:extLst>
              </a:tr>
              <a:tr h="2225810">
                <a:tc>
                  <a:txBody>
                    <a:bodyPr/>
                    <a:lstStyle/>
                    <a:p>
                      <a:r>
                        <a:rPr lang="en-GB" dirty="0"/>
                        <a:t>The goal of the product is to help people daily to become more healthy and gain more healthy habits.</a:t>
                      </a:r>
                    </a:p>
                    <a:p>
                      <a:pPr lvl="0">
                        <a:buNone/>
                      </a:pPr>
                      <a:r>
                        <a:rPr lang="en-GB" dirty="0"/>
                        <a:t>The product success can be measured by it increase of popularity, the potential of getting in partnership with different campaigns that promote health gut and a healthy life style  and by its increase of salles.</a:t>
                      </a:r>
                    </a:p>
                  </a:txBody>
                  <a:tcPr>
                    <a:solidFill>
                      <a:srgbClr val="00B0F0"/>
                    </a:solidFill>
                  </a:tcPr>
                </a:tc>
                <a:tc>
                  <a:txBody>
                    <a:bodyPr/>
                    <a:lstStyle/>
                    <a:p>
                      <a:r>
                        <a:rPr lang="en-GB" dirty="0"/>
                        <a:t>After the four month it will be possible to be seen its popularity and possible partnership that can come during that month.</a:t>
                      </a:r>
                    </a:p>
                  </a:txBody>
                  <a:tcPr/>
                </a:tc>
                <a:extLst>
                  <a:ext uri="{0D108BD9-81ED-4DB2-BD59-A6C34878D82A}">
                    <a16:rowId xmlns:a16="http://schemas.microsoft.com/office/drawing/2014/main" val="3861675162"/>
                  </a:ext>
                </a:extLst>
              </a:tr>
            </a:tbl>
          </a:graphicData>
        </a:graphic>
      </p:graphicFrame>
    </p:spTree>
    <p:extLst>
      <p:ext uri="{BB962C8B-B14F-4D97-AF65-F5344CB8AC3E}">
        <p14:creationId xmlns:p14="http://schemas.microsoft.com/office/powerpoint/2010/main" val="1160550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77765A-5DB2-62E3-33EB-1E93A35D8309}"/>
              </a:ext>
            </a:extLst>
          </p:cNvPr>
          <p:cNvSpPr>
            <a:spLocks noGrp="1"/>
          </p:cNvSpPr>
          <p:nvPr>
            <p:ph type="title"/>
          </p:nvPr>
        </p:nvSpPr>
        <p:spPr>
          <a:xfrm>
            <a:off x="742950" y="742951"/>
            <a:ext cx="3476625" cy="4962524"/>
          </a:xfrm>
          <a:prstGeom prst="ellipse">
            <a:avLst/>
          </a:prstGeom>
        </p:spPr>
        <p:txBody>
          <a:bodyPr vert="horz" lIns="91440" tIns="45720" rIns="91440" bIns="45720" rtlCol="0" anchor="ctr">
            <a:normAutofit/>
          </a:bodyPr>
          <a:lstStyle/>
          <a:p>
            <a:pPr algn="ctr"/>
            <a:r>
              <a:rPr lang="en-US" sz="4800" kern="1200">
                <a:solidFill>
                  <a:srgbClr val="FFFFFF"/>
                </a:solidFill>
                <a:latin typeface="+mj-lt"/>
                <a:ea typeface="+mj-ea"/>
                <a:cs typeface="+mj-cs"/>
              </a:rPr>
              <a:t>Risk Analysis</a:t>
            </a:r>
          </a:p>
        </p:txBody>
      </p:sp>
      <p:sp>
        <p:nvSpPr>
          <p:cNvPr id="4" name="TextBox 3">
            <a:extLst>
              <a:ext uri="{FF2B5EF4-FFF2-40B4-BE49-F238E27FC236}">
                <a16:creationId xmlns:a16="http://schemas.microsoft.com/office/drawing/2014/main" id="{D415CBFD-598F-DBF7-8920-73A261FD2AFD}"/>
              </a:ext>
            </a:extLst>
          </p:cNvPr>
          <p:cNvSpPr txBox="1"/>
          <p:nvPr/>
        </p:nvSpPr>
        <p:spPr>
          <a:xfrm>
            <a:off x="836680" y="2405067"/>
            <a:ext cx="6002110" cy="372903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dirty="0">
              <a:cs typeface="Calibri"/>
            </a:endParaRPr>
          </a:p>
        </p:txBody>
      </p:sp>
      <p:graphicFrame>
        <p:nvGraphicFramePr>
          <p:cNvPr id="3" name="Table 2">
            <a:extLst>
              <a:ext uri="{FF2B5EF4-FFF2-40B4-BE49-F238E27FC236}">
                <a16:creationId xmlns:a16="http://schemas.microsoft.com/office/drawing/2014/main" id="{F806AE54-BAEB-4CB2-9878-942C99BF456A}"/>
              </a:ext>
            </a:extLst>
          </p:cNvPr>
          <p:cNvGraphicFramePr>
            <a:graphicFrameLocks noGrp="1"/>
          </p:cNvGraphicFramePr>
          <p:nvPr>
            <p:extLst>
              <p:ext uri="{D42A27DB-BD31-4B8C-83A1-F6EECF244321}">
                <p14:modId xmlns:p14="http://schemas.microsoft.com/office/powerpoint/2010/main" val="2133500259"/>
              </p:ext>
            </p:extLst>
          </p:nvPr>
        </p:nvGraphicFramePr>
        <p:xfrm>
          <a:off x="5153822" y="934528"/>
          <a:ext cx="6553546" cy="4996890"/>
        </p:xfrm>
        <a:graphic>
          <a:graphicData uri="http://schemas.openxmlformats.org/drawingml/2006/table">
            <a:tbl>
              <a:tblPr firstRow="1" bandRow="1">
                <a:tableStyleId>{5C22544A-7EE6-4342-B048-85BDC9FD1C3A}</a:tableStyleId>
              </a:tblPr>
              <a:tblGrid>
                <a:gridCol w="3076523">
                  <a:extLst>
                    <a:ext uri="{9D8B030D-6E8A-4147-A177-3AD203B41FA5}">
                      <a16:colId xmlns:a16="http://schemas.microsoft.com/office/drawing/2014/main" val="1544383369"/>
                    </a:ext>
                  </a:extLst>
                </a:gridCol>
                <a:gridCol w="1729143">
                  <a:extLst>
                    <a:ext uri="{9D8B030D-6E8A-4147-A177-3AD203B41FA5}">
                      <a16:colId xmlns:a16="http://schemas.microsoft.com/office/drawing/2014/main" val="258317072"/>
                    </a:ext>
                  </a:extLst>
                </a:gridCol>
                <a:gridCol w="1747880">
                  <a:extLst>
                    <a:ext uri="{9D8B030D-6E8A-4147-A177-3AD203B41FA5}">
                      <a16:colId xmlns:a16="http://schemas.microsoft.com/office/drawing/2014/main" val="937757112"/>
                    </a:ext>
                  </a:extLst>
                </a:gridCol>
              </a:tblGrid>
              <a:tr h="803148">
                <a:tc>
                  <a:txBody>
                    <a:bodyPr/>
                    <a:lstStyle/>
                    <a:p>
                      <a:endParaRPr lang="en-GB" sz="2100"/>
                    </a:p>
                  </a:txBody>
                  <a:tcPr marL="109800" marR="109800" marT="54900" marB="54900"/>
                </a:tc>
                <a:tc>
                  <a:txBody>
                    <a:bodyPr/>
                    <a:lstStyle/>
                    <a:p>
                      <a:r>
                        <a:rPr lang="en-GB" sz="2100"/>
                        <a:t>Importance</a:t>
                      </a:r>
                    </a:p>
                    <a:p>
                      <a:pPr lvl="0">
                        <a:buNone/>
                      </a:pPr>
                      <a:r>
                        <a:rPr lang="en-GB" sz="2100"/>
                        <a:t>Impact</a:t>
                      </a:r>
                    </a:p>
                  </a:txBody>
                  <a:tcPr marL="109800" marR="109800" marT="54900" marB="54900"/>
                </a:tc>
                <a:tc>
                  <a:txBody>
                    <a:bodyPr/>
                    <a:lstStyle/>
                    <a:p>
                      <a:r>
                        <a:rPr lang="en-GB" sz="2100"/>
                        <a:t>Likely hood</a:t>
                      </a:r>
                    </a:p>
                    <a:p>
                      <a:pPr lvl="0">
                        <a:buNone/>
                      </a:pPr>
                      <a:r>
                        <a:rPr lang="en-GB" sz="2100"/>
                        <a:t>Probability</a:t>
                      </a:r>
                    </a:p>
                  </a:txBody>
                  <a:tcPr marL="109800" marR="109800" marT="54900" marB="54900"/>
                </a:tc>
                <a:extLst>
                  <a:ext uri="{0D108BD9-81ED-4DB2-BD59-A6C34878D82A}">
                    <a16:rowId xmlns:a16="http://schemas.microsoft.com/office/drawing/2014/main" val="59541690"/>
                  </a:ext>
                </a:extLst>
              </a:tr>
              <a:tr h="803148">
                <a:tc>
                  <a:txBody>
                    <a:bodyPr/>
                    <a:lstStyle/>
                    <a:p>
                      <a:r>
                        <a:rPr lang="en-GB" sz="2100"/>
                        <a:t>Encountering research inefficiencies</a:t>
                      </a:r>
                    </a:p>
                  </a:txBody>
                  <a:tcPr marL="109800" marR="109800" marT="54900" marB="54900"/>
                </a:tc>
                <a:tc>
                  <a:txBody>
                    <a:bodyPr/>
                    <a:lstStyle/>
                    <a:p>
                      <a:r>
                        <a:rPr lang="en-GB" sz="2900" b="1"/>
                        <a:t>H</a:t>
                      </a:r>
                    </a:p>
                  </a:txBody>
                  <a:tcPr marL="109800" marR="109800" marT="54900" marB="54900"/>
                </a:tc>
                <a:tc>
                  <a:txBody>
                    <a:bodyPr/>
                    <a:lstStyle/>
                    <a:p>
                      <a:r>
                        <a:rPr lang="en-GB" sz="2900" b="1"/>
                        <a:t>M</a:t>
                      </a:r>
                    </a:p>
                  </a:txBody>
                  <a:tcPr marL="109800" marR="109800" marT="54900" marB="54900"/>
                </a:tc>
                <a:extLst>
                  <a:ext uri="{0D108BD9-81ED-4DB2-BD59-A6C34878D82A}">
                    <a16:rowId xmlns:a16="http://schemas.microsoft.com/office/drawing/2014/main" val="1575491548"/>
                  </a:ext>
                </a:extLst>
              </a:tr>
              <a:tr h="1130198">
                <a:tc>
                  <a:txBody>
                    <a:bodyPr/>
                    <a:lstStyle/>
                    <a:p>
                      <a:r>
                        <a:rPr lang="en-GB" sz="2100"/>
                        <a:t>The drink processing techniques do not meet the standards</a:t>
                      </a:r>
                    </a:p>
                  </a:txBody>
                  <a:tcPr marL="109800" marR="109800" marT="54900" marB="54900"/>
                </a:tc>
                <a:tc>
                  <a:txBody>
                    <a:bodyPr/>
                    <a:lstStyle/>
                    <a:p>
                      <a:r>
                        <a:rPr lang="en-GB" sz="2900" b="1"/>
                        <a:t>H</a:t>
                      </a:r>
                    </a:p>
                  </a:txBody>
                  <a:tcPr marL="109800" marR="109800" marT="54900" marB="54900"/>
                </a:tc>
                <a:tc>
                  <a:txBody>
                    <a:bodyPr/>
                    <a:lstStyle/>
                    <a:p>
                      <a:r>
                        <a:rPr lang="en-GB" sz="2900" b="1"/>
                        <a:t>L</a:t>
                      </a:r>
                    </a:p>
                  </a:txBody>
                  <a:tcPr marL="109800" marR="109800" marT="54900" marB="54900"/>
                </a:tc>
                <a:extLst>
                  <a:ext uri="{0D108BD9-81ED-4DB2-BD59-A6C34878D82A}">
                    <a16:rowId xmlns:a16="http://schemas.microsoft.com/office/drawing/2014/main" val="2273905535"/>
                  </a:ext>
                </a:extLst>
              </a:tr>
              <a:tr h="1130198">
                <a:tc>
                  <a:txBody>
                    <a:bodyPr/>
                    <a:lstStyle/>
                    <a:p>
                      <a:r>
                        <a:rPr lang="en-GB" sz="2100"/>
                        <a:t>The social-media content does not reach enough views</a:t>
                      </a:r>
                    </a:p>
                  </a:txBody>
                  <a:tcPr marL="109800" marR="109800" marT="54900" marB="54900"/>
                </a:tc>
                <a:tc>
                  <a:txBody>
                    <a:bodyPr/>
                    <a:lstStyle/>
                    <a:p>
                      <a:r>
                        <a:rPr lang="en-GB" sz="2900" b="1"/>
                        <a:t>M</a:t>
                      </a:r>
                    </a:p>
                  </a:txBody>
                  <a:tcPr marL="109800" marR="109800" marT="54900" marB="54900"/>
                </a:tc>
                <a:tc>
                  <a:txBody>
                    <a:bodyPr/>
                    <a:lstStyle/>
                    <a:p>
                      <a:r>
                        <a:rPr lang="en-GB" sz="2900" b="1"/>
                        <a:t>L</a:t>
                      </a:r>
                    </a:p>
                  </a:txBody>
                  <a:tcPr marL="109800" marR="109800" marT="54900" marB="54900"/>
                </a:tc>
                <a:extLst>
                  <a:ext uri="{0D108BD9-81ED-4DB2-BD59-A6C34878D82A}">
                    <a16:rowId xmlns:a16="http://schemas.microsoft.com/office/drawing/2014/main" val="152861822"/>
                  </a:ext>
                </a:extLst>
              </a:tr>
              <a:tr h="1130198">
                <a:tc>
                  <a:txBody>
                    <a:bodyPr/>
                    <a:lstStyle/>
                    <a:p>
                      <a:r>
                        <a:rPr lang="en-GB" sz="2100"/>
                        <a:t>Lack of experience in making a new drink intended for gut health</a:t>
                      </a:r>
                    </a:p>
                  </a:txBody>
                  <a:tcPr marL="109800" marR="109800" marT="54900" marB="54900"/>
                </a:tc>
                <a:tc>
                  <a:txBody>
                    <a:bodyPr/>
                    <a:lstStyle/>
                    <a:p>
                      <a:r>
                        <a:rPr lang="en-GB" sz="2900" b="1"/>
                        <a:t>M</a:t>
                      </a:r>
                    </a:p>
                  </a:txBody>
                  <a:tcPr marL="109800" marR="109800" marT="54900" marB="54900"/>
                </a:tc>
                <a:tc>
                  <a:txBody>
                    <a:bodyPr/>
                    <a:lstStyle/>
                    <a:p>
                      <a:r>
                        <a:rPr lang="en-GB" sz="2900" b="1"/>
                        <a:t>M</a:t>
                      </a:r>
                    </a:p>
                  </a:txBody>
                  <a:tcPr marL="109800" marR="109800" marT="54900" marB="54900"/>
                </a:tc>
                <a:extLst>
                  <a:ext uri="{0D108BD9-81ED-4DB2-BD59-A6C34878D82A}">
                    <a16:rowId xmlns:a16="http://schemas.microsoft.com/office/drawing/2014/main" val="4005915297"/>
                  </a:ext>
                </a:extLst>
              </a:tr>
            </a:tbl>
          </a:graphicData>
        </a:graphic>
      </p:graphicFrame>
    </p:spTree>
    <p:extLst>
      <p:ext uri="{BB962C8B-B14F-4D97-AF65-F5344CB8AC3E}">
        <p14:creationId xmlns:p14="http://schemas.microsoft.com/office/powerpoint/2010/main" val="396592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FDFAE44F-6444-42C0-1D47-21109592848A}"/>
              </a:ext>
            </a:extLst>
          </p:cNvPr>
          <p:cNvGraphicFramePr>
            <a:graphicFrameLocks noGrp="1"/>
          </p:cNvGraphicFramePr>
          <p:nvPr>
            <p:extLst>
              <p:ext uri="{D42A27DB-BD31-4B8C-83A1-F6EECF244321}">
                <p14:modId xmlns:p14="http://schemas.microsoft.com/office/powerpoint/2010/main" val="1415378337"/>
              </p:ext>
            </p:extLst>
          </p:nvPr>
        </p:nvGraphicFramePr>
        <p:xfrm>
          <a:off x="5153025" y="3467100"/>
          <a:ext cx="6553200" cy="2914725"/>
        </p:xfrm>
        <a:graphic>
          <a:graphicData uri="http://schemas.openxmlformats.org/drawingml/2006/table">
            <a:tbl>
              <a:tblPr firstRow="1">
                <a:tableStyleId>{5C22544A-7EE6-4342-B048-85BDC9FD1C3A}</a:tableStyleId>
              </a:tblPr>
              <a:tblGrid>
                <a:gridCol w="3276600">
                  <a:extLst>
                    <a:ext uri="{9D8B030D-6E8A-4147-A177-3AD203B41FA5}">
                      <a16:colId xmlns:a16="http://schemas.microsoft.com/office/drawing/2014/main" val="3673934433"/>
                    </a:ext>
                  </a:extLst>
                </a:gridCol>
                <a:gridCol w="3276600">
                  <a:extLst>
                    <a:ext uri="{9D8B030D-6E8A-4147-A177-3AD203B41FA5}">
                      <a16:colId xmlns:a16="http://schemas.microsoft.com/office/drawing/2014/main" val="2293280284"/>
                    </a:ext>
                  </a:extLst>
                </a:gridCol>
              </a:tblGrid>
              <a:tr h="502439">
                <a:tc>
                  <a:txBody>
                    <a:bodyPr/>
                    <a:lstStyle/>
                    <a:p>
                      <a:r>
                        <a:rPr lang="en-GB" sz="1400"/>
                        <a:t>PRODUCT DESIGN &amp; MANUFACTURING</a:t>
                      </a:r>
                    </a:p>
                  </a:txBody>
                  <a:tcPr marL="67490" marR="67490" marT="33745" marB="33745"/>
                </a:tc>
                <a:tc>
                  <a:txBody>
                    <a:bodyPr/>
                    <a:lstStyle/>
                    <a:p>
                      <a:r>
                        <a:rPr lang="en-GB" sz="1400"/>
                        <a:t>PROJECTED COST</a:t>
                      </a:r>
                    </a:p>
                  </a:txBody>
                  <a:tcPr marL="67490" marR="67490" marT="33745" marB="33745"/>
                </a:tc>
                <a:extLst>
                  <a:ext uri="{0D108BD9-81ED-4DB2-BD59-A6C34878D82A}">
                    <a16:rowId xmlns:a16="http://schemas.microsoft.com/office/drawing/2014/main" val="2862522850"/>
                  </a:ext>
                </a:extLst>
              </a:tr>
              <a:tr h="300137">
                <a:tc>
                  <a:txBody>
                    <a:bodyPr/>
                    <a:lstStyle/>
                    <a:p>
                      <a:r>
                        <a:rPr lang="en-GB" sz="1300"/>
                        <a:t>Branding</a:t>
                      </a:r>
                    </a:p>
                  </a:txBody>
                  <a:tcPr marL="67490" marR="67490" marT="33745" marB="33745"/>
                </a:tc>
                <a:tc>
                  <a:txBody>
                    <a:bodyPr/>
                    <a:lstStyle/>
                    <a:p>
                      <a:r>
                        <a:rPr lang="en-GB" sz="1300"/>
                        <a:t>£1,500</a:t>
                      </a:r>
                    </a:p>
                  </a:txBody>
                  <a:tcPr marL="67490" marR="67490" marT="33745" marB="33745"/>
                </a:tc>
                <a:extLst>
                  <a:ext uri="{0D108BD9-81ED-4DB2-BD59-A6C34878D82A}">
                    <a16:rowId xmlns:a16="http://schemas.microsoft.com/office/drawing/2014/main" val="880953443"/>
                  </a:ext>
                </a:extLst>
              </a:tr>
              <a:tr h="300137">
                <a:tc>
                  <a:txBody>
                    <a:bodyPr/>
                    <a:lstStyle/>
                    <a:p>
                      <a:pPr lvl="0">
                        <a:buNone/>
                      </a:pPr>
                      <a:r>
                        <a:rPr lang="en-GB" sz="1300"/>
                        <a:t>Licensing and legal fees</a:t>
                      </a:r>
                    </a:p>
                  </a:txBody>
                  <a:tcPr marL="67490" marR="67490" marT="33745" marB="33745"/>
                </a:tc>
                <a:tc>
                  <a:txBody>
                    <a:bodyPr/>
                    <a:lstStyle/>
                    <a:p>
                      <a:pPr lvl="0">
                        <a:buNone/>
                      </a:pPr>
                      <a:r>
                        <a:rPr lang="en-GB" sz="1300"/>
                        <a:t>£3,000</a:t>
                      </a:r>
                    </a:p>
                  </a:txBody>
                  <a:tcPr marL="67490" marR="67490" marT="33745" marB="33745"/>
                </a:tc>
                <a:extLst>
                  <a:ext uri="{0D108BD9-81ED-4DB2-BD59-A6C34878D82A}">
                    <a16:rowId xmlns:a16="http://schemas.microsoft.com/office/drawing/2014/main" val="622485621"/>
                  </a:ext>
                </a:extLst>
              </a:tr>
              <a:tr h="300137">
                <a:tc>
                  <a:txBody>
                    <a:bodyPr/>
                    <a:lstStyle/>
                    <a:p>
                      <a:pPr lvl="0">
                        <a:buNone/>
                      </a:pPr>
                      <a:r>
                        <a:rPr lang="en-GB" sz="1300"/>
                        <a:t>Equipment</a:t>
                      </a:r>
                    </a:p>
                  </a:txBody>
                  <a:tcPr marL="67490" marR="67490" marT="33745" marB="33745"/>
                </a:tc>
                <a:tc>
                  <a:txBody>
                    <a:bodyPr/>
                    <a:lstStyle/>
                    <a:p>
                      <a:pPr lvl="0">
                        <a:buNone/>
                      </a:pPr>
                      <a:r>
                        <a:rPr lang="en-GB" sz="1300"/>
                        <a:t>£5,000</a:t>
                      </a:r>
                    </a:p>
                  </a:txBody>
                  <a:tcPr marL="67490" marR="67490" marT="33745" marB="33745"/>
                </a:tc>
                <a:extLst>
                  <a:ext uri="{0D108BD9-81ED-4DB2-BD59-A6C34878D82A}">
                    <a16:rowId xmlns:a16="http://schemas.microsoft.com/office/drawing/2014/main" val="1375290444"/>
                  </a:ext>
                </a:extLst>
              </a:tr>
              <a:tr h="300137">
                <a:tc>
                  <a:txBody>
                    <a:bodyPr/>
                    <a:lstStyle/>
                    <a:p>
                      <a:pPr lvl="0">
                        <a:buNone/>
                      </a:pPr>
                      <a:r>
                        <a:rPr lang="en-GB" sz="1300"/>
                        <a:t>Materials</a:t>
                      </a:r>
                    </a:p>
                  </a:txBody>
                  <a:tcPr marL="67490" marR="67490" marT="33745" marB="33745"/>
                </a:tc>
                <a:tc>
                  <a:txBody>
                    <a:bodyPr/>
                    <a:lstStyle/>
                    <a:p>
                      <a:pPr lvl="0">
                        <a:buNone/>
                      </a:pPr>
                      <a:r>
                        <a:rPr lang="en-GB" sz="1300"/>
                        <a:t>£5,000</a:t>
                      </a:r>
                    </a:p>
                  </a:txBody>
                  <a:tcPr marL="67490" marR="67490" marT="33745" marB="33745"/>
                </a:tc>
                <a:extLst>
                  <a:ext uri="{0D108BD9-81ED-4DB2-BD59-A6C34878D82A}">
                    <a16:rowId xmlns:a16="http://schemas.microsoft.com/office/drawing/2014/main" val="3822838238"/>
                  </a:ext>
                </a:extLst>
              </a:tr>
              <a:tr h="300137">
                <a:tc>
                  <a:txBody>
                    <a:bodyPr/>
                    <a:lstStyle/>
                    <a:p>
                      <a:pPr lvl="0">
                        <a:buNone/>
                      </a:pPr>
                      <a:r>
                        <a:rPr lang="en-GB" sz="1300"/>
                        <a:t>Other</a:t>
                      </a:r>
                    </a:p>
                  </a:txBody>
                  <a:tcPr marL="67490" marR="67490" marT="33745" marB="33745"/>
                </a:tc>
                <a:tc>
                  <a:txBody>
                    <a:bodyPr/>
                    <a:lstStyle/>
                    <a:p>
                      <a:pPr lvl="0">
                        <a:buNone/>
                      </a:pPr>
                      <a:r>
                        <a:rPr lang="en-GB" sz="1300"/>
                        <a:t>£4,000</a:t>
                      </a:r>
                    </a:p>
                  </a:txBody>
                  <a:tcPr marL="67490" marR="67490" marT="33745" marB="33745"/>
                </a:tc>
                <a:extLst>
                  <a:ext uri="{0D108BD9-81ED-4DB2-BD59-A6C34878D82A}">
                    <a16:rowId xmlns:a16="http://schemas.microsoft.com/office/drawing/2014/main" val="2428932160"/>
                  </a:ext>
                </a:extLst>
              </a:tr>
              <a:tr h="300137">
                <a:tc>
                  <a:txBody>
                    <a:bodyPr/>
                    <a:lstStyle/>
                    <a:p>
                      <a:pPr lvl="0">
                        <a:buNone/>
                      </a:pPr>
                      <a:r>
                        <a:rPr lang="en-GB" sz="1300"/>
                        <a:t>TOTAL</a:t>
                      </a:r>
                    </a:p>
                  </a:txBody>
                  <a:tcPr marL="67490" marR="67490" marT="33745" marB="33745"/>
                </a:tc>
                <a:tc>
                  <a:txBody>
                    <a:bodyPr/>
                    <a:lstStyle/>
                    <a:p>
                      <a:pPr lvl="0">
                        <a:buNone/>
                      </a:pPr>
                      <a:r>
                        <a:rPr lang="en-GB" sz="1300"/>
                        <a:t>£18,500</a:t>
                      </a:r>
                    </a:p>
                  </a:txBody>
                  <a:tcPr marL="67490" marR="67490" marT="33745" marB="33745"/>
                </a:tc>
                <a:extLst>
                  <a:ext uri="{0D108BD9-81ED-4DB2-BD59-A6C34878D82A}">
                    <a16:rowId xmlns:a16="http://schemas.microsoft.com/office/drawing/2014/main" val="3250960731"/>
                  </a:ext>
                </a:extLst>
              </a:tr>
              <a:tr h="300136">
                <a:tc>
                  <a:txBody>
                    <a:bodyPr/>
                    <a:lstStyle/>
                    <a:p>
                      <a:pPr lvl="0">
                        <a:buNone/>
                      </a:pPr>
                      <a:r>
                        <a:rPr lang="en-GB" sz="1300"/>
                        <a:t>Total salaries 4 months</a:t>
                      </a:r>
                    </a:p>
                  </a:txBody>
                  <a:tcPr marL="67490" marR="67490" marT="33744" marB="33744"/>
                </a:tc>
                <a:tc>
                  <a:txBody>
                    <a:bodyPr/>
                    <a:lstStyle/>
                    <a:p>
                      <a:pPr lvl="0">
                        <a:buNone/>
                      </a:pPr>
                      <a:r>
                        <a:rPr lang="en-GB" sz="1300"/>
                        <a:t>£65,756.16</a:t>
                      </a:r>
                    </a:p>
                  </a:txBody>
                  <a:tcPr marL="67490" marR="67490" marT="33744" marB="33744"/>
                </a:tc>
                <a:extLst>
                  <a:ext uri="{0D108BD9-81ED-4DB2-BD59-A6C34878D82A}">
                    <a16:rowId xmlns:a16="http://schemas.microsoft.com/office/drawing/2014/main" val="1944281469"/>
                  </a:ext>
                </a:extLst>
              </a:tr>
              <a:tr h="300136">
                <a:tc>
                  <a:txBody>
                    <a:bodyPr/>
                    <a:lstStyle/>
                    <a:p>
                      <a:pPr lvl="0">
                        <a:buNone/>
                      </a:pPr>
                      <a:r>
                        <a:rPr lang="en-GB" sz="1600" b="1">
                          <a:solidFill>
                            <a:schemeClr val="tx1"/>
                          </a:solidFill>
                        </a:rPr>
                        <a:t>TOTAL PROJECT COST </a:t>
                      </a:r>
                    </a:p>
                  </a:txBody>
                  <a:tcPr marL="67490" marR="67490" marT="33744" marB="33744"/>
                </a:tc>
                <a:tc>
                  <a:txBody>
                    <a:bodyPr/>
                    <a:lstStyle/>
                    <a:p>
                      <a:pPr lvl="0">
                        <a:buNone/>
                      </a:pPr>
                      <a:r>
                        <a:rPr lang="en-GB" sz="1600" b="1">
                          <a:solidFill>
                            <a:srgbClr val="FF0000"/>
                          </a:solidFill>
                        </a:rPr>
                        <a:t>£92,256.16</a:t>
                      </a:r>
                    </a:p>
                  </a:txBody>
                  <a:tcPr marL="67490" marR="67490" marT="33744" marB="33744"/>
                </a:tc>
                <a:extLst>
                  <a:ext uri="{0D108BD9-81ED-4DB2-BD59-A6C34878D82A}">
                    <a16:rowId xmlns:a16="http://schemas.microsoft.com/office/drawing/2014/main" val="3542234049"/>
                  </a:ext>
                </a:extLst>
              </a:tr>
            </a:tbl>
          </a:graphicData>
        </a:graphic>
      </p:graphicFrame>
      <p:sp>
        <p:nvSpPr>
          <p:cNvPr id="2" name="Title 1">
            <a:extLst>
              <a:ext uri="{FF2B5EF4-FFF2-40B4-BE49-F238E27FC236}">
                <a16:creationId xmlns:a16="http://schemas.microsoft.com/office/drawing/2014/main" id="{9277765A-5DB2-62E3-33EB-1E93A35D8309}"/>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Project Budget</a:t>
            </a:r>
          </a:p>
        </p:txBody>
      </p:sp>
      <p:graphicFrame>
        <p:nvGraphicFramePr>
          <p:cNvPr id="4" name="Content Placeholder 3">
            <a:extLst>
              <a:ext uri="{FF2B5EF4-FFF2-40B4-BE49-F238E27FC236}">
                <a16:creationId xmlns:a16="http://schemas.microsoft.com/office/drawing/2014/main" id="{BFB5AAF1-590F-9583-4315-9100A700E071}"/>
              </a:ext>
            </a:extLst>
          </p:cNvPr>
          <p:cNvGraphicFramePr>
            <a:graphicFrameLocks noGrp="1"/>
          </p:cNvGraphicFramePr>
          <p:nvPr>
            <p:ph idx="1"/>
            <p:extLst>
              <p:ext uri="{D42A27DB-BD31-4B8C-83A1-F6EECF244321}">
                <p14:modId xmlns:p14="http://schemas.microsoft.com/office/powerpoint/2010/main" val="1786513271"/>
              </p:ext>
            </p:extLst>
          </p:nvPr>
        </p:nvGraphicFramePr>
        <p:xfrm>
          <a:off x="5153025" y="492125"/>
          <a:ext cx="6553200" cy="2903537"/>
        </p:xfrm>
        <a:graphic>
          <a:graphicData uri="http://schemas.openxmlformats.org/drawingml/2006/table">
            <a:tbl>
              <a:tblPr firstRow="1">
                <a:tableStyleId>{5C22544A-7EE6-4342-B048-85BDC9FD1C3A}</a:tableStyleId>
              </a:tblPr>
              <a:tblGrid>
                <a:gridCol w="3276600">
                  <a:extLst>
                    <a:ext uri="{9D8B030D-6E8A-4147-A177-3AD203B41FA5}">
                      <a16:colId xmlns:a16="http://schemas.microsoft.com/office/drawing/2014/main" val="2884079446"/>
                    </a:ext>
                  </a:extLst>
                </a:gridCol>
                <a:gridCol w="3276600">
                  <a:extLst>
                    <a:ext uri="{9D8B030D-6E8A-4147-A177-3AD203B41FA5}">
                      <a16:colId xmlns:a16="http://schemas.microsoft.com/office/drawing/2014/main" val="3286781660"/>
                    </a:ext>
                  </a:extLst>
                </a:gridCol>
              </a:tblGrid>
              <a:tr h="414791">
                <a:tc>
                  <a:txBody>
                    <a:bodyPr/>
                    <a:lstStyle/>
                    <a:p>
                      <a:r>
                        <a:rPr lang="en-GB" sz="1400"/>
                        <a:t>MARKETING</a:t>
                      </a:r>
                    </a:p>
                  </a:txBody>
                  <a:tcPr marL="89536" marR="89536" marT="44768" marB="44768"/>
                </a:tc>
                <a:tc>
                  <a:txBody>
                    <a:bodyPr/>
                    <a:lstStyle/>
                    <a:p>
                      <a:r>
                        <a:rPr lang="en-GB" sz="1400"/>
                        <a:t>PROJECTED COST</a:t>
                      </a:r>
                    </a:p>
                  </a:txBody>
                  <a:tcPr marL="89536" marR="89536" marT="44768" marB="44768"/>
                </a:tc>
                <a:extLst>
                  <a:ext uri="{0D108BD9-81ED-4DB2-BD59-A6C34878D82A}">
                    <a16:rowId xmlns:a16="http://schemas.microsoft.com/office/drawing/2014/main" val="1022274611"/>
                  </a:ext>
                </a:extLst>
              </a:tr>
              <a:tr h="414791">
                <a:tc>
                  <a:txBody>
                    <a:bodyPr/>
                    <a:lstStyle/>
                    <a:p>
                      <a:r>
                        <a:rPr lang="en-GB" sz="1400"/>
                        <a:t>Paying Influencers</a:t>
                      </a:r>
                    </a:p>
                  </a:txBody>
                  <a:tcPr marL="89536" marR="89536" marT="44768" marB="44768"/>
                </a:tc>
                <a:tc>
                  <a:txBody>
                    <a:bodyPr/>
                    <a:lstStyle/>
                    <a:p>
                      <a:r>
                        <a:rPr lang="en-GB" sz="1400"/>
                        <a:t>£1,500</a:t>
                      </a:r>
                    </a:p>
                  </a:txBody>
                  <a:tcPr marL="89536" marR="89536" marT="44768" marB="44768"/>
                </a:tc>
                <a:extLst>
                  <a:ext uri="{0D108BD9-81ED-4DB2-BD59-A6C34878D82A}">
                    <a16:rowId xmlns:a16="http://schemas.microsoft.com/office/drawing/2014/main" val="3850558741"/>
                  </a:ext>
                </a:extLst>
              </a:tr>
              <a:tr h="414791">
                <a:tc>
                  <a:txBody>
                    <a:bodyPr/>
                    <a:lstStyle/>
                    <a:p>
                      <a:r>
                        <a:rPr lang="en-GB" sz="1400"/>
                        <a:t>Phone number</a:t>
                      </a:r>
                    </a:p>
                  </a:txBody>
                  <a:tcPr marL="89536" marR="89536" marT="44768" marB="44768"/>
                </a:tc>
                <a:tc>
                  <a:txBody>
                    <a:bodyPr/>
                    <a:lstStyle/>
                    <a:p>
                      <a:r>
                        <a:rPr lang="en-GB" sz="1400"/>
                        <a:t>£60</a:t>
                      </a:r>
                    </a:p>
                  </a:txBody>
                  <a:tcPr marL="89536" marR="89536" marT="44768" marB="44768"/>
                </a:tc>
                <a:extLst>
                  <a:ext uri="{0D108BD9-81ED-4DB2-BD59-A6C34878D82A}">
                    <a16:rowId xmlns:a16="http://schemas.microsoft.com/office/drawing/2014/main" val="3416456962"/>
                  </a:ext>
                </a:extLst>
              </a:tr>
              <a:tr h="414791">
                <a:tc>
                  <a:txBody>
                    <a:bodyPr/>
                    <a:lstStyle/>
                    <a:p>
                      <a:r>
                        <a:rPr lang="en-GB" sz="1400"/>
                        <a:t>Web site design</a:t>
                      </a:r>
                    </a:p>
                  </a:txBody>
                  <a:tcPr marL="89536" marR="89536" marT="44768" marB="44768"/>
                </a:tc>
                <a:tc>
                  <a:txBody>
                    <a:bodyPr/>
                    <a:lstStyle/>
                    <a:p>
                      <a:r>
                        <a:rPr lang="en-GB" sz="1400"/>
                        <a:t>£980</a:t>
                      </a:r>
                    </a:p>
                  </a:txBody>
                  <a:tcPr marL="89536" marR="89536" marT="44768" marB="44768"/>
                </a:tc>
                <a:extLst>
                  <a:ext uri="{0D108BD9-81ED-4DB2-BD59-A6C34878D82A}">
                    <a16:rowId xmlns:a16="http://schemas.microsoft.com/office/drawing/2014/main" val="284903254"/>
                  </a:ext>
                </a:extLst>
              </a:tr>
              <a:tr h="414791">
                <a:tc>
                  <a:txBody>
                    <a:bodyPr/>
                    <a:lstStyle/>
                    <a:p>
                      <a:r>
                        <a:rPr lang="en-GB" sz="1400"/>
                        <a:t>Advertisements</a:t>
                      </a:r>
                    </a:p>
                  </a:txBody>
                  <a:tcPr marL="89536" marR="89536" marT="44768" marB="44768"/>
                </a:tc>
                <a:tc>
                  <a:txBody>
                    <a:bodyPr/>
                    <a:lstStyle/>
                    <a:p>
                      <a:r>
                        <a:rPr lang="en-GB" sz="1400"/>
                        <a:t>£4,500</a:t>
                      </a:r>
                    </a:p>
                  </a:txBody>
                  <a:tcPr marL="89536" marR="89536" marT="44768" marB="44768"/>
                </a:tc>
                <a:extLst>
                  <a:ext uri="{0D108BD9-81ED-4DB2-BD59-A6C34878D82A}">
                    <a16:rowId xmlns:a16="http://schemas.microsoft.com/office/drawing/2014/main" val="2729725180"/>
                  </a:ext>
                </a:extLst>
              </a:tr>
              <a:tr h="414791">
                <a:tc>
                  <a:txBody>
                    <a:bodyPr/>
                    <a:lstStyle/>
                    <a:p>
                      <a:r>
                        <a:rPr lang="en-GB" sz="1400"/>
                        <a:t>Kiosks hire</a:t>
                      </a:r>
                    </a:p>
                  </a:txBody>
                  <a:tcPr marL="89536" marR="89536" marT="44768" marB="44768"/>
                </a:tc>
                <a:tc>
                  <a:txBody>
                    <a:bodyPr/>
                    <a:lstStyle/>
                    <a:p>
                      <a:r>
                        <a:rPr lang="en-GB" sz="1400"/>
                        <a:t>£960</a:t>
                      </a:r>
                    </a:p>
                  </a:txBody>
                  <a:tcPr marL="89536" marR="89536" marT="44768" marB="44768"/>
                </a:tc>
                <a:extLst>
                  <a:ext uri="{0D108BD9-81ED-4DB2-BD59-A6C34878D82A}">
                    <a16:rowId xmlns:a16="http://schemas.microsoft.com/office/drawing/2014/main" val="3660213548"/>
                  </a:ext>
                </a:extLst>
              </a:tr>
              <a:tr h="414791">
                <a:tc>
                  <a:txBody>
                    <a:bodyPr/>
                    <a:lstStyle/>
                    <a:p>
                      <a:pPr lvl="0">
                        <a:buNone/>
                      </a:pPr>
                      <a:r>
                        <a:rPr lang="en-GB" sz="1400"/>
                        <a:t>TOTAL</a:t>
                      </a:r>
                    </a:p>
                  </a:txBody>
                  <a:tcPr marL="89536" marR="89536" marT="44768" marB="44768"/>
                </a:tc>
                <a:tc>
                  <a:txBody>
                    <a:bodyPr/>
                    <a:lstStyle/>
                    <a:p>
                      <a:pPr lvl="0">
                        <a:buNone/>
                      </a:pPr>
                      <a:r>
                        <a:rPr lang="en-GB" sz="1400"/>
                        <a:t>£8,000</a:t>
                      </a:r>
                    </a:p>
                  </a:txBody>
                  <a:tcPr marL="89536" marR="89536" marT="44768" marB="44768"/>
                </a:tc>
                <a:extLst>
                  <a:ext uri="{0D108BD9-81ED-4DB2-BD59-A6C34878D82A}">
                    <a16:rowId xmlns:a16="http://schemas.microsoft.com/office/drawing/2014/main" val="2334369912"/>
                  </a:ext>
                </a:extLst>
              </a:tr>
            </a:tbl>
          </a:graphicData>
        </a:graphic>
      </p:graphicFrame>
    </p:spTree>
    <p:extLst>
      <p:ext uri="{BB962C8B-B14F-4D97-AF65-F5344CB8AC3E}">
        <p14:creationId xmlns:p14="http://schemas.microsoft.com/office/powerpoint/2010/main" val="2235446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B1877F-FF71-D15D-4D6F-DE6FE901C911}"/>
              </a:ext>
            </a:extLst>
          </p:cNvPr>
          <p:cNvSpPr>
            <a:spLocks noGrp="1"/>
          </p:cNvSpPr>
          <p:nvPr>
            <p:ph type="title"/>
          </p:nvPr>
        </p:nvSpPr>
        <p:spPr>
          <a:xfrm>
            <a:off x="838200" y="1336390"/>
            <a:ext cx="6155988" cy="1182927"/>
          </a:xfrm>
        </p:spPr>
        <p:txBody>
          <a:bodyPr anchor="b">
            <a:normAutofit/>
          </a:bodyPr>
          <a:lstStyle/>
          <a:p>
            <a:r>
              <a:rPr lang="en-GB" sz="5600">
                <a:latin typeface="Arial"/>
                <a:cs typeface="Calibri Light"/>
              </a:rPr>
              <a:t>Thank You</a:t>
            </a:r>
          </a:p>
        </p:txBody>
      </p:sp>
      <p:cxnSp>
        <p:nvCxnSpPr>
          <p:cNvPr id="34" name="Straight Connector 33">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BAF3EA-7E66-7CDB-0B49-515CD17BD402}"/>
              </a:ext>
            </a:extLst>
          </p:cNvPr>
          <p:cNvSpPr>
            <a:spLocks noGrp="1"/>
          </p:cNvSpPr>
          <p:nvPr>
            <p:ph idx="1"/>
          </p:nvPr>
        </p:nvSpPr>
        <p:spPr>
          <a:xfrm>
            <a:off x="803776" y="2829330"/>
            <a:ext cx="6190412" cy="3344459"/>
          </a:xfrm>
        </p:spPr>
        <p:txBody>
          <a:bodyPr vert="horz" lIns="91440" tIns="45720" rIns="91440" bIns="45720" rtlCol="0" anchor="t">
            <a:normAutofit/>
          </a:bodyPr>
          <a:lstStyle/>
          <a:p>
            <a:pPr marL="0" indent="0">
              <a:buNone/>
            </a:pPr>
            <a:endParaRPr lang="en-GB" sz="2000">
              <a:solidFill>
                <a:schemeClr val="tx1">
                  <a:alpha val="80000"/>
                </a:schemeClr>
              </a:solidFill>
              <a:cs typeface="Calibri"/>
            </a:endParaRPr>
          </a:p>
          <a:p>
            <a:endParaRPr lang="en-GB" sz="2000">
              <a:solidFill>
                <a:schemeClr val="tx1">
                  <a:alpha val="80000"/>
                </a:schemeClr>
              </a:solidFill>
              <a:cs typeface="Calibri"/>
            </a:endParaRPr>
          </a:p>
        </p:txBody>
      </p:sp>
      <p:sp>
        <p:nvSpPr>
          <p:cNvPr id="3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8142370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11B8A-D66D-DCFC-DA03-6E71007B785F}"/>
              </a:ext>
            </a:extLst>
          </p:cNvPr>
          <p:cNvSpPr>
            <a:spLocks noGrp="1"/>
          </p:cNvSpPr>
          <p:nvPr>
            <p:ph type="title"/>
          </p:nvPr>
        </p:nvSpPr>
        <p:spPr/>
        <p:txBody>
          <a:bodyPr/>
          <a:lstStyle/>
          <a:p>
            <a:r>
              <a:rPr lang="en-GB" dirty="0">
                <a:latin typeface="Arial"/>
                <a:cs typeface="Calibri Light"/>
              </a:rPr>
              <a:t>References</a:t>
            </a:r>
            <a:endParaRPr lang="en-GB" dirty="0">
              <a:latin typeface="Arial"/>
            </a:endParaRPr>
          </a:p>
        </p:txBody>
      </p:sp>
      <p:sp>
        <p:nvSpPr>
          <p:cNvPr id="3" name="Content Placeholder 2">
            <a:extLst>
              <a:ext uri="{FF2B5EF4-FFF2-40B4-BE49-F238E27FC236}">
                <a16:creationId xmlns:a16="http://schemas.microsoft.com/office/drawing/2014/main" id="{2854AC9E-5B29-E74B-6680-6B01C80EC6A0}"/>
              </a:ext>
            </a:extLst>
          </p:cNvPr>
          <p:cNvSpPr>
            <a:spLocks noGrp="1"/>
          </p:cNvSpPr>
          <p:nvPr>
            <p:ph idx="1"/>
          </p:nvPr>
        </p:nvSpPr>
        <p:spPr>
          <a:xfrm>
            <a:off x="695960" y="1541145"/>
            <a:ext cx="10515600" cy="4951730"/>
          </a:xfrm>
        </p:spPr>
        <p:txBody>
          <a:bodyPr vert="horz" lIns="91440" tIns="45720" rIns="91440" bIns="45720" rtlCol="0" anchor="t">
            <a:noAutofit/>
          </a:bodyPr>
          <a:lstStyle/>
          <a:p>
            <a:pPr marL="0" indent="0">
              <a:lnSpc>
                <a:spcPct val="100000"/>
              </a:lnSpc>
              <a:spcAft>
                <a:spcPts val="800"/>
              </a:spcAft>
              <a:buNone/>
            </a:pPr>
            <a:r>
              <a:rPr lang="en-GB" sz="1600" dirty="0">
                <a:effectLst/>
                <a:latin typeface="Arial" panose="020B0604020202020204" pitchFamily="34" charset="0"/>
                <a:ea typeface="Arial" panose="020B0604020202020204" pitchFamily="34" charset="0"/>
                <a:cs typeface="Times New Roman" panose="02020603050405020304" pitchFamily="18" charset="0"/>
              </a:rPr>
              <a:t>Di Benedetto, C.A. (1999) Identifying the key success factors in new product launch. </a:t>
            </a:r>
            <a:r>
              <a:rPr lang="en-GB" sz="1600" i="1" dirty="0">
                <a:effectLst/>
                <a:latin typeface="Arial" panose="020B0604020202020204" pitchFamily="34" charset="0"/>
                <a:ea typeface="Arial" panose="020B0604020202020204" pitchFamily="34" charset="0"/>
                <a:cs typeface="Times New Roman" panose="02020603050405020304" pitchFamily="18" charset="0"/>
              </a:rPr>
              <a:t>Journal of Product Innovation Management: An International Publication of The Product Development &amp; Management Association</a:t>
            </a:r>
            <a:r>
              <a:rPr lang="en-GB" sz="1600" dirty="0">
                <a:effectLst/>
                <a:latin typeface="Arial" panose="020B0604020202020204" pitchFamily="34" charset="0"/>
                <a:ea typeface="Arial" panose="020B0604020202020204" pitchFamily="34" charset="0"/>
                <a:cs typeface="Times New Roman" panose="02020603050405020304" pitchFamily="18" charset="0"/>
              </a:rPr>
              <a:t>, </a:t>
            </a:r>
            <a:r>
              <a:rPr lang="en-GB" sz="1600" i="1" dirty="0">
                <a:effectLst/>
                <a:latin typeface="Arial" panose="020B0604020202020204" pitchFamily="34" charset="0"/>
                <a:ea typeface="Arial" panose="020B0604020202020204" pitchFamily="34" charset="0"/>
                <a:cs typeface="Times New Roman" panose="02020603050405020304" pitchFamily="18" charset="0"/>
              </a:rPr>
              <a:t>16</a:t>
            </a:r>
            <a:r>
              <a:rPr lang="en-GB" sz="1600" dirty="0">
                <a:effectLst/>
                <a:latin typeface="Arial" panose="020B0604020202020204" pitchFamily="34" charset="0"/>
                <a:ea typeface="Arial" panose="020B0604020202020204" pitchFamily="34" charset="0"/>
                <a:cs typeface="Times New Roman" panose="02020603050405020304" pitchFamily="18" charset="0"/>
              </a:rPr>
              <a:t>(6), pp.530-544.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70000"/>
              </a:lnSpc>
              <a:spcAft>
                <a:spcPts val="800"/>
              </a:spcAft>
              <a:buNone/>
            </a:pPr>
            <a:r>
              <a:rPr lang="en-GB" sz="1600" dirty="0">
                <a:effectLst/>
                <a:latin typeface="Arial" panose="020B0604020202020204" pitchFamily="34" charset="0"/>
                <a:ea typeface="Arial" panose="020B0604020202020204" pitchFamily="34" charset="0"/>
                <a:cs typeface="Times New Roman" panose="02020603050405020304" pitchFamily="18" charset="0"/>
              </a:rPr>
              <a:t>Holland and Barrett (2023) </a:t>
            </a:r>
            <a:r>
              <a:rPr lang="en-GB" sz="1600" i="1" dirty="0" err="1">
                <a:effectLst/>
                <a:latin typeface="Arial" panose="020B0604020202020204" pitchFamily="34" charset="0"/>
                <a:ea typeface="Arial" panose="020B0604020202020204" pitchFamily="34" charset="0"/>
                <a:cs typeface="Times New Roman" panose="02020603050405020304" pitchFamily="18" charset="0"/>
              </a:rPr>
              <a:t>Uk</a:t>
            </a:r>
            <a:r>
              <a:rPr lang="en-GB" sz="1600" i="1" dirty="0">
                <a:effectLst/>
                <a:latin typeface="Arial" panose="020B0604020202020204" pitchFamily="34" charset="0"/>
                <a:ea typeface="Arial" panose="020B0604020202020204" pitchFamily="34" charset="0"/>
                <a:cs typeface="Times New Roman" panose="02020603050405020304" pitchFamily="18" charset="0"/>
              </a:rPr>
              <a:t> Gut Health Report 2023. </a:t>
            </a:r>
            <a:r>
              <a:rPr lang="en-GB" sz="1600" dirty="0">
                <a:effectLst/>
                <a:latin typeface="Arial" panose="020B0604020202020204" pitchFamily="34" charset="0"/>
                <a:ea typeface="Arial" panose="020B0604020202020204" pitchFamily="34" charset="0"/>
                <a:cs typeface="Times New Roman" panose="02020603050405020304" pitchFamily="18" charset="0"/>
              </a:rPr>
              <a:t>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2"/>
              </a:rPr>
              <a:t>https://www.hollandandbarrett.com/the-health-hub/conditions/digestive-health/gut-health-report-2023/</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15</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th</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70000"/>
              </a:lnSpc>
              <a:spcAft>
                <a:spcPts val="800"/>
              </a:spcAft>
              <a:buNone/>
            </a:pPr>
            <a:r>
              <a:rPr lang="en-GB" sz="1600" dirty="0" err="1">
                <a:effectLst/>
                <a:latin typeface="Arial" panose="020B0604020202020204" pitchFamily="34" charset="0"/>
                <a:ea typeface="Arial" panose="020B0604020202020204" pitchFamily="34" charset="0"/>
                <a:cs typeface="Times New Roman" panose="02020603050405020304" pitchFamily="18" charset="0"/>
              </a:rPr>
              <a:t>Kandylis</a:t>
            </a:r>
            <a:r>
              <a:rPr lang="en-GB" sz="1600" dirty="0">
                <a:effectLst/>
                <a:latin typeface="Arial" panose="020B0604020202020204" pitchFamily="34" charset="0"/>
                <a:ea typeface="Arial" panose="020B0604020202020204" pitchFamily="34" charset="0"/>
                <a:cs typeface="Times New Roman" panose="02020603050405020304" pitchFamily="18" charset="0"/>
              </a:rPr>
              <a:t>, P. and </a:t>
            </a:r>
            <a:r>
              <a:rPr lang="en-GB" sz="1600" dirty="0" err="1">
                <a:effectLst/>
                <a:latin typeface="Arial" panose="020B0604020202020204" pitchFamily="34" charset="0"/>
                <a:ea typeface="Arial" panose="020B0604020202020204" pitchFamily="34" charset="0"/>
                <a:cs typeface="Times New Roman" panose="02020603050405020304" pitchFamily="18" charset="0"/>
              </a:rPr>
              <a:t>Kokkinomagoulos</a:t>
            </a:r>
            <a:r>
              <a:rPr lang="en-GB" sz="1600" dirty="0">
                <a:effectLst/>
                <a:latin typeface="Arial" panose="020B0604020202020204" pitchFamily="34" charset="0"/>
                <a:ea typeface="Arial" panose="020B0604020202020204" pitchFamily="34" charset="0"/>
                <a:cs typeface="Times New Roman" panose="02020603050405020304" pitchFamily="18" charset="0"/>
              </a:rPr>
              <a:t>, E. (2020). Food Applications and Potential Health Benefits of Pomegranate and Its Derivatives. Foods, 9(2), p.122.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3"/>
              </a:rPr>
              <a:t>https://www.mdpi.com/2304-8158/9/2/122</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22</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nd</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70000"/>
              </a:lnSpc>
              <a:spcAft>
                <a:spcPts val="800"/>
              </a:spcAft>
              <a:buNone/>
            </a:pPr>
            <a:r>
              <a:rPr lang="en-GB" sz="1600" dirty="0" err="1">
                <a:effectLst/>
                <a:latin typeface="Arial" panose="020B0604020202020204" pitchFamily="34" charset="0"/>
                <a:ea typeface="Arial" panose="020B0604020202020204" pitchFamily="34" charset="0"/>
                <a:cs typeface="Times New Roman" panose="02020603050405020304" pitchFamily="18" charset="0"/>
              </a:rPr>
              <a:t>Kulczyński</a:t>
            </a:r>
            <a:r>
              <a:rPr lang="en-GB" sz="1600" dirty="0">
                <a:effectLst/>
                <a:latin typeface="Arial" panose="020B0604020202020204" pitchFamily="34" charset="0"/>
                <a:ea typeface="Arial" panose="020B0604020202020204" pitchFamily="34" charset="0"/>
                <a:cs typeface="Times New Roman" panose="02020603050405020304" pitchFamily="18" charset="0"/>
              </a:rPr>
              <a:t>, B</a:t>
            </a:r>
            <a:r>
              <a:rPr lang="en-GB" sz="1600" i="1" dirty="0">
                <a:effectLst/>
                <a:latin typeface="Arial" panose="020B0604020202020204" pitchFamily="34" charset="0"/>
                <a:ea typeface="Arial" panose="020B0604020202020204" pitchFamily="34" charset="0"/>
                <a:cs typeface="Times New Roman" panose="02020603050405020304" pitchFamily="18" charset="0"/>
              </a:rPr>
              <a:t>. et al. </a:t>
            </a:r>
            <a:r>
              <a:rPr lang="en-GB" sz="1600" dirty="0">
                <a:effectLst/>
                <a:latin typeface="Arial" panose="020B0604020202020204" pitchFamily="34" charset="0"/>
                <a:ea typeface="Arial" panose="020B0604020202020204" pitchFamily="34" charset="0"/>
                <a:cs typeface="Times New Roman" panose="02020603050405020304" pitchFamily="18" charset="0"/>
              </a:rPr>
              <a:t>(2019). The Chemical Composition and Nutritional Value of Chia Seeds—Current State of Knowledge. Nutrients, [online] 11(6), p.1242.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4"/>
              </a:rPr>
              <a:t>https://www.mdpi.com/2072-6643/11/6/1242</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22</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nd</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704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BDBDB6-1A7A-8756-016E-8D1A8474ED63}"/>
              </a:ext>
            </a:extLst>
          </p:cNvPr>
          <p:cNvSpPr>
            <a:spLocks noGrp="1"/>
          </p:cNvSpPr>
          <p:nvPr>
            <p:ph idx="1"/>
          </p:nvPr>
        </p:nvSpPr>
        <p:spPr>
          <a:xfrm>
            <a:off x="838200" y="645755"/>
            <a:ext cx="10515600" cy="5531208"/>
          </a:xfrm>
        </p:spPr>
        <p:txBody>
          <a:bodyPr vert="horz" lIns="91440" tIns="45720" rIns="91440" bIns="45720" rtlCol="0" anchor="t">
            <a:noAutofit/>
          </a:bodyPr>
          <a:lstStyle/>
          <a:p>
            <a:pPr marL="0" indent="0">
              <a:lnSpc>
                <a:spcPct val="100000"/>
              </a:lnSpc>
              <a:spcAft>
                <a:spcPts val="800"/>
              </a:spcAft>
              <a:buNone/>
            </a:pPr>
            <a:r>
              <a:rPr lang="en-GB" sz="1600" dirty="0">
                <a:effectLst/>
                <a:latin typeface="Arial" panose="020B0604020202020204" pitchFamily="34" charset="0"/>
                <a:ea typeface="Arial" panose="020B0604020202020204" pitchFamily="34" charset="0"/>
                <a:cs typeface="Times New Roman" panose="02020603050405020304" pitchFamily="18" charset="0"/>
              </a:rPr>
              <a:t>Pollack, J. and Helm, J. and Adler, D. (2018) What is the Iron Triangle, and how has it changed?. </a:t>
            </a:r>
            <a:r>
              <a:rPr lang="en-GB" sz="1600" i="1" dirty="0">
                <a:effectLst/>
                <a:latin typeface="Arial" panose="020B0604020202020204" pitchFamily="34" charset="0"/>
                <a:ea typeface="Arial" panose="020B0604020202020204" pitchFamily="34" charset="0"/>
                <a:cs typeface="Times New Roman" panose="02020603050405020304" pitchFamily="18" charset="0"/>
              </a:rPr>
              <a:t>International Journal of Managing Projects in Business</a:t>
            </a:r>
            <a:r>
              <a:rPr lang="en-GB" sz="1600" dirty="0">
                <a:effectLst/>
                <a:latin typeface="Arial" panose="020B0604020202020204" pitchFamily="34" charset="0"/>
                <a:ea typeface="Arial" panose="020B0604020202020204" pitchFamily="34" charset="0"/>
                <a:cs typeface="Times New Roman" panose="02020603050405020304" pitchFamily="18" charset="0"/>
              </a:rPr>
              <a:t>, </a:t>
            </a:r>
            <a:r>
              <a:rPr lang="en-GB" sz="1600" i="1" dirty="0">
                <a:effectLst/>
                <a:latin typeface="Arial" panose="020B0604020202020204" pitchFamily="34" charset="0"/>
                <a:ea typeface="Arial" panose="020B0604020202020204" pitchFamily="34" charset="0"/>
                <a:cs typeface="Times New Roman" panose="02020603050405020304" pitchFamily="18" charset="0"/>
              </a:rPr>
              <a:t>11</a:t>
            </a:r>
            <a:r>
              <a:rPr lang="en-GB" sz="1600" dirty="0">
                <a:effectLst/>
                <a:latin typeface="Arial" panose="020B0604020202020204" pitchFamily="34" charset="0"/>
                <a:ea typeface="Arial" panose="020B0604020202020204" pitchFamily="34" charset="0"/>
                <a:cs typeface="Times New Roman" panose="02020603050405020304" pitchFamily="18" charset="0"/>
              </a:rPr>
              <a:t>(2), pp.527-54.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600" dirty="0" err="1">
                <a:effectLst/>
                <a:latin typeface="Arial" panose="020B0604020202020204" pitchFamily="34" charset="0"/>
                <a:ea typeface="Arial" panose="020B0604020202020204" pitchFamily="34" charset="0"/>
                <a:cs typeface="Times New Roman" panose="02020603050405020304" pitchFamily="18" charset="0"/>
              </a:rPr>
              <a:t>Puupponen-Pimiä</a:t>
            </a:r>
            <a:r>
              <a:rPr lang="en-GB" sz="1600" dirty="0">
                <a:effectLst/>
                <a:latin typeface="Arial" panose="020B0604020202020204" pitchFamily="34" charset="0"/>
                <a:ea typeface="Arial" panose="020B0604020202020204" pitchFamily="34" charset="0"/>
                <a:cs typeface="Times New Roman" panose="02020603050405020304" pitchFamily="18" charset="0"/>
              </a:rPr>
              <a:t>, R. </a:t>
            </a:r>
            <a:r>
              <a:rPr lang="en-GB" sz="1600" i="1" dirty="0">
                <a:effectLst/>
                <a:latin typeface="Arial" panose="020B0604020202020204" pitchFamily="34" charset="0"/>
                <a:ea typeface="Arial" panose="020B0604020202020204" pitchFamily="34" charset="0"/>
                <a:cs typeface="Times New Roman" panose="02020603050405020304" pitchFamily="18" charset="0"/>
              </a:rPr>
              <a:t>et al.</a:t>
            </a:r>
            <a:r>
              <a:rPr lang="en-GB" sz="1600" dirty="0">
                <a:effectLst/>
                <a:latin typeface="Arial" panose="020B0604020202020204" pitchFamily="34" charset="0"/>
                <a:ea typeface="Arial" panose="020B0604020202020204" pitchFamily="34" charset="0"/>
                <a:cs typeface="Times New Roman" panose="02020603050405020304" pitchFamily="18" charset="0"/>
              </a:rPr>
              <a:t> (2002) ‘Development of functional ingredients for gut health’, </a:t>
            </a:r>
            <a:r>
              <a:rPr lang="en-GB" sz="1600" i="1" dirty="0">
                <a:effectLst/>
                <a:latin typeface="Arial" panose="020B0604020202020204" pitchFamily="34" charset="0"/>
                <a:ea typeface="Arial" panose="020B0604020202020204" pitchFamily="34" charset="0"/>
                <a:cs typeface="Times New Roman" panose="02020603050405020304" pitchFamily="18" charset="0"/>
              </a:rPr>
              <a:t>Trends in Food Science &amp; Technology</a:t>
            </a:r>
            <a:r>
              <a:rPr lang="en-GB" sz="1600" dirty="0">
                <a:effectLst/>
                <a:latin typeface="Arial" panose="020B0604020202020204" pitchFamily="34" charset="0"/>
                <a:ea typeface="Arial" panose="020B0604020202020204" pitchFamily="34" charset="0"/>
                <a:cs typeface="Times New Roman" panose="02020603050405020304" pitchFamily="18" charset="0"/>
              </a:rPr>
              <a:t>, 13(1), pp. 3–11.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2"/>
              </a:rPr>
              <a:t>https://www.sciencedirect.com/science/article/pii/S0924224402000201</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22</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nd</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600" dirty="0">
                <a:effectLst/>
                <a:latin typeface="Arial" panose="020B0604020202020204" pitchFamily="34" charset="0"/>
                <a:ea typeface="Arial" panose="020B0604020202020204" pitchFamily="34" charset="0"/>
                <a:cs typeface="Times New Roman" panose="02020603050405020304" pitchFamily="18" charset="0"/>
              </a:rPr>
              <a:t>Techno-group (2023) Techno Group and The Iron Triangle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3"/>
              </a:rPr>
              <a:t>https://techno-group.co.uk/techno-group-and-the-iron-triangle/</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15</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th</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600" dirty="0">
                <a:effectLst/>
                <a:latin typeface="Arial" panose="020B0604020202020204" pitchFamily="34" charset="0"/>
                <a:ea typeface="Arial" panose="020B0604020202020204" pitchFamily="34" charset="0"/>
                <a:cs typeface="Times New Roman" panose="02020603050405020304" pitchFamily="18" charset="0"/>
              </a:rPr>
              <a:t>TikTok (2023) '#</a:t>
            </a:r>
            <a:r>
              <a:rPr lang="en-GB" sz="1600" dirty="0" err="1">
                <a:effectLst/>
                <a:latin typeface="Arial" panose="020B0604020202020204" pitchFamily="34" charset="0"/>
                <a:ea typeface="Arial" panose="020B0604020202020204" pitchFamily="34" charset="0"/>
                <a:cs typeface="Times New Roman" panose="02020603050405020304" pitchFamily="18" charset="0"/>
              </a:rPr>
              <a:t>guthealth</a:t>
            </a:r>
            <a:r>
              <a:rPr lang="en-GB" sz="1600" b="1" dirty="0">
                <a:effectLst/>
                <a:latin typeface="Arial" panose="020B0604020202020204" pitchFamily="34" charset="0"/>
                <a:ea typeface="Arial" panose="020B0604020202020204" pitchFamily="34" charset="0"/>
                <a:cs typeface="Times New Roman" panose="02020603050405020304" pitchFamily="18" charset="0"/>
              </a:rPr>
              <a:t>’.</a:t>
            </a:r>
            <a:r>
              <a:rPr lang="en-GB" sz="1600" dirty="0">
                <a:effectLst/>
                <a:latin typeface="Arial" panose="020B0604020202020204" pitchFamily="34" charset="0"/>
                <a:ea typeface="Arial" panose="020B0604020202020204" pitchFamily="34" charset="0"/>
                <a:cs typeface="Times New Roman" panose="02020603050405020304" pitchFamily="18" charset="0"/>
              </a:rPr>
              <a:t>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4"/>
              </a:rPr>
              <a:t>https://www.tiktok.com/tag/guthealth?lang=en</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22nd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600" dirty="0" err="1">
                <a:effectLst/>
                <a:latin typeface="Arial" panose="020B0604020202020204" pitchFamily="34" charset="0"/>
                <a:ea typeface="Arial" panose="020B0604020202020204" pitchFamily="34" charset="0"/>
                <a:cs typeface="Times New Roman" panose="02020603050405020304" pitchFamily="18" charset="0"/>
              </a:rPr>
              <a:t>Vayalil</a:t>
            </a:r>
            <a:r>
              <a:rPr lang="en-GB" sz="1600" dirty="0">
                <a:effectLst/>
                <a:latin typeface="Arial" panose="020B0604020202020204" pitchFamily="34" charset="0"/>
                <a:ea typeface="Arial" panose="020B0604020202020204" pitchFamily="34" charset="0"/>
                <a:cs typeface="Times New Roman" panose="02020603050405020304" pitchFamily="18" charset="0"/>
              </a:rPr>
              <a:t>, P.K. (2012) “Date Fruits (Phoenix </a:t>
            </a:r>
            <a:r>
              <a:rPr lang="en-GB" sz="1600" dirty="0" err="1">
                <a:effectLst/>
                <a:latin typeface="Arial" panose="020B0604020202020204" pitchFamily="34" charset="0"/>
                <a:ea typeface="Arial" panose="020B0604020202020204" pitchFamily="34" charset="0"/>
                <a:cs typeface="Times New Roman" panose="02020603050405020304" pitchFamily="18" charset="0"/>
              </a:rPr>
              <a:t>actyliferaLinn</a:t>
            </a:r>
            <a:r>
              <a:rPr lang="en-GB" sz="1600" dirty="0">
                <a:effectLst/>
                <a:latin typeface="Arial" panose="020B0604020202020204" pitchFamily="34" charset="0"/>
                <a:ea typeface="Arial" panose="020B0604020202020204" pitchFamily="34" charset="0"/>
                <a:cs typeface="Times New Roman" panose="02020603050405020304" pitchFamily="18" charset="0"/>
              </a:rPr>
              <a:t>): An Emerging Medicinal Food.” </a:t>
            </a:r>
            <a:r>
              <a:rPr lang="en-GB" sz="1600" i="1" dirty="0">
                <a:effectLst/>
                <a:latin typeface="Arial" panose="020B0604020202020204" pitchFamily="34" charset="0"/>
                <a:ea typeface="Arial" panose="020B0604020202020204" pitchFamily="34" charset="0"/>
                <a:cs typeface="Times New Roman" panose="02020603050405020304" pitchFamily="18" charset="0"/>
              </a:rPr>
              <a:t>Critical Reviews in Food Science and Nutrition</a:t>
            </a:r>
            <a:r>
              <a:rPr lang="en-GB" sz="1600" dirty="0">
                <a:effectLst/>
                <a:latin typeface="Arial" panose="020B0604020202020204" pitchFamily="34" charset="0"/>
                <a:ea typeface="Arial" panose="020B0604020202020204" pitchFamily="34" charset="0"/>
                <a:cs typeface="Times New Roman" panose="02020603050405020304" pitchFamily="18" charset="0"/>
              </a:rPr>
              <a:t>, 52(3) pp. 249–271.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5"/>
              </a:rPr>
              <a:t>https://www.tandfonline.com/doi/full/10.1080/10408398.2010.499824</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22</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nd</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855052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5" ma:contentTypeDescription="Create a new document." ma:contentTypeScope="" ma:versionID="4bc78fae01314d050658c65fd3999d2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05fd176d7f1968ff9a4462b206132581"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LengthInSeconds"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_activity" ma:index="19" nillable="true" ma:displayName="_activity" ma:hidden="true" ma:internalName="_activity">
      <xsd:simpleType>
        <xsd:restriction base="dms:Note"/>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Props1.xml><?xml version="1.0" encoding="utf-8"?>
<ds:datastoreItem xmlns:ds="http://schemas.openxmlformats.org/officeDocument/2006/customXml" ds:itemID="{9F0F8DD0-5A9A-405F-9770-D52D4FC04C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17634DD-7097-4F3D-B2AF-84FC6A527DBE}">
  <ds:schemaRefs>
    <ds:schemaRef ds:uri="http://schemas.microsoft.com/sharepoint/v3/contenttype/forms"/>
  </ds:schemaRefs>
</ds:datastoreItem>
</file>

<file path=customXml/itemProps3.xml><?xml version="1.0" encoding="utf-8"?>
<ds:datastoreItem xmlns:ds="http://schemas.openxmlformats.org/officeDocument/2006/customXml" ds:itemID="{CDB9EA8D-B3FF-49C1-9111-4D6DB6F0EEBA}">
  <ds:schemaRefs>
    <ds:schemaRef ds:uri="http://purl.org/dc/elements/1.1/"/>
    <ds:schemaRef ds:uri="http://schemas.microsoft.com/office/2006/documentManagement/types"/>
    <ds:schemaRef ds:uri="http://purl.org/dc/terms/"/>
    <ds:schemaRef ds:uri="be49ff73-cec0-4379-9da8-63ff3cc411bb"/>
    <ds:schemaRef ds:uri="http://schemas.microsoft.com/office/infopath/2007/PartnerControls"/>
    <ds:schemaRef ds:uri="http://purl.org/dc/dcmitype/"/>
    <ds:schemaRef ds:uri="http://www.w3.org/XML/1998/namespace"/>
    <ds:schemaRef ds:uri="http://schemas.microsoft.com/office/2006/metadata/properties"/>
    <ds:schemaRef ds:uri="http://schemas.openxmlformats.org/package/2006/metadata/core-properties"/>
    <ds:schemaRef ds:uri="90b58af8-24e5-4252-ab67-b2f2985aee88"/>
  </ds:schemaRefs>
</ds:datastoreItem>
</file>

<file path=docProps/app.xml><?xml version="1.0" encoding="utf-8"?>
<Properties xmlns="http://schemas.openxmlformats.org/officeDocument/2006/extended-properties" xmlns:vt="http://schemas.openxmlformats.org/officeDocument/2006/docPropsVTypes">
  <Template>office theme</Template>
  <TotalTime>302</TotalTime>
  <Words>1772</Words>
  <Application>Microsoft Office PowerPoint</Application>
  <PresentationFormat>Widescreen</PresentationFormat>
  <Paragraphs>252</Paragraphs>
  <Slides>17</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Arial Nova</vt:lpstr>
      <vt:lpstr>Calibri</vt:lpstr>
      <vt:lpstr>Calibri Light</vt:lpstr>
      <vt:lpstr>office theme</vt:lpstr>
      <vt:lpstr> Managing Projects in the Organisation BMSW5104  Project Proposal Presentation Groupwork By:   2118505 Amina Begum – Team Leader 2107487 Nicoleta Baltaret  2109147 Aleena Tahura Yasmin Lecturer: Aderemi Ojebode (Dr)</vt:lpstr>
      <vt:lpstr>Project Proposal</vt:lpstr>
      <vt:lpstr>VitaLyf</vt:lpstr>
      <vt:lpstr>SWOT Analysis of VitaLyf</vt:lpstr>
      <vt:lpstr>PowerPoint Presentation</vt:lpstr>
      <vt:lpstr>Our Stakeholders</vt:lpstr>
      <vt:lpstr>The Project Life Cycle </vt:lpstr>
      <vt:lpstr>The Iron Triangle</vt:lpstr>
      <vt:lpstr>The Project Team</vt:lpstr>
      <vt:lpstr>Work Breakdown </vt:lpstr>
      <vt:lpstr>Product Launch Timeline</vt:lpstr>
      <vt:lpstr>Quad Chart</vt:lpstr>
      <vt:lpstr>Risk Analysis</vt:lpstr>
      <vt:lpstr>Project Budget</vt:lpstr>
      <vt:lpstr>Thank You</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Aleena Tahura Yasmin (2109147)</cp:lastModifiedBy>
  <cp:revision>504</cp:revision>
  <dcterms:created xsi:type="dcterms:W3CDTF">2023-10-14T20:40:56Z</dcterms:created>
  <dcterms:modified xsi:type="dcterms:W3CDTF">2023-10-27T22:16:40Z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