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98" r:id="rId2"/>
    <p:sldId id="281" r:id="rId3"/>
    <p:sldId id="283" r:id="rId4"/>
    <p:sldId id="284" r:id="rId5"/>
    <p:sldId id="294" r:id="rId6"/>
    <p:sldId id="285" r:id="rId7"/>
    <p:sldId id="296" r:id="rId8"/>
    <p:sldId id="297" r:id="rId9"/>
    <p:sldId id="299" r:id="rId10"/>
    <p:sldId id="300" r:id="rId11"/>
    <p:sldId id="30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77F8C0-4A39-4EDB-9D1B-51F4A16A4168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3CBECC-0546-4B65-976C-EB9A103A32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011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2117BC6-E3A7-457F-A74F-B6D7E75C9E37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 smtClean="0"/>
          </a:p>
        </p:txBody>
      </p:sp>
      <p:sp>
        <p:nvSpPr>
          <p:cNvPr id="4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970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Software Development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Lecture 10</a:t>
            </a:r>
          </a:p>
          <a:p>
            <a:pPr lvl="1" eaLnBrk="1" hangingPunct="1"/>
            <a:r>
              <a:rPr lang="en-GB" altLang="en-US" dirty="0" smtClean="0"/>
              <a:t>Quick Recap</a:t>
            </a:r>
          </a:p>
          <a:p>
            <a:pPr lvl="2"/>
            <a:r>
              <a:rPr lang="en-GB" altLang="en-US" dirty="0" smtClean="0"/>
              <a:t>Pointers</a:t>
            </a:r>
          </a:p>
          <a:p>
            <a:pPr lvl="1"/>
            <a:r>
              <a:rPr lang="en-GB" altLang="en-US" dirty="0"/>
              <a:t>DMA </a:t>
            </a:r>
            <a:endParaRPr lang="en-GB" altLang="en-US" dirty="0" smtClean="0"/>
          </a:p>
          <a:p>
            <a:pPr lvl="2"/>
            <a:r>
              <a:rPr lang="en-GB" altLang="en-US" dirty="0" smtClean="0"/>
              <a:t>Dynamic Memory Allocation</a:t>
            </a: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21615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When a variable is declared, the required amount of memory is allocated and used to store the value at the memory address.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Remember, each variable has four properties: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Unique Name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Value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Address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Determining how much memory is needed to store the following variables is straight forward</a:t>
            </a:r>
          </a:p>
        </p:txBody>
      </p:sp>
      <p:sp>
        <p:nvSpPr>
          <p:cNvPr id="4" name="Rectangle 3"/>
          <p:cNvSpPr/>
          <p:nvPr/>
        </p:nvSpPr>
        <p:spPr>
          <a:xfrm>
            <a:off x="1295400" y="3733800"/>
            <a:ext cx="67818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count = 27;		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32 bits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length = 106.5f;	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32 bits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pi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0.00000121;	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64 bits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*name = “Tom”;		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32 bits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total memory required: 	// 160bits (20bytes)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Unknown quantity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Often, the programmer doesn’t know how much memory will be required to store certain data.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Example: the user is asked to enter their name: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User 1 enters: “Tom”</a:t>
            </a:r>
          </a:p>
          <a:p>
            <a:pPr marL="1828800" lvl="3" indent="-457200" algn="l"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</a:rPr>
              <a:t>3 characters + a NULL terminating character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User 2 enters: “Alexandra”</a:t>
            </a:r>
          </a:p>
          <a:p>
            <a:pPr marL="1828800" lvl="3" indent="-457200" algn="l">
              <a:buFont typeface="Arial" panose="020B0604020202020204" pitchFamily="34" charset="0"/>
              <a:buChar char="•"/>
            </a:pPr>
            <a:r>
              <a:rPr lang="en-GB" sz="1500" dirty="0" smtClean="0">
                <a:solidFill>
                  <a:schemeClr val="tx1"/>
                </a:solidFill>
              </a:rPr>
              <a:t>9 </a:t>
            </a:r>
            <a:r>
              <a:rPr lang="en-GB" sz="1500" dirty="0">
                <a:solidFill>
                  <a:schemeClr val="tx1"/>
                </a:solidFill>
              </a:rPr>
              <a:t>characters + a NULL </a:t>
            </a:r>
            <a:r>
              <a:rPr lang="en-GB" sz="1500" dirty="0" smtClean="0">
                <a:solidFill>
                  <a:schemeClr val="tx1"/>
                </a:solidFill>
              </a:rPr>
              <a:t>terminating </a:t>
            </a:r>
            <a:r>
              <a:rPr lang="en-GB" sz="1500" dirty="0">
                <a:solidFill>
                  <a:schemeClr val="tx1"/>
                </a:solidFill>
              </a:rPr>
              <a:t>character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One Solution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 this particular case, the programmer may decide to allocate a block of memory (on the stack) that is </a:t>
            </a:r>
            <a:r>
              <a:rPr lang="en-GB" i="1" dirty="0" smtClean="0">
                <a:solidFill>
                  <a:schemeClr val="tx1"/>
                </a:solidFill>
              </a:rPr>
              <a:t>more than adequate </a:t>
            </a:r>
            <a:r>
              <a:rPr lang="en-GB" dirty="0" smtClean="0">
                <a:solidFill>
                  <a:schemeClr val="tx1"/>
                </a:solidFill>
              </a:rPr>
              <a:t>to store any person’s name: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However, this is fairly wasteful – especially if the persons name is Tom</a:t>
            </a:r>
            <a:endParaRPr lang="en-GB" sz="24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19400" y="3886200"/>
            <a:ext cx="23374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name[1024];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961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Dynamic 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Also referred to as DMA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DMA can be used to dynamically allocate the exact amount of memory needed during run-time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Dynamically allocated memory is stored on the Heap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C++ provides simple routines to allocate and de-allocate memory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C++ memory allocation: </a:t>
            </a:r>
            <a:r>
              <a:rPr lang="en-GB" dirty="0" smtClean="0">
                <a:solidFill>
                  <a:srgbClr val="3F3FFF"/>
                </a:solidFill>
              </a:rPr>
              <a:t>new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5400" y="1945481"/>
            <a:ext cx="67818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cParticle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*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NULL;</a:t>
            </a:r>
          </a:p>
          <a:p>
            <a:endParaRPr lang="en-GB" dirty="0" smtClean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determine the number of particles we need</a:t>
            </a: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count;</a:t>
            </a:r>
          </a:p>
          <a:p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(“Enter the number of particles required\n”);</a:t>
            </a:r>
          </a:p>
          <a:p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scanf_s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(“%d”, &amp;count);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dynamically allocate the required amount of</a:t>
            </a: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memory needed here..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new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cParticle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[count]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275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C++ memory </a:t>
            </a:r>
            <a:r>
              <a:rPr lang="en-GB" dirty="0" smtClean="0"/>
              <a:t>deallocation: </a:t>
            </a:r>
            <a:r>
              <a:rPr lang="en-GB" dirty="0" smtClean="0">
                <a:solidFill>
                  <a:srgbClr val="3F3FFF"/>
                </a:solidFill>
              </a:rPr>
              <a:t>delete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It’s good programming practice to delete dynamically allocated memory after you have finished using it.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Every use of </a:t>
            </a:r>
            <a:r>
              <a:rPr lang="en-GB" sz="2400" dirty="0" smtClean="0">
                <a:solidFill>
                  <a:srgbClr val="3F3FFF"/>
                </a:solidFill>
              </a:rPr>
              <a:t>new</a:t>
            </a:r>
            <a:r>
              <a:rPr lang="en-GB" sz="2400" dirty="0" smtClean="0">
                <a:solidFill>
                  <a:schemeClr val="tx1"/>
                </a:solidFill>
              </a:rPr>
              <a:t> should be balanced by a </a:t>
            </a:r>
            <a:r>
              <a:rPr lang="en-GB" sz="2400" dirty="0" smtClean="0">
                <a:solidFill>
                  <a:srgbClr val="3F3FFF"/>
                </a:solidFill>
              </a:rPr>
              <a:t>delete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i.e. when you’ve created a single block of data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Every use of </a:t>
            </a:r>
            <a:r>
              <a:rPr lang="en-GB" sz="2400" dirty="0" smtClean="0">
                <a:solidFill>
                  <a:srgbClr val="3F3FFF"/>
                </a:solidFill>
              </a:rPr>
              <a:t>new</a:t>
            </a:r>
            <a:r>
              <a:rPr lang="en-GB" sz="2400" dirty="0" smtClean="0">
                <a:solidFill>
                  <a:schemeClr val="tx1"/>
                </a:solidFill>
              </a:rPr>
              <a:t>[] should be balanced by a </a:t>
            </a:r>
            <a:r>
              <a:rPr lang="en-GB" sz="2400" dirty="0" smtClean="0">
                <a:solidFill>
                  <a:srgbClr val="3F3FFF"/>
                </a:solidFill>
              </a:rPr>
              <a:t>delete</a:t>
            </a:r>
            <a:r>
              <a:rPr lang="en-GB" sz="2400" dirty="0" smtClean="0">
                <a:solidFill>
                  <a:schemeClr val="tx1"/>
                </a:solidFill>
              </a:rPr>
              <a:t>[]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i.e. when you’ve created an array of data</a:t>
            </a:r>
          </a:p>
        </p:txBody>
      </p:sp>
    </p:spTree>
    <p:extLst>
      <p:ext uri="{BB962C8B-B14F-4D97-AF65-F5344CB8AC3E}">
        <p14:creationId xmlns:p14="http://schemas.microsoft.com/office/powerpoint/2010/main" val="2674151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C++ memory </a:t>
            </a:r>
            <a:r>
              <a:rPr lang="en-GB" dirty="0" smtClean="0"/>
              <a:t>deallocation: </a:t>
            </a:r>
            <a:r>
              <a:rPr lang="en-GB" dirty="0" smtClean="0">
                <a:solidFill>
                  <a:srgbClr val="3F3FFF"/>
                </a:solidFill>
              </a:rPr>
              <a:t>delete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In the previous example, because we allocated an </a:t>
            </a:r>
            <a:r>
              <a:rPr lang="en-GB" sz="2400" i="1" dirty="0" smtClean="0">
                <a:solidFill>
                  <a:schemeClr val="tx1"/>
                </a:solidFill>
              </a:rPr>
              <a:t>array</a:t>
            </a:r>
            <a:r>
              <a:rPr lang="en-GB" sz="2400" dirty="0" smtClean="0">
                <a:solidFill>
                  <a:schemeClr val="tx1"/>
                </a:solidFill>
              </a:rPr>
              <a:t> of particles we need to de-allocate it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If we had only allocated memory for a single block of data then we would not not need the square brackets []</a:t>
            </a:r>
          </a:p>
        </p:txBody>
      </p:sp>
      <p:sp>
        <p:nvSpPr>
          <p:cNvPr id="4" name="Rectangle 3"/>
          <p:cNvSpPr/>
          <p:nvPr/>
        </p:nvSpPr>
        <p:spPr>
          <a:xfrm>
            <a:off x="1219200" y="2590800"/>
            <a:ext cx="6248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dynamically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de-allocate an array..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295400" y="5172670"/>
            <a:ext cx="6858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dynamically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de-allocate a single block of data..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singleBlock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singleBlock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899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Exercises: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Ask the user to enter a number between 1 and 10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Allocate an array of integers of the required size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Initialise and print out all data to console before deallocating the memory used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Create a structure to hold vertex information – </a:t>
            </a:r>
            <a:r>
              <a:rPr lang="en-GB" sz="2400" dirty="0" err="1" smtClean="0">
                <a:solidFill>
                  <a:schemeClr val="tx1"/>
                </a:solidFill>
              </a:rPr>
              <a:t>i.e</a:t>
            </a:r>
            <a:r>
              <a:rPr lang="en-GB" sz="2400" dirty="0" smtClean="0">
                <a:solidFill>
                  <a:schemeClr val="tx1"/>
                </a:solidFill>
              </a:rPr>
              <a:t> position and colour information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Ask the user to select a primitive type to load into memory.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Point, Line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smtClean="0">
                <a:solidFill>
                  <a:schemeClr val="tx1"/>
                </a:solidFill>
              </a:rPr>
              <a:t>Triangle, Square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Dynamically allocate the memory required to store all the </a:t>
            </a:r>
            <a:r>
              <a:rPr lang="en-GB" sz="2400" dirty="0" smtClean="0">
                <a:solidFill>
                  <a:schemeClr val="tx1"/>
                </a:solidFill>
              </a:rPr>
              <a:t>vertex </a:t>
            </a:r>
            <a:r>
              <a:rPr lang="en-GB" sz="2400" dirty="0" smtClean="0">
                <a:solidFill>
                  <a:schemeClr val="tx1"/>
                </a:solidFill>
              </a:rPr>
              <a:t>information for the selected </a:t>
            </a:r>
            <a:r>
              <a:rPr lang="en-GB" sz="2400" dirty="0" smtClean="0">
                <a:solidFill>
                  <a:schemeClr val="tx1"/>
                </a:solidFill>
              </a:rPr>
              <a:t>primitive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i.e. if they select a square – then you need to allocate memory to hold 4xvertices and 4xcolours</a:t>
            </a:r>
            <a:endParaRPr lang="en-GB" sz="20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Initialise &amp; print out vertex data for the selected primitive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De-allocate all dynamically allocated memory used for this program</a:t>
            </a:r>
          </a:p>
        </p:txBody>
      </p:sp>
    </p:spTree>
    <p:extLst>
      <p:ext uri="{BB962C8B-B14F-4D97-AF65-F5344CB8AC3E}">
        <p14:creationId xmlns:p14="http://schemas.microsoft.com/office/powerpoint/2010/main" val="3885881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Exercises: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Create a simple structure to hold the details of a single playing card. Your </a:t>
            </a:r>
            <a:r>
              <a:rPr lang="en-GB" sz="2400" dirty="0" err="1" smtClean="0">
                <a:solidFill>
                  <a:schemeClr val="tx1"/>
                </a:solidFill>
              </a:rPr>
              <a:t>struct</a:t>
            </a:r>
            <a:r>
              <a:rPr lang="en-GB" sz="2400" dirty="0" smtClean="0">
                <a:solidFill>
                  <a:schemeClr val="tx1"/>
                </a:solidFill>
              </a:rPr>
              <a:t> should contain the following data items: number and suit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Create a pointer called </a:t>
            </a:r>
            <a:r>
              <a:rPr lang="en-GB" sz="2000" dirty="0" err="1" smtClean="0">
                <a:solidFill>
                  <a:schemeClr val="tx1"/>
                </a:solidFill>
              </a:rPr>
              <a:t>pPlayingCards</a:t>
            </a:r>
            <a:r>
              <a:rPr lang="en-GB" sz="2000" dirty="0" smtClean="0">
                <a:solidFill>
                  <a:schemeClr val="tx1"/>
                </a:solidFill>
              </a:rPr>
              <a:t> and use this to dynamically allocate the memory needed to store all 52 cards within the pack.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Write a function that takes a pointer to the first card in the pack as an argument, and initialise each playing card.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Ask the user to enter a number between 0-51. Use a pointer to point to the correct playing card.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Print out the playing card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Manually delete all dynamically allocated memory before exiting the program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232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</TotalTime>
  <Words>694</Words>
  <Application>Microsoft Office PowerPoint</Application>
  <PresentationFormat>On-screen Show (4:3)</PresentationFormat>
  <Paragraphs>100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Consolas</vt:lpstr>
      <vt:lpstr>Times New Roman</vt:lpstr>
      <vt:lpstr>Office Theme</vt:lpstr>
      <vt:lpstr>Software Development</vt:lpstr>
      <vt:lpstr>Memory Allocation</vt:lpstr>
      <vt:lpstr>Memory Allocation</vt:lpstr>
      <vt:lpstr>Unknown quantity</vt:lpstr>
      <vt:lpstr>One Solution</vt:lpstr>
      <vt:lpstr>Dynamic Memory Allocation</vt:lpstr>
      <vt:lpstr>C++ memory allocation: new</vt:lpstr>
      <vt:lpstr>C++ memory deallocation: delete</vt:lpstr>
      <vt:lpstr>C++ memory deallocation: delete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51</cp:revision>
  <dcterms:created xsi:type="dcterms:W3CDTF">2006-08-16T00:00:00Z</dcterms:created>
  <dcterms:modified xsi:type="dcterms:W3CDTF">2020-02-17T23:03:21Z</dcterms:modified>
</cp:coreProperties>
</file>