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6E7AB-1A1E-40FB-EDBA-F391DDD1D1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0513C5-BF0F-CF2C-A249-715385CC95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87384-1B50-49EA-49BF-987A56E22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6AC474-F387-D317-2EA9-061819F8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2D747-8C07-74F8-653F-6B4FD17B9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67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71378-F0FC-D5A5-8497-1D207D532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4EBD-8155-E825-C759-E1716B3C7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7D7670-4662-9662-82FB-5DB494546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8740A-B9E7-D4EE-7C18-1E43B98B4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6CBE9C-8F38-3DAA-F8D6-8CABBE191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246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011E7-FC5D-2A8F-62A7-28CF668E9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8115A-E92A-7F71-01E2-9737246CE1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6C895-44D4-46D9-FB90-D74D2434F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BF2F1-2225-0166-0339-D28176F9C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5DB75-0F8C-B78E-083B-341955987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564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BFF9C-BE67-9D94-17D7-D1D6863D0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16843-5517-4179-10D6-A700D9659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DA84A-7E91-DCC7-A556-F432BDD478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A6F3D0-463B-709C-043F-91CB34A68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AB46DC-98B7-6086-6C9D-90D240C5F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CF26A-F18F-8843-FA34-CD2666E8B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235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81CC6-CE11-988C-93AC-F9AED66EF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30CBDD-6DE7-9348-741D-DF1A3E7512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77ACF5-D0D5-0079-92F4-E17CDDFDE7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AF73DE-37FA-F591-C092-24DC2EA51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2C30B2-B1EC-0993-D350-65DE769572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724442-A31B-DA15-3D09-1DCA5C557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22160B-D7D3-5835-8D8B-0F847E616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A5F467-D851-15C4-921D-700DF213F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261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C68E6-F70C-522B-04C6-D72ADB19A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E21B82-9888-2E9E-BC7F-47458217B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CB2213-2D6D-FFE6-06B2-A1604F349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C3C0DC-985E-67C7-89C3-9C0F4FEC7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22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1D6C5F-9DC7-0808-CEB7-8FFA92296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98628E-EC14-8C50-B9B0-87800B604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A29C68-B2EE-AD5F-C318-7E722F71B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66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7C2D2-9572-A26C-C574-A210FDFF0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2A8EC-45E2-9E97-17A3-F554088C0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5832D1-53AD-FC1C-9546-D0E139B120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B8BC07-B539-FC3F-FE35-FC6B3E2A1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33B42-3209-16BA-F1BE-AF228BF14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48EA11-8087-085A-7442-629FC2ACF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84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213A8-CB6E-177C-F262-DB1D2772F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9A729C-B16F-FBAF-DE17-C269DC4F589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807157-C863-2A66-EB09-0138AD15C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0B7CFD-E0DA-043A-0E51-33F3DF8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E62D66-B1FD-FA01-552E-C8E59DF5A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04CB89-631F-6517-8E3D-DC87664A4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335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1F5CA-64C3-6761-C6E8-2E96079B6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74F754-6139-10FA-CC3C-2C95BCB2B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A4DBF-A3C2-9263-3DBE-BB4D6384A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A335A-58C1-2CF3-E042-A2FF740CB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954E9-64C2-7B4B-8233-16DB6ACD8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68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FB1AC0-E655-34D8-F116-F3FCC61194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7F0B5-C4F7-F1C1-3254-8A04AF3E3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AD2B9-6EF3-82C3-E73E-9C1CC8E9E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8A898-73C9-B06D-AE55-395423650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9B528-FFC1-C1BE-2437-05C8BAC91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06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225C31-2174-DFF4-48D1-9D9112275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CB41CA-958B-2A3E-D427-4FDCCFD874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02543-4CA0-EC19-5979-620B10E27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91426F-7D9B-4511-83D7-900C2D321E41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8626A-86B6-61CA-26D4-4870ADB62D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4E488-4C69-3950-8AC0-8BB3FDE179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6648C3-51E9-4D9C-B438-B1CA66549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750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joinus.birminghamchildrenstrust.co.uk/vacancies/1350/senior-social-work-lead-practitioner-family-help-east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E3AD9-38E5-3BC8-DA01-E7C4C9825C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9666"/>
            <a:ext cx="9144000" cy="2746295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Self – Awareness Presentation</a:t>
            </a:r>
            <a:br>
              <a:rPr lang="en-GB" dirty="0"/>
            </a:br>
            <a:br>
              <a:rPr lang="en-GB" dirty="0"/>
            </a:br>
            <a:r>
              <a:rPr lang="en-GB" sz="3600" dirty="0"/>
              <a:t>My Future career as a Children’s Social Worker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319CD0-0FBB-44E5-7A2D-CAB9C95314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1527"/>
            <a:ext cx="9144000" cy="1655762"/>
          </a:xfrm>
        </p:spPr>
        <p:txBody>
          <a:bodyPr/>
          <a:lstStyle/>
          <a:p>
            <a:r>
              <a:rPr lang="en-GB" dirty="0" err="1"/>
              <a:t>Ahkifa</a:t>
            </a:r>
            <a:r>
              <a:rPr lang="en-GB" dirty="0"/>
              <a:t> Kousar</a:t>
            </a:r>
          </a:p>
          <a:p>
            <a:r>
              <a:rPr lang="en-GB" dirty="0"/>
              <a:t>2244961</a:t>
            </a:r>
          </a:p>
          <a:p>
            <a:r>
              <a:rPr lang="en-GB" dirty="0"/>
              <a:t>Module code: </a:t>
            </a:r>
            <a:r>
              <a:rPr lang="en-GB" b="1" dirty="0"/>
              <a:t>LCHS4009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297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04C07-FAAF-4C99-323C-BA449778D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Chosen Career – Children’s Social Worker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65E81-6792-CCDB-DE15-ADAFE6108B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I am very passionate when it comes to supporting children’s development which is why I have chosen to this career, I also enjoy working with children as I have been for four years working at a nursery. From this I have developed communication, patience and teamwork skills. I also have family members who foster so I have some understanding of social work. </a:t>
            </a:r>
          </a:p>
          <a:p>
            <a:r>
              <a:rPr lang="en-GB" dirty="0"/>
              <a:t>Protecting and safeguarding vulnerable children</a:t>
            </a:r>
          </a:p>
          <a:p>
            <a:r>
              <a:rPr lang="en-GB" dirty="0"/>
              <a:t>Supporting children and families facing difficulties</a:t>
            </a:r>
          </a:p>
          <a:p>
            <a:r>
              <a:rPr lang="en-GB" dirty="0"/>
              <a:t>Promoting children's safety, wellbeing and development. </a:t>
            </a:r>
          </a:p>
          <a:p>
            <a:r>
              <a:rPr lang="en-GB" dirty="0"/>
              <a:t>Working alongside families and other professionals </a:t>
            </a:r>
          </a:p>
        </p:txBody>
      </p:sp>
    </p:spTree>
    <p:extLst>
      <p:ext uri="{BB962C8B-B14F-4D97-AF65-F5344CB8AC3E}">
        <p14:creationId xmlns:p14="http://schemas.microsoft.com/office/powerpoint/2010/main" val="458306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5F78A-2BBC-2478-5C59-F7B68F1B6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Job Advert</a:t>
            </a:r>
            <a:br>
              <a:rPr lang="en-GB" dirty="0"/>
            </a:br>
            <a:r>
              <a:rPr lang="en-GB" sz="2000" dirty="0"/>
              <a:t>Key skills  and Qualifications required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0D4B7B-A481-DDA4-836C-873A500981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500"/>
            <a:ext cx="10515600" cy="50323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I have selected a job advertisement from Birmingham Children's Trust for the position of social worker- children in care. This role involves supporting vulnerable children, safeguarding their wellbeing and working closely with their families and other professionals. </a:t>
            </a:r>
          </a:p>
          <a:p>
            <a:pPr marL="0" indent="0">
              <a:buNone/>
            </a:pPr>
            <a:r>
              <a:rPr lang="en-GB" sz="2400" dirty="0"/>
              <a:t>Social Work Qualifications: A recognised qualification in social work is required to enter the profession. </a:t>
            </a:r>
          </a:p>
          <a:p>
            <a:pPr marL="0" indent="0">
              <a:buNone/>
            </a:pPr>
            <a:r>
              <a:rPr lang="en-GB" sz="2400" dirty="0"/>
              <a:t>Professional Registration: Social Workers must be registered with Social Work England to practise in England.</a:t>
            </a:r>
          </a:p>
          <a:p>
            <a:pPr marL="0" indent="0">
              <a:buNone/>
            </a:pPr>
            <a:r>
              <a:rPr lang="en-GB" sz="2400" dirty="0"/>
              <a:t>Communication Skills: Being able to communicate clearly and building trusting relationships with children and families.</a:t>
            </a:r>
          </a:p>
          <a:p>
            <a:pPr marL="0" indent="0">
              <a:buNone/>
            </a:pPr>
            <a:r>
              <a:rPr lang="en-GB" sz="2400" dirty="0"/>
              <a:t>Safeguarding Knowledge: Understanding how to recognise risks and protect vulnerable children from harm. </a:t>
            </a:r>
          </a:p>
          <a:p>
            <a:pPr marL="0" indent="0">
              <a:buNone/>
            </a:pPr>
            <a:r>
              <a:rPr lang="en-GB" sz="2400" dirty="0"/>
              <a:t>Teamwork: Working alongside families, schools, healthcare professionals and other agencies to support children’s wellbeing.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3112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8D6E8-D702-0F23-32B6-9A68C273E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852"/>
            <a:ext cx="10515600" cy="643078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Senior Social Worker – Birmingham's Children’s Trust</a:t>
            </a:r>
          </a:p>
          <a:p>
            <a:pPr marL="0" indent="0">
              <a:buNone/>
            </a:pPr>
            <a:r>
              <a:rPr lang="en-GB" dirty="0"/>
              <a:t>I have chosen this job advertisement because my future career goal is to become a social worker supporting children and families. My experience working in a nursery has helped me develop communication, teamwork and safeguarding skills. However, I recognised that I would need to gain a recognised Social Work degree, register with Social Work England and develop further professional experience to meet the requirements of this senior role.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Senior Social Work Lead Practitioner (Family Help East) in Hybrid - Birmingham Children's Trust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345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5B781A-C173-AD1B-5311-2D5766DC79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4793"/>
            <a:ext cx="10515600" cy="586217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Qualifications Required</a:t>
            </a:r>
          </a:p>
          <a:p>
            <a:pPr marL="0" indent="0">
              <a:buNone/>
            </a:pPr>
            <a:r>
              <a:rPr lang="en-GB" dirty="0"/>
              <a:t>Social Work Degree: A recognised degree in social Work or an approval postgraduate Social Work qualification. </a:t>
            </a:r>
          </a:p>
          <a:p>
            <a:pPr marL="0" indent="0">
              <a:buNone/>
            </a:pPr>
            <a:r>
              <a:rPr lang="en-GB" dirty="0"/>
              <a:t>Social Work England registration: You must be a registered to practise as a social worker in England. </a:t>
            </a:r>
          </a:p>
          <a:p>
            <a:pPr marL="0" indent="0">
              <a:buNone/>
            </a:pPr>
            <a:r>
              <a:rPr lang="en-GB" dirty="0"/>
              <a:t>Completed ASYE- The assessed and supported year in employment, which helps newly qualified social workers develop their professional skills.</a:t>
            </a:r>
          </a:p>
          <a:p>
            <a:pPr marL="0" indent="0">
              <a:buNone/>
            </a:pPr>
            <a:r>
              <a:rPr lang="en-GB" dirty="0"/>
              <a:t>Relevant social work experience- Experience supporting vulnerable children and families, including managing complex safeguarding cases.</a:t>
            </a:r>
          </a:p>
          <a:p>
            <a:pPr marL="0" indent="0">
              <a:buNone/>
            </a:pPr>
            <a:r>
              <a:rPr lang="en-GB" dirty="0"/>
              <a:t>Leadership skills- The ability to support colleagues, make professional decisions and managing challenging situations. </a:t>
            </a:r>
          </a:p>
        </p:txBody>
      </p:sp>
    </p:spTree>
    <p:extLst>
      <p:ext uri="{BB962C8B-B14F-4D97-AF65-F5344CB8AC3E}">
        <p14:creationId xmlns:p14="http://schemas.microsoft.com/office/powerpoint/2010/main" val="246176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7FB1B-3B28-9C2F-8244-2B237A39E0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892"/>
            <a:ext cx="10515600" cy="601207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According to the job advertisement: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Salary: £45,091- £53,460 per year </a:t>
            </a:r>
          </a:p>
          <a:p>
            <a:r>
              <a:rPr lang="en-GB" dirty="0"/>
              <a:t>Hours: 36.5 hours per week</a:t>
            </a:r>
          </a:p>
          <a:p>
            <a:r>
              <a:rPr lang="en-GB" dirty="0"/>
              <a:t>Contract: Permanent </a:t>
            </a:r>
          </a:p>
          <a:p>
            <a:r>
              <a:rPr lang="en-GB" dirty="0"/>
              <a:t>Working arrangement: Hybrid, based in Birmingham</a:t>
            </a:r>
          </a:p>
          <a:p>
            <a:r>
              <a:rPr lang="en-GB" dirty="0"/>
              <a:t>Requirements: Social Work degree, completed ASYE, social work. England registered and relevant experience.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Source: Birmingham Children’s Trust (2026) – Job </a:t>
            </a:r>
            <a:r>
              <a:rPr lang="en-GB" dirty="0" err="1"/>
              <a:t>Advertisment</a:t>
            </a:r>
            <a:r>
              <a:rPr lang="en-GB"/>
              <a:t>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560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507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     Self – Awareness Presentation  My Future career as a Children’s Social Worker</vt:lpstr>
      <vt:lpstr>My Chosen Career – Children’s Social Worker</vt:lpstr>
      <vt:lpstr>Job Advert Key skills  and Qualifications required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akifa kousar</dc:creator>
  <cp:lastModifiedBy>akifa kousar</cp:lastModifiedBy>
  <cp:revision>1</cp:revision>
  <dcterms:created xsi:type="dcterms:W3CDTF">2026-10-18T13:25:44Z</dcterms:created>
  <dcterms:modified xsi:type="dcterms:W3CDTF">2026-10-18T15:00:29Z</dcterms:modified>
</cp:coreProperties>
</file>