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741" r:id="rId2"/>
    <p:sldId id="742" r:id="rId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-636" y="-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0050B40B-D434-4E33-A969-430A25A511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xmlns="" id="{011F9549-6C87-48DE-AF20-8D3F69F2C2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AD8DB303-FFBA-4D52-9952-93FC0769D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684121AD-34FC-4361-8528-BDCF63668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F95DF9B1-4E42-425B-99D8-41BA42A71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03561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7AF5BD07-0747-4C8C-9D6A-96453D96D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="" id="{686C738B-A3CD-455F-89DF-09B113A98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716759D1-6DD9-4C82-9F0A-8636CC535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A49DC18D-6BAC-4A88-AD77-CF7F9749D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103B154D-1A4F-4FA8-9DBA-C3E5079BC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1025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9B211C17-7A93-46BA-BCE1-44F86AD46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xmlns="" id="{2DE17C36-CC03-46BF-A488-8FC952364C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D27696DB-F422-4FE3-A56C-062686929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3EC0F9BA-D00B-4EF4-A185-713E63C84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2178D213-6A73-4887-8B63-55B287DFE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0446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E9BE9468-6DE8-4FF5-9185-8DE6C60F8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="" id="{51E1A7DE-9D2C-49A3-93C4-1AAD1E029E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xmlns="" id="{EB6E50C4-FC01-42CA-900E-FD0817B575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xmlns="" id="{53218E3F-6514-4EA0-B447-6BACA6379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xmlns="" id="{A39869B9-0507-4E7E-92B2-4915B39E2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xmlns="" id="{3C0297F6-C6CA-4AD5-A39F-5A284AB48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48873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9683499C-E0B9-4EC2-9F99-B2D88C99A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xmlns="" id="{3C5AAC79-9448-4DBB-A1BB-CAC03F6704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xmlns="" id="{A05C02CB-8404-4E24-87D6-B9FA18F685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xmlns="" id="{6625047B-6768-47F4-B30F-6D8EBC7E81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xmlns="" id="{383C0F4F-4F5A-478A-B5D8-1501065CF2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xmlns="" id="{072F43AE-BFBD-4F05-B23E-15A5FE795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xmlns="" id="{26F72653-0FA9-4A34-AC3F-4DA7E4125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xmlns="" id="{980599DE-BE8E-49F6-BF20-E771BAB6B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6476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8B3F5D7D-9C20-4951-B3CF-2A9301ABB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xmlns="" id="{4BF01815-269B-40E9-A500-ED2369E8B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xmlns="" id="{35A9B6AE-2DC1-48AF-A908-558FC0F20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xmlns="" id="{E201FB3A-26BA-415A-BD01-A44B2614A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4464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xmlns="" id="{F13DFD89-359B-4BF3-BED9-96F9B8C7C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xmlns="" id="{8AF4E98F-4C4F-43FD-80D7-EB003F499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xmlns="" id="{AD9ADD8C-D167-43CB-8703-D42D2CBF0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6117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750B5561-5779-4D0B-9516-5238DF1DC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="" id="{805BFBB5-7D83-43E2-BE05-902CC6843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xmlns="" id="{77B10326-E390-41CF-85B8-EC16026D3D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xmlns="" id="{2EE19CD5-32F6-4C8B-995A-A73C17CBA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xmlns="" id="{487CF7DD-105D-4FBB-9CFA-A60187D0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xmlns="" id="{E249CA85-6A6F-4522-BFCB-3D312B6C4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1672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33FAAECA-5017-4560-B914-E7363F865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xmlns="" id="{5C97A9E4-B7BC-4C19-A025-50DED59559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xmlns="" id="{4188ACA8-B9C0-4974-BD38-097E830910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xmlns="" id="{7245CB58-C0FA-416C-8637-655804E0D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xmlns="" id="{F95B1BE2-2F47-43D4-ADCE-F964E58D6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xmlns="" id="{5A1175D3-75AD-4FE7-86BF-3FD7A04EB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12939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B77A641C-821B-438E-8631-D0829A6AD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xmlns="" id="{2D8D957F-28EB-4AB3-9B1A-8B3BAC1439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23397A0C-CA18-41A9-A287-70F7DF446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B5C096D1-AEAF-488D-9C95-D3978D91E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7D2542FC-625F-4FDA-9ADD-5C1E68527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947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xmlns="" id="{49B6B991-A57A-42A3-87BB-CF2E4F76C3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xmlns="" id="{8F9F3E5A-A047-4EA5-9A5C-A2790A3943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03A969ED-563F-466C-AFAB-8FE3B6B8A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77BAD82B-42DB-4D34-BAF0-D61E825EB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BA75B9AC-1448-4716-AEA2-E15AC4E21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2222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5"/>
          <p:cNvSpPr txBox="1"/>
          <p:nvPr userDrawn="1"/>
        </p:nvSpPr>
        <p:spPr>
          <a:xfrm>
            <a:off x="11707676" y="6479202"/>
            <a:ext cx="396009" cy="284675"/>
          </a:xfrm>
          <a:prstGeom prst="rect">
            <a:avLst/>
          </a:prstGeom>
          <a:noFill/>
        </p:spPr>
        <p:txBody>
          <a:bodyPr wrap="square" lIns="68562" tIns="34281" rIns="68562" bIns="34281" rtlCol="0" anchor="ctr">
            <a:spAutoFit/>
          </a:bodyPr>
          <a:lstStyle/>
          <a:p>
            <a:pPr algn="ctr"/>
            <a:fld id="{2EEF1883-7A0E-4F66-9932-E581691AD397}" type="slidenum">
              <a:rPr lang="zh-CN" altLang="en-US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Arial Unicode MS" panose="020B0604020202020204" pitchFamily="34" charset="-122"/>
                <a:cs typeface="Arial Unicode MS" panose="020B0604020202020204" pitchFamily="34" charset="-122"/>
              </a:rPr>
              <a:t>‹#›</a:t>
            </a:fld>
            <a:r>
              <a:rPr lang="zh-CN" altLang="en-US" sz="14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Arial Unicode MS" panose="020B0604020202020204" pitchFamily="34" charset="-122"/>
                <a:cs typeface="Arial Unicode MS" panose="020B0604020202020204" pitchFamily="34" charset="-122"/>
              </a:rPr>
              <a:t> </a:t>
            </a:r>
            <a:endParaRPr lang="zh-CN" altLang="en-US" sz="1400" b="0" dirty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5" name="任意多边形 4"/>
          <p:cNvSpPr/>
          <p:nvPr userDrawn="1"/>
        </p:nvSpPr>
        <p:spPr>
          <a:xfrm flipH="1">
            <a:off x="274490" y="423071"/>
            <a:ext cx="496568" cy="557564"/>
          </a:xfrm>
          <a:custGeom>
            <a:avLst/>
            <a:gdLst>
              <a:gd name="connsiteX0" fmla="*/ 0 w 3171687"/>
              <a:gd name="connsiteY0" fmla="*/ 0 h 2069635"/>
              <a:gd name="connsiteX1" fmla="*/ 3171687 w 3171687"/>
              <a:gd name="connsiteY1" fmla="*/ 0 h 2069635"/>
              <a:gd name="connsiteX2" fmla="*/ 3171687 w 3171687"/>
              <a:gd name="connsiteY2" fmla="*/ 2069635 h 2069635"/>
              <a:gd name="connsiteX3" fmla="*/ 0 w 3171687"/>
              <a:gd name="connsiteY3" fmla="*/ 2069635 h 2069635"/>
              <a:gd name="connsiteX4" fmla="*/ 0 w 3171687"/>
              <a:gd name="connsiteY4" fmla="*/ 1810069 h 2069635"/>
              <a:gd name="connsiteX5" fmla="*/ 979903 w 3171687"/>
              <a:gd name="connsiteY5" fmla="*/ 1810069 h 2069635"/>
              <a:gd name="connsiteX6" fmla="*/ 979903 w 3171687"/>
              <a:gd name="connsiteY6" fmla="*/ 259565 h 2069635"/>
              <a:gd name="connsiteX7" fmla="*/ 0 w 3171687"/>
              <a:gd name="connsiteY7" fmla="*/ 259565 h 2069635"/>
              <a:gd name="connsiteX8" fmla="*/ 0 w 3171687"/>
              <a:gd name="connsiteY8" fmla="*/ 0 h 2069635"/>
              <a:gd name="connsiteX0-1" fmla="*/ 0 w 3171687"/>
              <a:gd name="connsiteY0-2" fmla="*/ 0 h 2069635"/>
              <a:gd name="connsiteX1-3" fmla="*/ 3171687 w 3171687"/>
              <a:gd name="connsiteY1-4" fmla="*/ 0 h 2069635"/>
              <a:gd name="connsiteX2-5" fmla="*/ 3171687 w 3171687"/>
              <a:gd name="connsiteY2-6" fmla="*/ 2069635 h 2069635"/>
              <a:gd name="connsiteX3-7" fmla="*/ 0 w 3171687"/>
              <a:gd name="connsiteY3-8" fmla="*/ 2069635 h 2069635"/>
              <a:gd name="connsiteX4-9" fmla="*/ 0 w 3171687"/>
              <a:gd name="connsiteY4-10" fmla="*/ 1810069 h 2069635"/>
              <a:gd name="connsiteX5-11" fmla="*/ 979903 w 3171687"/>
              <a:gd name="connsiteY5-12" fmla="*/ 1810069 h 2069635"/>
              <a:gd name="connsiteX6-13" fmla="*/ 979903 w 3171687"/>
              <a:gd name="connsiteY6-14" fmla="*/ 259565 h 2069635"/>
              <a:gd name="connsiteX7-15" fmla="*/ 0 w 3171687"/>
              <a:gd name="connsiteY7-16" fmla="*/ 259565 h 2069635"/>
              <a:gd name="connsiteX8-17" fmla="*/ 0 w 3171687"/>
              <a:gd name="connsiteY8-18" fmla="*/ 0 h 2069635"/>
              <a:gd name="connsiteX0-19" fmla="*/ 979903 w 3171687"/>
              <a:gd name="connsiteY0-20" fmla="*/ 1810069 h 2069635"/>
              <a:gd name="connsiteX1-21" fmla="*/ 979903 w 3171687"/>
              <a:gd name="connsiteY1-22" fmla="*/ 259565 h 2069635"/>
              <a:gd name="connsiteX2-23" fmla="*/ 0 w 3171687"/>
              <a:gd name="connsiteY2-24" fmla="*/ 259565 h 2069635"/>
              <a:gd name="connsiteX3-25" fmla="*/ 0 w 3171687"/>
              <a:gd name="connsiteY3-26" fmla="*/ 0 h 2069635"/>
              <a:gd name="connsiteX4-27" fmla="*/ 3171687 w 3171687"/>
              <a:gd name="connsiteY4-28" fmla="*/ 0 h 2069635"/>
              <a:gd name="connsiteX5-29" fmla="*/ 3171687 w 3171687"/>
              <a:gd name="connsiteY5-30" fmla="*/ 2069635 h 2069635"/>
              <a:gd name="connsiteX6-31" fmla="*/ 0 w 3171687"/>
              <a:gd name="connsiteY6-32" fmla="*/ 2069635 h 2069635"/>
              <a:gd name="connsiteX7-33" fmla="*/ 0 w 3171687"/>
              <a:gd name="connsiteY7-34" fmla="*/ 1810069 h 2069635"/>
              <a:gd name="connsiteX8-35" fmla="*/ 1071343 w 3171687"/>
              <a:gd name="connsiteY8-36" fmla="*/ 1901509 h 2069635"/>
              <a:gd name="connsiteX0-37" fmla="*/ 979903 w 3171687"/>
              <a:gd name="connsiteY0-38" fmla="*/ 1810069 h 2069635"/>
              <a:gd name="connsiteX1-39" fmla="*/ 979903 w 3171687"/>
              <a:gd name="connsiteY1-40" fmla="*/ 259565 h 2069635"/>
              <a:gd name="connsiteX2-41" fmla="*/ 0 w 3171687"/>
              <a:gd name="connsiteY2-42" fmla="*/ 259565 h 2069635"/>
              <a:gd name="connsiteX3-43" fmla="*/ 0 w 3171687"/>
              <a:gd name="connsiteY3-44" fmla="*/ 0 h 2069635"/>
              <a:gd name="connsiteX4-45" fmla="*/ 3171687 w 3171687"/>
              <a:gd name="connsiteY4-46" fmla="*/ 0 h 2069635"/>
              <a:gd name="connsiteX5-47" fmla="*/ 3171687 w 3171687"/>
              <a:gd name="connsiteY5-48" fmla="*/ 2069635 h 2069635"/>
              <a:gd name="connsiteX6-49" fmla="*/ 0 w 3171687"/>
              <a:gd name="connsiteY6-50" fmla="*/ 2069635 h 2069635"/>
              <a:gd name="connsiteX7-51" fmla="*/ 0 w 3171687"/>
              <a:gd name="connsiteY7-52" fmla="*/ 1810069 h 2069635"/>
              <a:gd name="connsiteX0-53" fmla="*/ 979903 w 3171687"/>
              <a:gd name="connsiteY0-54" fmla="*/ 259565 h 2069635"/>
              <a:gd name="connsiteX1-55" fmla="*/ 0 w 3171687"/>
              <a:gd name="connsiteY1-56" fmla="*/ 259565 h 2069635"/>
              <a:gd name="connsiteX2-57" fmla="*/ 0 w 3171687"/>
              <a:gd name="connsiteY2-58" fmla="*/ 0 h 2069635"/>
              <a:gd name="connsiteX3-59" fmla="*/ 3171687 w 3171687"/>
              <a:gd name="connsiteY3-60" fmla="*/ 0 h 2069635"/>
              <a:gd name="connsiteX4-61" fmla="*/ 3171687 w 3171687"/>
              <a:gd name="connsiteY4-62" fmla="*/ 2069635 h 2069635"/>
              <a:gd name="connsiteX5-63" fmla="*/ 0 w 3171687"/>
              <a:gd name="connsiteY5-64" fmla="*/ 2069635 h 2069635"/>
              <a:gd name="connsiteX6-65" fmla="*/ 0 w 3171687"/>
              <a:gd name="connsiteY6-66" fmla="*/ 1810069 h 2069635"/>
              <a:gd name="connsiteX0-67" fmla="*/ 0 w 3171687"/>
              <a:gd name="connsiteY0-68" fmla="*/ 259565 h 2069635"/>
              <a:gd name="connsiteX1-69" fmla="*/ 0 w 3171687"/>
              <a:gd name="connsiteY1-70" fmla="*/ 0 h 2069635"/>
              <a:gd name="connsiteX2-71" fmla="*/ 3171687 w 3171687"/>
              <a:gd name="connsiteY2-72" fmla="*/ 0 h 2069635"/>
              <a:gd name="connsiteX3-73" fmla="*/ 3171687 w 3171687"/>
              <a:gd name="connsiteY3-74" fmla="*/ 2069635 h 2069635"/>
              <a:gd name="connsiteX4-75" fmla="*/ 0 w 3171687"/>
              <a:gd name="connsiteY4-76" fmla="*/ 2069635 h 2069635"/>
              <a:gd name="connsiteX5-77" fmla="*/ 0 w 3171687"/>
              <a:gd name="connsiteY5-78" fmla="*/ 1810069 h 206963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3171687" h="2069635">
                <a:moveTo>
                  <a:pt x="0" y="259565"/>
                </a:moveTo>
                <a:lnTo>
                  <a:pt x="0" y="0"/>
                </a:lnTo>
                <a:lnTo>
                  <a:pt x="3171687" y="0"/>
                </a:lnTo>
                <a:lnTo>
                  <a:pt x="3171687" y="2069635"/>
                </a:lnTo>
                <a:lnTo>
                  <a:pt x="0" y="2069635"/>
                </a:lnTo>
                <a:lnTo>
                  <a:pt x="0" y="1810069"/>
                </a:lnTo>
              </a:path>
            </a:pathLst>
          </a:custGeom>
          <a:noFill/>
          <a:ln w="317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任意多边形 5"/>
          <p:cNvSpPr/>
          <p:nvPr userDrawn="1"/>
        </p:nvSpPr>
        <p:spPr>
          <a:xfrm flipH="1">
            <a:off x="425940" y="300119"/>
            <a:ext cx="496568" cy="443846"/>
          </a:xfrm>
          <a:custGeom>
            <a:avLst/>
            <a:gdLst>
              <a:gd name="connsiteX0" fmla="*/ 0 w 2253807"/>
              <a:gd name="connsiteY0" fmla="*/ 0 h 1262130"/>
              <a:gd name="connsiteX1" fmla="*/ 2253807 w 2253807"/>
              <a:gd name="connsiteY1" fmla="*/ 0 h 1262130"/>
              <a:gd name="connsiteX2" fmla="*/ 2253807 w 2253807"/>
              <a:gd name="connsiteY2" fmla="*/ 1262130 h 1262130"/>
              <a:gd name="connsiteX3" fmla="*/ 1013277 w 2253807"/>
              <a:gd name="connsiteY3" fmla="*/ 1262130 h 1262130"/>
              <a:gd name="connsiteX4" fmla="*/ 1013277 w 2253807"/>
              <a:gd name="connsiteY4" fmla="*/ 700070 h 1262130"/>
              <a:gd name="connsiteX5" fmla="*/ 0 w 2253807"/>
              <a:gd name="connsiteY5" fmla="*/ 700070 h 1262130"/>
              <a:gd name="connsiteX6" fmla="*/ 0 w 2253807"/>
              <a:gd name="connsiteY6" fmla="*/ 0 h 1262130"/>
              <a:gd name="connsiteX0-1" fmla="*/ 1013277 w 2253807"/>
              <a:gd name="connsiteY0-2" fmla="*/ 700070 h 1262130"/>
              <a:gd name="connsiteX1-3" fmla="*/ 0 w 2253807"/>
              <a:gd name="connsiteY1-4" fmla="*/ 700070 h 1262130"/>
              <a:gd name="connsiteX2-5" fmla="*/ 0 w 2253807"/>
              <a:gd name="connsiteY2-6" fmla="*/ 0 h 1262130"/>
              <a:gd name="connsiteX3-7" fmla="*/ 2253807 w 2253807"/>
              <a:gd name="connsiteY3-8" fmla="*/ 0 h 1262130"/>
              <a:gd name="connsiteX4-9" fmla="*/ 2253807 w 2253807"/>
              <a:gd name="connsiteY4-10" fmla="*/ 1262130 h 1262130"/>
              <a:gd name="connsiteX5-11" fmla="*/ 1013277 w 2253807"/>
              <a:gd name="connsiteY5-12" fmla="*/ 1262130 h 1262130"/>
              <a:gd name="connsiteX6-13" fmla="*/ 1104717 w 2253807"/>
              <a:gd name="connsiteY6-14" fmla="*/ 791510 h 1262130"/>
              <a:gd name="connsiteX0-15" fmla="*/ 1013277 w 2253807"/>
              <a:gd name="connsiteY0-16" fmla="*/ 700070 h 1262130"/>
              <a:gd name="connsiteX1-17" fmla="*/ 0 w 2253807"/>
              <a:gd name="connsiteY1-18" fmla="*/ 700070 h 1262130"/>
              <a:gd name="connsiteX2-19" fmla="*/ 0 w 2253807"/>
              <a:gd name="connsiteY2-20" fmla="*/ 0 h 1262130"/>
              <a:gd name="connsiteX3-21" fmla="*/ 2253807 w 2253807"/>
              <a:gd name="connsiteY3-22" fmla="*/ 0 h 1262130"/>
              <a:gd name="connsiteX4-23" fmla="*/ 2253807 w 2253807"/>
              <a:gd name="connsiteY4-24" fmla="*/ 1262130 h 1262130"/>
              <a:gd name="connsiteX5-25" fmla="*/ 1013277 w 2253807"/>
              <a:gd name="connsiteY5-26" fmla="*/ 1262130 h 1262130"/>
              <a:gd name="connsiteX0-27" fmla="*/ 0 w 2253807"/>
              <a:gd name="connsiteY0-28" fmla="*/ 700070 h 1262130"/>
              <a:gd name="connsiteX1-29" fmla="*/ 0 w 2253807"/>
              <a:gd name="connsiteY1-30" fmla="*/ 0 h 1262130"/>
              <a:gd name="connsiteX2-31" fmla="*/ 2253807 w 2253807"/>
              <a:gd name="connsiteY2-32" fmla="*/ 0 h 1262130"/>
              <a:gd name="connsiteX3-33" fmla="*/ 2253807 w 2253807"/>
              <a:gd name="connsiteY3-34" fmla="*/ 1262130 h 1262130"/>
              <a:gd name="connsiteX4-35" fmla="*/ 1013277 w 2253807"/>
              <a:gd name="connsiteY4-36" fmla="*/ 1262130 h 126213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253807" h="1262130">
                <a:moveTo>
                  <a:pt x="0" y="700070"/>
                </a:moveTo>
                <a:lnTo>
                  <a:pt x="0" y="0"/>
                </a:lnTo>
                <a:lnTo>
                  <a:pt x="2253807" y="0"/>
                </a:lnTo>
                <a:lnTo>
                  <a:pt x="2253807" y="1262130"/>
                </a:lnTo>
                <a:lnTo>
                  <a:pt x="1013277" y="1262130"/>
                </a:lnTo>
              </a:path>
            </a:pathLst>
          </a:custGeom>
          <a:noFill/>
          <a:ln w="317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任意多边形 9"/>
          <p:cNvSpPr/>
          <p:nvPr userDrawn="1"/>
        </p:nvSpPr>
        <p:spPr>
          <a:xfrm flipH="1">
            <a:off x="11707674" y="6449058"/>
            <a:ext cx="396009" cy="343781"/>
          </a:xfrm>
          <a:custGeom>
            <a:avLst/>
            <a:gdLst>
              <a:gd name="connsiteX0" fmla="*/ 0 w 2463662"/>
              <a:gd name="connsiteY0" fmla="*/ 0 h 1478645"/>
              <a:gd name="connsiteX1" fmla="*/ 877819 w 2463662"/>
              <a:gd name="connsiteY1" fmla="*/ 0 h 1478645"/>
              <a:gd name="connsiteX2" fmla="*/ 877819 w 2463662"/>
              <a:gd name="connsiteY2" fmla="*/ 1105159 h 1478645"/>
              <a:gd name="connsiteX3" fmla="*/ 2463662 w 2463662"/>
              <a:gd name="connsiteY3" fmla="*/ 1105159 h 1478645"/>
              <a:gd name="connsiteX4" fmla="*/ 2463662 w 2463662"/>
              <a:gd name="connsiteY4" fmla="*/ 1478645 h 1478645"/>
              <a:gd name="connsiteX5" fmla="*/ 0 w 2463662"/>
              <a:gd name="connsiteY5" fmla="*/ 1478645 h 1478645"/>
              <a:gd name="connsiteX6" fmla="*/ 0 w 2463662"/>
              <a:gd name="connsiteY6" fmla="*/ 0 h 1478645"/>
              <a:gd name="connsiteX0-1" fmla="*/ 877819 w 2463662"/>
              <a:gd name="connsiteY0-2" fmla="*/ 1105159 h 1478645"/>
              <a:gd name="connsiteX1-3" fmla="*/ 2463662 w 2463662"/>
              <a:gd name="connsiteY1-4" fmla="*/ 1105159 h 1478645"/>
              <a:gd name="connsiteX2-5" fmla="*/ 2463662 w 2463662"/>
              <a:gd name="connsiteY2-6" fmla="*/ 1478645 h 1478645"/>
              <a:gd name="connsiteX3-7" fmla="*/ 0 w 2463662"/>
              <a:gd name="connsiteY3-8" fmla="*/ 1478645 h 1478645"/>
              <a:gd name="connsiteX4-9" fmla="*/ 0 w 2463662"/>
              <a:gd name="connsiteY4-10" fmla="*/ 0 h 1478645"/>
              <a:gd name="connsiteX5-11" fmla="*/ 877819 w 2463662"/>
              <a:gd name="connsiteY5-12" fmla="*/ 0 h 1478645"/>
              <a:gd name="connsiteX6-13" fmla="*/ 969259 w 2463662"/>
              <a:gd name="connsiteY6-14" fmla="*/ 1196599 h 1478645"/>
              <a:gd name="connsiteX0-15" fmla="*/ 877819 w 2463662"/>
              <a:gd name="connsiteY0-16" fmla="*/ 1105159 h 1478645"/>
              <a:gd name="connsiteX1-17" fmla="*/ 2463662 w 2463662"/>
              <a:gd name="connsiteY1-18" fmla="*/ 1105159 h 1478645"/>
              <a:gd name="connsiteX2-19" fmla="*/ 2463662 w 2463662"/>
              <a:gd name="connsiteY2-20" fmla="*/ 1478645 h 1478645"/>
              <a:gd name="connsiteX3-21" fmla="*/ 0 w 2463662"/>
              <a:gd name="connsiteY3-22" fmla="*/ 1478645 h 1478645"/>
              <a:gd name="connsiteX4-23" fmla="*/ 0 w 2463662"/>
              <a:gd name="connsiteY4-24" fmla="*/ 0 h 1478645"/>
              <a:gd name="connsiteX5-25" fmla="*/ 877819 w 2463662"/>
              <a:gd name="connsiteY5-26" fmla="*/ 0 h 1478645"/>
              <a:gd name="connsiteX0-27" fmla="*/ 2463662 w 2463662"/>
              <a:gd name="connsiteY0-28" fmla="*/ 1105159 h 1478645"/>
              <a:gd name="connsiteX1-29" fmla="*/ 2463662 w 2463662"/>
              <a:gd name="connsiteY1-30" fmla="*/ 1478645 h 1478645"/>
              <a:gd name="connsiteX2-31" fmla="*/ 0 w 2463662"/>
              <a:gd name="connsiteY2-32" fmla="*/ 1478645 h 1478645"/>
              <a:gd name="connsiteX3-33" fmla="*/ 0 w 2463662"/>
              <a:gd name="connsiteY3-34" fmla="*/ 0 h 1478645"/>
              <a:gd name="connsiteX4-35" fmla="*/ 877819 w 2463662"/>
              <a:gd name="connsiteY4-36" fmla="*/ 0 h 147864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463662" h="1478645">
                <a:moveTo>
                  <a:pt x="2463662" y="1105159"/>
                </a:moveTo>
                <a:lnTo>
                  <a:pt x="2463662" y="1478645"/>
                </a:lnTo>
                <a:lnTo>
                  <a:pt x="0" y="1478645"/>
                </a:lnTo>
                <a:lnTo>
                  <a:pt x="0" y="0"/>
                </a:lnTo>
                <a:lnTo>
                  <a:pt x="877819" y="0"/>
                </a:lnTo>
              </a:path>
            </a:pathLst>
          </a:custGeom>
          <a:noFill/>
          <a:ln w="2540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57654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xmlns="" id="{87202158-5BCF-44C7-A396-0DED1E60A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xmlns="" id="{7842AC94-AF21-4A7D-8846-82A0930EC6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8A636270-EBC2-452E-9A83-53CBF92BC4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F72E1-AD96-4FA6-9A1C-421D7AFE2FCC}" type="datetimeFigureOut">
              <a:rPr lang="zh-CN" altLang="en-US" smtClean="0"/>
              <a:t>2021/4/20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47BF4574-D775-4F55-BEA3-816FB1CD56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C0CE9E40-C123-4EE2-97CF-8B39D1BCF3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5DF17-F2A3-4823-B7D8-291CFCC952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1666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矩形 3"/>
          <p:cNvSpPr>
            <a:spLocks noChangeArrowheads="1"/>
          </p:cNvSpPr>
          <p:nvPr/>
        </p:nvSpPr>
        <p:spPr bwMode="auto">
          <a:xfrm>
            <a:off x="877465" y="386477"/>
            <a:ext cx="10269140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Impact" panose="020B0806030902050204" pitchFamily="34" charset="0"/>
              </a:rPr>
              <a:t>Organizational Structure of </a:t>
            </a:r>
            <a:r>
              <a:rPr lang="en-US" altLang="zh-CN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Impact" panose="020B0806030902050204" pitchFamily="34" charset="0"/>
              </a:rPr>
              <a:t> Mobile Phone </a:t>
            </a:r>
            <a:r>
              <a:rPr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Impact" panose="020B0806030902050204" pitchFamily="34" charset="0"/>
              </a:rPr>
              <a:t>C</a:t>
            </a:r>
            <a:r>
              <a:rPr lang="en-US" altLang="zh-CN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Impact" panose="020B0806030902050204" pitchFamily="34" charset="0"/>
              </a:rPr>
              <a:t>ompany</a:t>
            </a:r>
            <a:endParaRPr lang="zh-CN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xmlns="" id="{A06532E7-785F-4B6A-842B-807DB5B33F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62864" y="184846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zh-CN" altLang="en-US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xmlns="" id="{D8EF3FA0-29AC-4236-9867-75D0B23E28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8503" y="184846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zh-CN" altLang="en-US"/>
          </a:p>
        </p:txBody>
      </p:sp>
      <p:graphicFrame>
        <p:nvGraphicFramePr>
          <p:cNvPr id="7" name="对象 6">
            <a:extLst>
              <a:ext uri="{FF2B5EF4-FFF2-40B4-BE49-F238E27FC236}">
                <a16:creationId xmlns:a16="http://schemas.microsoft.com/office/drawing/2014/main" xmlns="" id="{06CD9A78-64EC-47FB-A98F-6353EC913AE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625696"/>
              </p:ext>
            </p:extLst>
          </p:nvPr>
        </p:nvGraphicFramePr>
        <p:xfrm>
          <a:off x="1246520" y="1181140"/>
          <a:ext cx="9698960" cy="54182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Visio" r:id="rId3" imgW="6638438" imgH="3704919" progId="Visio.Drawing.11">
                  <p:embed/>
                </p:oleObj>
              </mc:Choice>
              <mc:Fallback>
                <p:oleObj name="Visio" r:id="rId3" imgW="6638438" imgH="3704919" progId="Visio.Drawing.11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6520" y="1181140"/>
                        <a:ext cx="9698960" cy="541820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279348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15"/>
          <p:cNvSpPr txBox="1"/>
          <p:nvPr/>
        </p:nvSpPr>
        <p:spPr>
          <a:xfrm>
            <a:off x="776753" y="1796306"/>
            <a:ext cx="10323866" cy="398878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>
              <a:lnSpc>
                <a:spcPct val="120000"/>
              </a:lnSpc>
              <a:spcBef>
                <a:spcPct val="0"/>
              </a:spcBef>
              <a:defRPr sz="1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algn="just"/>
            <a:r>
              <a:rPr lang="en-US" altLang="zh-CN" sz="1800" dirty="0" smtClean="0">
                <a:sym typeface="微软雅黑" panose="020B0503020204020204" pitchFamily="34" charset="-122"/>
              </a:rPr>
              <a:t>This </a:t>
            </a:r>
            <a:r>
              <a:rPr lang="en-US" altLang="zh-CN" sz="1800" dirty="0">
                <a:sym typeface="微软雅黑" panose="020B0503020204020204" pitchFamily="34" charset="-122"/>
              </a:rPr>
              <a:t>is a company mainly selling mobile phones for young </a:t>
            </a:r>
            <a:r>
              <a:rPr lang="en-US" altLang="zh-CN" sz="1800" dirty="0" smtClean="0">
                <a:sym typeface="微软雅黑" panose="020B0503020204020204" pitchFamily="34" charset="-122"/>
              </a:rPr>
              <a:t>customers. The </a:t>
            </a:r>
            <a:r>
              <a:rPr lang="en-US" altLang="zh-CN" sz="1800" dirty="0">
                <a:sym typeface="微软雅黑" panose="020B0503020204020204" pitchFamily="34" charset="-122"/>
              </a:rPr>
              <a:t>product is characterized by low price and cool appearance. Our management positions are divided into the following six</a:t>
            </a:r>
            <a:r>
              <a:rPr lang="en-US" altLang="zh-CN" sz="1800" dirty="0" smtClean="0">
                <a:sym typeface="微软雅黑" panose="020B0503020204020204" pitchFamily="34" charset="-122"/>
              </a:rPr>
              <a:t> </a:t>
            </a:r>
            <a:r>
              <a:rPr lang="en-US" altLang="zh-CN" sz="1800" dirty="0">
                <a:sym typeface="微软雅黑" panose="020B0503020204020204" pitchFamily="34" charset="-122"/>
              </a:rPr>
              <a:t>levels</a:t>
            </a:r>
            <a:r>
              <a:rPr lang="en-US" altLang="zh-CN" sz="1800" dirty="0" smtClean="0">
                <a:sym typeface="微软雅黑" panose="020B0503020204020204" pitchFamily="34" charset="-122"/>
              </a:rPr>
              <a:t>:</a:t>
            </a:r>
          </a:p>
          <a:p>
            <a:pPr algn="just"/>
            <a:r>
              <a:rPr lang="en-US" altLang="zh-CN" sz="1800" dirty="0" smtClean="0">
                <a:sym typeface="微软雅黑" panose="020B0503020204020204" pitchFamily="34" charset="-122"/>
              </a:rPr>
              <a:t>The </a:t>
            </a:r>
            <a:r>
              <a:rPr lang="en-US" altLang="zh-CN" sz="1800" dirty="0">
                <a:sym typeface="微软雅黑" panose="020B0503020204020204" pitchFamily="34" charset="-122"/>
              </a:rPr>
              <a:t>first level: the board of directors of the company</a:t>
            </a:r>
          </a:p>
          <a:p>
            <a:pPr algn="just"/>
            <a:r>
              <a:rPr lang="en-US" altLang="zh-CN" sz="1800" dirty="0">
                <a:sym typeface="微软雅黑" panose="020B0503020204020204" pitchFamily="34" charset="-122"/>
              </a:rPr>
              <a:t>The second level: the proxy of the company's board of directors and the decision-making committee</a:t>
            </a:r>
          </a:p>
          <a:p>
            <a:pPr algn="just"/>
            <a:r>
              <a:rPr lang="en-US" altLang="zh-CN" sz="1800" dirty="0">
                <a:sym typeface="微软雅黑" panose="020B0503020204020204" pitchFamily="34" charset="-122"/>
              </a:rPr>
              <a:t>The third level: the manager</a:t>
            </a:r>
          </a:p>
          <a:p>
            <a:pPr algn="just"/>
            <a:r>
              <a:rPr lang="en-US" altLang="zh-CN" sz="1800" dirty="0">
                <a:sym typeface="微软雅黑" panose="020B0503020204020204" pitchFamily="34" charset="-122"/>
              </a:rPr>
              <a:t>The fourth level: the major systems, title "systems president</a:t>
            </a:r>
          </a:p>
          <a:p>
            <a:pPr algn="just"/>
            <a:r>
              <a:rPr lang="en-US" altLang="zh-CN" sz="1800" dirty="0">
                <a:sym typeface="微软雅黑" panose="020B0503020204020204" pitchFamily="34" charset="-122"/>
              </a:rPr>
              <a:t>Fifth level: each level department, title "department director</a:t>
            </a:r>
          </a:p>
          <a:p>
            <a:pPr algn="just"/>
            <a:r>
              <a:rPr lang="en-US" altLang="zh-CN" sz="1800" dirty="0">
                <a:sym typeface="微软雅黑" panose="020B0503020204020204" pitchFamily="34" charset="-122"/>
              </a:rPr>
              <a:t>The sixth level: the second level departments, title "department manager</a:t>
            </a:r>
            <a:r>
              <a:rPr lang="en-US" altLang="zh-CN" sz="1800" dirty="0" smtClean="0">
                <a:sym typeface="微软雅黑" panose="020B0503020204020204" pitchFamily="34" charset="-122"/>
              </a:rPr>
              <a:t>.</a:t>
            </a:r>
          </a:p>
          <a:p>
            <a:pPr algn="just"/>
            <a:r>
              <a:rPr lang="en-US" altLang="zh-CN" sz="1800" dirty="0">
                <a:sym typeface="微软雅黑" panose="020B0503020204020204" pitchFamily="34" charset="-122"/>
              </a:rPr>
              <a:t>Such a structure allows managers and department managers to better play their professional knowledge and serve the presidents and boards of directors of various departments.</a:t>
            </a:r>
            <a:endParaRPr lang="zh-CN" altLang="en-US" sz="1800" dirty="0">
              <a:sym typeface="微软雅黑" panose="020B0503020204020204" pitchFamily="34" charset="-122"/>
            </a:endParaRPr>
          </a:p>
        </p:txBody>
      </p:sp>
      <p:cxnSp>
        <p:nvCxnSpPr>
          <p:cNvPr id="30" name="Straight Connector 20"/>
          <p:cNvCxnSpPr/>
          <p:nvPr/>
        </p:nvCxnSpPr>
        <p:spPr>
          <a:xfrm>
            <a:off x="580859" y="1520199"/>
            <a:ext cx="10106051" cy="0"/>
          </a:xfrm>
          <a:prstGeom prst="line">
            <a:avLst/>
          </a:prstGeom>
          <a:ln w="19050">
            <a:solidFill>
              <a:schemeClr val="bg1">
                <a:lumMod val="75000"/>
              </a:schemeClr>
            </a:solidFill>
            <a:prstDash val="sysDot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矩形 3">
            <a:extLst>
              <a:ext uri="{FF2B5EF4-FFF2-40B4-BE49-F238E27FC236}">
                <a16:creationId xmlns:a16="http://schemas.microsoft.com/office/drawing/2014/main" xmlns="" id="{C41EA89B-1709-4900-B710-F32D74F21A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7465" y="386477"/>
            <a:ext cx="2225271" cy="58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Impact" panose="020B0806030902050204" pitchFamily="34" charset="0"/>
              </a:rPr>
              <a:t>To sum up</a:t>
            </a:r>
            <a:endParaRPr lang="zh-CN" altLang="en-US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1012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6" grpId="0"/>
    </p:bld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139</Words>
  <Application>Microsoft Office PowerPoint</Application>
  <PresentationFormat>自定义</PresentationFormat>
  <Paragraphs>10</Paragraphs>
  <Slides>2</Slides>
  <Notes>0</Notes>
  <HiddenSlides>0</HiddenSlides>
  <MMClips>0</MMClips>
  <ScaleCrop>false</ScaleCrop>
  <HeadingPairs>
    <vt:vector size="6" baseType="variant"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4" baseType="lpstr">
      <vt:lpstr>Office 主题​​</vt:lpstr>
      <vt:lpstr>Microsoft Visio 2003-2010 Drawing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</dc:creator>
  <cp:lastModifiedBy>谢欢</cp:lastModifiedBy>
  <cp:revision>7</cp:revision>
  <dcterms:created xsi:type="dcterms:W3CDTF">2021-04-19T12:18:36Z</dcterms:created>
  <dcterms:modified xsi:type="dcterms:W3CDTF">2021-04-20T08:39:07Z</dcterms:modified>
</cp:coreProperties>
</file>