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comments/modernComment_107_807A95E1.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16"/>
  </p:notesMasterIdLst>
  <p:sldIdLst>
    <p:sldId id="256" r:id="rId2"/>
    <p:sldId id="258" r:id="rId3"/>
    <p:sldId id="264" r:id="rId4"/>
    <p:sldId id="259" r:id="rId5"/>
    <p:sldId id="268" r:id="rId6"/>
    <p:sldId id="270" r:id="rId7"/>
    <p:sldId id="260" r:id="rId8"/>
    <p:sldId id="262" r:id="rId9"/>
    <p:sldId id="269" r:id="rId10"/>
    <p:sldId id="265" r:id="rId11"/>
    <p:sldId id="263" r:id="rId12"/>
    <p:sldId id="271"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29C3ECD-32A1-3A22-A466-A35A6536FE89}" name="Christian Armillis (2533000)" initials="C(" userId="S::2533000@student.uwtsd.ac.uk::51c617ea-3b8b-49a1-a24f-7b5a7471037a" providerId="AD"/>
  <p188:author id="{CB7B1EF0-C0BF-C265-47D4-AEA6C886152C}" name="Jonathan Muñoz Sarango (2442204)" initials="JMS(" userId="S::2442204@student.uwtsd.ac.uk::579499da-5d8d-4ec0-b178-ffcf81e1b7f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6AD26-162A-BA16-D57B-618656E5A141}" v="127" dt="2026-08-06T22:29:53.911"/>
    <p1510:client id="{4080EF95-04FC-E483-D748-8FB6F9F24772}" v="426" dt="2026-08-06T22:05:53.784"/>
    <p1510:client id="{57A358E2-E035-794E-BB18-7B4A32D8897C}" v="4639" dt="2026-08-07T14:39:53.666"/>
    <p1510:client id="{74DE0A20-B276-43B1-8F3E-C8C8C1FE5307}" v="1063" vWet="1064" dt="2026-08-07T14:07:22.707"/>
    <p1510:client id="{76629B53-9572-0CFD-54B6-3A596C7F3938}" v="508" dt="2026-08-06T23:06:22.568"/>
    <p1510:client id="{87B9EBB3-2748-7B91-840A-70B2CE4066FF}" v="2" dt="2026-08-06T21:45:34.532"/>
    <p1510:client id="{8F76C234-E515-EA46-A484-FE1871B283A6}" v="20" dt="2026-08-07T13:25:23.629"/>
    <p1510:client id="{AA0B4B6D-AF3D-7F42-6150-3AD611353FF8}" v="310" dt="2026-08-06T21:44:39.361"/>
    <p1510:client id="{B40C0635-B3F9-09E2-1452-FFD0574FFA7A}" v="396" dt="2026-08-06T22:25:35.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39"/>
    <p:restoredTop sz="94571"/>
  </p:normalViewPr>
  <p:slideViewPr>
    <p:cSldViewPr snapToGrid="0">
      <p:cViewPr varScale="1">
        <p:scale>
          <a:sx n="115" d="100"/>
          <a:sy n="115" d="100"/>
        </p:scale>
        <p:origin x="78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Armillis (2533000)" userId="S::2533000@student.uwtsd.ac.uk::51c617ea-3b8b-49a1-a24f-7b5a7471037a" providerId="AD" clId="Web-{0FA545C9-566C-7CE3-6671-EF1E32734745}"/>
    <pc:docChg chg="modSld">
      <pc:chgData name="Christian Armillis (2533000)" userId="S::2533000@student.uwtsd.ac.uk::51c617ea-3b8b-49a1-a24f-7b5a7471037a" providerId="AD" clId="Web-{0FA545C9-566C-7CE3-6671-EF1E32734745}" dt="2026-07-23T21:18:42.881" v="343" actId="20577"/>
      <pc:docMkLst>
        <pc:docMk/>
      </pc:docMkLst>
      <pc:sldChg chg="modSp">
        <pc:chgData name="Christian Armillis (2533000)" userId="S::2533000@student.uwtsd.ac.uk::51c617ea-3b8b-49a1-a24f-7b5a7471037a" providerId="AD" clId="Web-{0FA545C9-566C-7CE3-6671-EF1E32734745}" dt="2026-07-23T21:18:42.881" v="343" actId="20577"/>
        <pc:sldMkLst>
          <pc:docMk/>
          <pc:sldMk cId="2828453341" sldId="259"/>
        </pc:sldMkLst>
        <pc:spChg chg="mod">
          <ac:chgData name="Christian Armillis (2533000)" userId="S::2533000@student.uwtsd.ac.uk::51c617ea-3b8b-49a1-a24f-7b5a7471037a" providerId="AD" clId="Web-{0FA545C9-566C-7CE3-6671-EF1E32734745}" dt="2026-07-23T21:18:42.881" v="343" actId="20577"/>
          <ac:spMkLst>
            <pc:docMk/>
            <pc:sldMk cId="2828453341" sldId="259"/>
            <ac:spMk id="3" creationId="{83A910E7-CAB3-A5DF-8EBC-0EDFEC0BA3D8}"/>
          </ac:spMkLst>
        </pc:spChg>
      </pc:sldChg>
    </pc:docChg>
  </pc:docChgLst>
  <pc:docChgLst>
    <pc:chgData name="Christian Armillis (2533000)" userId="S::2533000@student.uwtsd.ac.uk::51c617ea-3b8b-49a1-a24f-7b5a7471037a" providerId="AD" clId="Web-{F34145F7-ECF3-BF23-D68E-8FFAB8E404B3}"/>
    <pc:docChg chg="modSld">
      <pc:chgData name="Christian Armillis (2533000)" userId="S::2533000@student.uwtsd.ac.uk::51c617ea-3b8b-49a1-a24f-7b5a7471037a" providerId="AD" clId="Web-{F34145F7-ECF3-BF23-D68E-8FFAB8E404B3}" dt="2026-07-27T23:12:58.037" v="308" actId="1076"/>
      <pc:docMkLst>
        <pc:docMk/>
      </pc:docMkLst>
    </pc:docChg>
  </pc:docChgLst>
  <pc:docChgLst>
    <pc:chgData name="Christian Armillis (2533000)" userId="S::2533000@student.uwtsd.ac.uk::51c617ea-3b8b-49a1-a24f-7b5a7471037a" providerId="AD" clId="Web-{6FB99686-7247-6997-41C3-F46B1155991E}"/>
    <pc:docChg chg="addSld delSld">
      <pc:chgData name="Christian Armillis (2533000)" userId="S::2533000@student.uwtsd.ac.uk::51c617ea-3b8b-49a1-a24f-7b5a7471037a" providerId="AD" clId="Web-{6FB99686-7247-6997-41C3-F46B1155991E}" dt="2026-07-27T14:44:50.075" v="1"/>
      <pc:docMkLst>
        <pc:docMk/>
      </pc:docMkLst>
    </pc:docChg>
  </pc:docChgLst>
  <pc:docChgLst>
    <pc:chgData name="Christian Armillis (2533000)" userId="S::2533000@student.uwtsd.ac.uk::51c617ea-3b8b-49a1-a24f-7b5a7471037a" providerId="AD" clId="Web-{F4EBAF60-66BA-4EAA-4050-FF35ABAAA353}"/>
    <pc:docChg chg="addSld modSld">
      <pc:chgData name="Christian Armillis (2533000)" userId="S::2533000@student.uwtsd.ac.uk::51c617ea-3b8b-49a1-a24f-7b5a7471037a" providerId="AD" clId="Web-{F4EBAF60-66BA-4EAA-4050-FF35ABAAA353}" dt="2026-07-27T14:59:58.901" v="113" actId="20577"/>
      <pc:docMkLst>
        <pc:docMk/>
      </pc:docMkLst>
      <pc:sldChg chg="modSp new">
        <pc:chgData name="Christian Armillis (2533000)" userId="S::2533000@student.uwtsd.ac.uk::51c617ea-3b8b-49a1-a24f-7b5a7471037a" providerId="AD" clId="Web-{F4EBAF60-66BA-4EAA-4050-FF35ABAAA353}" dt="2026-07-27T14:59:58.901" v="113" actId="20577"/>
        <pc:sldMkLst>
          <pc:docMk/>
          <pc:sldMk cId="746486173" sldId="268"/>
        </pc:sldMkLst>
        <pc:spChg chg="mod">
          <ac:chgData name="Christian Armillis (2533000)" userId="S::2533000@student.uwtsd.ac.uk::51c617ea-3b8b-49a1-a24f-7b5a7471037a" providerId="AD" clId="Web-{F4EBAF60-66BA-4EAA-4050-FF35ABAAA353}" dt="2026-07-27T14:59:58.901" v="113" actId="20577"/>
          <ac:spMkLst>
            <pc:docMk/>
            <pc:sldMk cId="746486173" sldId="268"/>
            <ac:spMk id="3" creationId="{A35817D7-8306-3434-DB69-AA0132925107}"/>
          </ac:spMkLst>
        </pc:spChg>
      </pc:sldChg>
    </pc:docChg>
  </pc:docChgLst>
  <pc:docChgLst>
    <pc:chgData name="Etelvina Rafael Dias Mate (2510385)" userId="S::2510385@student.uwtsd.ac.uk::9aa22939-6f2d-4915-992e-6063962ae524" providerId="AD" clId="Web-{A298800D-0424-0A75-DD8E-CE077C97A0BA}"/>
    <pc:docChg chg="modSld">
      <pc:chgData name="Etelvina Rafael Dias Mate (2510385)" userId="S::2510385@student.uwtsd.ac.uk::9aa22939-6f2d-4915-992e-6063962ae524" providerId="AD" clId="Web-{A298800D-0424-0A75-DD8E-CE077C97A0BA}" dt="2026-07-27T15:43:02.279" v="140" actId="20577"/>
      <pc:docMkLst>
        <pc:docMk/>
      </pc:docMkLst>
      <pc:sldChg chg="modSp">
        <pc:chgData name="Etelvina Rafael Dias Mate (2510385)" userId="S::2510385@student.uwtsd.ac.uk::9aa22939-6f2d-4915-992e-6063962ae524" providerId="AD" clId="Web-{A298800D-0424-0A75-DD8E-CE077C97A0BA}" dt="2026-07-27T15:43:02.279" v="140" actId="20577"/>
        <pc:sldMkLst>
          <pc:docMk/>
          <pc:sldMk cId="1306223880" sldId="260"/>
        </pc:sldMkLst>
        <pc:spChg chg="mod">
          <ac:chgData name="Etelvina Rafael Dias Mate (2510385)" userId="S::2510385@student.uwtsd.ac.uk::9aa22939-6f2d-4915-992e-6063962ae524" providerId="AD" clId="Web-{A298800D-0424-0A75-DD8E-CE077C97A0BA}" dt="2026-07-27T15:43:02.279" v="140" actId="20577"/>
          <ac:spMkLst>
            <pc:docMk/>
            <pc:sldMk cId="1306223880" sldId="260"/>
            <ac:spMk id="3" creationId="{1945D5CA-811C-FCC9-138B-D4CB41827B05}"/>
          </ac:spMkLst>
        </pc:spChg>
      </pc:sldChg>
    </pc:docChg>
  </pc:docChgLst>
  <pc:docChgLst>
    <pc:chgData name="Christian Armillis (2533000)" userId="S::2533000@student.uwtsd.ac.uk::51c617ea-3b8b-49a1-a24f-7b5a7471037a" providerId="AD" clId="Web-{AA0B4B6D-AF3D-7F42-6150-3AD611353FF8}"/>
    <pc:docChg chg="mod modSld addMainMaster delMainMaster">
      <pc:chgData name="Christian Armillis (2533000)" userId="S::2533000@student.uwtsd.ac.uk::51c617ea-3b8b-49a1-a24f-7b5a7471037a" providerId="AD" clId="Web-{AA0B4B6D-AF3D-7F42-6150-3AD611353FF8}" dt="2026-08-06T21:44:39.361" v="171"/>
      <pc:docMkLst>
        <pc:docMk/>
      </pc:docMkLst>
      <pc:sldChg chg="modSp mod modClrScheme chgLayout">
        <pc:chgData name="Christian Armillis (2533000)" userId="S::2533000@student.uwtsd.ac.uk::51c617ea-3b8b-49a1-a24f-7b5a7471037a" providerId="AD" clId="Web-{AA0B4B6D-AF3D-7F42-6150-3AD611353FF8}" dt="2026-08-06T21:44:39.361" v="171"/>
        <pc:sldMkLst>
          <pc:docMk/>
          <pc:sldMk cId="3967814455" sldId="256"/>
        </pc:sldMkLst>
        <pc:spChg chg="mod ord">
          <ac:chgData name="Christian Armillis (2533000)" userId="S::2533000@student.uwtsd.ac.uk::51c617ea-3b8b-49a1-a24f-7b5a7471037a" providerId="AD" clId="Web-{AA0B4B6D-AF3D-7F42-6150-3AD611353FF8}" dt="2026-08-06T21:44:39.361" v="171"/>
          <ac:spMkLst>
            <pc:docMk/>
            <pc:sldMk cId="3967814455" sldId="256"/>
            <ac:spMk id="2" creationId="{C61FE7DF-FF5D-A350-8B71-34CCE9C23DD0}"/>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1375643763" sldId="258"/>
        </pc:sldMkLst>
        <pc:spChg chg="mod ord">
          <ac:chgData name="Christian Armillis (2533000)" userId="S::2533000@student.uwtsd.ac.uk::51c617ea-3b8b-49a1-a24f-7b5a7471037a" providerId="AD" clId="Web-{AA0B4B6D-AF3D-7F42-6150-3AD611353FF8}" dt="2026-08-06T21:44:39.361" v="171"/>
          <ac:spMkLst>
            <pc:docMk/>
            <pc:sldMk cId="1375643763" sldId="258"/>
            <ac:spMk id="2" creationId="{661BC3B2-135A-FF68-A932-0A20A2AD3459}"/>
          </ac:spMkLst>
        </pc:spChg>
        <pc:spChg chg="mod ord">
          <ac:chgData name="Christian Armillis (2533000)" userId="S::2533000@student.uwtsd.ac.uk::51c617ea-3b8b-49a1-a24f-7b5a7471037a" providerId="AD" clId="Web-{AA0B4B6D-AF3D-7F42-6150-3AD611353FF8}" dt="2026-08-06T21:44:39.361" v="171"/>
          <ac:spMkLst>
            <pc:docMk/>
            <pc:sldMk cId="1375643763" sldId="258"/>
            <ac:spMk id="3" creationId="{BC5D6E5E-34EA-6DF4-5B4B-4FA81719279B}"/>
          </ac:spMkLst>
        </pc:spChg>
      </pc:sldChg>
      <pc:sldChg chg="addSp delSp modSp mod modClrScheme chgLayout">
        <pc:chgData name="Christian Armillis (2533000)" userId="S::2533000@student.uwtsd.ac.uk::51c617ea-3b8b-49a1-a24f-7b5a7471037a" providerId="AD" clId="Web-{AA0B4B6D-AF3D-7F42-6150-3AD611353FF8}" dt="2026-08-06T21:44:39.361" v="171"/>
        <pc:sldMkLst>
          <pc:docMk/>
          <pc:sldMk cId="2828453341" sldId="259"/>
        </pc:sldMkLst>
        <pc:spChg chg="mod ord">
          <ac:chgData name="Christian Armillis (2533000)" userId="S::2533000@student.uwtsd.ac.uk::51c617ea-3b8b-49a1-a24f-7b5a7471037a" providerId="AD" clId="Web-{AA0B4B6D-AF3D-7F42-6150-3AD611353FF8}" dt="2026-08-06T21:44:39.361" v="171"/>
          <ac:spMkLst>
            <pc:docMk/>
            <pc:sldMk cId="2828453341" sldId="259"/>
            <ac:spMk id="2" creationId="{0D1AB8F9-7A20-F31C-7B6A-AC236907F193}"/>
          </ac:spMkLst>
        </pc:spChg>
        <pc:spChg chg="mod ord">
          <ac:chgData name="Christian Armillis (2533000)" userId="S::2533000@student.uwtsd.ac.uk::51c617ea-3b8b-49a1-a24f-7b5a7471037a" providerId="AD" clId="Web-{AA0B4B6D-AF3D-7F42-6150-3AD611353FF8}" dt="2026-08-06T21:44:39.361" v="171"/>
          <ac:spMkLst>
            <pc:docMk/>
            <pc:sldMk cId="2828453341" sldId="259"/>
            <ac:spMk id="3" creationId="{83A910E7-CAB3-A5DF-8EBC-0EDFEC0BA3D8}"/>
          </ac:spMkLst>
        </pc:spChg>
        <pc:spChg chg="add del mod">
          <ac:chgData name="Christian Armillis (2533000)" userId="S::2533000@student.uwtsd.ac.uk::51c617ea-3b8b-49a1-a24f-7b5a7471037a" providerId="AD" clId="Web-{AA0B4B6D-AF3D-7F42-6150-3AD611353FF8}" dt="2026-08-06T21:38:43.479" v="46"/>
          <ac:spMkLst>
            <pc:docMk/>
            <pc:sldMk cId="2828453341" sldId="259"/>
            <ac:spMk id="6" creationId="{AA923A3A-0F6F-1567-49BF-F5F588EA629B}"/>
          </ac:spMkLst>
        </pc:spChg>
        <pc:spChg chg="add mod">
          <ac:chgData name="Christian Armillis (2533000)" userId="S::2533000@student.uwtsd.ac.uk::51c617ea-3b8b-49a1-a24f-7b5a7471037a" providerId="AD" clId="Web-{AA0B4B6D-AF3D-7F42-6150-3AD611353FF8}" dt="2026-08-06T21:41:24.724" v="143" actId="14100"/>
          <ac:spMkLst>
            <pc:docMk/>
            <pc:sldMk cId="2828453341" sldId="259"/>
            <ac:spMk id="7" creationId="{D6AC5F1D-E462-4A3C-F0A0-24C141936205}"/>
          </ac:spMkLst>
        </pc:spChg>
        <pc:spChg chg="mod">
          <ac:chgData name="Christian Armillis (2533000)" userId="S::2533000@student.uwtsd.ac.uk::51c617ea-3b8b-49a1-a24f-7b5a7471037a" providerId="AD" clId="Web-{AA0B4B6D-AF3D-7F42-6150-3AD611353FF8}" dt="2026-08-06T21:41:32.162" v="144" actId="14100"/>
          <ac:spMkLst>
            <pc:docMk/>
            <pc:sldMk cId="2828453341" sldId="259"/>
            <ac:spMk id="18" creationId="{B0CB5138-92DE-91C6-6C82-31F2E0B5A1B3}"/>
          </ac:spMkLst>
        </pc:spChg>
      </pc:sldChg>
      <pc:sldChg chg="delSp modSp mod modClrScheme delDesignElem chgLayout">
        <pc:chgData name="Christian Armillis (2533000)" userId="S::2533000@student.uwtsd.ac.uk::51c617ea-3b8b-49a1-a24f-7b5a7471037a" providerId="AD" clId="Web-{AA0B4B6D-AF3D-7F42-6150-3AD611353FF8}" dt="2026-08-06T21:44:39.361" v="171"/>
        <pc:sldMkLst>
          <pc:docMk/>
          <pc:sldMk cId="1306223880" sldId="260"/>
        </pc:sldMkLst>
        <pc:spChg chg="mod ord">
          <ac:chgData name="Christian Armillis (2533000)" userId="S::2533000@student.uwtsd.ac.uk::51c617ea-3b8b-49a1-a24f-7b5a7471037a" providerId="AD" clId="Web-{AA0B4B6D-AF3D-7F42-6150-3AD611353FF8}" dt="2026-08-06T21:44:39.361" v="171"/>
          <ac:spMkLst>
            <pc:docMk/>
            <pc:sldMk cId="1306223880" sldId="260"/>
            <ac:spMk id="2" creationId="{88EC9A1A-17DE-646B-F98B-7A6FE69F3B81}"/>
          </ac:spMkLst>
        </pc:spChg>
        <pc:spChg chg="mod ord">
          <ac:chgData name="Christian Armillis (2533000)" userId="S::2533000@student.uwtsd.ac.uk::51c617ea-3b8b-49a1-a24f-7b5a7471037a" providerId="AD" clId="Web-{AA0B4B6D-AF3D-7F42-6150-3AD611353FF8}" dt="2026-08-06T21:44:39.361" v="171"/>
          <ac:spMkLst>
            <pc:docMk/>
            <pc:sldMk cId="1306223880" sldId="260"/>
            <ac:spMk id="3" creationId="{1945D5CA-811C-FCC9-138B-D4CB41827B05}"/>
          </ac:spMkLst>
        </pc:spChg>
        <pc:spChg chg="del">
          <ac:chgData name="Christian Armillis (2533000)" userId="S::2533000@student.uwtsd.ac.uk::51c617ea-3b8b-49a1-a24f-7b5a7471037a" providerId="AD" clId="Web-{AA0B4B6D-AF3D-7F42-6150-3AD611353FF8}" dt="2026-08-06T21:44:24.781" v="169"/>
          <ac:spMkLst>
            <pc:docMk/>
            <pc:sldMk cId="1306223880" sldId="260"/>
            <ac:spMk id="19" creationId="{4AC6B390-BC59-4F1D-A0EE-D71A92F0A0B2}"/>
          </ac:spMkLst>
        </pc:spChg>
        <pc:spChg chg="del">
          <ac:chgData name="Christian Armillis (2533000)" userId="S::2533000@student.uwtsd.ac.uk::51c617ea-3b8b-49a1-a24f-7b5a7471037a" providerId="AD" clId="Web-{AA0B4B6D-AF3D-7F42-6150-3AD611353FF8}" dt="2026-08-06T21:44:24.781" v="169"/>
          <ac:spMkLst>
            <pc:docMk/>
            <pc:sldMk cId="1306223880" sldId="260"/>
            <ac:spMk id="20" creationId="{B6C60D79-16F1-4C4B-B7E3-7634E7069CDE}"/>
          </ac:spMkLst>
        </pc:spChg>
        <pc:spChg chg="del">
          <ac:chgData name="Christian Armillis (2533000)" userId="S::2533000@student.uwtsd.ac.uk::51c617ea-3b8b-49a1-a24f-7b5a7471037a" providerId="AD" clId="Web-{AA0B4B6D-AF3D-7F42-6150-3AD611353FF8}" dt="2026-08-06T21:44:24.781" v="169"/>
          <ac:spMkLst>
            <pc:docMk/>
            <pc:sldMk cId="1306223880" sldId="260"/>
            <ac:spMk id="21" creationId="{426B127E-6498-4C77-9C9D-4553A5113B80}"/>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2837209454" sldId="262"/>
        </pc:sldMkLst>
        <pc:spChg chg="mod ord">
          <ac:chgData name="Christian Armillis (2533000)" userId="S::2533000@student.uwtsd.ac.uk::51c617ea-3b8b-49a1-a24f-7b5a7471037a" providerId="AD" clId="Web-{AA0B4B6D-AF3D-7F42-6150-3AD611353FF8}" dt="2026-08-06T21:44:39.361" v="171"/>
          <ac:spMkLst>
            <pc:docMk/>
            <pc:sldMk cId="2837209454" sldId="262"/>
            <ac:spMk id="2" creationId="{6871D8BC-71E9-E96C-B87E-40F9CF774E66}"/>
          </ac:spMkLst>
        </pc:spChg>
        <pc:spChg chg="mod ord">
          <ac:chgData name="Christian Armillis (2533000)" userId="S::2533000@student.uwtsd.ac.uk::51c617ea-3b8b-49a1-a24f-7b5a7471037a" providerId="AD" clId="Web-{AA0B4B6D-AF3D-7F42-6150-3AD611353FF8}" dt="2026-08-06T21:44:39.361" v="171"/>
          <ac:spMkLst>
            <pc:docMk/>
            <pc:sldMk cId="2837209454" sldId="262"/>
            <ac:spMk id="3" creationId="{1EBDB097-F0BF-2981-B2F2-5358620A4AC7}"/>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2155517409" sldId="263"/>
        </pc:sldMkLst>
        <pc:spChg chg="mod ord">
          <ac:chgData name="Christian Armillis (2533000)" userId="S::2533000@student.uwtsd.ac.uk::51c617ea-3b8b-49a1-a24f-7b5a7471037a" providerId="AD" clId="Web-{AA0B4B6D-AF3D-7F42-6150-3AD611353FF8}" dt="2026-08-06T21:44:39.361" v="171"/>
          <ac:spMkLst>
            <pc:docMk/>
            <pc:sldMk cId="2155517409" sldId="263"/>
            <ac:spMk id="2" creationId="{528E3683-CB48-F75A-3B4E-8F8AAD4A9005}"/>
          </ac:spMkLst>
        </pc:spChg>
        <pc:spChg chg="mod ord">
          <ac:chgData name="Christian Armillis (2533000)" userId="S::2533000@student.uwtsd.ac.uk::51c617ea-3b8b-49a1-a24f-7b5a7471037a" providerId="AD" clId="Web-{AA0B4B6D-AF3D-7F42-6150-3AD611353FF8}" dt="2026-08-06T21:44:39.361" v="171"/>
          <ac:spMkLst>
            <pc:docMk/>
            <pc:sldMk cId="2155517409" sldId="263"/>
            <ac:spMk id="3" creationId="{B697A210-42FB-BB04-8B59-FFDF4AD27289}"/>
          </ac:spMkLst>
        </pc:spChg>
      </pc:sldChg>
      <pc:sldChg chg="delSp modSp mod modClrScheme delDesignElem chgLayout">
        <pc:chgData name="Christian Armillis (2533000)" userId="S::2533000@student.uwtsd.ac.uk::51c617ea-3b8b-49a1-a24f-7b5a7471037a" providerId="AD" clId="Web-{AA0B4B6D-AF3D-7F42-6150-3AD611353FF8}" dt="2026-08-06T21:44:39.361" v="171"/>
        <pc:sldMkLst>
          <pc:docMk/>
          <pc:sldMk cId="3070425010" sldId="264"/>
        </pc:sldMkLst>
        <pc:spChg chg="mod ord">
          <ac:chgData name="Christian Armillis (2533000)" userId="S::2533000@student.uwtsd.ac.uk::51c617ea-3b8b-49a1-a24f-7b5a7471037a" providerId="AD" clId="Web-{AA0B4B6D-AF3D-7F42-6150-3AD611353FF8}" dt="2026-08-06T21:44:39.361" v="171"/>
          <ac:spMkLst>
            <pc:docMk/>
            <pc:sldMk cId="3070425010" sldId="264"/>
            <ac:spMk id="2" creationId="{A9731E49-405C-D64A-0912-ABDA06AB3F49}"/>
          </ac:spMkLst>
        </pc:spChg>
        <pc:spChg chg="mod ord">
          <ac:chgData name="Christian Armillis (2533000)" userId="S::2533000@student.uwtsd.ac.uk::51c617ea-3b8b-49a1-a24f-7b5a7471037a" providerId="AD" clId="Web-{AA0B4B6D-AF3D-7F42-6150-3AD611353FF8}" dt="2026-08-06T21:44:39.361" v="171"/>
          <ac:spMkLst>
            <pc:docMk/>
            <pc:sldMk cId="3070425010" sldId="264"/>
            <ac:spMk id="3" creationId="{ABCC6223-3269-0D9A-442D-7F9DEC103DE7}"/>
          </ac:spMkLst>
        </pc:spChg>
        <pc:spChg chg="del">
          <ac:chgData name="Christian Armillis (2533000)" userId="S::2533000@student.uwtsd.ac.uk::51c617ea-3b8b-49a1-a24f-7b5a7471037a" providerId="AD" clId="Web-{AA0B4B6D-AF3D-7F42-6150-3AD611353FF8}" dt="2026-08-06T21:44:24.781" v="169"/>
          <ac:spMkLst>
            <pc:docMk/>
            <pc:sldMk cId="3070425010" sldId="264"/>
            <ac:spMk id="18" creationId="{4F7EBAE4-9945-4473-9E34-B2C66EA0F03D}"/>
          </ac:spMkLst>
        </pc:spChg>
        <pc:spChg chg="del">
          <ac:chgData name="Christian Armillis (2533000)" userId="S::2533000@student.uwtsd.ac.uk::51c617ea-3b8b-49a1-a24f-7b5a7471037a" providerId="AD" clId="Web-{AA0B4B6D-AF3D-7F42-6150-3AD611353FF8}" dt="2026-08-06T21:44:24.781" v="169"/>
          <ac:spMkLst>
            <pc:docMk/>
            <pc:sldMk cId="3070425010" sldId="264"/>
            <ac:spMk id="20" creationId="{70BEB1E7-2F88-40BC-B73D-42E5B6F80BFC}"/>
          </ac:spMkLst>
        </pc:spChg>
        <pc:spChg chg="del">
          <ac:chgData name="Christian Armillis (2533000)" userId="S::2533000@student.uwtsd.ac.uk::51c617ea-3b8b-49a1-a24f-7b5a7471037a" providerId="AD" clId="Web-{AA0B4B6D-AF3D-7F42-6150-3AD611353FF8}" dt="2026-08-06T21:44:24.781" v="169"/>
          <ac:spMkLst>
            <pc:docMk/>
            <pc:sldMk cId="3070425010" sldId="264"/>
            <ac:spMk id="22" creationId="{A7B99495-F43F-4D80-A44F-2CB4764EB90B}"/>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2853679473" sldId="265"/>
        </pc:sldMkLst>
        <pc:spChg chg="mod ord">
          <ac:chgData name="Christian Armillis (2533000)" userId="S::2533000@student.uwtsd.ac.uk::51c617ea-3b8b-49a1-a24f-7b5a7471037a" providerId="AD" clId="Web-{AA0B4B6D-AF3D-7F42-6150-3AD611353FF8}" dt="2026-08-06T21:44:39.361" v="171"/>
          <ac:spMkLst>
            <pc:docMk/>
            <pc:sldMk cId="2853679473" sldId="265"/>
            <ac:spMk id="2" creationId="{BF3E7C75-2C51-CE57-7EE4-036CA6FAC4E8}"/>
          </ac:spMkLst>
        </pc:spChg>
        <pc:spChg chg="mod ord">
          <ac:chgData name="Christian Armillis (2533000)" userId="S::2533000@student.uwtsd.ac.uk::51c617ea-3b8b-49a1-a24f-7b5a7471037a" providerId="AD" clId="Web-{AA0B4B6D-AF3D-7F42-6150-3AD611353FF8}" dt="2026-08-06T21:44:39.361" v="171"/>
          <ac:spMkLst>
            <pc:docMk/>
            <pc:sldMk cId="2853679473" sldId="265"/>
            <ac:spMk id="3" creationId="{83981105-10E4-382B-A552-3857060D6F2C}"/>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2907674935" sldId="266"/>
        </pc:sldMkLst>
        <pc:spChg chg="mod ord">
          <ac:chgData name="Christian Armillis (2533000)" userId="S::2533000@student.uwtsd.ac.uk::51c617ea-3b8b-49a1-a24f-7b5a7471037a" providerId="AD" clId="Web-{AA0B4B6D-AF3D-7F42-6150-3AD611353FF8}" dt="2026-08-06T21:44:39.361" v="171"/>
          <ac:spMkLst>
            <pc:docMk/>
            <pc:sldMk cId="2907674935" sldId="266"/>
            <ac:spMk id="2" creationId="{73AFD263-3E79-691E-7997-93B1A9830B22}"/>
          </ac:spMkLst>
        </pc:spChg>
        <pc:spChg chg="mod ord">
          <ac:chgData name="Christian Armillis (2533000)" userId="S::2533000@student.uwtsd.ac.uk::51c617ea-3b8b-49a1-a24f-7b5a7471037a" providerId="AD" clId="Web-{AA0B4B6D-AF3D-7F42-6150-3AD611353FF8}" dt="2026-08-06T21:44:39.361" v="171"/>
          <ac:spMkLst>
            <pc:docMk/>
            <pc:sldMk cId="2907674935" sldId="266"/>
            <ac:spMk id="3" creationId="{01BBC5B8-C30A-AC38-A647-55FF8E9D5BEA}"/>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3689252635" sldId="267"/>
        </pc:sldMkLst>
        <pc:spChg chg="mod ord">
          <ac:chgData name="Christian Armillis (2533000)" userId="S::2533000@student.uwtsd.ac.uk::51c617ea-3b8b-49a1-a24f-7b5a7471037a" providerId="AD" clId="Web-{AA0B4B6D-AF3D-7F42-6150-3AD611353FF8}" dt="2026-08-06T21:44:39.361" v="171"/>
          <ac:spMkLst>
            <pc:docMk/>
            <pc:sldMk cId="3689252635" sldId="267"/>
            <ac:spMk id="2" creationId="{735FE340-DB65-C695-9ABB-C7804FA1B975}"/>
          </ac:spMkLst>
        </pc:spChg>
        <pc:spChg chg="mod ord">
          <ac:chgData name="Christian Armillis (2533000)" userId="S::2533000@student.uwtsd.ac.uk::51c617ea-3b8b-49a1-a24f-7b5a7471037a" providerId="AD" clId="Web-{AA0B4B6D-AF3D-7F42-6150-3AD611353FF8}" dt="2026-08-06T21:44:39.361" v="171"/>
          <ac:spMkLst>
            <pc:docMk/>
            <pc:sldMk cId="3689252635" sldId="267"/>
            <ac:spMk id="3" creationId="{A14D31D1-F867-6DAC-1D90-D41668B40624}"/>
          </ac:spMkLst>
        </pc:spChg>
      </pc:sldChg>
      <pc:sldChg chg="addSp delSp modSp mod modClrScheme delDesignElem chgLayout">
        <pc:chgData name="Christian Armillis (2533000)" userId="S::2533000@student.uwtsd.ac.uk::51c617ea-3b8b-49a1-a24f-7b5a7471037a" providerId="AD" clId="Web-{AA0B4B6D-AF3D-7F42-6150-3AD611353FF8}" dt="2026-08-06T21:44:39.361" v="171"/>
        <pc:sldMkLst>
          <pc:docMk/>
          <pc:sldMk cId="746486173" sldId="268"/>
        </pc:sldMkLst>
        <pc:spChg chg="mod ord">
          <ac:chgData name="Christian Armillis (2533000)" userId="S::2533000@student.uwtsd.ac.uk::51c617ea-3b8b-49a1-a24f-7b5a7471037a" providerId="AD" clId="Web-{AA0B4B6D-AF3D-7F42-6150-3AD611353FF8}" dt="2026-08-06T21:44:39.361" v="171"/>
          <ac:spMkLst>
            <pc:docMk/>
            <pc:sldMk cId="746486173" sldId="268"/>
            <ac:spMk id="2" creationId="{E2B36D6E-D126-5BC2-1887-BDD9838D6809}"/>
          </ac:spMkLst>
        </pc:spChg>
        <pc:spChg chg="mod ord">
          <ac:chgData name="Christian Armillis (2533000)" userId="S::2533000@student.uwtsd.ac.uk::51c617ea-3b8b-49a1-a24f-7b5a7471037a" providerId="AD" clId="Web-{AA0B4B6D-AF3D-7F42-6150-3AD611353FF8}" dt="2026-08-06T21:44:39.361" v="171"/>
          <ac:spMkLst>
            <pc:docMk/>
            <pc:sldMk cId="746486173" sldId="268"/>
            <ac:spMk id="3" creationId="{A35817D7-8306-3434-DB69-AA0132925107}"/>
          </ac:spMkLst>
        </pc:spChg>
        <pc:spChg chg="add mod">
          <ac:chgData name="Christian Armillis (2533000)" userId="S::2533000@student.uwtsd.ac.uk::51c617ea-3b8b-49a1-a24f-7b5a7471037a" providerId="AD" clId="Web-{AA0B4B6D-AF3D-7F42-6150-3AD611353FF8}" dt="2026-08-06T21:44:24.500" v="168" actId="20577"/>
          <ac:spMkLst>
            <pc:docMk/>
            <pc:sldMk cId="746486173" sldId="268"/>
            <ac:spMk id="8" creationId="{B104AE51-4F2C-FAF8-9CEA-E8B1CC5A9BE8}"/>
          </ac:spMkLst>
        </pc:spChg>
        <pc:spChg chg="del">
          <ac:chgData name="Christian Armillis (2533000)" userId="S::2533000@student.uwtsd.ac.uk::51c617ea-3b8b-49a1-a24f-7b5a7471037a" providerId="AD" clId="Web-{AA0B4B6D-AF3D-7F42-6150-3AD611353FF8}" dt="2026-08-06T21:44:24.781" v="169"/>
          <ac:spMkLst>
            <pc:docMk/>
            <pc:sldMk cId="746486173" sldId="268"/>
            <ac:spMk id="167" creationId="{B95B9BA8-1D69-4796-85F5-B6D0BD52354B}"/>
          </ac:spMkLst>
        </pc:spChg>
        <pc:grpChg chg="del">
          <ac:chgData name="Christian Armillis (2533000)" userId="S::2533000@student.uwtsd.ac.uk::51c617ea-3b8b-49a1-a24f-7b5a7471037a" providerId="AD" clId="Web-{AA0B4B6D-AF3D-7F42-6150-3AD611353FF8}" dt="2026-08-06T21:44:24.781" v="169"/>
          <ac:grpSpMkLst>
            <pc:docMk/>
            <pc:sldMk cId="746486173" sldId="268"/>
            <ac:grpSpMk id="168" creationId="{364A290D-B7BC-40B4-AB97-0C801BCCE267}"/>
          </ac:grpSpMkLst>
        </pc:grpChg>
        <pc:picChg chg="mod">
          <ac:chgData name="Christian Armillis (2533000)" userId="S::2533000@student.uwtsd.ac.uk::51c617ea-3b8b-49a1-a24f-7b5a7471037a" providerId="AD" clId="Web-{AA0B4B6D-AF3D-7F42-6150-3AD611353FF8}" dt="2026-08-06T21:34:50.115" v="4" actId="1076"/>
          <ac:picMkLst>
            <pc:docMk/>
            <pc:sldMk cId="746486173" sldId="268"/>
            <ac:picMk id="7" creationId="{2EF79121-BCD1-2E04-E321-1DACFE65B596}"/>
          </ac:picMkLst>
        </pc:picChg>
      </pc:sldChg>
      <pc:sldChg chg="modSp mod modClrScheme chgLayout">
        <pc:chgData name="Christian Armillis (2533000)" userId="S::2533000@student.uwtsd.ac.uk::51c617ea-3b8b-49a1-a24f-7b5a7471037a" providerId="AD" clId="Web-{AA0B4B6D-AF3D-7F42-6150-3AD611353FF8}" dt="2026-08-06T21:44:39.361" v="171"/>
        <pc:sldMkLst>
          <pc:docMk/>
          <pc:sldMk cId="1559467755" sldId="269"/>
        </pc:sldMkLst>
        <pc:spChg chg="mod ord">
          <ac:chgData name="Christian Armillis (2533000)" userId="S::2533000@student.uwtsd.ac.uk::51c617ea-3b8b-49a1-a24f-7b5a7471037a" providerId="AD" clId="Web-{AA0B4B6D-AF3D-7F42-6150-3AD611353FF8}" dt="2026-08-06T21:44:39.361" v="171"/>
          <ac:spMkLst>
            <pc:docMk/>
            <pc:sldMk cId="1559467755" sldId="269"/>
            <ac:spMk id="2" creationId="{53D24723-558B-3129-171F-A378191BD4AF}"/>
          </ac:spMkLst>
        </pc:spChg>
        <pc:spChg chg="mod ord">
          <ac:chgData name="Christian Armillis (2533000)" userId="S::2533000@student.uwtsd.ac.uk::51c617ea-3b8b-49a1-a24f-7b5a7471037a" providerId="AD" clId="Web-{AA0B4B6D-AF3D-7F42-6150-3AD611353FF8}" dt="2026-08-06T21:44:39.361" v="171"/>
          <ac:spMkLst>
            <pc:docMk/>
            <pc:sldMk cId="1559467755" sldId="269"/>
            <ac:spMk id="3" creationId="{E12B3B01-FEBA-0D12-75D7-7B90E8E31944}"/>
          </ac:spMkLst>
        </pc:spChg>
      </pc:sldChg>
      <pc:sldChg chg="modSp mod modClrScheme chgLayout">
        <pc:chgData name="Christian Armillis (2533000)" userId="S::2533000@student.uwtsd.ac.uk::51c617ea-3b8b-49a1-a24f-7b5a7471037a" providerId="AD" clId="Web-{AA0B4B6D-AF3D-7F42-6150-3AD611353FF8}" dt="2026-08-06T21:44:39.361" v="171"/>
        <pc:sldMkLst>
          <pc:docMk/>
          <pc:sldMk cId="2925826615" sldId="270"/>
        </pc:sldMkLst>
        <pc:spChg chg="mod ord">
          <ac:chgData name="Christian Armillis (2533000)" userId="S::2533000@student.uwtsd.ac.uk::51c617ea-3b8b-49a1-a24f-7b5a7471037a" providerId="AD" clId="Web-{AA0B4B6D-AF3D-7F42-6150-3AD611353FF8}" dt="2026-08-06T21:44:39.361" v="171"/>
          <ac:spMkLst>
            <pc:docMk/>
            <pc:sldMk cId="2925826615" sldId="270"/>
            <ac:spMk id="2" creationId="{0F508E72-D5A5-FE59-D0E8-3A851D408EB3}"/>
          </ac:spMkLst>
        </pc:spChg>
        <pc:picChg chg="mod ord">
          <ac:chgData name="Christian Armillis (2533000)" userId="S::2533000@student.uwtsd.ac.uk::51c617ea-3b8b-49a1-a24f-7b5a7471037a" providerId="AD" clId="Web-{AA0B4B6D-AF3D-7F42-6150-3AD611353FF8}" dt="2026-08-06T21:44:39.361" v="171"/>
          <ac:picMkLst>
            <pc:docMk/>
            <pc:sldMk cId="2925826615" sldId="270"/>
            <ac:picMk id="4" creationId="{18F1A288-F9D7-10C9-FAAB-80AB4AEA81A7}"/>
          </ac:picMkLst>
        </pc:picChg>
      </pc:sldChg>
      <pc:sldMasterChg chg="del delSldLayout">
        <pc:chgData name="Christian Armillis (2533000)" userId="S::2533000@student.uwtsd.ac.uk::51c617ea-3b8b-49a1-a24f-7b5a7471037a" providerId="AD" clId="Web-{AA0B4B6D-AF3D-7F42-6150-3AD611353FF8}" dt="2026-08-06T21:44:24.781" v="169"/>
        <pc:sldMasterMkLst>
          <pc:docMk/>
          <pc:sldMasterMk cId="2564668989" sldId="2147483648"/>
        </pc:sldMasterMkLst>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1060426616" sldId="2147483649"/>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3854352053" sldId="2147483650"/>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888690283" sldId="2147483651"/>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116475695" sldId="2147483652"/>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1146917608" sldId="2147483653"/>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3755660013" sldId="2147483654"/>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973820354" sldId="2147483655"/>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3998197978" sldId="2147483656"/>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2338822039" sldId="2147483657"/>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249780552" sldId="2147483658"/>
          </pc:sldLayoutMkLst>
        </pc:sldLayoutChg>
        <pc:sldLayoutChg chg="del">
          <pc:chgData name="Christian Armillis (2533000)" userId="S::2533000@student.uwtsd.ac.uk::51c617ea-3b8b-49a1-a24f-7b5a7471037a" providerId="AD" clId="Web-{AA0B4B6D-AF3D-7F42-6150-3AD611353FF8}" dt="2026-08-06T21:44:24.781" v="169"/>
          <pc:sldLayoutMkLst>
            <pc:docMk/>
            <pc:sldMasterMk cId="2564668989" sldId="2147483648"/>
            <pc:sldLayoutMk cId="2788514150" sldId="2147483659"/>
          </pc:sldLayoutMkLst>
        </pc:sldLayoutChg>
      </pc:sldMasterChg>
      <pc:sldMasterChg chg="add del addSldLayout delSldLayout modSldLayout">
        <pc:chgData name="Christian Armillis (2533000)" userId="S::2533000@student.uwtsd.ac.uk::51c617ea-3b8b-49a1-a24f-7b5a7471037a" providerId="AD" clId="Web-{AA0B4B6D-AF3D-7F42-6150-3AD611353FF8}" dt="2026-08-06T21:44:34.219" v="170"/>
        <pc:sldMasterMkLst>
          <pc:docMk/>
          <pc:sldMasterMk cId="674638179" sldId="2147483660"/>
        </pc:sldMasterMkLst>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765838980" sldId="2147483661"/>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541964174" sldId="2147483662"/>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119422784" sldId="2147483663"/>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3123335262" sldId="2147483664"/>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913621359" sldId="2147483665"/>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345624731" sldId="2147483666"/>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574229640" sldId="2147483667"/>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597659675" sldId="2147483668"/>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085588225" sldId="2147483669"/>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625866715" sldId="2147483670"/>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962666974" sldId="2147483671"/>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159344473" sldId="2147483672"/>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042286091" sldId="2147483673"/>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73661958" sldId="2147483674"/>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859861034" sldId="2147483675"/>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150455870" sldId="2147483676"/>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08361674" sldId="2147483677"/>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68097472" sldId="2147483678"/>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958153800" sldId="2147483679"/>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615019254" sldId="2147483680"/>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3795785523" sldId="2147483681"/>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958972938" sldId="2147483682"/>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851468611" sldId="2147483683"/>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4168489146" sldId="2147483684"/>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3337219900" sldId="2147483685"/>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1234267160" sldId="2147483686"/>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63473767" sldId="2147483687"/>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563113532" sldId="2147483688"/>
          </pc:sldLayoutMkLst>
        </pc:sldLayoutChg>
        <pc:sldLayoutChg chg="add del mod replId">
          <pc:chgData name="Christian Armillis (2533000)" userId="S::2533000@student.uwtsd.ac.uk::51c617ea-3b8b-49a1-a24f-7b5a7471037a" providerId="AD" clId="Web-{AA0B4B6D-AF3D-7F42-6150-3AD611353FF8}" dt="2026-08-06T21:44:34.219" v="170"/>
          <pc:sldLayoutMkLst>
            <pc:docMk/>
            <pc:sldMasterMk cId="674638179" sldId="2147483660"/>
            <pc:sldLayoutMk cId="2701156028" sldId="2147483689"/>
          </pc:sldLayoutMkLst>
        </pc:sldLayoutChg>
      </pc:sldMasterChg>
      <pc:sldMasterChg chg="add del addSldLayout delSldLayout modSldLayout">
        <pc:chgData name="Christian Armillis (2533000)" userId="S::2533000@student.uwtsd.ac.uk::51c617ea-3b8b-49a1-a24f-7b5a7471037a" providerId="AD" clId="Web-{AA0B4B6D-AF3D-7F42-6150-3AD611353FF8}" dt="2026-08-06T21:44:39.361" v="171"/>
        <pc:sldMasterMkLst>
          <pc:docMk/>
          <pc:sldMasterMk cId="2575798191" sldId="2147483690"/>
        </pc:sldMasterMkLst>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209934301" sldId="2147483691"/>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048962621" sldId="2147483692"/>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360645858" sldId="2147483693"/>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683476226" sldId="2147483694"/>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854546790" sldId="2147483695"/>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2863201686" sldId="2147483696"/>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542246639" sldId="2147483697"/>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2534382418" sldId="2147483698"/>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764546992" sldId="2147483699"/>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29375064" sldId="2147483700"/>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855424258" sldId="2147483701"/>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2186900960" sldId="2147483702"/>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248811690" sldId="2147483703"/>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4069318458" sldId="2147483704"/>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41348365" sldId="2147483705"/>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305554817" sldId="2147483706"/>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002491079" sldId="2147483707"/>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980434968" sldId="2147483708"/>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722476549" sldId="2147483709"/>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1305452160" sldId="2147483710"/>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832184364" sldId="2147483711"/>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322084808" sldId="2147483712"/>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410489728" sldId="2147483713"/>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2007671906" sldId="2147483714"/>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242830700" sldId="2147483715"/>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957286004" sldId="2147483716"/>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785592093" sldId="2147483717"/>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810196777" sldId="2147483718"/>
          </pc:sldLayoutMkLst>
        </pc:sldLayoutChg>
        <pc:sldLayoutChg chg="add del mod replId">
          <pc:chgData name="Christian Armillis (2533000)" userId="S::2533000@student.uwtsd.ac.uk::51c617ea-3b8b-49a1-a24f-7b5a7471037a" providerId="AD" clId="Web-{AA0B4B6D-AF3D-7F42-6150-3AD611353FF8}" dt="2026-08-06T21:44:39.361" v="171"/>
          <pc:sldLayoutMkLst>
            <pc:docMk/>
            <pc:sldMasterMk cId="2575798191" sldId="2147483690"/>
            <pc:sldLayoutMk cId="3415714488" sldId="2147483719"/>
          </pc:sldLayoutMkLst>
        </pc:sldLayoutChg>
      </pc:sldMasterChg>
      <pc:sldMasterChg chg="add addSldLayout modSldLayout">
        <pc:chgData name="Christian Armillis (2533000)" userId="S::2533000@student.uwtsd.ac.uk::51c617ea-3b8b-49a1-a24f-7b5a7471037a" providerId="AD" clId="Web-{AA0B4B6D-AF3D-7F42-6150-3AD611353FF8}" dt="2026-08-06T21:44:39.361" v="171"/>
        <pc:sldMasterMkLst>
          <pc:docMk/>
          <pc:sldMasterMk cId="833591301" sldId="2147483720"/>
        </pc:sldMasterMkLst>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911805840" sldId="2147483721"/>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3557082682" sldId="2147483722"/>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724795317" sldId="2147483723"/>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417729843" sldId="2147483724"/>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3581607538" sldId="2147483725"/>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487285771" sldId="2147483726"/>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456346283" sldId="2147483727"/>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404648073" sldId="2147483728"/>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100718123" sldId="2147483729"/>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842428225" sldId="2147483730"/>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400758273" sldId="2147483731"/>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526035849" sldId="2147483732"/>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3978934207" sldId="2147483733"/>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618803396" sldId="2147483734"/>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937371989" sldId="2147483735"/>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3825408233" sldId="2147483736"/>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537335174" sldId="2147483737"/>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4015923789" sldId="2147483738"/>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282111823" sldId="2147483739"/>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677232972" sldId="2147483740"/>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817153827" sldId="2147483741"/>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403108046" sldId="2147483742"/>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635184512" sldId="2147483743"/>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762334875" sldId="2147483744"/>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1333515446" sldId="2147483745"/>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941013853" sldId="2147483746"/>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4271998264" sldId="2147483747"/>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725080179" sldId="2147483748"/>
          </pc:sldLayoutMkLst>
        </pc:sldLayoutChg>
        <pc:sldLayoutChg chg="add mod replId">
          <pc:chgData name="Christian Armillis (2533000)" userId="S::2533000@student.uwtsd.ac.uk::51c617ea-3b8b-49a1-a24f-7b5a7471037a" providerId="AD" clId="Web-{AA0B4B6D-AF3D-7F42-6150-3AD611353FF8}" dt="2026-08-06T21:44:39.361" v="171"/>
          <pc:sldLayoutMkLst>
            <pc:docMk/>
            <pc:sldMasterMk cId="833591301" sldId="2147483720"/>
            <pc:sldLayoutMk cId="2857032548" sldId="2147483749"/>
          </pc:sldLayoutMkLst>
        </pc:sldLayoutChg>
      </pc:sldMasterChg>
    </pc:docChg>
  </pc:docChgLst>
  <pc:docChgLst>
    <pc:chgData name="Christian Armillis (2533000)" userId="S::2533000@student.uwtsd.ac.uk::51c617ea-3b8b-49a1-a24f-7b5a7471037a" providerId="AD" clId="Web-{4599C8BA-D4DD-9712-0F3D-38C4726DB757}"/>
    <pc:docChg chg="modSld">
      <pc:chgData name="Christian Armillis (2533000)" userId="S::2533000@student.uwtsd.ac.uk::51c617ea-3b8b-49a1-a24f-7b5a7471037a" providerId="AD" clId="Web-{4599C8BA-D4DD-9712-0F3D-38C4726DB757}" dt="2026-08-03T14:48:13.825" v="0" actId="1076"/>
      <pc:docMkLst>
        <pc:docMk/>
      </pc:docMkLst>
      <pc:sldChg chg="modSp">
        <pc:chgData name="Christian Armillis (2533000)" userId="S::2533000@student.uwtsd.ac.uk::51c617ea-3b8b-49a1-a24f-7b5a7471037a" providerId="AD" clId="Web-{4599C8BA-D4DD-9712-0F3D-38C4726DB757}" dt="2026-08-03T14:48:13.825" v="0" actId="1076"/>
        <pc:sldMkLst>
          <pc:docMk/>
          <pc:sldMk cId="746486173" sldId="268"/>
        </pc:sldMkLst>
      </pc:sldChg>
    </pc:docChg>
  </pc:docChgLst>
  <pc:docChgLst>
    <pc:chgData name="Christian Armillis (2533000)" userId="S::2533000@student.uwtsd.ac.uk::51c617ea-3b8b-49a1-a24f-7b5a7471037a" providerId="AD" clId="Web-{723F776F-30E5-EE53-F4DD-6543A4366A36}"/>
    <pc:docChg chg="modSld">
      <pc:chgData name="Christian Armillis (2533000)" userId="S::2533000@student.uwtsd.ac.uk::51c617ea-3b8b-49a1-a24f-7b5a7471037a" providerId="AD" clId="Web-{723F776F-30E5-EE53-F4DD-6543A4366A36}" dt="2026-08-03T14:46:03.738" v="2" actId="1076"/>
      <pc:docMkLst>
        <pc:docMk/>
      </pc:docMkLst>
      <pc:sldChg chg="modSp">
        <pc:chgData name="Christian Armillis (2533000)" userId="S::2533000@student.uwtsd.ac.uk::51c617ea-3b8b-49a1-a24f-7b5a7471037a" providerId="AD" clId="Web-{723F776F-30E5-EE53-F4DD-6543A4366A36}" dt="2026-08-03T14:46:03.738" v="2" actId="1076"/>
        <pc:sldMkLst>
          <pc:docMk/>
          <pc:sldMk cId="746486173" sldId="268"/>
        </pc:sldMkLst>
      </pc:sldChg>
    </pc:docChg>
  </pc:docChgLst>
  <pc:docChgLst>
    <pc:chgData name="Christian Armillis (2533000)" userId="S::2533000@student.uwtsd.ac.uk::51c617ea-3b8b-49a1-a24f-7b5a7471037a" providerId="AD" clId="Web-{3C7364AF-19DF-094A-E373-6EBF5A0A8F72}"/>
    <pc:docChg chg="modSld">
      <pc:chgData name="Christian Armillis (2533000)" userId="S::2533000@student.uwtsd.ac.uk::51c617ea-3b8b-49a1-a24f-7b5a7471037a" providerId="AD" clId="Web-{3C7364AF-19DF-094A-E373-6EBF5A0A8F72}" dt="2026-08-03T13:21:53.998" v="41"/>
      <pc:docMkLst>
        <pc:docMk/>
      </pc:docMkLst>
    </pc:docChg>
  </pc:docChgLst>
  <pc:docChgLst>
    <pc:chgData name="Christian Armillis (2533000)" userId="S::2533000@student.uwtsd.ac.uk::51c617ea-3b8b-49a1-a24f-7b5a7471037a" providerId="AD" clId="Web-{0A66AD26-162A-BA16-D57B-618656E5A141}"/>
    <pc:docChg chg="modSld">
      <pc:chgData name="Christian Armillis (2533000)" userId="S::2533000@student.uwtsd.ac.uk::51c617ea-3b8b-49a1-a24f-7b5a7471037a" providerId="AD" clId="Web-{0A66AD26-162A-BA16-D57B-618656E5A141}" dt="2026-08-06T22:29:53.911" v="67" actId="14100"/>
      <pc:docMkLst>
        <pc:docMk/>
      </pc:docMkLst>
      <pc:sldChg chg="addSp modSp">
        <pc:chgData name="Christian Armillis (2533000)" userId="S::2533000@student.uwtsd.ac.uk::51c617ea-3b8b-49a1-a24f-7b5a7471037a" providerId="AD" clId="Web-{0A66AD26-162A-BA16-D57B-618656E5A141}" dt="2026-08-06T22:29:53.911" v="67" actId="14100"/>
        <pc:sldMkLst>
          <pc:docMk/>
          <pc:sldMk cId="746486173" sldId="268"/>
        </pc:sldMkLst>
        <pc:spChg chg="add mod">
          <ac:chgData name="Christian Armillis (2533000)" userId="S::2533000@student.uwtsd.ac.uk::51c617ea-3b8b-49a1-a24f-7b5a7471037a" providerId="AD" clId="Web-{0A66AD26-162A-BA16-D57B-618656E5A141}" dt="2026-08-06T22:29:53.911" v="67" actId="14100"/>
          <ac:spMkLst>
            <pc:docMk/>
            <pc:sldMk cId="746486173" sldId="268"/>
            <ac:spMk id="11" creationId="{DF85035C-6528-05C0-FF67-1F8DB3DDEDCB}"/>
          </ac:spMkLst>
        </pc:spChg>
      </pc:sldChg>
    </pc:docChg>
  </pc:docChgLst>
  <pc:docChgLst>
    <pc:chgData name="Christian Armillis (2533000)" userId="S::2533000@student.uwtsd.ac.uk::51c617ea-3b8b-49a1-a24f-7b5a7471037a" providerId="AD" clId="Web-{933060B3-E7FD-23D9-7061-A7C7BAEB244F}"/>
    <pc:docChg chg="addSld modSld">
      <pc:chgData name="Christian Armillis (2533000)" userId="S::2533000@student.uwtsd.ac.uk::51c617ea-3b8b-49a1-a24f-7b5a7471037a" providerId="AD" clId="Web-{933060B3-E7FD-23D9-7061-A7C7BAEB244F}" dt="2026-07-27T21:07:02.157" v="137" actId="14100"/>
      <pc:docMkLst>
        <pc:docMk/>
      </pc:docMkLst>
      <pc:sldChg chg="modSp">
        <pc:chgData name="Christian Armillis (2533000)" userId="S::2533000@student.uwtsd.ac.uk::51c617ea-3b8b-49a1-a24f-7b5a7471037a" providerId="AD" clId="Web-{933060B3-E7FD-23D9-7061-A7C7BAEB244F}" dt="2026-07-27T21:07:02.157" v="137" actId="14100"/>
        <pc:sldMkLst>
          <pc:docMk/>
          <pc:sldMk cId="2828453341" sldId="259"/>
        </pc:sldMkLst>
        <pc:spChg chg="mod">
          <ac:chgData name="Christian Armillis (2533000)" userId="S::2533000@student.uwtsd.ac.uk::51c617ea-3b8b-49a1-a24f-7b5a7471037a" providerId="AD" clId="Web-{933060B3-E7FD-23D9-7061-A7C7BAEB244F}" dt="2026-07-27T21:00:48.189" v="9" actId="14100"/>
          <ac:spMkLst>
            <pc:docMk/>
            <pc:sldMk cId="2828453341" sldId="259"/>
            <ac:spMk id="2" creationId="{0D1AB8F9-7A20-F31C-7B6A-AC236907F193}"/>
          </ac:spMkLst>
        </pc:spChg>
        <pc:spChg chg="mod">
          <ac:chgData name="Christian Armillis (2533000)" userId="S::2533000@student.uwtsd.ac.uk::51c617ea-3b8b-49a1-a24f-7b5a7471037a" providerId="AD" clId="Web-{933060B3-E7FD-23D9-7061-A7C7BAEB244F}" dt="2026-07-27T21:07:02.157" v="137" actId="14100"/>
          <ac:spMkLst>
            <pc:docMk/>
            <pc:sldMk cId="2828453341" sldId="259"/>
            <ac:spMk id="3" creationId="{83A910E7-CAB3-A5DF-8EBC-0EDFEC0BA3D8}"/>
          </ac:spMkLst>
        </pc:spChg>
      </pc:sldChg>
    </pc:docChg>
  </pc:docChgLst>
  <pc:docChgLst>
    <pc:chgData name="Christian Armillis (2533000)" userId="S::2533000@student.uwtsd.ac.uk::51c617ea-3b8b-49a1-a24f-7b5a7471037a" providerId="AD" clId="Web-{87B9EBB3-2748-7B91-840A-70B2CE4066FF}"/>
    <pc:docChg chg="mod modSld addMainMaster delMainMaster">
      <pc:chgData name="Christian Armillis (2533000)" userId="S::2533000@student.uwtsd.ac.uk::51c617ea-3b8b-49a1-a24f-7b5a7471037a" providerId="AD" clId="Web-{87B9EBB3-2748-7B91-840A-70B2CE4066FF}" dt="2026-08-06T21:45:34.532" v="1"/>
      <pc:docMkLst>
        <pc:docMk/>
      </pc:docMkLst>
      <pc:sldChg chg="modSp mod modClrScheme chgLayout">
        <pc:chgData name="Christian Armillis (2533000)" userId="S::2533000@student.uwtsd.ac.uk::51c617ea-3b8b-49a1-a24f-7b5a7471037a" providerId="AD" clId="Web-{87B9EBB3-2748-7B91-840A-70B2CE4066FF}" dt="2026-08-06T21:45:34.532" v="1"/>
        <pc:sldMkLst>
          <pc:docMk/>
          <pc:sldMk cId="3967814455" sldId="256"/>
        </pc:sldMkLst>
        <pc:spChg chg="mod ord">
          <ac:chgData name="Christian Armillis (2533000)" userId="S::2533000@student.uwtsd.ac.uk::51c617ea-3b8b-49a1-a24f-7b5a7471037a" providerId="AD" clId="Web-{87B9EBB3-2748-7B91-840A-70B2CE4066FF}" dt="2026-08-06T21:45:34.532" v="1"/>
          <ac:spMkLst>
            <pc:docMk/>
            <pc:sldMk cId="3967814455" sldId="256"/>
            <ac:spMk id="2" creationId="{C61FE7DF-FF5D-A350-8B71-34CCE9C23DD0}"/>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1375643763" sldId="258"/>
        </pc:sldMkLst>
        <pc:spChg chg="mod ord">
          <ac:chgData name="Christian Armillis (2533000)" userId="S::2533000@student.uwtsd.ac.uk::51c617ea-3b8b-49a1-a24f-7b5a7471037a" providerId="AD" clId="Web-{87B9EBB3-2748-7B91-840A-70B2CE4066FF}" dt="2026-08-06T21:45:34.532" v="1"/>
          <ac:spMkLst>
            <pc:docMk/>
            <pc:sldMk cId="1375643763" sldId="258"/>
            <ac:spMk id="2" creationId="{661BC3B2-135A-FF68-A932-0A20A2AD3459}"/>
          </ac:spMkLst>
        </pc:spChg>
        <pc:spChg chg="mod ord">
          <ac:chgData name="Christian Armillis (2533000)" userId="S::2533000@student.uwtsd.ac.uk::51c617ea-3b8b-49a1-a24f-7b5a7471037a" providerId="AD" clId="Web-{87B9EBB3-2748-7B91-840A-70B2CE4066FF}" dt="2026-08-06T21:45:34.532" v="1"/>
          <ac:spMkLst>
            <pc:docMk/>
            <pc:sldMk cId="1375643763" sldId="258"/>
            <ac:spMk id="3" creationId="{BC5D6E5E-34EA-6DF4-5B4B-4FA81719279B}"/>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828453341" sldId="259"/>
        </pc:sldMkLst>
        <pc:spChg chg="mod ord">
          <ac:chgData name="Christian Armillis (2533000)" userId="S::2533000@student.uwtsd.ac.uk::51c617ea-3b8b-49a1-a24f-7b5a7471037a" providerId="AD" clId="Web-{87B9EBB3-2748-7B91-840A-70B2CE4066FF}" dt="2026-08-06T21:45:34.532" v="1"/>
          <ac:spMkLst>
            <pc:docMk/>
            <pc:sldMk cId="2828453341" sldId="259"/>
            <ac:spMk id="2" creationId="{0D1AB8F9-7A20-F31C-7B6A-AC236907F193}"/>
          </ac:spMkLst>
        </pc:spChg>
        <pc:spChg chg="mod ord">
          <ac:chgData name="Christian Armillis (2533000)" userId="S::2533000@student.uwtsd.ac.uk::51c617ea-3b8b-49a1-a24f-7b5a7471037a" providerId="AD" clId="Web-{87B9EBB3-2748-7B91-840A-70B2CE4066FF}" dt="2026-08-06T21:45:34.532" v="1"/>
          <ac:spMkLst>
            <pc:docMk/>
            <pc:sldMk cId="2828453341" sldId="259"/>
            <ac:spMk id="3" creationId="{83A910E7-CAB3-A5DF-8EBC-0EDFEC0BA3D8}"/>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1306223880" sldId="260"/>
        </pc:sldMkLst>
        <pc:spChg chg="mod ord">
          <ac:chgData name="Christian Armillis (2533000)" userId="S::2533000@student.uwtsd.ac.uk::51c617ea-3b8b-49a1-a24f-7b5a7471037a" providerId="AD" clId="Web-{87B9EBB3-2748-7B91-840A-70B2CE4066FF}" dt="2026-08-06T21:45:34.532" v="1"/>
          <ac:spMkLst>
            <pc:docMk/>
            <pc:sldMk cId="1306223880" sldId="260"/>
            <ac:spMk id="2" creationId="{88EC9A1A-17DE-646B-F98B-7A6FE69F3B81}"/>
          </ac:spMkLst>
        </pc:spChg>
        <pc:spChg chg="mod ord">
          <ac:chgData name="Christian Armillis (2533000)" userId="S::2533000@student.uwtsd.ac.uk::51c617ea-3b8b-49a1-a24f-7b5a7471037a" providerId="AD" clId="Web-{87B9EBB3-2748-7B91-840A-70B2CE4066FF}" dt="2026-08-06T21:45:34.532" v="1"/>
          <ac:spMkLst>
            <pc:docMk/>
            <pc:sldMk cId="1306223880" sldId="260"/>
            <ac:spMk id="3" creationId="{1945D5CA-811C-FCC9-138B-D4CB41827B05}"/>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837209454" sldId="262"/>
        </pc:sldMkLst>
        <pc:spChg chg="mod ord">
          <ac:chgData name="Christian Armillis (2533000)" userId="S::2533000@student.uwtsd.ac.uk::51c617ea-3b8b-49a1-a24f-7b5a7471037a" providerId="AD" clId="Web-{87B9EBB3-2748-7B91-840A-70B2CE4066FF}" dt="2026-08-06T21:45:34.532" v="1"/>
          <ac:spMkLst>
            <pc:docMk/>
            <pc:sldMk cId="2837209454" sldId="262"/>
            <ac:spMk id="2" creationId="{6871D8BC-71E9-E96C-B87E-40F9CF774E66}"/>
          </ac:spMkLst>
        </pc:spChg>
        <pc:spChg chg="mod ord">
          <ac:chgData name="Christian Armillis (2533000)" userId="S::2533000@student.uwtsd.ac.uk::51c617ea-3b8b-49a1-a24f-7b5a7471037a" providerId="AD" clId="Web-{87B9EBB3-2748-7B91-840A-70B2CE4066FF}" dt="2026-08-06T21:45:34.532" v="1"/>
          <ac:spMkLst>
            <pc:docMk/>
            <pc:sldMk cId="2837209454" sldId="262"/>
            <ac:spMk id="3" creationId="{1EBDB097-F0BF-2981-B2F2-5358620A4AC7}"/>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155517409" sldId="263"/>
        </pc:sldMkLst>
        <pc:spChg chg="mod ord">
          <ac:chgData name="Christian Armillis (2533000)" userId="S::2533000@student.uwtsd.ac.uk::51c617ea-3b8b-49a1-a24f-7b5a7471037a" providerId="AD" clId="Web-{87B9EBB3-2748-7B91-840A-70B2CE4066FF}" dt="2026-08-06T21:45:34.532" v="1"/>
          <ac:spMkLst>
            <pc:docMk/>
            <pc:sldMk cId="2155517409" sldId="263"/>
            <ac:spMk id="2" creationId="{528E3683-CB48-F75A-3B4E-8F8AAD4A9005}"/>
          </ac:spMkLst>
        </pc:spChg>
        <pc:spChg chg="mod ord">
          <ac:chgData name="Christian Armillis (2533000)" userId="S::2533000@student.uwtsd.ac.uk::51c617ea-3b8b-49a1-a24f-7b5a7471037a" providerId="AD" clId="Web-{87B9EBB3-2748-7B91-840A-70B2CE4066FF}" dt="2026-08-06T21:45:34.532" v="1"/>
          <ac:spMkLst>
            <pc:docMk/>
            <pc:sldMk cId="2155517409" sldId="263"/>
            <ac:spMk id="3" creationId="{B697A210-42FB-BB04-8B59-FFDF4AD27289}"/>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3070425010" sldId="264"/>
        </pc:sldMkLst>
        <pc:spChg chg="mod ord">
          <ac:chgData name="Christian Armillis (2533000)" userId="S::2533000@student.uwtsd.ac.uk::51c617ea-3b8b-49a1-a24f-7b5a7471037a" providerId="AD" clId="Web-{87B9EBB3-2748-7B91-840A-70B2CE4066FF}" dt="2026-08-06T21:45:34.532" v="1"/>
          <ac:spMkLst>
            <pc:docMk/>
            <pc:sldMk cId="3070425010" sldId="264"/>
            <ac:spMk id="2" creationId="{A9731E49-405C-D64A-0912-ABDA06AB3F49}"/>
          </ac:spMkLst>
        </pc:spChg>
        <pc:spChg chg="mod ord">
          <ac:chgData name="Christian Armillis (2533000)" userId="S::2533000@student.uwtsd.ac.uk::51c617ea-3b8b-49a1-a24f-7b5a7471037a" providerId="AD" clId="Web-{87B9EBB3-2748-7B91-840A-70B2CE4066FF}" dt="2026-08-06T21:45:34.532" v="1"/>
          <ac:spMkLst>
            <pc:docMk/>
            <pc:sldMk cId="3070425010" sldId="264"/>
            <ac:spMk id="3" creationId="{ABCC6223-3269-0D9A-442D-7F9DEC103DE7}"/>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853679473" sldId="265"/>
        </pc:sldMkLst>
        <pc:spChg chg="mod ord">
          <ac:chgData name="Christian Armillis (2533000)" userId="S::2533000@student.uwtsd.ac.uk::51c617ea-3b8b-49a1-a24f-7b5a7471037a" providerId="AD" clId="Web-{87B9EBB3-2748-7B91-840A-70B2CE4066FF}" dt="2026-08-06T21:45:34.532" v="1"/>
          <ac:spMkLst>
            <pc:docMk/>
            <pc:sldMk cId="2853679473" sldId="265"/>
            <ac:spMk id="2" creationId="{BF3E7C75-2C51-CE57-7EE4-036CA6FAC4E8}"/>
          </ac:spMkLst>
        </pc:spChg>
        <pc:spChg chg="mod ord">
          <ac:chgData name="Christian Armillis (2533000)" userId="S::2533000@student.uwtsd.ac.uk::51c617ea-3b8b-49a1-a24f-7b5a7471037a" providerId="AD" clId="Web-{87B9EBB3-2748-7B91-840A-70B2CE4066FF}" dt="2026-08-06T21:45:34.532" v="1"/>
          <ac:spMkLst>
            <pc:docMk/>
            <pc:sldMk cId="2853679473" sldId="265"/>
            <ac:spMk id="3" creationId="{83981105-10E4-382B-A552-3857060D6F2C}"/>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907674935" sldId="266"/>
        </pc:sldMkLst>
        <pc:spChg chg="mod ord">
          <ac:chgData name="Christian Armillis (2533000)" userId="S::2533000@student.uwtsd.ac.uk::51c617ea-3b8b-49a1-a24f-7b5a7471037a" providerId="AD" clId="Web-{87B9EBB3-2748-7B91-840A-70B2CE4066FF}" dt="2026-08-06T21:45:34.532" v="1"/>
          <ac:spMkLst>
            <pc:docMk/>
            <pc:sldMk cId="2907674935" sldId="266"/>
            <ac:spMk id="2" creationId="{73AFD263-3E79-691E-7997-93B1A9830B22}"/>
          </ac:spMkLst>
        </pc:spChg>
        <pc:spChg chg="mod ord">
          <ac:chgData name="Christian Armillis (2533000)" userId="S::2533000@student.uwtsd.ac.uk::51c617ea-3b8b-49a1-a24f-7b5a7471037a" providerId="AD" clId="Web-{87B9EBB3-2748-7B91-840A-70B2CE4066FF}" dt="2026-08-06T21:45:34.532" v="1"/>
          <ac:spMkLst>
            <pc:docMk/>
            <pc:sldMk cId="2907674935" sldId="266"/>
            <ac:spMk id="3" creationId="{01BBC5B8-C30A-AC38-A647-55FF8E9D5BEA}"/>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3689252635" sldId="267"/>
        </pc:sldMkLst>
        <pc:spChg chg="mod ord">
          <ac:chgData name="Christian Armillis (2533000)" userId="S::2533000@student.uwtsd.ac.uk::51c617ea-3b8b-49a1-a24f-7b5a7471037a" providerId="AD" clId="Web-{87B9EBB3-2748-7B91-840A-70B2CE4066FF}" dt="2026-08-06T21:45:34.532" v="1"/>
          <ac:spMkLst>
            <pc:docMk/>
            <pc:sldMk cId="3689252635" sldId="267"/>
            <ac:spMk id="2" creationId="{735FE340-DB65-C695-9ABB-C7804FA1B975}"/>
          </ac:spMkLst>
        </pc:spChg>
        <pc:spChg chg="mod ord">
          <ac:chgData name="Christian Armillis (2533000)" userId="S::2533000@student.uwtsd.ac.uk::51c617ea-3b8b-49a1-a24f-7b5a7471037a" providerId="AD" clId="Web-{87B9EBB3-2748-7B91-840A-70B2CE4066FF}" dt="2026-08-06T21:45:34.532" v="1"/>
          <ac:spMkLst>
            <pc:docMk/>
            <pc:sldMk cId="3689252635" sldId="267"/>
            <ac:spMk id="3" creationId="{A14D31D1-F867-6DAC-1D90-D41668B40624}"/>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746486173" sldId="268"/>
        </pc:sldMkLst>
        <pc:spChg chg="mod ord">
          <ac:chgData name="Christian Armillis (2533000)" userId="S::2533000@student.uwtsd.ac.uk::51c617ea-3b8b-49a1-a24f-7b5a7471037a" providerId="AD" clId="Web-{87B9EBB3-2748-7B91-840A-70B2CE4066FF}" dt="2026-08-06T21:45:34.532" v="1"/>
          <ac:spMkLst>
            <pc:docMk/>
            <pc:sldMk cId="746486173" sldId="268"/>
            <ac:spMk id="2" creationId="{E2B36D6E-D126-5BC2-1887-BDD9838D6809}"/>
          </ac:spMkLst>
        </pc:spChg>
        <pc:spChg chg="mod ord">
          <ac:chgData name="Christian Armillis (2533000)" userId="S::2533000@student.uwtsd.ac.uk::51c617ea-3b8b-49a1-a24f-7b5a7471037a" providerId="AD" clId="Web-{87B9EBB3-2748-7B91-840A-70B2CE4066FF}" dt="2026-08-06T21:45:34.532" v="1"/>
          <ac:spMkLst>
            <pc:docMk/>
            <pc:sldMk cId="746486173" sldId="268"/>
            <ac:spMk id="3" creationId="{A35817D7-8306-3434-DB69-AA0132925107}"/>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1559467755" sldId="269"/>
        </pc:sldMkLst>
        <pc:spChg chg="mod ord">
          <ac:chgData name="Christian Armillis (2533000)" userId="S::2533000@student.uwtsd.ac.uk::51c617ea-3b8b-49a1-a24f-7b5a7471037a" providerId="AD" clId="Web-{87B9EBB3-2748-7B91-840A-70B2CE4066FF}" dt="2026-08-06T21:45:34.532" v="1"/>
          <ac:spMkLst>
            <pc:docMk/>
            <pc:sldMk cId="1559467755" sldId="269"/>
            <ac:spMk id="2" creationId="{53D24723-558B-3129-171F-A378191BD4AF}"/>
          </ac:spMkLst>
        </pc:spChg>
        <pc:spChg chg="mod ord">
          <ac:chgData name="Christian Armillis (2533000)" userId="S::2533000@student.uwtsd.ac.uk::51c617ea-3b8b-49a1-a24f-7b5a7471037a" providerId="AD" clId="Web-{87B9EBB3-2748-7B91-840A-70B2CE4066FF}" dt="2026-08-06T21:45:34.532" v="1"/>
          <ac:spMkLst>
            <pc:docMk/>
            <pc:sldMk cId="1559467755" sldId="269"/>
            <ac:spMk id="3" creationId="{E12B3B01-FEBA-0D12-75D7-7B90E8E31944}"/>
          </ac:spMkLst>
        </pc:spChg>
      </pc:sldChg>
      <pc:sldChg chg="modSp mod modClrScheme chgLayout">
        <pc:chgData name="Christian Armillis (2533000)" userId="S::2533000@student.uwtsd.ac.uk::51c617ea-3b8b-49a1-a24f-7b5a7471037a" providerId="AD" clId="Web-{87B9EBB3-2748-7B91-840A-70B2CE4066FF}" dt="2026-08-06T21:45:34.532" v="1"/>
        <pc:sldMkLst>
          <pc:docMk/>
          <pc:sldMk cId="2925826615" sldId="270"/>
        </pc:sldMkLst>
        <pc:spChg chg="mod ord">
          <ac:chgData name="Christian Armillis (2533000)" userId="S::2533000@student.uwtsd.ac.uk::51c617ea-3b8b-49a1-a24f-7b5a7471037a" providerId="AD" clId="Web-{87B9EBB3-2748-7B91-840A-70B2CE4066FF}" dt="2026-08-06T21:45:34.532" v="1"/>
          <ac:spMkLst>
            <pc:docMk/>
            <pc:sldMk cId="2925826615" sldId="270"/>
            <ac:spMk id="2" creationId="{0F508E72-D5A5-FE59-D0E8-3A851D408EB3}"/>
          </ac:spMkLst>
        </pc:spChg>
        <pc:picChg chg="mod ord">
          <ac:chgData name="Christian Armillis (2533000)" userId="S::2533000@student.uwtsd.ac.uk::51c617ea-3b8b-49a1-a24f-7b5a7471037a" providerId="AD" clId="Web-{87B9EBB3-2748-7B91-840A-70B2CE4066FF}" dt="2026-08-06T21:45:34.532" v="1"/>
          <ac:picMkLst>
            <pc:docMk/>
            <pc:sldMk cId="2925826615" sldId="270"/>
            <ac:picMk id="4" creationId="{18F1A288-F9D7-10C9-FAAB-80AB4AEA81A7}"/>
          </ac:picMkLst>
        </pc:picChg>
      </pc:sldChg>
      <pc:sldMasterChg chg="del delSldLayout">
        <pc:chgData name="Christian Armillis (2533000)" userId="S::2533000@student.uwtsd.ac.uk::51c617ea-3b8b-49a1-a24f-7b5a7471037a" providerId="AD" clId="Web-{87B9EBB3-2748-7B91-840A-70B2CE4066FF}" dt="2026-08-06T21:45:27.719" v="0"/>
        <pc:sldMasterMkLst>
          <pc:docMk/>
          <pc:sldMasterMk cId="833591301" sldId="2147483720"/>
        </pc:sldMasterMkLst>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911805840" sldId="2147483721"/>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3557082682" sldId="2147483722"/>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724795317" sldId="2147483723"/>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417729843" sldId="2147483724"/>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3581607538" sldId="2147483725"/>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487285771" sldId="2147483726"/>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456346283" sldId="2147483727"/>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404648073" sldId="2147483728"/>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100718123" sldId="2147483729"/>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842428225" sldId="2147483730"/>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400758273" sldId="2147483731"/>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526035849" sldId="2147483732"/>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3978934207" sldId="2147483733"/>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618803396" sldId="2147483734"/>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937371989" sldId="2147483735"/>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3825408233" sldId="2147483736"/>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537335174" sldId="2147483737"/>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4015923789" sldId="2147483738"/>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282111823" sldId="2147483739"/>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677232972" sldId="2147483740"/>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817153827" sldId="2147483741"/>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403108046" sldId="2147483742"/>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635184512" sldId="2147483743"/>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762334875" sldId="2147483744"/>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1333515446" sldId="2147483745"/>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941013853" sldId="2147483746"/>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4271998264" sldId="2147483747"/>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725080179" sldId="2147483748"/>
          </pc:sldLayoutMkLst>
        </pc:sldLayoutChg>
        <pc:sldLayoutChg chg="del">
          <pc:chgData name="Christian Armillis (2533000)" userId="S::2533000@student.uwtsd.ac.uk::51c617ea-3b8b-49a1-a24f-7b5a7471037a" providerId="AD" clId="Web-{87B9EBB3-2748-7B91-840A-70B2CE4066FF}" dt="2026-08-06T21:45:27.719" v="0"/>
          <pc:sldLayoutMkLst>
            <pc:docMk/>
            <pc:sldMasterMk cId="833591301" sldId="2147483720"/>
            <pc:sldLayoutMk cId="2857032548" sldId="2147483749"/>
          </pc:sldLayoutMkLst>
        </pc:sldLayoutChg>
      </pc:sldMasterChg>
      <pc:sldMasterChg chg="add del addSldLayout delSldLayout modSldLayout">
        <pc:chgData name="Christian Armillis (2533000)" userId="S::2533000@student.uwtsd.ac.uk::51c617ea-3b8b-49a1-a24f-7b5a7471037a" providerId="AD" clId="Web-{87B9EBB3-2748-7B91-840A-70B2CE4066FF}" dt="2026-08-06T21:45:34.532" v="1"/>
        <pc:sldMasterMkLst>
          <pc:docMk/>
          <pc:sldMasterMk cId="3269171936" sldId="2147483750"/>
        </pc:sldMasterMkLst>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4228335817" sldId="2147483751"/>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799016990" sldId="2147483752"/>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956188660" sldId="2147483753"/>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797153209" sldId="2147483754"/>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705560899" sldId="2147483755"/>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138866778" sldId="2147483756"/>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733701124" sldId="2147483757"/>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505511375" sldId="2147483758"/>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447675122" sldId="2147483759"/>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102964572" sldId="2147483760"/>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865670681" sldId="2147483761"/>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687031509" sldId="2147483762"/>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225343894" sldId="2147483763"/>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013838065" sldId="2147483764"/>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979441202" sldId="2147483765"/>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640369296" sldId="2147483766"/>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973197357" sldId="2147483767"/>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197638508" sldId="2147483768"/>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115525802" sldId="2147483769"/>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155418553" sldId="2147483770"/>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720553048" sldId="2147483771"/>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553805163" sldId="2147483772"/>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43862870" sldId="2147483773"/>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905076930" sldId="2147483774"/>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562695101" sldId="2147483775"/>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4085805813" sldId="2147483776"/>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2362695848" sldId="2147483777"/>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3836502309" sldId="2147483778"/>
          </pc:sldLayoutMkLst>
        </pc:sldLayoutChg>
        <pc:sldLayoutChg chg="add del mod replId">
          <pc:chgData name="Christian Armillis (2533000)" userId="S::2533000@student.uwtsd.ac.uk::51c617ea-3b8b-49a1-a24f-7b5a7471037a" providerId="AD" clId="Web-{87B9EBB3-2748-7B91-840A-70B2CE4066FF}" dt="2026-08-06T21:45:34.532" v="1"/>
          <pc:sldLayoutMkLst>
            <pc:docMk/>
            <pc:sldMasterMk cId="3269171936" sldId="2147483750"/>
            <pc:sldLayoutMk cId="1721376732" sldId="2147483779"/>
          </pc:sldLayoutMkLst>
        </pc:sldLayoutChg>
      </pc:sldMasterChg>
      <pc:sldMasterChg chg="add addSldLayout modSldLayout">
        <pc:chgData name="Christian Armillis (2533000)" userId="S::2533000@student.uwtsd.ac.uk::51c617ea-3b8b-49a1-a24f-7b5a7471037a" providerId="AD" clId="Web-{87B9EBB3-2748-7B91-840A-70B2CE4066FF}" dt="2026-08-06T21:45:34.532" v="1"/>
        <pc:sldMasterMkLst>
          <pc:docMk/>
          <pc:sldMasterMk cId="1661951700" sldId="2147483780"/>
        </pc:sldMasterMkLst>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246304501" sldId="2147483781"/>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157799258" sldId="2147483782"/>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045804105" sldId="2147483783"/>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373690017" sldId="2147483784"/>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267786940" sldId="2147483785"/>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031658640" sldId="2147483786"/>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739217786" sldId="2147483787"/>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3606262150" sldId="2147483788"/>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4096910254" sldId="2147483789"/>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075700235" sldId="2147483790"/>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163403736" sldId="2147483791"/>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399412291" sldId="2147483792"/>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348104159" sldId="2147483793"/>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567513615" sldId="2147483794"/>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267676575" sldId="2147483795"/>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716458135" sldId="2147483796"/>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3693456728" sldId="2147483797"/>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930222514" sldId="2147483798"/>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931502941" sldId="2147483799"/>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580470853" sldId="2147483800"/>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3976403680" sldId="2147483801"/>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238984964" sldId="2147483802"/>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4270201981" sldId="2147483803"/>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566325029" sldId="2147483804"/>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3062526749" sldId="2147483805"/>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50519917" sldId="2147483806"/>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816397668" sldId="2147483807"/>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189682003" sldId="2147483808"/>
          </pc:sldLayoutMkLst>
        </pc:sldLayoutChg>
        <pc:sldLayoutChg chg="add mod replId">
          <pc:chgData name="Christian Armillis (2533000)" userId="S::2533000@student.uwtsd.ac.uk::51c617ea-3b8b-49a1-a24f-7b5a7471037a" providerId="AD" clId="Web-{87B9EBB3-2748-7B91-840A-70B2CE4066FF}" dt="2026-08-06T21:45:34.532" v="1"/>
          <pc:sldLayoutMkLst>
            <pc:docMk/>
            <pc:sldMasterMk cId="1661951700" sldId="2147483780"/>
            <pc:sldLayoutMk cId="1997351362" sldId="2147483809"/>
          </pc:sldLayoutMkLst>
        </pc:sldLayoutChg>
      </pc:sldMasterChg>
    </pc:docChg>
  </pc:docChgLst>
  <pc:docChgLst>
    <pc:chgData name="Christian Armillis (2533000)" userId="S::2533000@student.uwtsd.ac.uk::51c617ea-3b8b-49a1-a24f-7b5a7471037a" providerId="AD" clId="Web-{1694FEB4-777F-A887-DD63-0A94FAD52B62}"/>
    <pc:docChg chg="modSld">
      <pc:chgData name="Christian Armillis (2533000)" userId="S::2533000@student.uwtsd.ac.uk::51c617ea-3b8b-49a1-a24f-7b5a7471037a" providerId="AD" clId="Web-{1694FEB4-777F-A887-DD63-0A94FAD52B62}" dt="2026-08-03T14:47:52.362" v="4"/>
      <pc:docMkLst>
        <pc:docMk/>
      </pc:docMkLst>
      <pc:sldChg chg="modSp">
        <pc:chgData name="Christian Armillis (2533000)" userId="S::2533000@student.uwtsd.ac.uk::51c617ea-3b8b-49a1-a24f-7b5a7471037a" providerId="AD" clId="Web-{1694FEB4-777F-A887-DD63-0A94FAD52B62}" dt="2026-08-03T14:47:52.362" v="4"/>
        <pc:sldMkLst>
          <pc:docMk/>
          <pc:sldMk cId="746486173" sldId="268"/>
        </pc:sldMkLst>
      </pc:sldChg>
    </pc:docChg>
  </pc:docChgLst>
  <pc:docChgLst>
    <pc:chgData name="Etelvina Rafael Dias Mate (2510385)" userId="S::2510385@student.uwtsd.ac.uk::9aa22939-6f2d-4915-992e-6063962ae524" providerId="AD" clId="Web-{5EE2FF53-8021-E9A2-54D2-DAF95C56DD5C}"/>
    <pc:docChg chg="addSld delSld modSld modMainMaster">
      <pc:chgData name="Etelvina Rafael Dias Mate (2510385)" userId="S::2510385@student.uwtsd.ac.uk::9aa22939-6f2d-4915-992e-6063962ae524" providerId="AD" clId="Web-{5EE2FF53-8021-E9A2-54D2-DAF95C56DD5C}" dt="2026-07-31T14:50:31.042" v="1952" actId="1076"/>
      <pc:docMkLst>
        <pc:docMk/>
      </pc:docMkLst>
      <pc:sldChg chg="mod">
        <pc:chgData name="Etelvina Rafael Dias Mate (2510385)" userId="S::2510385@student.uwtsd.ac.uk::9aa22939-6f2d-4915-992e-6063962ae524" providerId="AD" clId="Web-{5EE2FF53-8021-E9A2-54D2-DAF95C56DD5C}" dt="2026-07-31T14:48:34.104" v="1944"/>
        <pc:sldMkLst>
          <pc:docMk/>
          <pc:sldMk cId="3967814455" sldId="256"/>
        </pc:sldMkLst>
      </pc:sldChg>
      <pc:sldChg chg="mod">
        <pc:chgData name="Etelvina Rafael Dias Mate (2510385)" userId="S::2510385@student.uwtsd.ac.uk::9aa22939-6f2d-4915-992e-6063962ae524" providerId="AD" clId="Web-{5EE2FF53-8021-E9A2-54D2-DAF95C56DD5C}" dt="2026-07-31T14:48:34.104" v="1944"/>
        <pc:sldMkLst>
          <pc:docMk/>
          <pc:sldMk cId="1375643763" sldId="258"/>
        </pc:sldMkLst>
      </pc:sldChg>
      <pc:sldChg chg="mod">
        <pc:chgData name="Etelvina Rafael Dias Mate (2510385)" userId="S::2510385@student.uwtsd.ac.uk::9aa22939-6f2d-4915-992e-6063962ae524" providerId="AD" clId="Web-{5EE2FF53-8021-E9A2-54D2-DAF95C56DD5C}" dt="2026-07-31T14:48:34.104" v="1944"/>
        <pc:sldMkLst>
          <pc:docMk/>
          <pc:sldMk cId="2828453341" sldId="259"/>
        </pc:sldMkLst>
      </pc:sldChg>
      <pc:sldChg chg="addSp delSp modSp mod">
        <pc:chgData name="Etelvina Rafael Dias Mate (2510385)" userId="S::2510385@student.uwtsd.ac.uk::9aa22939-6f2d-4915-992e-6063962ae524" providerId="AD" clId="Web-{5EE2FF53-8021-E9A2-54D2-DAF95C56DD5C}" dt="2026-07-31T14:50:31.042" v="1952" actId="1076"/>
        <pc:sldMkLst>
          <pc:docMk/>
          <pc:sldMk cId="1306223880" sldId="260"/>
        </pc:sldMkLst>
        <pc:spChg chg="mod">
          <ac:chgData name="Etelvina Rafael Dias Mate (2510385)" userId="S::2510385@student.uwtsd.ac.uk::9aa22939-6f2d-4915-992e-6063962ae524" providerId="AD" clId="Web-{5EE2FF53-8021-E9A2-54D2-DAF95C56DD5C}" dt="2026-07-28T16:12:39.562" v="1922" actId="20577"/>
          <ac:spMkLst>
            <pc:docMk/>
            <pc:sldMk cId="1306223880" sldId="260"/>
            <ac:spMk id="3" creationId="{1945D5CA-811C-FCC9-138B-D4CB41827B05}"/>
          </ac:spMkLst>
        </pc:spChg>
        <pc:graphicFrameChg chg="mod modGraphic">
          <ac:chgData name="Etelvina Rafael Dias Mate (2510385)" userId="S::2510385@student.uwtsd.ac.uk::9aa22939-6f2d-4915-992e-6063962ae524" providerId="AD" clId="Web-{5EE2FF53-8021-E9A2-54D2-DAF95C56DD5C}" dt="2026-07-31T12:54:55.918" v="1935"/>
          <ac:graphicFrameMkLst>
            <pc:docMk/>
            <pc:sldMk cId="1306223880" sldId="260"/>
            <ac:graphicFrameMk id="4" creationId="{9D8FB0BF-7B33-F428-19A2-3E0A0B5565A9}"/>
          </ac:graphicFrameMkLst>
        </pc:graphicFrameChg>
        <pc:picChg chg="add mod modCrop">
          <ac:chgData name="Etelvina Rafael Dias Mate (2510385)" userId="S::2510385@student.uwtsd.ac.uk::9aa22939-6f2d-4915-992e-6063962ae524" providerId="AD" clId="Web-{5EE2FF53-8021-E9A2-54D2-DAF95C56DD5C}" dt="2026-07-31T14:50:31.042" v="1952" actId="1076"/>
          <ac:picMkLst>
            <pc:docMk/>
            <pc:sldMk cId="1306223880" sldId="260"/>
            <ac:picMk id="6" creationId="{67A884C7-B0E6-AE2B-8CCB-BD370686961D}"/>
          </ac:picMkLst>
        </pc:picChg>
      </pc:sldChg>
      <pc:sldChg chg="mod">
        <pc:chgData name="Etelvina Rafael Dias Mate (2510385)" userId="S::2510385@student.uwtsd.ac.uk::9aa22939-6f2d-4915-992e-6063962ae524" providerId="AD" clId="Web-{5EE2FF53-8021-E9A2-54D2-DAF95C56DD5C}" dt="2026-07-31T14:48:34.104" v="1944"/>
        <pc:sldMkLst>
          <pc:docMk/>
          <pc:sldMk cId="2837209454" sldId="262"/>
        </pc:sldMkLst>
      </pc:sldChg>
      <pc:sldChg chg="mod">
        <pc:chgData name="Etelvina Rafael Dias Mate (2510385)" userId="S::2510385@student.uwtsd.ac.uk::9aa22939-6f2d-4915-992e-6063962ae524" providerId="AD" clId="Web-{5EE2FF53-8021-E9A2-54D2-DAF95C56DD5C}" dt="2026-07-31T14:48:34.104" v="1944"/>
        <pc:sldMkLst>
          <pc:docMk/>
          <pc:sldMk cId="2155517409" sldId="263"/>
        </pc:sldMkLst>
      </pc:sldChg>
      <pc:sldChg chg="addSp delSp modSp mod setBg">
        <pc:chgData name="Etelvina Rafael Dias Mate (2510385)" userId="S::2510385@student.uwtsd.ac.uk::9aa22939-6f2d-4915-992e-6063962ae524" providerId="AD" clId="Web-{5EE2FF53-8021-E9A2-54D2-DAF95C56DD5C}" dt="2026-07-31T14:48:34.104" v="1944"/>
        <pc:sldMkLst>
          <pc:docMk/>
          <pc:sldMk cId="3070425010" sldId="264"/>
        </pc:sldMkLst>
        <pc:spChg chg="mod">
          <ac:chgData name="Etelvina Rafael Dias Mate (2510385)" userId="S::2510385@student.uwtsd.ac.uk::9aa22939-6f2d-4915-992e-6063962ae524" providerId="AD" clId="Web-{5EE2FF53-8021-E9A2-54D2-DAF95C56DD5C}" dt="2026-07-28T14:17:53.617" v="1707"/>
          <ac:spMkLst>
            <pc:docMk/>
            <pc:sldMk cId="3070425010" sldId="264"/>
            <ac:spMk id="2" creationId="{A9731E49-405C-D64A-0912-ABDA06AB3F49}"/>
          </ac:spMkLst>
        </pc:spChg>
        <pc:spChg chg="mod">
          <ac:chgData name="Etelvina Rafael Dias Mate (2510385)" userId="S::2510385@student.uwtsd.ac.uk::9aa22939-6f2d-4915-992e-6063962ae524" providerId="AD" clId="Web-{5EE2FF53-8021-E9A2-54D2-DAF95C56DD5C}" dt="2026-07-28T14:17:53.617" v="1707"/>
          <ac:spMkLst>
            <pc:docMk/>
            <pc:sldMk cId="3070425010" sldId="264"/>
            <ac:spMk id="3" creationId="{ABCC6223-3269-0D9A-442D-7F9DEC103DE7}"/>
          </ac:spMkLst>
        </pc:spChg>
        <pc:picChg chg="add mod">
          <ac:chgData name="Etelvina Rafael Dias Mate (2510385)" userId="S::2510385@student.uwtsd.ac.uk::9aa22939-6f2d-4915-992e-6063962ae524" providerId="AD" clId="Web-{5EE2FF53-8021-E9A2-54D2-DAF95C56DD5C}" dt="2026-07-28T14:17:53.617" v="1707"/>
          <ac:picMkLst>
            <pc:docMk/>
            <pc:sldMk cId="3070425010" sldId="264"/>
            <ac:picMk id="6" creationId="{144B1423-D268-699F-4D9A-31C950207916}"/>
          </ac:picMkLst>
        </pc:picChg>
      </pc:sldChg>
      <pc:sldChg chg="mod">
        <pc:chgData name="Etelvina Rafael Dias Mate (2510385)" userId="S::2510385@student.uwtsd.ac.uk::9aa22939-6f2d-4915-992e-6063962ae524" providerId="AD" clId="Web-{5EE2FF53-8021-E9A2-54D2-DAF95C56DD5C}" dt="2026-07-31T14:48:34.104" v="1944"/>
        <pc:sldMkLst>
          <pc:docMk/>
          <pc:sldMk cId="2853679473" sldId="265"/>
        </pc:sldMkLst>
      </pc:sldChg>
      <pc:sldChg chg="mod">
        <pc:chgData name="Etelvina Rafael Dias Mate (2510385)" userId="S::2510385@student.uwtsd.ac.uk::9aa22939-6f2d-4915-992e-6063962ae524" providerId="AD" clId="Web-{5EE2FF53-8021-E9A2-54D2-DAF95C56DD5C}" dt="2026-07-31T14:48:34.104" v="1944"/>
        <pc:sldMkLst>
          <pc:docMk/>
          <pc:sldMk cId="2907674935" sldId="266"/>
        </pc:sldMkLst>
      </pc:sldChg>
      <pc:sldChg chg="modSp mod">
        <pc:chgData name="Etelvina Rafael Dias Mate (2510385)" userId="S::2510385@student.uwtsd.ac.uk::9aa22939-6f2d-4915-992e-6063962ae524" providerId="AD" clId="Web-{5EE2FF53-8021-E9A2-54D2-DAF95C56DD5C}" dt="2026-07-31T14:48:34.104" v="1944"/>
        <pc:sldMkLst>
          <pc:docMk/>
          <pc:sldMk cId="3689252635" sldId="267"/>
        </pc:sldMkLst>
        <pc:spChg chg="mod">
          <ac:chgData name="Etelvina Rafael Dias Mate (2510385)" userId="S::2510385@student.uwtsd.ac.uk::9aa22939-6f2d-4915-992e-6063962ae524" providerId="AD" clId="Web-{5EE2FF53-8021-E9A2-54D2-DAF95C56DD5C}" dt="2026-07-28T16:11:02.684" v="1913" actId="20577"/>
          <ac:spMkLst>
            <pc:docMk/>
            <pc:sldMk cId="3689252635" sldId="267"/>
            <ac:spMk id="3" creationId="{A14D31D1-F867-6DAC-1D90-D41668B40624}"/>
          </ac:spMkLst>
        </pc:spChg>
      </pc:sldChg>
      <pc:sldChg chg="mod">
        <pc:chgData name="Etelvina Rafael Dias Mate (2510385)" userId="S::2510385@student.uwtsd.ac.uk::9aa22939-6f2d-4915-992e-6063962ae524" providerId="AD" clId="Web-{5EE2FF53-8021-E9A2-54D2-DAF95C56DD5C}" dt="2026-07-31T14:48:34.104" v="1944"/>
        <pc:sldMkLst>
          <pc:docMk/>
          <pc:sldMk cId="746486173" sldId="268"/>
        </pc:sldMkLst>
      </pc:sldChg>
      <pc:sldChg chg="mod">
        <pc:chgData name="Etelvina Rafael Dias Mate (2510385)" userId="S::2510385@student.uwtsd.ac.uk::9aa22939-6f2d-4915-992e-6063962ae524" providerId="AD" clId="Web-{5EE2FF53-8021-E9A2-54D2-DAF95C56DD5C}" dt="2026-07-31T14:48:34.104" v="1944"/>
        <pc:sldMkLst>
          <pc:docMk/>
          <pc:sldMk cId="1559467755" sldId="269"/>
        </pc:sldMkLst>
      </pc:sldChg>
    </pc:docChg>
  </pc:docChgLst>
  <pc:docChgLst>
    <pc:chgData name="Etelvina Rafael Dias Mate (2510385)" userId="S::2510385@student.uwtsd.ac.uk::9aa22939-6f2d-4915-992e-6063962ae524" providerId="AD" clId="Web-{2E36BAD2-E776-D2C5-B4E2-EF82029B647A}"/>
    <pc:docChg chg="addSld modSld">
      <pc:chgData name="Etelvina Rafael Dias Mate (2510385)" userId="S::2510385@student.uwtsd.ac.uk::9aa22939-6f2d-4915-992e-6063962ae524" providerId="AD" clId="Web-{2E36BAD2-E776-D2C5-B4E2-EF82029B647A}" dt="2026-07-22T16:38:36.147" v="1083" actId="20577"/>
      <pc:docMkLst>
        <pc:docMk/>
      </pc:docMkLst>
      <pc:sldChg chg="modSp">
        <pc:chgData name="Etelvina Rafael Dias Mate (2510385)" userId="S::2510385@student.uwtsd.ac.uk::9aa22939-6f2d-4915-992e-6063962ae524" providerId="AD" clId="Web-{2E36BAD2-E776-D2C5-B4E2-EF82029B647A}" dt="2026-07-22T16:38:36.147" v="1083" actId="20577"/>
        <pc:sldMkLst>
          <pc:docMk/>
          <pc:sldMk cId="3967814455" sldId="256"/>
        </pc:sldMkLst>
        <pc:spChg chg="mod">
          <ac:chgData name="Etelvina Rafael Dias Mate (2510385)" userId="S::2510385@student.uwtsd.ac.uk::9aa22939-6f2d-4915-992e-6063962ae524" providerId="AD" clId="Web-{2E36BAD2-E776-D2C5-B4E2-EF82029B647A}" dt="2026-07-22T16:38:36.147" v="1083" actId="20577"/>
          <ac:spMkLst>
            <pc:docMk/>
            <pc:sldMk cId="3967814455" sldId="256"/>
            <ac:spMk id="4" creationId="{F0178127-3CD4-BCBC-FEB2-ACFE0B3D7E49}"/>
          </ac:spMkLst>
        </pc:spChg>
      </pc:sldChg>
      <pc:sldChg chg="modSp">
        <pc:chgData name="Etelvina Rafael Dias Mate (2510385)" userId="S::2510385@student.uwtsd.ac.uk::9aa22939-6f2d-4915-992e-6063962ae524" providerId="AD" clId="Web-{2E36BAD2-E776-D2C5-B4E2-EF82029B647A}" dt="2026-07-20T16:21:29.921" v="21" actId="20577"/>
        <pc:sldMkLst>
          <pc:docMk/>
          <pc:sldMk cId="1375643763" sldId="258"/>
        </pc:sldMkLst>
        <pc:spChg chg="mod">
          <ac:chgData name="Etelvina Rafael Dias Mate (2510385)" userId="S::2510385@student.uwtsd.ac.uk::9aa22939-6f2d-4915-992e-6063962ae524" providerId="AD" clId="Web-{2E36BAD2-E776-D2C5-B4E2-EF82029B647A}" dt="2026-07-20T16:21:29.921" v="21" actId="20577"/>
          <ac:spMkLst>
            <pc:docMk/>
            <pc:sldMk cId="1375643763" sldId="258"/>
            <ac:spMk id="3" creationId="{BC5D6E5E-34EA-6DF4-5B4B-4FA81719279B}"/>
          </ac:spMkLst>
        </pc:spChg>
      </pc:sldChg>
      <pc:sldChg chg="modSp">
        <pc:chgData name="Etelvina Rafael Dias Mate (2510385)" userId="S::2510385@student.uwtsd.ac.uk::9aa22939-6f2d-4915-992e-6063962ae524" providerId="AD" clId="Web-{2E36BAD2-E776-D2C5-B4E2-EF82029B647A}" dt="2026-07-20T16:33:43.957" v="72" actId="14100"/>
        <pc:sldMkLst>
          <pc:docMk/>
          <pc:sldMk cId="2837209454" sldId="262"/>
        </pc:sldMkLst>
        <pc:spChg chg="mod">
          <ac:chgData name="Etelvina Rafael Dias Mate (2510385)" userId="S::2510385@student.uwtsd.ac.uk::9aa22939-6f2d-4915-992e-6063962ae524" providerId="AD" clId="Web-{2E36BAD2-E776-D2C5-B4E2-EF82029B647A}" dt="2026-07-20T16:33:43.957" v="72" actId="14100"/>
          <ac:spMkLst>
            <pc:docMk/>
            <pc:sldMk cId="2837209454" sldId="262"/>
            <ac:spMk id="2" creationId="{6871D8BC-71E9-E96C-B87E-40F9CF774E66}"/>
          </ac:spMkLst>
        </pc:spChg>
        <pc:spChg chg="mod">
          <ac:chgData name="Etelvina Rafael Dias Mate (2510385)" userId="S::2510385@student.uwtsd.ac.uk::9aa22939-6f2d-4915-992e-6063962ae524" providerId="AD" clId="Web-{2E36BAD2-E776-D2C5-B4E2-EF82029B647A}" dt="2026-07-20T16:30:41.647" v="61" actId="14100"/>
          <ac:spMkLst>
            <pc:docMk/>
            <pc:sldMk cId="2837209454" sldId="262"/>
            <ac:spMk id="3" creationId="{1EBDB097-F0BF-2981-B2F2-5358620A4AC7}"/>
          </ac:spMkLst>
        </pc:spChg>
      </pc:sldChg>
      <pc:sldChg chg="modSp new">
        <pc:chgData name="Etelvina Rafael Dias Mate (2510385)" userId="S::2510385@student.uwtsd.ac.uk::9aa22939-6f2d-4915-992e-6063962ae524" providerId="AD" clId="Web-{2E36BAD2-E776-D2C5-B4E2-EF82029B647A}" dt="2026-07-20T16:30:12.942" v="60" actId="20577"/>
        <pc:sldMkLst>
          <pc:docMk/>
          <pc:sldMk cId="2155517409" sldId="263"/>
        </pc:sldMkLst>
        <pc:spChg chg="mod">
          <ac:chgData name="Etelvina Rafael Dias Mate (2510385)" userId="S::2510385@student.uwtsd.ac.uk::9aa22939-6f2d-4915-992e-6063962ae524" providerId="AD" clId="Web-{2E36BAD2-E776-D2C5-B4E2-EF82029B647A}" dt="2026-07-20T16:30:12.942" v="60" actId="20577"/>
          <ac:spMkLst>
            <pc:docMk/>
            <pc:sldMk cId="2155517409" sldId="263"/>
            <ac:spMk id="2" creationId="{528E3683-CB48-F75A-3B4E-8F8AAD4A9005}"/>
          </ac:spMkLst>
        </pc:spChg>
      </pc:sldChg>
      <pc:sldChg chg="modSp">
        <pc:chgData name="Etelvina Rafael Dias Mate (2510385)" userId="S::2510385@student.uwtsd.ac.uk::9aa22939-6f2d-4915-992e-6063962ae524" providerId="AD" clId="Web-{2E36BAD2-E776-D2C5-B4E2-EF82029B647A}" dt="2026-07-22T16:25:59.626" v="940" actId="20577"/>
        <pc:sldMkLst>
          <pc:docMk/>
          <pc:sldMk cId="3070425010" sldId="264"/>
        </pc:sldMkLst>
        <pc:spChg chg="mod">
          <ac:chgData name="Etelvina Rafael Dias Mate (2510385)" userId="S::2510385@student.uwtsd.ac.uk::9aa22939-6f2d-4915-992e-6063962ae524" providerId="AD" clId="Web-{2E36BAD2-E776-D2C5-B4E2-EF82029B647A}" dt="2026-07-22T16:25:59.626" v="940" actId="20577"/>
          <ac:spMkLst>
            <pc:docMk/>
            <pc:sldMk cId="3070425010" sldId="264"/>
            <ac:spMk id="3" creationId="{ABCC6223-3269-0D9A-442D-7F9DEC103DE7}"/>
          </ac:spMkLst>
        </pc:spChg>
      </pc:sldChg>
      <pc:sldChg chg="modSp">
        <pc:chgData name="Etelvina Rafael Dias Mate (2510385)" userId="S::2510385@student.uwtsd.ac.uk::9aa22939-6f2d-4915-992e-6063962ae524" providerId="AD" clId="Web-{2E36BAD2-E776-D2C5-B4E2-EF82029B647A}" dt="2026-07-22T16:36:57.830" v="1073" actId="20577"/>
        <pc:sldMkLst>
          <pc:docMk/>
          <pc:sldMk cId="3689252635" sldId="267"/>
        </pc:sldMkLst>
        <pc:spChg chg="mod">
          <ac:chgData name="Etelvina Rafael Dias Mate (2510385)" userId="S::2510385@student.uwtsd.ac.uk::9aa22939-6f2d-4915-992e-6063962ae524" providerId="AD" clId="Web-{2E36BAD2-E776-D2C5-B4E2-EF82029B647A}" dt="2026-07-22T16:36:57.830" v="1073" actId="20577"/>
          <ac:spMkLst>
            <pc:docMk/>
            <pc:sldMk cId="3689252635" sldId="267"/>
            <ac:spMk id="3" creationId="{A14D31D1-F867-6DAC-1D90-D41668B40624}"/>
          </ac:spMkLst>
        </pc:spChg>
      </pc:sldChg>
    </pc:docChg>
  </pc:docChgLst>
  <pc:docChgLst>
    <pc:chgData name="Christian Armillis (2533000)" userId="S::2533000@student.uwtsd.ac.uk::51c617ea-3b8b-49a1-a24f-7b5a7471037a" providerId="AD" clId="Web-{F22CDD9F-DD5E-EB22-10B2-9956B788D193}"/>
    <pc:docChg chg="modSld">
      <pc:chgData name="Christian Armillis (2533000)" userId="S::2533000@student.uwtsd.ac.uk::51c617ea-3b8b-49a1-a24f-7b5a7471037a" providerId="AD" clId="Web-{F22CDD9F-DD5E-EB22-10B2-9956B788D193}" dt="2026-07-24T08:57:13.078" v="352" actId="20577"/>
      <pc:docMkLst>
        <pc:docMk/>
      </pc:docMkLst>
    </pc:docChg>
  </pc:docChgLst>
  <pc:docChgLst>
    <pc:chgData name="Christian Armillis (2533000)" userId="S::2533000@student.uwtsd.ac.uk::51c617ea-3b8b-49a1-a24f-7b5a7471037a" providerId="AD" clId="Web-{4080EF95-04FC-E483-D748-8FB6F9F24772}"/>
    <pc:docChg chg="modSld">
      <pc:chgData name="Christian Armillis (2533000)" userId="S::2533000@student.uwtsd.ac.uk::51c617ea-3b8b-49a1-a24f-7b5a7471037a" providerId="AD" clId="Web-{4080EF95-04FC-E483-D748-8FB6F9F24772}" dt="2026-08-06T22:05:53.784" v="257" actId="14100"/>
      <pc:docMkLst>
        <pc:docMk/>
      </pc:docMkLst>
      <pc:sldChg chg="modSp">
        <pc:chgData name="Christian Armillis (2533000)" userId="S::2533000@student.uwtsd.ac.uk::51c617ea-3b8b-49a1-a24f-7b5a7471037a" providerId="AD" clId="Web-{4080EF95-04FC-E483-D748-8FB6F9F24772}" dt="2026-08-06T21:51:20.547" v="37" actId="20577"/>
        <pc:sldMkLst>
          <pc:docMk/>
          <pc:sldMk cId="2828453341" sldId="259"/>
        </pc:sldMkLst>
        <pc:spChg chg="mod">
          <ac:chgData name="Christian Armillis (2533000)" userId="S::2533000@student.uwtsd.ac.uk::51c617ea-3b8b-49a1-a24f-7b5a7471037a" providerId="AD" clId="Web-{4080EF95-04FC-E483-D748-8FB6F9F24772}" dt="2026-08-06T21:47:25.336" v="3" actId="14100"/>
          <ac:spMkLst>
            <pc:docMk/>
            <pc:sldMk cId="2828453341" sldId="259"/>
            <ac:spMk id="2" creationId="{0D1AB8F9-7A20-F31C-7B6A-AC236907F193}"/>
          </ac:spMkLst>
        </pc:spChg>
        <pc:spChg chg="mod">
          <ac:chgData name="Christian Armillis (2533000)" userId="S::2533000@student.uwtsd.ac.uk::51c617ea-3b8b-49a1-a24f-7b5a7471037a" providerId="AD" clId="Web-{4080EF95-04FC-E483-D748-8FB6F9F24772}" dt="2026-08-06T21:50:33.545" v="16" actId="14100"/>
          <ac:spMkLst>
            <pc:docMk/>
            <pc:sldMk cId="2828453341" sldId="259"/>
            <ac:spMk id="3" creationId="{83A910E7-CAB3-A5DF-8EBC-0EDFEC0BA3D8}"/>
          </ac:spMkLst>
        </pc:spChg>
        <pc:spChg chg="mod">
          <ac:chgData name="Christian Armillis (2533000)" userId="S::2533000@student.uwtsd.ac.uk::51c617ea-3b8b-49a1-a24f-7b5a7471037a" providerId="AD" clId="Web-{4080EF95-04FC-E483-D748-8FB6F9F24772}" dt="2026-08-06T21:47:40.321" v="4" actId="1076"/>
          <ac:spMkLst>
            <pc:docMk/>
            <pc:sldMk cId="2828453341" sldId="259"/>
            <ac:spMk id="5" creationId="{FF3AE405-D8B4-ED6D-246F-05A44164E4F2}"/>
          </ac:spMkLst>
        </pc:spChg>
        <pc:spChg chg="mod">
          <ac:chgData name="Christian Armillis (2533000)" userId="S::2533000@student.uwtsd.ac.uk::51c617ea-3b8b-49a1-a24f-7b5a7471037a" providerId="AD" clId="Web-{4080EF95-04FC-E483-D748-8FB6F9F24772}" dt="2026-08-06T21:51:20.547" v="37" actId="20577"/>
          <ac:spMkLst>
            <pc:docMk/>
            <pc:sldMk cId="2828453341" sldId="259"/>
            <ac:spMk id="7" creationId="{D6AC5F1D-E462-4A3C-F0A0-24C141936205}"/>
          </ac:spMkLst>
        </pc:spChg>
        <pc:spChg chg="mod">
          <ac:chgData name="Christian Armillis (2533000)" userId="S::2533000@student.uwtsd.ac.uk::51c617ea-3b8b-49a1-a24f-7b5a7471037a" providerId="AD" clId="Web-{4080EF95-04FC-E483-D748-8FB6F9F24772}" dt="2026-08-06T21:48:57.120" v="10" actId="14100"/>
          <ac:spMkLst>
            <pc:docMk/>
            <pc:sldMk cId="2828453341" sldId="259"/>
            <ac:spMk id="15" creationId="{0631E979-BB15-CD71-BF96-0F6CCDD82E3F}"/>
          </ac:spMkLst>
        </pc:spChg>
        <pc:spChg chg="mod">
          <ac:chgData name="Christian Armillis (2533000)" userId="S::2533000@student.uwtsd.ac.uk::51c617ea-3b8b-49a1-a24f-7b5a7471037a" providerId="AD" clId="Web-{4080EF95-04FC-E483-D748-8FB6F9F24772}" dt="2026-08-06T21:50:20.420" v="15" actId="14100"/>
          <ac:spMkLst>
            <pc:docMk/>
            <pc:sldMk cId="2828453341" sldId="259"/>
            <ac:spMk id="16" creationId="{177AC080-520C-FC4F-B5B3-3E53EE89FB41}"/>
          </ac:spMkLst>
        </pc:spChg>
        <pc:spChg chg="mod">
          <ac:chgData name="Christian Armillis (2533000)" userId="S::2533000@student.uwtsd.ac.uk::51c617ea-3b8b-49a1-a24f-7b5a7471037a" providerId="AD" clId="Web-{4080EF95-04FC-E483-D748-8FB6F9F24772}" dt="2026-08-06T21:47:50.821" v="5" actId="14100"/>
          <ac:spMkLst>
            <pc:docMk/>
            <pc:sldMk cId="2828453341" sldId="259"/>
            <ac:spMk id="17" creationId="{5C068042-8154-7B7E-C28B-18BB8065730E}"/>
          </ac:spMkLst>
        </pc:spChg>
        <pc:spChg chg="mod">
          <ac:chgData name="Christian Armillis (2533000)" userId="S::2533000@student.uwtsd.ac.uk::51c617ea-3b8b-49a1-a24f-7b5a7471037a" providerId="AD" clId="Web-{4080EF95-04FC-E483-D748-8FB6F9F24772}" dt="2026-08-06T21:50:56.093" v="18" actId="14100"/>
          <ac:spMkLst>
            <pc:docMk/>
            <pc:sldMk cId="2828453341" sldId="259"/>
            <ac:spMk id="18" creationId="{B0CB5138-92DE-91C6-6C82-31F2E0B5A1B3}"/>
          </ac:spMkLst>
        </pc:spChg>
        <pc:spChg chg="mod">
          <ac:chgData name="Christian Armillis (2533000)" userId="S::2533000@student.uwtsd.ac.uk::51c617ea-3b8b-49a1-a24f-7b5a7471037a" providerId="AD" clId="Web-{4080EF95-04FC-E483-D748-8FB6F9F24772}" dt="2026-08-06T21:48:43.385" v="9" actId="14100"/>
          <ac:spMkLst>
            <pc:docMk/>
            <pc:sldMk cId="2828453341" sldId="259"/>
            <ac:spMk id="21" creationId="{1EBDE4C2-E14F-D66F-4B2B-76DCBDAA6C33}"/>
          </ac:spMkLst>
        </pc:spChg>
        <pc:spChg chg="mod">
          <ac:chgData name="Christian Armillis (2533000)" userId="S::2533000@student.uwtsd.ac.uk::51c617ea-3b8b-49a1-a24f-7b5a7471037a" providerId="AD" clId="Web-{4080EF95-04FC-E483-D748-8FB6F9F24772}" dt="2026-08-06T21:50:44.514" v="17" actId="14100"/>
          <ac:spMkLst>
            <pc:docMk/>
            <pc:sldMk cId="2828453341" sldId="259"/>
            <ac:spMk id="22" creationId="{A3FF6D92-413C-0AAB-002B-3FE990A54A31}"/>
          </ac:spMkLst>
        </pc:spChg>
      </pc:sldChg>
      <pc:sldChg chg="addSp delSp modSp">
        <pc:chgData name="Christian Armillis (2533000)" userId="S::2533000@student.uwtsd.ac.uk::51c617ea-3b8b-49a1-a24f-7b5a7471037a" providerId="AD" clId="Web-{4080EF95-04FC-E483-D748-8FB6F9F24772}" dt="2026-08-06T22:05:53.784" v="257" actId="14100"/>
        <pc:sldMkLst>
          <pc:docMk/>
          <pc:sldMk cId="746486173" sldId="268"/>
        </pc:sldMkLst>
        <pc:spChg chg="mod">
          <ac:chgData name="Christian Armillis (2533000)" userId="S::2533000@student.uwtsd.ac.uk::51c617ea-3b8b-49a1-a24f-7b5a7471037a" providerId="AD" clId="Web-{4080EF95-04FC-E483-D748-8FB6F9F24772}" dt="2026-08-06T21:57:40.121" v="167" actId="20577"/>
          <ac:spMkLst>
            <pc:docMk/>
            <pc:sldMk cId="746486173" sldId="268"/>
            <ac:spMk id="2" creationId="{E2B36D6E-D126-5BC2-1887-BDD9838D6809}"/>
          </ac:spMkLst>
        </pc:spChg>
        <pc:spChg chg="del mod">
          <ac:chgData name="Christian Armillis (2533000)" userId="S::2533000@student.uwtsd.ac.uk::51c617ea-3b8b-49a1-a24f-7b5a7471037a" providerId="AD" clId="Web-{4080EF95-04FC-E483-D748-8FB6F9F24772}" dt="2026-08-06T21:51:48.594" v="44"/>
          <ac:spMkLst>
            <pc:docMk/>
            <pc:sldMk cId="746486173" sldId="268"/>
            <ac:spMk id="8" creationId="{B104AE51-4F2C-FAF8-9CEA-E8B1CC5A9BE8}"/>
          </ac:spMkLst>
        </pc:spChg>
        <pc:spChg chg="add mod">
          <ac:chgData name="Christian Armillis (2533000)" userId="S::2533000@student.uwtsd.ac.uk::51c617ea-3b8b-49a1-a24f-7b5a7471037a" providerId="AD" clId="Web-{4080EF95-04FC-E483-D748-8FB6F9F24772}" dt="2026-08-06T22:04:28.593" v="250" actId="14100"/>
          <ac:spMkLst>
            <pc:docMk/>
            <pc:sldMk cId="746486173" sldId="268"/>
            <ac:spMk id="9" creationId="{A9520EBE-DC1A-8915-0577-A295247309D6}"/>
          </ac:spMkLst>
        </pc:spChg>
        <pc:spChg chg="add del mod">
          <ac:chgData name="Christian Armillis (2533000)" userId="S::2533000@student.uwtsd.ac.uk::51c617ea-3b8b-49a1-a24f-7b5a7471037a" providerId="AD" clId="Web-{4080EF95-04FC-E483-D748-8FB6F9F24772}" dt="2026-08-06T22:01:43.962" v="230"/>
          <ac:spMkLst>
            <pc:docMk/>
            <pc:sldMk cId="746486173" sldId="268"/>
            <ac:spMk id="10" creationId="{AFF205CF-0CAB-8303-1544-B7D6227B4420}"/>
          </ac:spMkLst>
        </pc:spChg>
        <pc:picChg chg="mod">
          <ac:chgData name="Christian Armillis (2533000)" userId="S::2533000@student.uwtsd.ac.uk::51c617ea-3b8b-49a1-a24f-7b5a7471037a" providerId="AD" clId="Web-{4080EF95-04FC-E483-D748-8FB6F9F24772}" dt="2026-08-06T22:04:46.203" v="251" actId="14100"/>
          <ac:picMkLst>
            <pc:docMk/>
            <pc:sldMk cId="746486173" sldId="268"/>
            <ac:picMk id="4" creationId="{6051B8A9-910F-B0AB-0C45-2F5FA45827C7}"/>
          </ac:picMkLst>
        </pc:picChg>
        <pc:picChg chg="mod">
          <ac:chgData name="Christian Armillis (2533000)" userId="S::2533000@student.uwtsd.ac.uk::51c617ea-3b8b-49a1-a24f-7b5a7471037a" providerId="AD" clId="Web-{4080EF95-04FC-E483-D748-8FB6F9F24772}" dt="2026-08-06T22:04:55.469" v="252" actId="14100"/>
          <ac:picMkLst>
            <pc:docMk/>
            <pc:sldMk cId="746486173" sldId="268"/>
            <ac:picMk id="5" creationId="{B62B4EDC-C254-B099-FB61-87E0674F6ABD}"/>
          </ac:picMkLst>
        </pc:picChg>
        <pc:picChg chg="mod">
          <ac:chgData name="Christian Armillis (2533000)" userId="S::2533000@student.uwtsd.ac.uk::51c617ea-3b8b-49a1-a24f-7b5a7471037a" providerId="AD" clId="Web-{4080EF95-04FC-E483-D748-8FB6F9F24772}" dt="2026-08-06T22:05:53.784" v="257" actId="14100"/>
          <ac:picMkLst>
            <pc:docMk/>
            <pc:sldMk cId="746486173" sldId="268"/>
            <ac:picMk id="6" creationId="{A4CDA63D-7A0E-BDD3-3E64-10F3B0989FA7}"/>
          </ac:picMkLst>
        </pc:picChg>
        <pc:picChg chg="mod">
          <ac:chgData name="Christian Armillis (2533000)" userId="S::2533000@student.uwtsd.ac.uk::51c617ea-3b8b-49a1-a24f-7b5a7471037a" providerId="AD" clId="Web-{4080EF95-04FC-E483-D748-8FB6F9F24772}" dt="2026-08-06T22:05:33.908" v="255" actId="1076"/>
          <ac:picMkLst>
            <pc:docMk/>
            <pc:sldMk cId="746486173" sldId="268"/>
            <ac:picMk id="7" creationId="{2EF79121-BCD1-2E04-E321-1DACFE65B596}"/>
          </ac:picMkLst>
        </pc:picChg>
      </pc:sldChg>
    </pc:docChg>
  </pc:docChgLst>
  <pc:docChgLst>
    <pc:chgData name="Etelvina Rafael Dias Mate (2510385)" userId="9aa22939-6f2d-4915-992e-6063962ae524" providerId="ADAL" clId="{1D06221C-D087-5253-A4C0-07BEF8C495CF}"/>
    <pc:docChg chg="custSel addSld modSld">
      <pc:chgData name="Etelvina Rafael Dias Mate (2510385)" userId="9aa22939-6f2d-4915-992e-6063962ae524" providerId="ADAL" clId="{1D06221C-D087-5253-A4C0-07BEF8C495CF}" dt="2026-08-06T17:14:20.856" v="2692" actId="20577"/>
      <pc:docMkLst>
        <pc:docMk/>
      </pc:docMkLst>
      <pc:sldChg chg="addSp modSp mod">
        <pc:chgData name="Etelvina Rafael Dias Mate (2510385)" userId="9aa22939-6f2d-4915-992e-6063962ae524" providerId="ADAL" clId="{1D06221C-D087-5253-A4C0-07BEF8C495CF}" dt="2026-08-05T18:54:21.608" v="2576" actId="1076"/>
        <pc:sldMkLst>
          <pc:docMk/>
          <pc:sldMk cId="1306223880" sldId="260"/>
        </pc:sldMkLst>
        <pc:spChg chg="mod">
          <ac:chgData name="Etelvina Rafael Dias Mate (2510385)" userId="9aa22939-6f2d-4915-992e-6063962ae524" providerId="ADAL" clId="{1D06221C-D087-5253-A4C0-07BEF8C495CF}" dt="2026-08-05T16:17:22.978" v="2017" actId="114"/>
          <ac:spMkLst>
            <pc:docMk/>
            <pc:sldMk cId="1306223880" sldId="260"/>
            <ac:spMk id="3" creationId="{1945D5CA-811C-FCC9-138B-D4CB41827B05}"/>
          </ac:spMkLst>
        </pc:spChg>
        <pc:spChg chg="add mod">
          <ac:chgData name="Etelvina Rafael Dias Mate (2510385)" userId="9aa22939-6f2d-4915-992e-6063962ae524" providerId="ADAL" clId="{1D06221C-D087-5253-A4C0-07BEF8C495CF}" dt="2026-08-05T18:54:21.608" v="2576" actId="1076"/>
          <ac:spMkLst>
            <pc:docMk/>
            <pc:sldMk cId="1306223880" sldId="260"/>
            <ac:spMk id="5" creationId="{5A2AF463-4D15-22A5-CB1F-3C2882D5ABD6}"/>
          </ac:spMkLst>
        </pc:spChg>
        <pc:picChg chg="mod">
          <ac:chgData name="Etelvina Rafael Dias Mate (2510385)" userId="9aa22939-6f2d-4915-992e-6063962ae524" providerId="ADAL" clId="{1D06221C-D087-5253-A4C0-07BEF8C495CF}" dt="2026-08-03T12:14:10.106" v="0" actId="14100"/>
          <ac:picMkLst>
            <pc:docMk/>
            <pc:sldMk cId="1306223880" sldId="260"/>
            <ac:picMk id="6" creationId="{67A884C7-B0E6-AE2B-8CCB-BD370686961D}"/>
          </ac:picMkLst>
        </pc:picChg>
      </pc:sldChg>
      <pc:sldChg chg="addSp modSp mod">
        <pc:chgData name="Etelvina Rafael Dias Mate (2510385)" userId="9aa22939-6f2d-4915-992e-6063962ae524" providerId="ADAL" clId="{1D06221C-D087-5253-A4C0-07BEF8C495CF}" dt="2026-08-05T18:54:43.326" v="2577" actId="1076"/>
        <pc:sldMkLst>
          <pc:docMk/>
          <pc:sldMk cId="3070425010" sldId="264"/>
        </pc:sldMkLst>
        <pc:spChg chg="mod">
          <ac:chgData name="Etelvina Rafael Dias Mate (2510385)" userId="9aa22939-6f2d-4915-992e-6063962ae524" providerId="ADAL" clId="{1D06221C-D087-5253-A4C0-07BEF8C495CF}" dt="2026-08-05T18:50:52.808" v="2493" actId="114"/>
          <ac:spMkLst>
            <pc:docMk/>
            <pc:sldMk cId="3070425010" sldId="264"/>
            <ac:spMk id="2" creationId="{A9731E49-405C-D64A-0912-ABDA06AB3F49}"/>
          </ac:spMkLst>
        </pc:spChg>
        <pc:spChg chg="mod">
          <ac:chgData name="Etelvina Rafael Dias Mate (2510385)" userId="9aa22939-6f2d-4915-992e-6063962ae524" providerId="ADAL" clId="{1D06221C-D087-5253-A4C0-07BEF8C495CF}" dt="2026-08-05T18:50:26" v="2491" actId="14100"/>
          <ac:spMkLst>
            <pc:docMk/>
            <pc:sldMk cId="3070425010" sldId="264"/>
            <ac:spMk id="3" creationId="{ABCC6223-3269-0D9A-442D-7F9DEC103DE7}"/>
          </ac:spMkLst>
        </pc:spChg>
      </pc:sldChg>
      <pc:sldChg chg="addSp modSp mod">
        <pc:chgData name="Etelvina Rafael Dias Mate (2510385)" userId="9aa22939-6f2d-4915-992e-6063962ae524" providerId="ADAL" clId="{1D06221C-D087-5253-A4C0-07BEF8C495CF}" dt="2026-08-06T17:14:20.856" v="2692" actId="20577"/>
        <pc:sldMkLst>
          <pc:docMk/>
          <pc:sldMk cId="3689252635" sldId="267"/>
        </pc:sldMkLst>
        <pc:spChg chg="mod">
          <ac:chgData name="Etelvina Rafael Dias Mate (2510385)" userId="9aa22939-6f2d-4915-992e-6063962ae524" providerId="ADAL" clId="{1D06221C-D087-5253-A4C0-07BEF8C495CF}" dt="2026-08-05T19:07:30.334" v="2679" actId="20577"/>
          <ac:spMkLst>
            <pc:docMk/>
            <pc:sldMk cId="3689252635" sldId="267"/>
            <ac:spMk id="3" creationId="{A14D31D1-F867-6DAC-1D90-D41668B40624}"/>
          </ac:spMkLst>
        </pc:spChg>
        <pc:spChg chg="add mod">
          <ac:chgData name="Etelvina Rafael Dias Mate (2510385)" userId="9aa22939-6f2d-4915-992e-6063962ae524" providerId="ADAL" clId="{1D06221C-D087-5253-A4C0-07BEF8C495CF}" dt="2026-08-06T17:14:20.856" v="2692" actId="20577"/>
          <ac:spMkLst>
            <pc:docMk/>
            <pc:sldMk cId="3689252635" sldId="267"/>
            <ac:spMk id="4" creationId="{2E560433-AA2C-27CD-D1D5-56A34AC2D2A5}"/>
          </ac:spMkLst>
        </pc:spChg>
      </pc:sldChg>
      <pc:sldChg chg="addSp delSp modSp new mod">
        <pc:chgData name="Etelvina Rafael Dias Mate (2510385)" userId="9aa22939-6f2d-4915-992e-6063962ae524" providerId="ADAL" clId="{1D06221C-D087-5253-A4C0-07BEF8C495CF}" dt="2026-08-05T18:53:35.915" v="2557" actId="114"/>
        <pc:sldMkLst>
          <pc:docMk/>
          <pc:sldMk cId="2925826615" sldId="270"/>
        </pc:sldMkLst>
        <pc:spChg chg="mod">
          <ac:chgData name="Etelvina Rafael Dias Mate (2510385)" userId="9aa22939-6f2d-4915-992e-6063962ae524" providerId="ADAL" clId="{1D06221C-D087-5253-A4C0-07BEF8C495CF}" dt="2026-08-05T15:28:35.897" v="842" actId="20577"/>
          <ac:spMkLst>
            <pc:docMk/>
            <pc:sldMk cId="2925826615" sldId="270"/>
            <ac:spMk id="2" creationId="{0F508E72-D5A5-FE59-D0E8-3A851D408EB3}"/>
          </ac:spMkLst>
        </pc:spChg>
        <pc:spChg chg="add mod">
          <ac:chgData name="Etelvina Rafael Dias Mate (2510385)" userId="9aa22939-6f2d-4915-992e-6063962ae524" providerId="ADAL" clId="{1D06221C-D087-5253-A4C0-07BEF8C495CF}" dt="2026-08-03T19:15:34.517" v="33" actId="571"/>
          <ac:spMkLst>
            <pc:docMk/>
            <pc:sldMk cId="2925826615" sldId="270"/>
            <ac:spMk id="10" creationId="{B7FDC06D-054C-3D68-A003-A91FCB1CF7F9}"/>
          </ac:spMkLst>
        </pc:spChg>
        <pc:spChg chg="add mod">
          <ac:chgData name="Etelvina Rafael Dias Mate (2510385)" userId="9aa22939-6f2d-4915-992e-6063962ae524" providerId="ADAL" clId="{1D06221C-D087-5253-A4C0-07BEF8C495CF}" dt="2026-08-03T19:15:36.869" v="34" actId="571"/>
          <ac:spMkLst>
            <pc:docMk/>
            <pc:sldMk cId="2925826615" sldId="270"/>
            <ac:spMk id="11" creationId="{7BDC49EF-8BA1-92E1-4088-D08CFAED3FD9}"/>
          </ac:spMkLst>
        </pc:spChg>
        <pc:spChg chg="add mod">
          <ac:chgData name="Etelvina Rafael Dias Mate (2510385)" userId="9aa22939-6f2d-4915-992e-6063962ae524" providerId="ADAL" clId="{1D06221C-D087-5253-A4C0-07BEF8C495CF}" dt="2026-08-05T15:42:24.494" v="1270" actId="20577"/>
          <ac:spMkLst>
            <pc:docMk/>
            <pc:sldMk cId="2925826615" sldId="270"/>
            <ac:spMk id="14" creationId="{E609D73B-EBD7-8AEF-362A-005226E8BA0A}"/>
          </ac:spMkLst>
        </pc:spChg>
        <pc:spChg chg="add mod">
          <ac:chgData name="Etelvina Rafael Dias Mate (2510385)" userId="9aa22939-6f2d-4915-992e-6063962ae524" providerId="ADAL" clId="{1D06221C-D087-5253-A4C0-07BEF8C495CF}" dt="2026-08-05T18:53:35.915" v="2557" actId="114"/>
          <ac:spMkLst>
            <pc:docMk/>
            <pc:sldMk cId="2925826615" sldId="270"/>
            <ac:spMk id="15" creationId="{A0E68852-2884-B197-66BF-FD42EE0D1F1E}"/>
          </ac:spMkLst>
        </pc:spChg>
        <pc:picChg chg="add mod">
          <ac:chgData name="Etelvina Rafael Dias Mate (2510385)" userId="9aa22939-6f2d-4915-992e-6063962ae524" providerId="ADAL" clId="{1D06221C-D087-5253-A4C0-07BEF8C495CF}" dt="2026-08-03T18:46:11.390" v="15" actId="1076"/>
          <ac:picMkLst>
            <pc:docMk/>
            <pc:sldMk cId="2925826615" sldId="270"/>
            <ac:picMk id="4" creationId="{18F1A288-F9D7-10C9-FAAB-80AB4AEA81A7}"/>
          </ac:picMkLst>
        </pc:picChg>
      </pc:sldChg>
    </pc:docChg>
  </pc:docChgLst>
  <pc:docChgLst>
    <pc:chgData name="Christian Armillis (2533000)" userId="S::2533000@student.uwtsd.ac.uk::51c617ea-3b8b-49a1-a24f-7b5a7471037a" providerId="AD" clId="Web-{76629B53-9572-0CFD-54B6-3A596C7F3938}"/>
    <pc:docChg chg="mod modSld">
      <pc:chgData name="Christian Armillis (2533000)" userId="S::2533000@student.uwtsd.ac.uk::51c617ea-3b8b-49a1-a24f-7b5a7471037a" providerId="AD" clId="Web-{76629B53-9572-0CFD-54B6-3A596C7F3938}" dt="2026-08-06T23:05:31.157" v="357" actId="20577"/>
      <pc:docMkLst>
        <pc:docMk/>
      </pc:docMkLst>
      <pc:sldChg chg="addSp delSp modSp">
        <pc:chgData name="Christian Armillis (2533000)" userId="S::2533000@student.uwtsd.ac.uk::51c617ea-3b8b-49a1-a24f-7b5a7471037a" providerId="AD" clId="Web-{76629B53-9572-0CFD-54B6-3A596C7F3938}" dt="2026-08-06T22:42:53.149" v="169" actId="14100"/>
        <pc:sldMkLst>
          <pc:docMk/>
          <pc:sldMk cId="2828453341" sldId="259"/>
        </pc:sldMkLst>
        <pc:spChg chg="add del mod">
          <ac:chgData name="Christian Armillis (2533000)" userId="S::2533000@student.uwtsd.ac.uk::51c617ea-3b8b-49a1-a24f-7b5a7471037a" providerId="AD" clId="Web-{76629B53-9572-0CFD-54B6-3A596C7F3938}" dt="2026-08-06T22:39:18.055" v="140"/>
          <ac:spMkLst>
            <pc:docMk/>
            <pc:sldMk cId="2828453341" sldId="259"/>
            <ac:spMk id="6" creationId="{289AEBED-7DB5-82A5-7374-99312DABA25C}"/>
          </ac:spMkLst>
        </pc:spChg>
        <pc:spChg chg="add mod">
          <ac:chgData name="Christian Armillis (2533000)" userId="S::2533000@student.uwtsd.ac.uk::51c617ea-3b8b-49a1-a24f-7b5a7471037a" providerId="AD" clId="Web-{76629B53-9572-0CFD-54B6-3A596C7F3938}" dt="2026-08-06T22:42:53.149" v="169" actId="14100"/>
          <ac:spMkLst>
            <pc:docMk/>
            <pc:sldMk cId="2828453341" sldId="259"/>
            <ac:spMk id="9" creationId="{3482EE77-50F0-AF04-E798-1AF77B86F595}"/>
          </ac:spMkLst>
        </pc:spChg>
        <pc:spChg chg="mod">
          <ac:chgData name="Christian Armillis (2533000)" userId="S::2533000@student.uwtsd.ac.uk::51c617ea-3b8b-49a1-a24f-7b5a7471037a" providerId="AD" clId="Web-{76629B53-9572-0CFD-54B6-3A596C7F3938}" dt="2026-08-06T22:39:29.806" v="145" actId="20577"/>
          <ac:spMkLst>
            <pc:docMk/>
            <pc:sldMk cId="2828453341" sldId="259"/>
            <ac:spMk id="21" creationId="{1EBDE4C2-E14F-D66F-4B2B-76DCBDAA6C33}"/>
          </ac:spMkLst>
        </pc:spChg>
      </pc:sldChg>
      <pc:sldChg chg="modSp">
        <pc:chgData name="Christian Armillis (2533000)" userId="S::2533000@student.uwtsd.ac.uk::51c617ea-3b8b-49a1-a24f-7b5a7471037a" providerId="AD" clId="Web-{76629B53-9572-0CFD-54B6-3A596C7F3938}" dt="2026-08-06T23:05:31.157" v="357" actId="20577"/>
        <pc:sldMkLst>
          <pc:docMk/>
          <pc:sldMk cId="2907674935" sldId="266"/>
        </pc:sldMkLst>
        <pc:spChg chg="mod">
          <ac:chgData name="Christian Armillis (2533000)" userId="S::2533000@student.uwtsd.ac.uk::51c617ea-3b8b-49a1-a24f-7b5a7471037a" providerId="AD" clId="Web-{76629B53-9572-0CFD-54B6-3A596C7F3938}" dt="2026-08-06T23:05:31.157" v="357" actId="20577"/>
          <ac:spMkLst>
            <pc:docMk/>
            <pc:sldMk cId="2907674935" sldId="266"/>
            <ac:spMk id="3" creationId="{01BBC5B8-C30A-AC38-A647-55FF8E9D5BEA}"/>
          </ac:spMkLst>
        </pc:spChg>
      </pc:sldChg>
    </pc:docChg>
  </pc:docChgLst>
  <pc:docChgLst>
    <pc:chgData name="Christian Armillis (2533000)" userId="S::2533000@student.uwtsd.ac.uk::51c617ea-3b8b-49a1-a24f-7b5a7471037a" providerId="AD" clId="Web-{910E81CA-94E9-6711-F652-D97508B0649A}"/>
    <pc:docChg chg="modSld">
      <pc:chgData name="Christian Armillis (2533000)" userId="S::2533000@student.uwtsd.ac.uk::51c617ea-3b8b-49a1-a24f-7b5a7471037a" providerId="AD" clId="Web-{910E81CA-94E9-6711-F652-D97508B0649A}" dt="2026-08-03T14:43:05.192" v="260"/>
      <pc:docMkLst>
        <pc:docMk/>
      </pc:docMkLst>
      <pc:sldChg chg="addSp delSp modSp">
        <pc:chgData name="Christian Armillis (2533000)" userId="S::2533000@student.uwtsd.ac.uk::51c617ea-3b8b-49a1-a24f-7b5a7471037a" providerId="AD" clId="Web-{910E81CA-94E9-6711-F652-D97508B0649A}" dt="2026-08-03T14:14:03.157" v="128" actId="14100"/>
        <pc:sldMkLst>
          <pc:docMk/>
          <pc:sldMk cId="2828453341" sldId="259"/>
        </pc:sldMkLst>
        <pc:spChg chg="mod">
          <ac:chgData name="Christian Armillis (2533000)" userId="S::2533000@student.uwtsd.ac.uk::51c617ea-3b8b-49a1-a24f-7b5a7471037a" providerId="AD" clId="Web-{910E81CA-94E9-6711-F652-D97508B0649A}" dt="2026-08-03T14:14:03.157" v="128" actId="14100"/>
          <ac:spMkLst>
            <pc:docMk/>
            <pc:sldMk cId="2828453341" sldId="259"/>
            <ac:spMk id="3" creationId="{83A910E7-CAB3-A5DF-8EBC-0EDFEC0BA3D8}"/>
          </ac:spMkLst>
        </pc:spChg>
        <pc:spChg chg="mod">
          <ac:chgData name="Christian Armillis (2533000)" userId="S::2533000@student.uwtsd.ac.uk::51c617ea-3b8b-49a1-a24f-7b5a7471037a" providerId="AD" clId="Web-{910E81CA-94E9-6711-F652-D97508B0649A}" dt="2026-08-03T14:13:19.638" v="126" actId="14100"/>
          <ac:spMkLst>
            <pc:docMk/>
            <pc:sldMk cId="2828453341" sldId="259"/>
            <ac:spMk id="5" creationId="{FF3AE405-D8B4-ED6D-246F-05A44164E4F2}"/>
          </ac:spMkLst>
        </pc:spChg>
        <pc:spChg chg="mod">
          <ac:chgData name="Christian Armillis (2533000)" userId="S::2533000@student.uwtsd.ac.uk::51c617ea-3b8b-49a1-a24f-7b5a7471037a" providerId="AD" clId="Web-{910E81CA-94E9-6711-F652-D97508B0649A}" dt="2026-08-03T14:12:56.605" v="124" actId="1076"/>
          <ac:spMkLst>
            <pc:docMk/>
            <pc:sldMk cId="2828453341" sldId="259"/>
            <ac:spMk id="15" creationId="{0631E979-BB15-CD71-BF96-0F6CCDD82E3F}"/>
          </ac:spMkLst>
        </pc:spChg>
        <pc:spChg chg="mod">
          <ac:chgData name="Christian Armillis (2533000)" userId="S::2533000@student.uwtsd.ac.uk::51c617ea-3b8b-49a1-a24f-7b5a7471037a" providerId="AD" clId="Web-{910E81CA-94E9-6711-F652-D97508B0649A}" dt="2026-08-03T14:12:45.245" v="123" actId="1076"/>
          <ac:spMkLst>
            <pc:docMk/>
            <pc:sldMk cId="2828453341" sldId="259"/>
            <ac:spMk id="16" creationId="{177AC080-520C-FC4F-B5B3-3E53EE89FB41}"/>
          </ac:spMkLst>
        </pc:spChg>
        <pc:spChg chg="mod">
          <ac:chgData name="Christian Armillis (2533000)" userId="S::2533000@student.uwtsd.ac.uk::51c617ea-3b8b-49a1-a24f-7b5a7471037a" providerId="AD" clId="Web-{910E81CA-94E9-6711-F652-D97508B0649A}" dt="2026-08-03T14:12:33.400" v="122" actId="1076"/>
          <ac:spMkLst>
            <pc:docMk/>
            <pc:sldMk cId="2828453341" sldId="259"/>
            <ac:spMk id="17" creationId="{5C068042-8154-7B7E-C28B-18BB8065730E}"/>
          </ac:spMkLst>
        </pc:spChg>
        <pc:spChg chg="add mod">
          <ac:chgData name="Christian Armillis (2533000)" userId="S::2533000@student.uwtsd.ac.uk::51c617ea-3b8b-49a1-a24f-7b5a7471037a" providerId="AD" clId="Web-{910E81CA-94E9-6711-F652-D97508B0649A}" dt="2026-08-03T14:06:40.983" v="113" actId="1076"/>
          <ac:spMkLst>
            <pc:docMk/>
            <pc:sldMk cId="2828453341" sldId="259"/>
            <ac:spMk id="18" creationId="{B0CB5138-92DE-91C6-6C82-31F2E0B5A1B3}"/>
          </ac:spMkLst>
        </pc:spChg>
        <pc:spChg chg="mod">
          <ac:chgData name="Christian Armillis (2533000)" userId="S::2533000@student.uwtsd.ac.uk::51c617ea-3b8b-49a1-a24f-7b5a7471037a" providerId="AD" clId="Web-{910E81CA-94E9-6711-F652-D97508B0649A}" dt="2026-08-03T14:08:22.616" v="120" actId="1076"/>
          <ac:spMkLst>
            <pc:docMk/>
            <pc:sldMk cId="2828453341" sldId="259"/>
            <ac:spMk id="21" creationId="{1EBDE4C2-E14F-D66F-4B2B-76DCBDAA6C33}"/>
          </ac:spMkLst>
        </pc:spChg>
        <pc:spChg chg="mod">
          <ac:chgData name="Christian Armillis (2533000)" userId="S::2533000@student.uwtsd.ac.uk::51c617ea-3b8b-49a1-a24f-7b5a7471037a" providerId="AD" clId="Web-{910E81CA-94E9-6711-F652-D97508B0649A}" dt="2026-08-03T14:08:09.974" v="119" actId="14100"/>
          <ac:spMkLst>
            <pc:docMk/>
            <pc:sldMk cId="2828453341" sldId="259"/>
            <ac:spMk id="22" creationId="{A3FF6D92-413C-0AAB-002B-3FE990A54A31}"/>
          </ac:spMkLst>
        </pc:spChg>
        <pc:spChg chg="mod">
          <ac:chgData name="Christian Armillis (2533000)" userId="S::2533000@student.uwtsd.ac.uk::51c617ea-3b8b-49a1-a24f-7b5a7471037a" providerId="AD" clId="Web-{910E81CA-94E9-6711-F652-D97508B0649A}" dt="2026-08-03T14:06:55.938" v="114" actId="1076"/>
          <ac:spMkLst>
            <pc:docMk/>
            <pc:sldMk cId="2828453341" sldId="259"/>
            <ac:spMk id="23" creationId="{C242D924-34E6-601C-2782-00BC741DAB14}"/>
          </ac:spMkLst>
        </pc:spChg>
      </pc:sldChg>
    </pc:docChg>
  </pc:docChgLst>
  <pc:docChgLst>
    <pc:chgData name="Jonathan Muñoz Sarango (2442204)" userId="579499da-5d8d-4ec0-b178-ffcf81e1b7fa" providerId="ADAL" clId="{5FA97196-C3EF-5F25-8799-AE329EE80013}"/>
    <pc:docChg chg="undo redo custSel addSld delSld modSld modMainMaster">
      <pc:chgData name="Jonathan Muñoz Sarango (2442204)" userId="579499da-5d8d-4ec0-b178-ffcf81e1b7fa" providerId="ADAL" clId="{5FA97196-C3EF-5F25-8799-AE329EE80013}" dt="2026-08-07T14:43:33.949" v="7417" actId="20577"/>
      <pc:docMkLst>
        <pc:docMk/>
      </pc:docMkLst>
      <pc:sldChg chg="addSp modSp mod setBg">
        <pc:chgData name="Jonathan Muñoz Sarango (2442204)" userId="579499da-5d8d-4ec0-b178-ffcf81e1b7fa" providerId="ADAL" clId="{5FA97196-C3EF-5F25-8799-AE329EE80013}" dt="2026-08-07T14:41:00.044" v="7391" actId="20577"/>
        <pc:sldMkLst>
          <pc:docMk/>
          <pc:sldMk cId="3967814455" sldId="256"/>
        </pc:sldMkLst>
        <pc:spChg chg="mod">
          <ac:chgData name="Jonathan Muñoz Sarango (2442204)" userId="579499da-5d8d-4ec0-b178-ffcf81e1b7fa" providerId="ADAL" clId="{5FA97196-C3EF-5F25-8799-AE329EE80013}" dt="2026-08-07T13:20:08.711" v="4497" actId="14100"/>
          <ac:spMkLst>
            <pc:docMk/>
            <pc:sldMk cId="3967814455" sldId="256"/>
            <ac:spMk id="2" creationId="{C61FE7DF-FF5D-A350-8B71-34CCE9C23DD0}"/>
          </ac:spMkLst>
        </pc:spChg>
        <pc:spChg chg="add mod">
          <ac:chgData name="Jonathan Muñoz Sarango (2442204)" userId="579499da-5d8d-4ec0-b178-ffcf81e1b7fa" providerId="ADAL" clId="{5FA97196-C3EF-5F25-8799-AE329EE80013}" dt="2026-08-07T14:41:00.044" v="7391" actId="20577"/>
          <ac:spMkLst>
            <pc:docMk/>
            <pc:sldMk cId="3967814455" sldId="256"/>
            <ac:spMk id="4" creationId="{F0178127-3CD4-BCBC-FEB2-ACFE0B3D7E49}"/>
          </ac:spMkLst>
        </pc:spChg>
      </pc:sldChg>
      <pc:sldChg chg="modSp new mod">
        <pc:chgData name="Jonathan Muñoz Sarango (2442204)" userId="579499da-5d8d-4ec0-b178-ffcf81e1b7fa" providerId="ADAL" clId="{5FA97196-C3EF-5F25-8799-AE329EE80013}" dt="2026-08-07T14:43:33.949" v="7417" actId="20577"/>
        <pc:sldMkLst>
          <pc:docMk/>
          <pc:sldMk cId="1375643763" sldId="258"/>
        </pc:sldMkLst>
        <pc:spChg chg="mod">
          <ac:chgData name="Jonathan Muñoz Sarango (2442204)" userId="579499da-5d8d-4ec0-b178-ffcf81e1b7fa" providerId="ADAL" clId="{5FA97196-C3EF-5F25-8799-AE329EE80013}" dt="2026-08-07T14:42:30.293" v="7392" actId="1076"/>
          <ac:spMkLst>
            <pc:docMk/>
            <pc:sldMk cId="1375643763" sldId="258"/>
            <ac:spMk id="2" creationId="{661BC3B2-135A-FF68-A932-0A20A2AD3459}"/>
          </ac:spMkLst>
        </pc:spChg>
        <pc:spChg chg="mod">
          <ac:chgData name="Jonathan Muñoz Sarango (2442204)" userId="579499da-5d8d-4ec0-b178-ffcf81e1b7fa" providerId="ADAL" clId="{5FA97196-C3EF-5F25-8799-AE329EE80013}" dt="2026-08-07T14:43:33.949" v="7417" actId="20577"/>
          <ac:spMkLst>
            <pc:docMk/>
            <pc:sldMk cId="1375643763" sldId="258"/>
            <ac:spMk id="3" creationId="{BC5D6E5E-34EA-6DF4-5B4B-4FA81719279B}"/>
          </ac:spMkLst>
        </pc:spChg>
      </pc:sldChg>
      <pc:sldChg chg="modSp new mod">
        <pc:chgData name="Jonathan Muñoz Sarango (2442204)" userId="579499da-5d8d-4ec0-b178-ffcf81e1b7fa" providerId="ADAL" clId="{5FA97196-C3EF-5F25-8799-AE329EE80013}" dt="2026-07-21T18:18:45.247" v="1527" actId="2711"/>
        <pc:sldMkLst>
          <pc:docMk/>
          <pc:sldMk cId="2828453341" sldId="259"/>
        </pc:sldMkLst>
        <pc:spChg chg="mod">
          <ac:chgData name="Jonathan Muñoz Sarango (2442204)" userId="579499da-5d8d-4ec0-b178-ffcf81e1b7fa" providerId="ADAL" clId="{5FA97196-C3EF-5F25-8799-AE329EE80013}" dt="2026-07-21T18:18:45.247" v="1527" actId="2711"/>
          <ac:spMkLst>
            <pc:docMk/>
            <pc:sldMk cId="2828453341" sldId="259"/>
            <ac:spMk id="2" creationId="{0D1AB8F9-7A20-F31C-7B6A-AC236907F193}"/>
          </ac:spMkLst>
        </pc:spChg>
      </pc:sldChg>
      <pc:sldChg chg="modSp new mod">
        <pc:chgData name="Jonathan Muñoz Sarango (2442204)" userId="579499da-5d8d-4ec0-b178-ffcf81e1b7fa" providerId="ADAL" clId="{5FA97196-C3EF-5F25-8799-AE329EE80013}" dt="2026-08-07T14:35:13.609" v="7330" actId="1076"/>
        <pc:sldMkLst>
          <pc:docMk/>
          <pc:sldMk cId="1306223880" sldId="260"/>
        </pc:sldMkLst>
        <pc:spChg chg="mod">
          <ac:chgData name="Jonathan Muñoz Sarango (2442204)" userId="579499da-5d8d-4ec0-b178-ffcf81e1b7fa" providerId="ADAL" clId="{5FA97196-C3EF-5F25-8799-AE329EE80013}" dt="2026-08-07T14:34:51.176" v="7325" actId="1076"/>
          <ac:spMkLst>
            <pc:docMk/>
            <pc:sldMk cId="1306223880" sldId="260"/>
            <ac:spMk id="2" creationId="{88EC9A1A-17DE-646B-F98B-7A6FE69F3B81}"/>
          </ac:spMkLst>
        </pc:spChg>
        <pc:spChg chg="mod">
          <ac:chgData name="Jonathan Muñoz Sarango (2442204)" userId="579499da-5d8d-4ec0-b178-ffcf81e1b7fa" providerId="ADAL" clId="{5FA97196-C3EF-5F25-8799-AE329EE80013}" dt="2026-08-07T14:35:04.526" v="7327" actId="1076"/>
          <ac:spMkLst>
            <pc:docMk/>
            <pc:sldMk cId="1306223880" sldId="260"/>
            <ac:spMk id="3" creationId="{1945D5CA-811C-FCC9-138B-D4CB41827B05}"/>
          </ac:spMkLst>
        </pc:spChg>
        <pc:spChg chg="mod">
          <ac:chgData name="Jonathan Muñoz Sarango (2442204)" userId="579499da-5d8d-4ec0-b178-ffcf81e1b7fa" providerId="ADAL" clId="{5FA97196-C3EF-5F25-8799-AE329EE80013}" dt="2026-08-07T14:34:58.525" v="7326" actId="1076"/>
          <ac:spMkLst>
            <pc:docMk/>
            <pc:sldMk cId="1306223880" sldId="260"/>
            <ac:spMk id="5" creationId="{5A2AF463-4D15-22A5-CB1F-3C2882D5ABD6}"/>
          </ac:spMkLst>
        </pc:spChg>
        <pc:picChg chg="mod">
          <ac:chgData name="Jonathan Muñoz Sarango (2442204)" userId="579499da-5d8d-4ec0-b178-ffcf81e1b7fa" providerId="ADAL" clId="{5FA97196-C3EF-5F25-8799-AE329EE80013}" dt="2026-08-07T14:35:13.609" v="7330" actId="1076"/>
          <ac:picMkLst>
            <pc:docMk/>
            <pc:sldMk cId="1306223880" sldId="260"/>
            <ac:picMk id="6" creationId="{67A884C7-B0E6-AE2B-8CCB-BD370686961D}"/>
          </ac:picMkLst>
        </pc:picChg>
      </pc:sldChg>
      <pc:sldChg chg="addSp delSp modSp mod">
        <pc:chgData name="Jonathan Muñoz Sarango (2442204)" userId="579499da-5d8d-4ec0-b178-ffcf81e1b7fa" providerId="ADAL" clId="{5FA97196-C3EF-5F25-8799-AE329EE80013}" dt="2026-08-07T14:35:33.842" v="7333" actId="14100"/>
        <pc:sldMkLst>
          <pc:docMk/>
          <pc:sldMk cId="2837209454" sldId="262"/>
        </pc:sldMkLst>
        <pc:spChg chg="mod">
          <ac:chgData name="Jonathan Muñoz Sarango (2442204)" userId="579499da-5d8d-4ec0-b178-ffcf81e1b7fa" providerId="ADAL" clId="{5FA97196-C3EF-5F25-8799-AE329EE80013}" dt="2026-08-07T14:35:33.842" v="7333" actId="14100"/>
          <ac:spMkLst>
            <pc:docMk/>
            <pc:sldMk cId="2837209454" sldId="262"/>
            <ac:spMk id="2" creationId="{6871D8BC-71E9-E96C-B87E-40F9CF774E66}"/>
          </ac:spMkLst>
        </pc:spChg>
        <pc:spChg chg="mod">
          <ac:chgData name="Jonathan Muñoz Sarango (2442204)" userId="579499da-5d8d-4ec0-b178-ffcf81e1b7fa" providerId="ADAL" clId="{5FA97196-C3EF-5F25-8799-AE329EE80013}" dt="2026-08-07T14:35:24.025" v="7331" actId="1076"/>
          <ac:spMkLst>
            <pc:docMk/>
            <pc:sldMk cId="2837209454" sldId="262"/>
            <ac:spMk id="3" creationId="{1EBDB097-F0BF-2981-B2F2-5358620A4AC7}"/>
          </ac:spMkLst>
        </pc:spChg>
        <pc:spChg chg="add mod">
          <ac:chgData name="Jonathan Muñoz Sarango (2442204)" userId="579499da-5d8d-4ec0-b178-ffcf81e1b7fa" providerId="ADAL" clId="{5FA97196-C3EF-5F25-8799-AE329EE80013}" dt="2026-08-06T22:52:19.356" v="3689" actId="14100"/>
          <ac:spMkLst>
            <pc:docMk/>
            <pc:sldMk cId="2837209454" sldId="262"/>
            <ac:spMk id="4" creationId="{CA1FA2CC-4524-4232-73B3-09C6BE211C1E}"/>
          </ac:spMkLst>
        </pc:spChg>
        <pc:spChg chg="add mod">
          <ac:chgData name="Jonathan Muñoz Sarango (2442204)" userId="579499da-5d8d-4ec0-b178-ffcf81e1b7fa" providerId="ADAL" clId="{5FA97196-C3EF-5F25-8799-AE329EE80013}" dt="2026-07-27T16:11:47.262" v="1737"/>
          <ac:spMkLst>
            <pc:docMk/>
            <pc:sldMk cId="2837209454" sldId="262"/>
            <ac:spMk id="5" creationId="{136329DF-190C-968E-E7B4-E6FF609E12CC}"/>
          </ac:spMkLst>
        </pc:spChg>
      </pc:sldChg>
      <pc:sldChg chg="modSp mod">
        <pc:chgData name="Jonathan Muñoz Sarango (2442204)" userId="579499da-5d8d-4ec0-b178-ffcf81e1b7fa" providerId="ADAL" clId="{5FA97196-C3EF-5F25-8799-AE329EE80013}" dt="2026-08-07T14:39:53.666" v="7349" actId="27636"/>
        <pc:sldMkLst>
          <pc:docMk/>
          <pc:sldMk cId="2155517409" sldId="263"/>
        </pc:sldMkLst>
        <pc:spChg chg="mod">
          <ac:chgData name="Jonathan Muñoz Sarango (2442204)" userId="579499da-5d8d-4ec0-b178-ffcf81e1b7fa" providerId="ADAL" clId="{5FA97196-C3EF-5F25-8799-AE329EE80013}" dt="2026-08-06T22:28:23.225" v="3347" actId="1076"/>
          <ac:spMkLst>
            <pc:docMk/>
            <pc:sldMk cId="2155517409" sldId="263"/>
            <ac:spMk id="2" creationId="{528E3683-CB48-F75A-3B4E-8F8AAD4A9005}"/>
          </ac:spMkLst>
        </pc:spChg>
        <pc:spChg chg="mod">
          <ac:chgData name="Jonathan Muñoz Sarango (2442204)" userId="579499da-5d8d-4ec0-b178-ffcf81e1b7fa" providerId="ADAL" clId="{5FA97196-C3EF-5F25-8799-AE329EE80013}" dt="2026-08-07T14:39:53.666" v="7349" actId="27636"/>
          <ac:spMkLst>
            <pc:docMk/>
            <pc:sldMk cId="2155517409" sldId="263"/>
            <ac:spMk id="3" creationId="{B697A210-42FB-BB04-8B59-FFDF4AD27289}"/>
          </ac:spMkLst>
        </pc:spChg>
      </pc:sldChg>
      <pc:sldChg chg="addSp delSp modSp new mod">
        <pc:chgData name="Jonathan Muñoz Sarango (2442204)" userId="579499da-5d8d-4ec0-b178-ffcf81e1b7fa" providerId="ADAL" clId="{5FA97196-C3EF-5F25-8799-AE329EE80013}" dt="2026-08-07T14:27:45.943" v="7278" actId="255"/>
        <pc:sldMkLst>
          <pc:docMk/>
          <pc:sldMk cId="3070425010" sldId="264"/>
        </pc:sldMkLst>
        <pc:spChg chg="mod">
          <ac:chgData name="Jonathan Muñoz Sarango (2442204)" userId="579499da-5d8d-4ec0-b178-ffcf81e1b7fa" providerId="ADAL" clId="{5FA97196-C3EF-5F25-8799-AE329EE80013}" dt="2026-08-07T14:09:13.820" v="5815" actId="14100"/>
          <ac:spMkLst>
            <pc:docMk/>
            <pc:sldMk cId="3070425010" sldId="264"/>
            <ac:spMk id="2" creationId="{A9731E49-405C-D64A-0912-ABDA06AB3F49}"/>
          </ac:spMkLst>
        </pc:spChg>
        <pc:spChg chg="mod">
          <ac:chgData name="Jonathan Muñoz Sarango (2442204)" userId="579499da-5d8d-4ec0-b178-ffcf81e1b7fa" providerId="ADAL" clId="{5FA97196-C3EF-5F25-8799-AE329EE80013}" dt="2026-08-07T14:16:45.523" v="6183" actId="14100"/>
          <ac:spMkLst>
            <pc:docMk/>
            <pc:sldMk cId="3070425010" sldId="264"/>
            <ac:spMk id="3" creationId="{ABCC6223-3269-0D9A-442D-7F9DEC103DE7}"/>
          </ac:spMkLst>
        </pc:spChg>
        <pc:spChg chg="del">
          <ac:chgData name="Jonathan Muñoz Sarango (2442204)" userId="579499da-5d8d-4ec0-b178-ffcf81e1b7fa" providerId="ADAL" clId="{5FA97196-C3EF-5F25-8799-AE329EE80013}" dt="2026-08-07T14:08:47.773" v="5808" actId="478"/>
          <ac:spMkLst>
            <pc:docMk/>
            <pc:sldMk cId="3070425010" sldId="264"/>
            <ac:spMk id="4" creationId="{37D14732-C27C-B144-F39D-FAA4E057707A}"/>
          </ac:spMkLst>
        </pc:spChg>
        <pc:spChg chg="add mod">
          <ac:chgData name="Jonathan Muñoz Sarango (2442204)" userId="579499da-5d8d-4ec0-b178-ffcf81e1b7fa" providerId="ADAL" clId="{5FA97196-C3EF-5F25-8799-AE329EE80013}" dt="2026-08-07T14:27:45.943" v="7278" actId="255"/>
          <ac:spMkLst>
            <pc:docMk/>
            <pc:sldMk cId="3070425010" sldId="264"/>
            <ac:spMk id="5" creationId="{C8915815-909E-7710-7FBC-18CB7916F83D}"/>
          </ac:spMkLst>
        </pc:spChg>
        <pc:picChg chg="mod">
          <ac:chgData name="Jonathan Muñoz Sarango (2442204)" userId="579499da-5d8d-4ec0-b178-ffcf81e1b7fa" providerId="ADAL" clId="{5FA97196-C3EF-5F25-8799-AE329EE80013}" dt="2026-08-07T14:10:06.286" v="5820" actId="1076"/>
          <ac:picMkLst>
            <pc:docMk/>
            <pc:sldMk cId="3070425010" sldId="264"/>
            <ac:picMk id="6" creationId="{144B1423-D268-699F-4D9A-31C950207916}"/>
          </ac:picMkLst>
        </pc:picChg>
      </pc:sldChg>
      <pc:sldChg chg="modSp new mod">
        <pc:chgData name="Jonathan Muñoz Sarango (2442204)" userId="579499da-5d8d-4ec0-b178-ffcf81e1b7fa" providerId="ADAL" clId="{5FA97196-C3EF-5F25-8799-AE329EE80013}" dt="2026-08-07T14:36:36.013" v="7346" actId="113"/>
        <pc:sldMkLst>
          <pc:docMk/>
          <pc:sldMk cId="2853679473" sldId="265"/>
        </pc:sldMkLst>
        <pc:spChg chg="mod">
          <ac:chgData name="Jonathan Muñoz Sarango (2442204)" userId="579499da-5d8d-4ec0-b178-ffcf81e1b7fa" providerId="ADAL" clId="{5FA97196-C3EF-5F25-8799-AE329EE80013}" dt="2026-08-07T14:36:12.142" v="7340" actId="1076"/>
          <ac:spMkLst>
            <pc:docMk/>
            <pc:sldMk cId="2853679473" sldId="265"/>
            <ac:spMk id="2" creationId="{BF3E7C75-2C51-CE57-7EE4-036CA6FAC4E8}"/>
          </ac:spMkLst>
        </pc:spChg>
        <pc:spChg chg="mod">
          <ac:chgData name="Jonathan Muñoz Sarango (2442204)" userId="579499da-5d8d-4ec0-b178-ffcf81e1b7fa" providerId="ADAL" clId="{5FA97196-C3EF-5F25-8799-AE329EE80013}" dt="2026-08-07T14:36:36.013" v="7346" actId="113"/>
          <ac:spMkLst>
            <pc:docMk/>
            <pc:sldMk cId="2853679473" sldId="265"/>
            <ac:spMk id="3" creationId="{83981105-10E4-382B-A552-3857060D6F2C}"/>
          </ac:spMkLst>
        </pc:spChg>
      </pc:sldChg>
      <pc:sldChg chg="addSp delSp modSp new mod">
        <pc:chgData name="Jonathan Muñoz Sarango (2442204)" userId="579499da-5d8d-4ec0-b178-ffcf81e1b7fa" providerId="ADAL" clId="{5FA97196-C3EF-5F25-8799-AE329EE80013}" dt="2026-08-07T13:44:40.273" v="5698" actId="113"/>
        <pc:sldMkLst>
          <pc:docMk/>
          <pc:sldMk cId="2907674935" sldId="266"/>
        </pc:sldMkLst>
        <pc:spChg chg="mod">
          <ac:chgData name="Jonathan Muñoz Sarango (2442204)" userId="579499da-5d8d-4ec0-b178-ffcf81e1b7fa" providerId="ADAL" clId="{5FA97196-C3EF-5F25-8799-AE329EE80013}" dt="2026-08-07T13:23:49.610" v="4505" actId="14100"/>
          <ac:spMkLst>
            <pc:docMk/>
            <pc:sldMk cId="2907674935" sldId="266"/>
            <ac:spMk id="2" creationId="{73AFD263-3E79-691E-7997-93B1A9830B22}"/>
          </ac:spMkLst>
        </pc:spChg>
        <pc:spChg chg="del mod">
          <ac:chgData name="Jonathan Muñoz Sarango (2442204)" userId="579499da-5d8d-4ec0-b178-ffcf81e1b7fa" providerId="ADAL" clId="{5FA97196-C3EF-5F25-8799-AE329EE80013}" dt="2026-08-07T13:23:28.993" v="4500" actId="478"/>
          <ac:spMkLst>
            <pc:docMk/>
            <pc:sldMk cId="2907674935" sldId="266"/>
            <ac:spMk id="3" creationId="{01BBC5B8-C30A-AC38-A647-55FF8E9D5BEA}"/>
          </ac:spMkLst>
        </pc:spChg>
        <pc:spChg chg="add del mod">
          <ac:chgData name="Jonathan Muñoz Sarango (2442204)" userId="579499da-5d8d-4ec0-b178-ffcf81e1b7fa" providerId="ADAL" clId="{5FA97196-C3EF-5F25-8799-AE329EE80013}" dt="2026-08-06T22:45:37.005" v="3634"/>
          <ac:spMkLst>
            <pc:docMk/>
            <pc:sldMk cId="2907674935" sldId="266"/>
            <ac:spMk id="4" creationId="{ADF859EB-F2BF-20A2-1149-E910FEA26061}"/>
          </ac:spMkLst>
        </pc:spChg>
        <pc:spChg chg="add mod">
          <ac:chgData name="Jonathan Muñoz Sarango (2442204)" userId="579499da-5d8d-4ec0-b178-ffcf81e1b7fa" providerId="ADAL" clId="{5FA97196-C3EF-5F25-8799-AE329EE80013}" dt="2026-08-07T13:44:40.273" v="5698" actId="113"/>
          <ac:spMkLst>
            <pc:docMk/>
            <pc:sldMk cId="2907674935" sldId="266"/>
            <ac:spMk id="5" creationId="{1A236EF0-2276-F8D6-1901-37D3F1316A89}"/>
          </ac:spMkLst>
        </pc:spChg>
      </pc:sldChg>
      <pc:sldChg chg="delSp modSp new mod">
        <pc:chgData name="Jonathan Muñoz Sarango (2442204)" userId="579499da-5d8d-4ec0-b178-ffcf81e1b7fa" providerId="ADAL" clId="{5FA97196-C3EF-5F25-8799-AE329EE80013}" dt="2026-08-07T14:36:52.876" v="7347" actId="478"/>
        <pc:sldMkLst>
          <pc:docMk/>
          <pc:sldMk cId="3689252635" sldId="267"/>
        </pc:sldMkLst>
        <pc:spChg chg="mod">
          <ac:chgData name="Jonathan Muñoz Sarango (2442204)" userId="579499da-5d8d-4ec0-b178-ffcf81e1b7fa" providerId="ADAL" clId="{5FA97196-C3EF-5F25-8799-AE329EE80013}" dt="2026-08-06T22:58:37.735" v="3834" actId="14100"/>
          <ac:spMkLst>
            <pc:docMk/>
            <pc:sldMk cId="3689252635" sldId="267"/>
            <ac:spMk id="2" creationId="{735FE340-DB65-C695-9ABB-C7804FA1B975}"/>
          </ac:spMkLst>
        </pc:spChg>
        <pc:spChg chg="mod">
          <ac:chgData name="Jonathan Muñoz Sarango (2442204)" userId="579499da-5d8d-4ec0-b178-ffcf81e1b7fa" providerId="ADAL" clId="{5FA97196-C3EF-5F25-8799-AE329EE80013}" dt="2026-08-06T23:01:25.482" v="3856" actId="12"/>
          <ac:spMkLst>
            <pc:docMk/>
            <pc:sldMk cId="3689252635" sldId="267"/>
            <ac:spMk id="3" creationId="{A14D31D1-F867-6DAC-1D90-D41668B40624}"/>
          </ac:spMkLst>
        </pc:spChg>
        <pc:spChg chg="del">
          <ac:chgData name="Jonathan Muñoz Sarango (2442204)" userId="579499da-5d8d-4ec0-b178-ffcf81e1b7fa" providerId="ADAL" clId="{5FA97196-C3EF-5F25-8799-AE329EE80013}" dt="2026-08-07T14:36:52.876" v="7347" actId="478"/>
          <ac:spMkLst>
            <pc:docMk/>
            <pc:sldMk cId="3689252635" sldId="267"/>
            <ac:spMk id="4" creationId="{2E560433-AA2C-27CD-D1D5-56A34AC2D2A5}"/>
          </ac:spMkLst>
        </pc:spChg>
      </pc:sldChg>
      <pc:sldChg chg="addSp modSp add mod">
        <pc:chgData name="Jonathan Muñoz Sarango (2442204)" userId="579499da-5d8d-4ec0-b178-ffcf81e1b7fa" providerId="ADAL" clId="{5FA97196-C3EF-5F25-8799-AE329EE80013}" dt="2026-08-07T14:35:48.810" v="7336" actId="14100"/>
        <pc:sldMkLst>
          <pc:docMk/>
          <pc:sldMk cId="1559467755" sldId="269"/>
        </pc:sldMkLst>
        <pc:spChg chg="mod">
          <ac:chgData name="Jonathan Muñoz Sarango (2442204)" userId="579499da-5d8d-4ec0-b178-ffcf81e1b7fa" providerId="ADAL" clId="{5FA97196-C3EF-5F25-8799-AE329EE80013}" dt="2026-08-07T14:35:45.673" v="7335" actId="14100"/>
          <ac:spMkLst>
            <pc:docMk/>
            <pc:sldMk cId="1559467755" sldId="269"/>
            <ac:spMk id="2" creationId="{53D24723-558B-3129-171F-A378191BD4AF}"/>
          </ac:spMkLst>
        </pc:spChg>
        <pc:spChg chg="mod">
          <ac:chgData name="Jonathan Muñoz Sarango (2442204)" userId="579499da-5d8d-4ec0-b178-ffcf81e1b7fa" providerId="ADAL" clId="{5FA97196-C3EF-5F25-8799-AE329EE80013}" dt="2026-08-07T14:35:48.810" v="7336" actId="14100"/>
          <ac:spMkLst>
            <pc:docMk/>
            <pc:sldMk cId="1559467755" sldId="269"/>
            <ac:spMk id="3" creationId="{E12B3B01-FEBA-0D12-75D7-7B90E8E31944}"/>
          </ac:spMkLst>
        </pc:spChg>
        <pc:spChg chg="add mod">
          <ac:chgData name="Jonathan Muñoz Sarango (2442204)" userId="579499da-5d8d-4ec0-b178-ffcf81e1b7fa" providerId="ADAL" clId="{5FA97196-C3EF-5F25-8799-AE329EE80013}" dt="2026-07-27T16:33:52.406" v="1884" actId="1076"/>
          <ac:spMkLst>
            <pc:docMk/>
            <pc:sldMk cId="1559467755" sldId="269"/>
            <ac:spMk id="4" creationId="{F28FDAB6-2CD1-0EFC-AB1F-246263F8B8FD}"/>
          </ac:spMkLst>
        </pc:spChg>
        <pc:spChg chg="add mod">
          <ac:chgData name="Jonathan Muñoz Sarango (2442204)" userId="579499da-5d8d-4ec0-b178-ffcf81e1b7fa" providerId="ADAL" clId="{5FA97196-C3EF-5F25-8799-AE329EE80013}" dt="2026-07-27T16:34:59.679" v="1897" actId="20577"/>
          <ac:spMkLst>
            <pc:docMk/>
            <pc:sldMk cId="1559467755" sldId="269"/>
            <ac:spMk id="6" creationId="{D64F5C3C-9C26-97C1-E6A6-E5E0620C6E82}"/>
          </ac:spMkLst>
        </pc:spChg>
        <pc:picChg chg="add mod">
          <ac:chgData name="Jonathan Muñoz Sarango (2442204)" userId="579499da-5d8d-4ec0-b178-ffcf81e1b7fa" providerId="ADAL" clId="{5FA97196-C3EF-5F25-8799-AE329EE80013}" dt="2026-07-27T16:33:55.741" v="1893" actId="1038"/>
          <ac:picMkLst>
            <pc:docMk/>
            <pc:sldMk cId="1559467755" sldId="269"/>
            <ac:picMk id="7" creationId="{9A044CD1-B099-BCD1-20A3-D9FF789F872E}"/>
          </ac:picMkLst>
        </pc:picChg>
      </pc:sldChg>
      <pc:sldChg chg="modSp mod">
        <pc:chgData name="Jonathan Muñoz Sarango (2442204)" userId="579499da-5d8d-4ec0-b178-ffcf81e1b7fa" providerId="ADAL" clId="{5FA97196-C3EF-5F25-8799-AE329EE80013}" dt="2026-08-07T14:30:14.292" v="7290" actId="1076"/>
        <pc:sldMkLst>
          <pc:docMk/>
          <pc:sldMk cId="2925826615" sldId="270"/>
        </pc:sldMkLst>
        <pc:spChg chg="mod">
          <ac:chgData name="Jonathan Muñoz Sarango (2442204)" userId="579499da-5d8d-4ec0-b178-ffcf81e1b7fa" providerId="ADAL" clId="{5FA97196-C3EF-5F25-8799-AE329EE80013}" dt="2026-08-07T14:30:06.492" v="7289" actId="1076"/>
          <ac:spMkLst>
            <pc:docMk/>
            <pc:sldMk cId="2925826615" sldId="270"/>
            <ac:spMk id="2" creationId="{0F508E72-D5A5-FE59-D0E8-3A851D408EB3}"/>
          </ac:spMkLst>
        </pc:spChg>
        <pc:spChg chg="mod">
          <ac:chgData name="Jonathan Muñoz Sarango (2442204)" userId="579499da-5d8d-4ec0-b178-ffcf81e1b7fa" providerId="ADAL" clId="{5FA97196-C3EF-5F25-8799-AE329EE80013}" dt="2026-08-06T22:51:57.573" v="3687" actId="1076"/>
          <ac:spMkLst>
            <pc:docMk/>
            <pc:sldMk cId="2925826615" sldId="270"/>
            <ac:spMk id="14" creationId="{E609D73B-EBD7-8AEF-362A-005226E8BA0A}"/>
          </ac:spMkLst>
        </pc:spChg>
        <pc:spChg chg="mod">
          <ac:chgData name="Jonathan Muñoz Sarango (2442204)" userId="579499da-5d8d-4ec0-b178-ffcf81e1b7fa" providerId="ADAL" clId="{5FA97196-C3EF-5F25-8799-AE329EE80013}" dt="2026-08-07T14:30:14.292" v="7290" actId="1076"/>
          <ac:spMkLst>
            <pc:docMk/>
            <pc:sldMk cId="2925826615" sldId="270"/>
            <ac:spMk id="15" creationId="{A0E68852-2884-B197-66BF-FD42EE0D1F1E}"/>
          </ac:spMkLst>
        </pc:spChg>
        <pc:picChg chg="mod">
          <ac:chgData name="Jonathan Muñoz Sarango (2442204)" userId="579499da-5d8d-4ec0-b178-ffcf81e1b7fa" providerId="ADAL" clId="{5FA97196-C3EF-5F25-8799-AE329EE80013}" dt="2026-08-06T22:52:02.954" v="3688" actId="1076"/>
          <ac:picMkLst>
            <pc:docMk/>
            <pc:sldMk cId="2925826615" sldId="270"/>
            <ac:picMk id="4" creationId="{18F1A288-F9D7-10C9-FAAB-80AB4AEA81A7}"/>
          </ac:picMkLst>
        </pc:picChg>
      </pc:sldChg>
      <pc:sldChg chg="addSp modSp new mod setBg">
        <pc:chgData name="Jonathan Muñoz Sarango (2442204)" userId="579499da-5d8d-4ec0-b178-ffcf81e1b7fa" providerId="ADAL" clId="{5FA97196-C3EF-5F25-8799-AE329EE80013}" dt="2026-08-07T13:18:55.499" v="4492"/>
        <pc:sldMkLst>
          <pc:docMk/>
          <pc:sldMk cId="2449621610" sldId="271"/>
        </pc:sldMkLst>
        <pc:spChg chg="mod">
          <ac:chgData name="Jonathan Muñoz Sarango (2442204)" userId="579499da-5d8d-4ec0-b178-ffcf81e1b7fa" providerId="ADAL" clId="{5FA97196-C3EF-5F25-8799-AE329EE80013}" dt="2026-08-06T22:35:36.358" v="3491" actId="1076"/>
          <ac:spMkLst>
            <pc:docMk/>
            <pc:sldMk cId="2449621610" sldId="271"/>
            <ac:spMk id="2" creationId="{718174FF-381E-4779-57F4-D418AC11AD94}"/>
          </ac:spMkLst>
        </pc:spChg>
        <pc:spChg chg="mod">
          <ac:chgData name="Jonathan Muñoz Sarango (2442204)" userId="579499da-5d8d-4ec0-b178-ffcf81e1b7fa" providerId="ADAL" clId="{5FA97196-C3EF-5F25-8799-AE329EE80013}" dt="2026-08-07T13:17:31.645" v="4473" actId="1076"/>
          <ac:spMkLst>
            <pc:docMk/>
            <pc:sldMk cId="2449621610" sldId="271"/>
            <ac:spMk id="3" creationId="{D8772D3D-5D09-469C-484D-AA0010A42966}"/>
          </ac:spMkLst>
        </pc:spChg>
        <pc:spChg chg="add mod">
          <ac:chgData name="Jonathan Muñoz Sarango (2442204)" userId="579499da-5d8d-4ec0-b178-ffcf81e1b7fa" providerId="ADAL" clId="{5FA97196-C3EF-5F25-8799-AE329EE80013}" dt="2026-08-07T13:16:59.930" v="4471" actId="313"/>
          <ac:spMkLst>
            <pc:docMk/>
            <pc:sldMk cId="2449621610" sldId="271"/>
            <ac:spMk id="4" creationId="{1CAF2B53-720A-F940-45A0-8E1DD540ABA7}"/>
          </ac:spMkLst>
        </pc:spChg>
      </pc:sldChg>
      <pc:sldMasterChg chg="setBg modSldLayout">
        <pc:chgData name="Jonathan Muñoz Sarango (2442204)" userId="579499da-5d8d-4ec0-b178-ffcf81e1b7fa" providerId="ADAL" clId="{5FA97196-C3EF-5F25-8799-AE329EE80013}" dt="2026-08-07T13:18:55.499" v="4492"/>
        <pc:sldMasterMkLst>
          <pc:docMk/>
          <pc:sldMasterMk cId="1661951700" sldId="2147483780"/>
        </pc:sldMasterMkLst>
        <pc:sldLayoutChg chg="setBg">
          <pc:chgData name="Jonathan Muñoz Sarango (2442204)" userId="579499da-5d8d-4ec0-b178-ffcf81e1b7fa" providerId="ADAL" clId="{5FA97196-C3EF-5F25-8799-AE329EE80013}" dt="2026-08-07T13:18:55.499" v="4492"/>
          <pc:sldLayoutMkLst>
            <pc:docMk/>
            <pc:sldMasterMk cId="1661951700" sldId="2147483780"/>
            <pc:sldLayoutMk cId="2246304501" sldId="2147483781"/>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157799258" sldId="2147483782"/>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045804105" sldId="2147483783"/>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373690017" sldId="2147483784"/>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267786940" sldId="2147483785"/>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031658640" sldId="2147483786"/>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739217786" sldId="2147483787"/>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3606262150" sldId="2147483788"/>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4096910254" sldId="2147483789"/>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075700235" sldId="2147483790"/>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163403736" sldId="2147483791"/>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399412291" sldId="2147483792"/>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348104159" sldId="2147483793"/>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567513615" sldId="2147483794"/>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267676575" sldId="2147483795"/>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716458135" sldId="2147483796"/>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3693456728" sldId="2147483797"/>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930222514" sldId="2147483798"/>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931502941" sldId="2147483799"/>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580470853" sldId="2147483800"/>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3976403680" sldId="2147483801"/>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238984964" sldId="2147483802"/>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4270201981" sldId="2147483803"/>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566325029" sldId="2147483804"/>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3062526749" sldId="2147483805"/>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50519917" sldId="2147483806"/>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816397668" sldId="2147483807"/>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189682003" sldId="2147483808"/>
          </pc:sldLayoutMkLst>
        </pc:sldLayoutChg>
        <pc:sldLayoutChg chg="setBg">
          <pc:chgData name="Jonathan Muñoz Sarango (2442204)" userId="579499da-5d8d-4ec0-b178-ffcf81e1b7fa" providerId="ADAL" clId="{5FA97196-C3EF-5F25-8799-AE329EE80013}" dt="2026-08-07T13:18:55.499" v="4492"/>
          <pc:sldLayoutMkLst>
            <pc:docMk/>
            <pc:sldMasterMk cId="1661951700" sldId="2147483780"/>
            <pc:sldLayoutMk cId="1997351362" sldId="2147483809"/>
          </pc:sldLayoutMkLst>
        </pc:sldLayoutChg>
      </pc:sldMasterChg>
    </pc:docChg>
  </pc:docChgLst>
  <pc:docChgLst>
    <pc:chgData name="Tyrese Montana Corlis Kerr (2524888)" userId="06777144-4617-4c7f-b29f-570aa6892605" providerId="ADAL" clId="{BAB45783-C5DF-4435-92E5-B95DDE33E7B1}"/>
    <pc:docChg chg="undo custSel addSld delSld modSld">
      <pc:chgData name="Tyrese Montana Corlis Kerr (2524888)" userId="06777144-4617-4c7f-b29f-570aa6892605" providerId="ADAL" clId="{BAB45783-C5DF-4435-92E5-B95DDE33E7B1}" dt="2026-07-28T10:17:34.865" v="277" actId="20577"/>
      <pc:docMkLst>
        <pc:docMk/>
      </pc:docMkLst>
      <pc:sldChg chg="modSp add del mod">
        <pc:chgData name="Tyrese Montana Corlis Kerr (2524888)" userId="06777144-4617-4c7f-b29f-570aa6892605" providerId="ADAL" clId="{BAB45783-C5DF-4435-92E5-B95DDE33E7B1}" dt="2026-07-28T10:13:46.785" v="210" actId="207"/>
        <pc:sldMkLst>
          <pc:docMk/>
          <pc:sldMk cId="2837209454" sldId="262"/>
        </pc:sldMkLst>
        <pc:spChg chg="mod">
          <ac:chgData name="Tyrese Montana Corlis Kerr (2524888)" userId="06777144-4617-4c7f-b29f-570aa6892605" providerId="ADAL" clId="{BAB45783-C5DF-4435-92E5-B95DDE33E7B1}" dt="2026-07-27T15:52:11.784" v="76" actId="27636"/>
          <ac:spMkLst>
            <pc:docMk/>
            <pc:sldMk cId="2837209454" sldId="262"/>
            <ac:spMk id="3" creationId="{1EBDB097-F0BF-2981-B2F2-5358620A4AC7}"/>
          </ac:spMkLst>
        </pc:spChg>
        <pc:spChg chg="mod">
          <ac:chgData name="Tyrese Montana Corlis Kerr (2524888)" userId="06777144-4617-4c7f-b29f-570aa6892605" providerId="ADAL" clId="{BAB45783-C5DF-4435-92E5-B95DDE33E7B1}" dt="2026-07-28T10:12:07.066" v="135" actId="1076"/>
          <ac:spMkLst>
            <pc:docMk/>
            <pc:sldMk cId="2837209454" sldId="262"/>
            <ac:spMk id="4" creationId="{CA1FA2CC-4524-4232-73B3-09C6BE211C1E}"/>
          </ac:spMkLst>
        </pc:spChg>
        <pc:spChg chg="mod">
          <ac:chgData name="Tyrese Montana Corlis Kerr (2524888)" userId="06777144-4617-4c7f-b29f-570aa6892605" providerId="ADAL" clId="{BAB45783-C5DF-4435-92E5-B95DDE33E7B1}" dt="2026-07-28T10:13:46.785" v="210" actId="207"/>
          <ac:spMkLst>
            <pc:docMk/>
            <pc:sldMk cId="2837209454" sldId="262"/>
            <ac:spMk id="5" creationId="{136329DF-190C-968E-E7B4-E6FF609E12CC}"/>
          </ac:spMkLst>
        </pc:spChg>
      </pc:sldChg>
      <pc:sldChg chg="modSp mod">
        <pc:chgData name="Tyrese Montana Corlis Kerr (2524888)" userId="06777144-4617-4c7f-b29f-570aa6892605" providerId="ADAL" clId="{BAB45783-C5DF-4435-92E5-B95DDE33E7B1}" dt="2026-07-28T10:17:34.865" v="277" actId="20577"/>
        <pc:sldMkLst>
          <pc:docMk/>
          <pc:sldMk cId="3689252635" sldId="267"/>
        </pc:sldMkLst>
        <pc:spChg chg="mod">
          <ac:chgData name="Tyrese Montana Corlis Kerr (2524888)" userId="06777144-4617-4c7f-b29f-570aa6892605" providerId="ADAL" clId="{BAB45783-C5DF-4435-92E5-B95DDE33E7B1}" dt="2026-07-28T10:17:34.865" v="277" actId="20577"/>
          <ac:spMkLst>
            <pc:docMk/>
            <pc:sldMk cId="3689252635" sldId="267"/>
            <ac:spMk id="3" creationId="{A14D31D1-F867-6DAC-1D90-D41668B40624}"/>
          </ac:spMkLst>
        </pc:spChg>
      </pc:sldChg>
    </pc:docChg>
  </pc:docChgLst>
  <pc:docChgLst>
    <pc:chgData name="Christian Armillis (2533000)" userId="S::2533000@student.uwtsd.ac.uk::51c617ea-3b8b-49a1-a24f-7b5a7471037a" providerId="AD" clId="Web-{C2148133-C55C-66BE-EBD3-60B04A65BE86}"/>
    <pc:docChg chg="modSld">
      <pc:chgData name="Christian Armillis (2533000)" userId="S::2533000@student.uwtsd.ac.uk::51c617ea-3b8b-49a1-a24f-7b5a7471037a" providerId="AD" clId="Web-{C2148133-C55C-66BE-EBD3-60B04A65BE86}" dt="2026-08-03T14:45:05.864" v="8"/>
      <pc:docMkLst>
        <pc:docMk/>
      </pc:docMkLst>
    </pc:docChg>
  </pc:docChgLst>
  <pc:docChgLst>
    <pc:chgData name="Yanik Francois Greene (2430249)" userId="1744140e-a9d3-4a79-abaa-522e68631d8d" providerId="ADAL" clId="{31811FD2-7AFF-3387-B410-76EE54AEC93D}"/>
    <pc:docChg chg="undo redo custSel modSld">
      <pc:chgData name="Yanik Francois Greene (2430249)" userId="1744140e-a9d3-4a79-abaa-522e68631d8d" providerId="ADAL" clId="{31811FD2-7AFF-3387-B410-76EE54AEC93D}" dt="2026-08-03T15:04:19.238" v="51" actId="20577"/>
      <pc:docMkLst>
        <pc:docMk/>
      </pc:docMkLst>
      <pc:sldChg chg="modSp mod">
        <pc:chgData name="Yanik Francois Greene (2430249)" userId="1744140e-a9d3-4a79-abaa-522e68631d8d" providerId="ADAL" clId="{31811FD2-7AFF-3387-B410-76EE54AEC93D}" dt="2026-08-03T14:56:13.567" v="46" actId="20577"/>
        <pc:sldMkLst>
          <pc:docMk/>
          <pc:sldMk cId="2853679473" sldId="265"/>
        </pc:sldMkLst>
        <pc:spChg chg="mod">
          <ac:chgData name="Yanik Francois Greene (2430249)" userId="1744140e-a9d3-4a79-abaa-522e68631d8d" providerId="ADAL" clId="{31811FD2-7AFF-3387-B410-76EE54AEC93D}" dt="2026-08-03T14:56:13.567" v="46" actId="20577"/>
          <ac:spMkLst>
            <pc:docMk/>
            <pc:sldMk cId="2853679473" sldId="265"/>
            <ac:spMk id="3" creationId="{83981105-10E4-382B-A552-3857060D6F2C}"/>
          </ac:spMkLst>
        </pc:spChg>
      </pc:sldChg>
      <pc:sldChg chg="modSp mod">
        <pc:chgData name="Yanik Francois Greene (2430249)" userId="1744140e-a9d3-4a79-abaa-522e68631d8d" providerId="ADAL" clId="{31811FD2-7AFF-3387-B410-76EE54AEC93D}" dt="2026-08-03T15:04:19.238" v="51" actId="20577"/>
        <pc:sldMkLst>
          <pc:docMk/>
          <pc:sldMk cId="3689252635" sldId="267"/>
        </pc:sldMkLst>
        <pc:spChg chg="mod">
          <ac:chgData name="Yanik Francois Greene (2430249)" userId="1744140e-a9d3-4a79-abaa-522e68631d8d" providerId="ADAL" clId="{31811FD2-7AFF-3387-B410-76EE54AEC93D}" dt="2026-08-03T15:04:19.238" v="51" actId="20577"/>
          <ac:spMkLst>
            <pc:docMk/>
            <pc:sldMk cId="3689252635" sldId="267"/>
            <ac:spMk id="3" creationId="{A14D31D1-F867-6DAC-1D90-D41668B40624}"/>
          </ac:spMkLst>
        </pc:spChg>
      </pc:sldChg>
    </pc:docChg>
  </pc:docChgLst>
  <pc:docChgLst>
    <pc:chgData name="Christian Armillis (2533000)" userId="S::2533000@student.uwtsd.ac.uk::51c617ea-3b8b-49a1-a24f-7b5a7471037a" providerId="AD" clId="Web-{E36C122D-1226-F38A-BEFF-48B4EDE50CF7}"/>
    <pc:docChg chg="modSld">
      <pc:chgData name="Christian Armillis (2533000)" userId="S::2533000@student.uwtsd.ac.uk::51c617ea-3b8b-49a1-a24f-7b5a7471037a" providerId="AD" clId="Web-{E36C122D-1226-F38A-BEFF-48B4EDE50CF7}" dt="2026-07-27T22:24:59.146" v="7"/>
      <pc:docMkLst>
        <pc:docMk/>
      </pc:docMkLst>
    </pc:docChg>
  </pc:docChgLst>
  <pc:docChgLst>
    <pc:chgData name="Christian Armillis (2533000)" userId="S::2533000@student.uwtsd.ac.uk::51c617ea-3b8b-49a1-a24f-7b5a7471037a" providerId="AD" clId="Web-{B3E4C8DC-8925-10EC-B8C1-B4A791F4BEF4}"/>
    <pc:docChg chg="delSld modSld">
      <pc:chgData name="Christian Armillis (2533000)" userId="S::2533000@student.uwtsd.ac.uk::51c617ea-3b8b-49a1-a24f-7b5a7471037a" providerId="AD" clId="Web-{B3E4C8DC-8925-10EC-B8C1-B4A791F4BEF4}" dt="2026-07-27T13:32:42.127" v="8"/>
      <pc:docMkLst>
        <pc:docMk/>
      </pc:docMkLst>
    </pc:docChg>
  </pc:docChgLst>
  <pc:docChgLst>
    <pc:chgData name="Christian Armillis (2533000)" userId="S::2533000@student.uwtsd.ac.uk::51c617ea-3b8b-49a1-a24f-7b5a7471037a" providerId="AD" clId="Web-{67D60C9A-4F11-7B19-AC7F-067B0BA6A22F}"/>
    <pc:docChg chg="modSld">
      <pc:chgData name="Christian Armillis (2533000)" userId="S::2533000@student.uwtsd.ac.uk::51c617ea-3b8b-49a1-a24f-7b5a7471037a" providerId="AD" clId="Web-{67D60C9A-4F11-7B19-AC7F-067B0BA6A22F}" dt="2026-08-03T14:46:37.078" v="0" actId="14100"/>
      <pc:docMkLst>
        <pc:docMk/>
      </pc:docMkLst>
    </pc:docChg>
  </pc:docChgLst>
  <pc:docChgLst>
    <pc:chgData name="Christian Armillis (2533000)" userId="S::2533000@student.uwtsd.ac.uk::51c617ea-3b8b-49a1-a24f-7b5a7471037a" providerId="AD" clId="Web-{923520B0-176D-3E8D-5B9A-C8C188DF452D}"/>
    <pc:docChg chg="delSld modSld">
      <pc:chgData name="Christian Armillis (2533000)" userId="S::2533000@student.uwtsd.ac.uk::51c617ea-3b8b-49a1-a24f-7b5a7471037a" providerId="AD" clId="Web-{923520B0-176D-3E8D-5B9A-C8C188DF452D}" dt="2026-07-20T16:26:48.746" v="155"/>
      <pc:docMkLst>
        <pc:docMk/>
      </pc:docMkLst>
      <pc:sldChg chg="modSp">
        <pc:chgData name="Christian Armillis (2533000)" userId="S::2533000@student.uwtsd.ac.uk::51c617ea-3b8b-49a1-a24f-7b5a7471037a" providerId="AD" clId="Web-{923520B0-176D-3E8D-5B9A-C8C188DF452D}" dt="2026-07-20T16:21:09.764" v="99" actId="20577"/>
        <pc:sldMkLst>
          <pc:docMk/>
          <pc:sldMk cId="1375643763" sldId="258"/>
        </pc:sldMkLst>
        <pc:spChg chg="mod">
          <ac:chgData name="Christian Armillis (2533000)" userId="S::2533000@student.uwtsd.ac.uk::51c617ea-3b8b-49a1-a24f-7b5a7471037a" providerId="AD" clId="Web-{923520B0-176D-3E8D-5B9A-C8C188DF452D}" dt="2026-07-20T16:18:31.674" v="6" actId="20577"/>
          <ac:spMkLst>
            <pc:docMk/>
            <pc:sldMk cId="1375643763" sldId="258"/>
            <ac:spMk id="2" creationId="{661BC3B2-135A-FF68-A932-0A20A2AD3459}"/>
          </ac:spMkLst>
        </pc:spChg>
        <pc:spChg chg="mod">
          <ac:chgData name="Christian Armillis (2533000)" userId="S::2533000@student.uwtsd.ac.uk::51c617ea-3b8b-49a1-a24f-7b5a7471037a" providerId="AD" clId="Web-{923520B0-176D-3E8D-5B9A-C8C188DF452D}" dt="2026-07-20T16:21:09.764" v="99" actId="20577"/>
          <ac:spMkLst>
            <pc:docMk/>
            <pc:sldMk cId="1375643763" sldId="258"/>
            <ac:spMk id="3" creationId="{BC5D6E5E-34EA-6DF4-5B4B-4FA81719279B}"/>
          </ac:spMkLst>
        </pc:spChg>
      </pc:sldChg>
      <pc:sldChg chg="modSp">
        <pc:chgData name="Christian Armillis (2533000)" userId="S::2533000@student.uwtsd.ac.uk::51c617ea-3b8b-49a1-a24f-7b5a7471037a" providerId="AD" clId="Web-{923520B0-176D-3E8D-5B9A-C8C188DF452D}" dt="2026-07-20T16:25:29.503" v="154" actId="20577"/>
        <pc:sldMkLst>
          <pc:docMk/>
          <pc:sldMk cId="1306223880" sldId="260"/>
        </pc:sldMkLst>
        <pc:spChg chg="mod">
          <ac:chgData name="Christian Armillis (2533000)" userId="S::2533000@student.uwtsd.ac.uk::51c617ea-3b8b-49a1-a24f-7b5a7471037a" providerId="AD" clId="Web-{923520B0-176D-3E8D-5B9A-C8C188DF452D}" dt="2026-07-20T16:25:29.503" v="154" actId="20577"/>
          <ac:spMkLst>
            <pc:docMk/>
            <pc:sldMk cId="1306223880" sldId="260"/>
            <ac:spMk id="2" creationId="{88EC9A1A-17DE-646B-F98B-7A6FE69F3B81}"/>
          </ac:spMkLst>
        </pc:spChg>
      </pc:sldChg>
    </pc:docChg>
  </pc:docChgLst>
  <pc:docChgLst>
    <pc:chgData name="Christian Armillis (2533000)" userId="S::2533000@student.uwtsd.ac.uk::51c617ea-3b8b-49a1-a24f-7b5a7471037a" providerId="AD" clId="Web-{B40C0635-B3F9-09E2-1452-FFD0574FFA7A}"/>
    <pc:docChg chg="modSld">
      <pc:chgData name="Christian Armillis (2533000)" userId="S::2533000@student.uwtsd.ac.uk::51c617ea-3b8b-49a1-a24f-7b5a7471037a" providerId="AD" clId="Web-{B40C0635-B3F9-09E2-1452-FFD0574FFA7A}" dt="2026-08-06T22:25:35.890" v="244" actId="14100"/>
      <pc:docMkLst>
        <pc:docMk/>
      </pc:docMkLst>
    </pc:docChg>
  </pc:docChgLst>
  <pc:docChgLst>
    <pc:chgData name="Christian Armillis (2533000)" userId="S::2533000@student.uwtsd.ac.uk::51c617ea-3b8b-49a1-a24f-7b5a7471037a" providerId="AD" clId="Web-{EE0B28A0-DF62-96CB-C237-A078DF7C04E1}"/>
    <pc:docChg chg="modSld">
      <pc:chgData name="Christian Armillis (2533000)" userId="S::2533000@student.uwtsd.ac.uk::51c617ea-3b8b-49a1-a24f-7b5a7471037a" providerId="AD" clId="Web-{EE0B28A0-DF62-96CB-C237-A078DF7C04E1}" dt="2026-07-27T20:59:15.152" v="629" actId="20577"/>
      <pc:docMkLst>
        <pc:docMk/>
      </pc:docMkLst>
    </pc:docChg>
  </pc:docChgLst>
  <pc:docChgLst>
    <pc:chgData name="Christian Armillis (2533000)" userId="S::2533000@student.uwtsd.ac.uk::51c617ea-3b8b-49a1-a24f-7b5a7471037a" providerId="AD" clId="Web-{25BD0F88-9ADC-3291-F2C6-06BE24A66E7F}"/>
    <pc:docChg chg="modSld">
      <pc:chgData name="Christian Armillis (2533000)" userId="S::2533000@student.uwtsd.ac.uk::51c617ea-3b8b-49a1-a24f-7b5a7471037a" providerId="AD" clId="Web-{25BD0F88-9ADC-3291-F2C6-06BE24A66E7F}" dt="2026-07-27T21:09:34.067" v="3" actId="14100"/>
      <pc:docMkLst>
        <pc:docMk/>
      </pc:docMkLst>
    </pc:docChg>
  </pc:docChgLst>
  <pc:docChgLst>
    <pc:chgData name="Christian Armillis (2533000)" userId="S::2533000@student.uwtsd.ac.uk::51c617ea-3b8b-49a1-a24f-7b5a7471037a" providerId="AD" clId="Web-{BD2C33B4-9867-5971-8F42-90A382A570AC}"/>
    <pc:docChg chg="addSld delSld modSld">
      <pc:chgData name="Christian Armillis (2533000)" userId="S::2533000@student.uwtsd.ac.uk::51c617ea-3b8b-49a1-a24f-7b5a7471037a" providerId="AD" clId="Web-{BD2C33B4-9867-5971-8F42-90A382A570AC}" dt="2026-07-20T16:32:14.140" v="21" actId="14100"/>
      <pc:docMkLst>
        <pc:docMk/>
      </pc:docMkLst>
      <pc:sldChg chg="modSp new">
        <pc:chgData name="Christian Armillis (2533000)" userId="S::2533000@student.uwtsd.ac.uk::51c617ea-3b8b-49a1-a24f-7b5a7471037a" providerId="AD" clId="Web-{BD2C33B4-9867-5971-8F42-90A382A570AC}" dt="2026-07-20T16:32:14.140" v="21" actId="14100"/>
        <pc:sldMkLst>
          <pc:docMk/>
          <pc:sldMk cId="2837209454" sldId="262"/>
        </pc:sldMkLst>
        <pc:spChg chg="mod">
          <ac:chgData name="Christian Armillis (2533000)" userId="S::2533000@student.uwtsd.ac.uk::51c617ea-3b8b-49a1-a24f-7b5a7471037a" providerId="AD" clId="Web-{BD2C33B4-9867-5971-8F42-90A382A570AC}" dt="2026-07-20T16:32:14.140" v="21" actId="14100"/>
          <ac:spMkLst>
            <pc:docMk/>
            <pc:sldMk cId="2837209454" sldId="262"/>
            <ac:spMk id="2" creationId="{6871D8BC-71E9-E96C-B87E-40F9CF774E66}"/>
          </ac:spMkLst>
        </pc:spChg>
      </pc:sldChg>
    </pc:docChg>
  </pc:docChgLst>
  <pc:docChgLst>
    <pc:chgData name="Christian Armillis (2533000)" userId="S::2533000@student.uwtsd.ac.uk::51c617ea-3b8b-49a1-a24f-7b5a7471037a" providerId="AD" clId="Web-{5138F0C6-D996-DD31-3975-ED6606A2C564}"/>
    <pc:docChg chg="modSld">
      <pc:chgData name="Christian Armillis (2533000)" userId="S::2533000@student.uwtsd.ac.uk::51c617ea-3b8b-49a1-a24f-7b5a7471037a" providerId="AD" clId="Web-{5138F0C6-D996-DD31-3975-ED6606A2C564}" dt="2026-07-27T15:09:32.735" v="12" actId="20577"/>
      <pc:docMkLst>
        <pc:docMk/>
      </pc:docMkLst>
    </pc:docChg>
  </pc:docChgLst>
  <pc:docChgLst>
    <pc:chgData name="Christian Armillis (2533000)" userId="S::2533000@student.uwtsd.ac.uk::51c617ea-3b8b-49a1-a24f-7b5a7471037a" providerId="AD" clId="Web-{78C2387D-1AEE-0336-B530-159C29CFEB1A}"/>
    <pc:docChg chg="modSld">
      <pc:chgData name="Christian Armillis (2533000)" userId="S::2533000@student.uwtsd.ac.uk::51c617ea-3b8b-49a1-a24f-7b5a7471037a" providerId="AD" clId="Web-{78C2387D-1AEE-0336-B530-159C29CFEB1A}" dt="2026-08-03T16:50:01.759" v="108"/>
      <pc:docMkLst>
        <pc:docMk/>
      </pc:docMkLst>
    </pc:docChg>
  </pc:docChgLst>
  <pc:docChgLst>
    <pc:chgData name="Etelvina Rafael Dias Mate (2510385)" userId="S::2510385@student.uwtsd.ac.uk::9aa22939-6f2d-4915-992e-6063962ae524" providerId="AD" clId="Web-{B42CC9CB-782D-3141-69A5-23C09E73B15D}"/>
    <pc:docChg chg="modSld">
      <pc:chgData name="Etelvina Rafael Dias Mate (2510385)" userId="S::2510385@student.uwtsd.ac.uk::9aa22939-6f2d-4915-992e-6063962ae524" providerId="AD" clId="Web-{B42CC9CB-782D-3141-69A5-23C09E73B15D}" dt="2026-07-28T12:38:08.611" v="8"/>
      <pc:docMkLst>
        <pc:docMk/>
      </pc:docMkLst>
      <pc:sldChg chg="addSp delSp modSp mod setBg">
        <pc:chgData name="Etelvina Rafael Dias Mate (2510385)" userId="S::2510385@student.uwtsd.ac.uk::9aa22939-6f2d-4915-992e-6063962ae524" providerId="AD" clId="Web-{B42CC9CB-782D-3141-69A5-23C09E73B15D}" dt="2026-07-28T12:38:08.611" v="8"/>
        <pc:sldMkLst>
          <pc:docMk/>
          <pc:sldMk cId="1306223880" sldId="260"/>
        </pc:sldMkLst>
        <pc:spChg chg="mod">
          <ac:chgData name="Etelvina Rafael Dias Mate (2510385)" userId="S::2510385@student.uwtsd.ac.uk::9aa22939-6f2d-4915-992e-6063962ae524" providerId="AD" clId="Web-{B42CC9CB-782D-3141-69A5-23C09E73B15D}" dt="2026-07-28T12:38:08.611" v="8"/>
          <ac:spMkLst>
            <pc:docMk/>
            <pc:sldMk cId="1306223880" sldId="260"/>
            <ac:spMk id="2" creationId="{88EC9A1A-17DE-646B-F98B-7A6FE69F3B81}"/>
          </ac:spMkLst>
        </pc:spChg>
        <pc:spChg chg="mod">
          <ac:chgData name="Etelvina Rafael Dias Mate (2510385)" userId="S::2510385@student.uwtsd.ac.uk::9aa22939-6f2d-4915-992e-6063962ae524" providerId="AD" clId="Web-{B42CC9CB-782D-3141-69A5-23C09E73B15D}" dt="2026-07-28T12:38:08.611" v="8"/>
          <ac:spMkLst>
            <pc:docMk/>
            <pc:sldMk cId="1306223880" sldId="260"/>
            <ac:spMk id="3" creationId="{1945D5CA-811C-FCC9-138B-D4CB41827B05}"/>
          </ac:spMkLst>
        </pc:spChg>
        <pc:graphicFrameChg chg="add mod modGraphic">
          <ac:chgData name="Etelvina Rafael Dias Mate (2510385)" userId="S::2510385@student.uwtsd.ac.uk::9aa22939-6f2d-4915-992e-6063962ae524" providerId="AD" clId="Web-{B42CC9CB-782D-3141-69A5-23C09E73B15D}" dt="2026-07-28T12:38:08.611" v="8"/>
          <ac:graphicFrameMkLst>
            <pc:docMk/>
            <pc:sldMk cId="1306223880" sldId="260"/>
            <ac:graphicFrameMk id="4" creationId="{9D8FB0BF-7B33-F428-19A2-3E0A0B5565A9}"/>
          </ac:graphicFrameMkLst>
        </pc:graphicFrameChg>
      </pc:sldChg>
    </pc:docChg>
  </pc:docChgLst>
  <pc:docChgLst>
    <pc:chgData name="Christian Armillis (2533000)" userId="S::2533000@student.uwtsd.ac.uk::51c617ea-3b8b-49a1-a24f-7b5a7471037a" providerId="AD" clId="Web-{37490833-EFD3-31D9-68F4-93DAFE5AE955}"/>
    <pc:docChg chg="modSld">
      <pc:chgData name="Christian Armillis (2533000)" userId="S::2533000@student.uwtsd.ac.uk::51c617ea-3b8b-49a1-a24f-7b5a7471037a" providerId="AD" clId="Web-{37490833-EFD3-31D9-68F4-93DAFE5AE955}" dt="2026-07-27T21:08:06.447" v="4" actId="20577"/>
      <pc:docMkLst>
        <pc:docMk/>
      </pc:docMkLst>
    </pc:docChg>
  </pc:docChgLst>
  <pc:docChgLst>
    <pc:chgData name="Christian Armillis (2533000)" userId="S::2533000@student.uwtsd.ac.uk::51c617ea-3b8b-49a1-a24f-7b5a7471037a" providerId="AD" clId="Web-{A9F64826-7B58-F1D3-7073-CF49F2166A6E}"/>
    <pc:docChg chg="modSld sldOrd">
      <pc:chgData name="Christian Armillis (2533000)" userId="S::2533000@student.uwtsd.ac.uk::51c617ea-3b8b-49a1-a24f-7b5a7471037a" providerId="AD" clId="Web-{A9F64826-7B58-F1D3-7073-CF49F2166A6E}" dt="2026-07-27T22:07:22.737" v="630"/>
      <pc:docMkLst>
        <pc:docMk/>
      </pc:docMkLst>
    </pc:docChg>
  </pc:docChgLst>
  <pc:docChgLst>
    <pc:chgData name="Christian Armillis (2533000)" userId="S::2533000@student.uwtsd.ac.uk::51c617ea-3b8b-49a1-a24f-7b5a7471037a" providerId="AD" clId="Web-{74DE0A20-B276-43B1-8F3E-C8C8C1FE5307}"/>
    <pc:docChg chg="modSld">
      <pc:chgData name="Christian Armillis (2533000)" userId="S::2533000@student.uwtsd.ac.uk::51c617ea-3b8b-49a1-a24f-7b5a7471037a" providerId="AD" clId="Web-{74DE0A20-B276-43B1-8F3E-C8C8C1FE5307}" dt="2026-08-07T13:55:37.002" v="1061" actId="14100"/>
      <pc:docMkLst>
        <pc:docMk/>
      </pc:docMkLst>
      <pc:sldChg chg="modSp">
        <pc:chgData name="Christian Armillis (2533000)" userId="S::2533000@student.uwtsd.ac.uk::51c617ea-3b8b-49a1-a24f-7b5a7471037a" providerId="AD" clId="Web-{74DE0A20-B276-43B1-8F3E-C8C8C1FE5307}" dt="2026-08-07T13:55:37.002" v="1061" actId="14100"/>
        <pc:sldMkLst>
          <pc:docMk/>
          <pc:sldMk cId="3070425010" sldId="264"/>
        </pc:sldMkLst>
        <pc:spChg chg="mod">
          <ac:chgData name="Christian Armillis (2533000)" userId="S::2533000@student.uwtsd.ac.uk::51c617ea-3b8b-49a1-a24f-7b5a7471037a" providerId="AD" clId="Web-{74DE0A20-B276-43B1-8F3E-C8C8C1FE5307}" dt="2026-08-07T13:55:37.002" v="1061" actId="14100"/>
          <ac:spMkLst>
            <pc:docMk/>
            <pc:sldMk cId="3070425010" sldId="264"/>
            <ac:spMk id="3" creationId="{ABCC6223-3269-0D9A-442D-7F9DEC103DE7}"/>
          </ac:spMkLst>
        </pc:spChg>
      </pc:sldChg>
    </pc:docChg>
  </pc:docChgLst>
  <pc:docChgLst>
    <pc:chgData name="Christian Armillis (2533000)" userId="S::2533000@student.uwtsd.ac.uk::51c617ea-3b8b-49a1-a24f-7b5a7471037a" providerId="AD" clId="Web-{B5660B42-6DF2-4CEE-0D52-6C24FF4209C4}"/>
    <pc:docChg chg="modSld">
      <pc:chgData name="Christian Armillis (2533000)" userId="S::2533000@student.uwtsd.ac.uk::51c617ea-3b8b-49a1-a24f-7b5a7471037a" providerId="AD" clId="Web-{B5660B42-6DF2-4CEE-0D52-6C24FF4209C4}" dt="2026-07-31T16:30:43.391" v="194" actId="20577"/>
      <pc:docMkLst>
        <pc:docMk/>
      </pc:docMkLst>
    </pc:docChg>
  </pc:docChgLst>
</pc:chgInfo>
</file>

<file path=ppt/comments/modernComment_107_807A95E1.xml><?xml version="1.0" encoding="utf-8"?>
<p188:cmLst xmlns:a="http://schemas.openxmlformats.org/drawingml/2006/main" xmlns:r="http://schemas.openxmlformats.org/officeDocument/2006/relationships" xmlns:p188="http://schemas.microsoft.com/office/powerpoint/2018/8/main">
  <p188:cm id="{1FA07ED1-6688-48C9-9D17-EFB93810F24C}" authorId="{D29C3ECD-32A1-3A22-A466-A35A6536FE89}" created="2026-08-06T22:46:33.416">
    <pc:sldMkLst xmlns:pc="http://schemas.microsoft.com/office/powerpoint/2013/main/command">
      <pc:docMk/>
      <pc:sldMk cId="2155517409" sldId="263"/>
    </pc:sldMkLst>
    <p188:replyLst>
      <p188:reply id="{6D3D962E-EDAE-4871-9D6E-655BFE0E4812}" authorId="{D29C3ECD-32A1-3A22-A466-A35A6536FE89}" created="2026-08-06T22:47:02.215">
        <p188:txBody>
          <a:bodyPr/>
          <a:lstStyle/>
          <a:p>
            <a:r>
              <a:rPr lang="en-GB"/>
              <a:t>ahahahahhah good and you</a:t>
            </a:r>
          </a:p>
        </p188:txBody>
      </p188:reply>
      <p188:reply id="{F8C50C0C-E85D-8648-A9B3-6228DAFA7191}" authorId="{CB7B1EF0-C0BF-C265-47D4-AEA6C886152C}" created="2026-08-06T22:47:05.531">
        <p188:txBody>
          <a:bodyPr/>
          <a:lstStyle/>
          <a:p>
            <a:r>
              <a:rPr lang="en-US"/>
              <a:t>Whats up my broskii ??
</a:t>
            </a:r>
          </a:p>
        </p188:txBody>
      </p188:reply>
      <p188:reply id="{0E209AFB-A2E6-4211-BE27-3EDAD3C49AE9}" authorId="{D29C3ECD-32A1-3A22-A466-A35A6536FE89}" created="2026-08-06T22:47:27.748">
        <p188:txBody>
          <a:bodyPr/>
          <a:lstStyle/>
          <a:p>
            <a:r>
              <a:rPr lang="en-GB"/>
              <a:t>we almost done my bobo </a:t>
            </a:r>
          </a:p>
        </p188:txBody>
      </p188:reply>
      <p188:reply id="{09677DBA-CFE1-9447-85B1-864688BE8E68}" authorId="{CB7B1EF0-C0BF-C265-47D4-AEA6C886152C}" created="2026-08-06T22:47:50.122">
        <p188:txBody>
          <a:bodyPr/>
          <a:lstStyle/>
          <a:p>
            <a:r>
              <a:rPr lang="en-US"/>
              <a:t>yeah broo </a:t>
            </a:r>
          </a:p>
        </p188:txBody>
      </p188:reply>
      <p188:reply id="{D677886A-9102-4050-850A-A7666B6BC623}" authorId="{D29C3ECD-32A1-3A22-A466-A35A6536FE89}" created="2026-08-06T22:48:07.563">
        <p188:txBody>
          <a:bodyPr/>
          <a:lstStyle/>
          <a:p>
            <a:r>
              <a:rPr lang="en-GB"/>
              <a:t>the mine is done i come late work a lot as well</a:t>
            </a:r>
          </a:p>
        </p188:txBody>
      </p188:reply>
      <p188:reply id="{A6C758DB-506F-244C-A758-E8081F22A857}" authorId="{CB7B1EF0-C0BF-C265-47D4-AEA6C886152C}" created="2026-08-06T22:48:11.504">
        <p188:txBody>
          <a:bodyPr/>
          <a:lstStyle/>
          <a:p>
            <a:r>
              <a:rPr lang="en-US"/>
              <a:t>but who is doing the conclusion?</a:t>
            </a:r>
          </a:p>
        </p188:txBody>
      </p188:reply>
      <p188:reply id="{2176D056-065B-2040-BA6B-A7C62C17FE56}" authorId="{CB7B1EF0-C0BF-C265-47D4-AEA6C886152C}" created="2026-08-06T22:48:28.603">
        <p188:txBody>
          <a:bodyPr/>
          <a:lstStyle/>
          <a:p>
            <a:r>
              <a:rPr lang="en-US"/>
              <a:t>I am about to finish mine </a:t>
            </a:r>
          </a:p>
        </p188:txBody>
      </p188:reply>
      <p188:reply id="{8573DE6A-E3C1-4812-8E1A-9CE9C0D40D28}" authorId="{D29C3ECD-32A1-3A22-A466-A35A6536FE89}" created="2026-08-06T22:48:44.394">
        <p188:txBody>
          <a:bodyPr/>
          <a:lstStyle/>
          <a:p>
            <a:r>
              <a:rPr lang="en-GB"/>
              <a:t>nice one</a:t>
            </a:r>
          </a:p>
        </p188:txBody>
      </p188:reply>
      <p188:reply id="{D2CD4DE0-62CC-C24F-87AB-B801831405E4}" authorId="{CB7B1EF0-C0BF-C265-47D4-AEA6C886152C}" created="2026-08-06T22:48:45.065">
        <p188:txBody>
          <a:bodyPr/>
          <a:lstStyle/>
          <a:p>
            <a:r>
              <a:rPr lang="en-US"/>
              <a:t>I just need to put a reference and done</a:t>
            </a:r>
          </a:p>
        </p188:txBody>
      </p188:reply>
      <p188:reply id="{16193DAF-8502-B841-8B96-13A414332D97}" authorId="{CB7B1EF0-C0BF-C265-47D4-AEA6C886152C}" created="2026-08-06T22:49:27.520">
        <p188:txBody>
          <a:bodyPr/>
          <a:lstStyle/>
          <a:p>
            <a:r>
              <a:rPr lang="en-US"/>
              <a:t>We review it tomorrow and then we submit it all together in the break</a:t>
            </a:r>
          </a:p>
        </p188:txBody>
      </p188:reply>
    </p188:replyLst>
    <p188:txBody>
      <a:bodyPr/>
      <a:lstStyle/>
      <a:p>
        <a:r>
          <a:rPr lang="en-GB"/>
          <a:t>my bro</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FB387-041F-3046-B1AA-9FBAA2DB851B}" type="datetimeFigureOut">
              <a:rPr lang="en-US" smtClean="0"/>
              <a:t>8/6/26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BA04ED-0D77-7547-9D31-D1CC2C733AA9}" type="slidenum">
              <a:rPr lang="en-US" smtClean="0"/>
              <a:t>‹#›</a:t>
            </a:fld>
            <a:endParaRPr lang="en-US"/>
          </a:p>
        </p:txBody>
      </p:sp>
    </p:spTree>
    <p:extLst>
      <p:ext uri="{BB962C8B-B14F-4D97-AF65-F5344CB8AC3E}">
        <p14:creationId xmlns:p14="http://schemas.microsoft.com/office/powerpoint/2010/main" val="730293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6304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799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8/6/26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045804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8/6/26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3736900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8/6/26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7786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8/6/26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658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8/6/26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921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8/6/26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6262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8/6/26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6910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8/6/26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075700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8/6/26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163403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8/6/26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399412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8/6/26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348104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8/6/26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567513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8/6/26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267676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8/6/26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716458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8/6/26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36934567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8/6/26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2225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8/6/26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15029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8/6/26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0470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8/6/26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40368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849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2019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63250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8/6/26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30625267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8/6/26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519917"/>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8/6/26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6397668"/>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EEB8-A3D8-C786-631F-18D8DCA05F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E3984C4-5157-DB28-194D-EED5478462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8F82FD-A8E5-E352-216B-91C046874658}"/>
              </a:ext>
            </a:extLst>
          </p:cNvPr>
          <p:cNvSpPr>
            <a:spLocks noGrp="1"/>
          </p:cNvSpPr>
          <p:nvPr>
            <p:ph type="dt" sz="half" idx="10"/>
          </p:nvPr>
        </p:nvSpPr>
        <p:spPr/>
        <p:txBody>
          <a:bodyPr/>
          <a:lstStyle/>
          <a:p>
            <a:fld id="{73E5BC93-C42F-0844-9D99-4EEFA9CFFF65}" type="datetimeFigureOut">
              <a:rPr lang="en-US" smtClean="0"/>
              <a:t>8/6/26</a:t>
            </a:fld>
            <a:endParaRPr lang="en-US"/>
          </a:p>
        </p:txBody>
      </p:sp>
      <p:sp>
        <p:nvSpPr>
          <p:cNvPr id="5" name="Footer Placeholder 4">
            <a:extLst>
              <a:ext uri="{FF2B5EF4-FFF2-40B4-BE49-F238E27FC236}">
                <a16:creationId xmlns:a16="http://schemas.microsoft.com/office/drawing/2014/main" id="{1D1B478B-F2F3-3636-F7B4-B4F9C2CBFC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8EF41D-BDDD-3D62-8DB8-06ADA65BD6FC}"/>
              </a:ext>
            </a:extLst>
          </p:cNvPr>
          <p:cNvSpPr>
            <a:spLocks noGrp="1"/>
          </p:cNvSpPr>
          <p:nvPr>
            <p:ph type="sldNum" sz="quarter" idx="12"/>
          </p:nvPr>
        </p:nvSpPr>
        <p:spPr/>
        <p:txBody>
          <a:bodyPr/>
          <a:lstStyle/>
          <a:p>
            <a:fld id="{6EED8BA2-E4F6-2E48-A877-6B66CF39299D}" type="slidenum">
              <a:rPr lang="en-US" smtClean="0"/>
              <a:t>‹#›</a:t>
            </a:fld>
            <a:endParaRPr lang="en-US"/>
          </a:p>
        </p:txBody>
      </p:sp>
    </p:spTree>
    <p:extLst>
      <p:ext uri="{BB962C8B-B14F-4D97-AF65-F5344CB8AC3E}">
        <p14:creationId xmlns:p14="http://schemas.microsoft.com/office/powerpoint/2010/main" val="11896820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B975-9F38-6383-45D7-51884BEE0B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8CE119-2226-07B6-CF12-47E52F49A8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48EAE7-533B-BA21-B172-B9B45F6EA5E6}"/>
              </a:ext>
            </a:extLst>
          </p:cNvPr>
          <p:cNvSpPr>
            <a:spLocks noGrp="1"/>
          </p:cNvSpPr>
          <p:nvPr>
            <p:ph type="dt" sz="half" idx="10"/>
          </p:nvPr>
        </p:nvSpPr>
        <p:spPr/>
        <p:txBody>
          <a:bodyPr/>
          <a:lstStyle/>
          <a:p>
            <a:fld id="{73E5BC93-C42F-0844-9D99-4EEFA9CFFF65}" type="datetimeFigureOut">
              <a:rPr lang="en-US" smtClean="0"/>
              <a:t>8/6/26</a:t>
            </a:fld>
            <a:endParaRPr lang="en-US"/>
          </a:p>
        </p:txBody>
      </p:sp>
      <p:sp>
        <p:nvSpPr>
          <p:cNvPr id="5" name="Footer Placeholder 4">
            <a:extLst>
              <a:ext uri="{FF2B5EF4-FFF2-40B4-BE49-F238E27FC236}">
                <a16:creationId xmlns:a16="http://schemas.microsoft.com/office/drawing/2014/main" id="{D1F84D50-CB7D-6686-74BA-5BADB36956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076A63-1928-4B74-299E-046EA9999A7E}"/>
              </a:ext>
            </a:extLst>
          </p:cNvPr>
          <p:cNvSpPr>
            <a:spLocks noGrp="1"/>
          </p:cNvSpPr>
          <p:nvPr>
            <p:ph type="sldNum" sz="quarter" idx="12"/>
          </p:nvPr>
        </p:nvSpPr>
        <p:spPr/>
        <p:txBody>
          <a:bodyPr/>
          <a:lstStyle/>
          <a:p>
            <a:fld id="{6EED8BA2-E4F6-2E48-A877-6B66CF39299D}" type="slidenum">
              <a:rPr lang="en-US" smtClean="0"/>
              <a:t>‹#›</a:t>
            </a:fld>
            <a:endParaRPr lang="en-US"/>
          </a:p>
        </p:txBody>
      </p:sp>
    </p:spTree>
    <p:extLst>
      <p:ext uri="{BB962C8B-B14F-4D97-AF65-F5344CB8AC3E}">
        <p14:creationId xmlns:p14="http://schemas.microsoft.com/office/powerpoint/2010/main" val="1997351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1"/>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8/6/26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166195170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 id="2147483798" r:id="rId18"/>
    <p:sldLayoutId id="2147483799" r:id="rId19"/>
    <p:sldLayoutId id="2147483800" r:id="rId20"/>
    <p:sldLayoutId id="2147483801" r:id="rId21"/>
    <p:sldLayoutId id="2147483802" r:id="rId22"/>
    <p:sldLayoutId id="2147483803" r:id="rId23"/>
    <p:sldLayoutId id="2147483804" r:id="rId24"/>
    <p:sldLayoutId id="2147483805" r:id="rId25"/>
    <p:sldLayoutId id="2147483806" r:id="rId26"/>
    <p:sldLayoutId id="2147483807" r:id="rId27"/>
    <p:sldLayoutId id="2147483808" r:id="rId28"/>
    <p:sldLayoutId id="2147483809"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9.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07_807A95E1.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hyperlink" Target="https://oxford-review.com/the-oxford-review-dei-diversity-equity-and-inclusion-dictionary/generational-diversity-definition-and-explanation/" TargetMode="External"/><Relationship Id="rId2" Type="http://schemas.openxmlformats.org/officeDocument/2006/relationships/hyperlink" Target="https://www.collidu.com/media/catalog/product/img/9/b/9b0a8e40339c6e511e408b8dbd384c59a229245fd7fa3c5c4bd85129251a9150/berlo-communication-model-slide1.png" TargetMode="External"/><Relationship Id="rId1" Type="http://schemas.openxmlformats.org/officeDocument/2006/relationships/slideLayout" Target="../slideLayouts/slideLayout29.xml"/><Relationship Id="rId4" Type="http://schemas.openxmlformats.org/officeDocument/2006/relationships/hyperlink" Target="https://nulab.com/learn/collaboration/overcoming-emotional-barriers-to-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FE7DF-FF5D-A350-8B71-34CCE9C23DD0}"/>
              </a:ext>
            </a:extLst>
          </p:cNvPr>
          <p:cNvSpPr>
            <a:spLocks noGrp="1"/>
          </p:cNvSpPr>
          <p:nvPr>
            <p:ph type="ctrTitle"/>
          </p:nvPr>
        </p:nvSpPr>
        <p:spPr>
          <a:xfrm>
            <a:off x="228600" y="483423"/>
            <a:ext cx="11734800" cy="1985457"/>
          </a:xfrm>
        </p:spPr>
        <p:txBody>
          <a:bodyPr>
            <a:normAutofit fontScale="90000"/>
          </a:bodyPr>
          <a:lstStyle/>
          <a:p>
            <a:pPr algn="l"/>
            <a:r>
              <a:rPr lang="en-US" sz="4400" dirty="0">
                <a:latin typeface="Futura Medium" panose="020B0602020204020303" pitchFamily="34" charset="-79"/>
                <a:cs typeface="Futura Medium" panose="020B0602020204020303" pitchFamily="34" charset="-79"/>
              </a:rPr>
              <a:t>LCCM4003 </a:t>
            </a:r>
            <a:br>
              <a:rPr lang="en-US" sz="4400" dirty="0">
                <a:latin typeface="Futura Medium" panose="020B0602020204020303" pitchFamily="34" charset="-79"/>
                <a:cs typeface="Futura Medium" panose="020B0602020204020303" pitchFamily="34" charset="-79"/>
              </a:rPr>
            </a:br>
            <a:br>
              <a:rPr lang="en-US" sz="4400" dirty="0">
                <a:latin typeface="Futura Medium" panose="020B0602020204020303" pitchFamily="34" charset="-79"/>
                <a:cs typeface="Futura Medium" panose="020B0602020204020303" pitchFamily="34" charset="-79"/>
              </a:rPr>
            </a:br>
            <a:r>
              <a:rPr lang="en-US" sz="4200" dirty="0">
                <a:latin typeface="Futura Medium" panose="020B0602020204020303" pitchFamily="34" charset="-79"/>
                <a:cs typeface="Futura Medium" panose="020B0602020204020303" pitchFamily="34" charset="-79"/>
              </a:rPr>
              <a:t>Effective Teamwork and Communication </a:t>
            </a:r>
            <a:br>
              <a:rPr lang="en-US" sz="2000" dirty="0">
                <a:latin typeface="Futura Medium" panose="020B0602020204020303" pitchFamily="34" charset="-79"/>
                <a:cs typeface="Futura Medium" panose="020B0602020204020303" pitchFamily="34" charset="-79"/>
              </a:rPr>
            </a:br>
            <a:endParaRPr lang="en-US" sz="2000" dirty="0">
              <a:latin typeface="Futura Medium" panose="020B0602020204020303" pitchFamily="34" charset="-79"/>
              <a:cs typeface="Futura Medium" panose="020B0602020204020303" pitchFamily="34" charset="-79"/>
            </a:endParaRPr>
          </a:p>
        </p:txBody>
      </p:sp>
      <p:sp>
        <p:nvSpPr>
          <p:cNvPr id="4" name="TextBox 3">
            <a:extLst>
              <a:ext uri="{FF2B5EF4-FFF2-40B4-BE49-F238E27FC236}">
                <a16:creationId xmlns:a16="http://schemas.microsoft.com/office/drawing/2014/main" id="{F0178127-3CD4-BCBC-FEB2-ACFE0B3D7E49}"/>
              </a:ext>
            </a:extLst>
          </p:cNvPr>
          <p:cNvSpPr txBox="1"/>
          <p:nvPr/>
        </p:nvSpPr>
        <p:spPr>
          <a:xfrm>
            <a:off x="356795" y="2772901"/>
            <a:ext cx="11478410" cy="3575338"/>
          </a:xfrm>
          <a:prstGeom prst="rect">
            <a:avLst/>
          </a:prstGeom>
          <a:noFill/>
        </p:spPr>
        <p:txBody>
          <a:bodyPr wrap="square" lIns="91440" tIns="45720" rIns="91440" bIns="45720" rtlCol="0" anchor="t">
            <a:spAutoFit/>
          </a:bodyPr>
          <a:lstStyle/>
          <a:p>
            <a:r>
              <a:rPr lang="en-GB" sz="2400" dirty="0">
                <a:latin typeface="Futura Medium" panose="020B0602020204020303" pitchFamily="34" charset="-79"/>
                <a:cs typeface="Futura Medium" panose="020B0602020204020303" pitchFamily="34" charset="-79"/>
              </a:rPr>
              <a:t>ASSIGNMENT 2: Group Presentation</a:t>
            </a:r>
          </a:p>
          <a:p>
            <a:pPr marL="228600" lvl="0" indent="-228600">
              <a:lnSpc>
                <a:spcPct val="90000"/>
              </a:lnSpc>
              <a:spcBef>
                <a:spcPts val="1000"/>
              </a:spcBef>
              <a:buFont typeface="Arial" panose="020B0604020202020204" pitchFamily="34" charset="0"/>
              <a:buChar char="•"/>
              <a:defRPr/>
            </a:pPr>
            <a:r>
              <a:rPr lang="en-GB" sz="2000" dirty="0">
                <a:solidFill>
                  <a:prstClr val="black"/>
                </a:solidFill>
                <a:latin typeface="Futura Medium" panose="020B0602020204020303" pitchFamily="34" charset="-79"/>
                <a:cs typeface="Futura Medium"/>
              </a:rPr>
              <a:t>Student - </a:t>
            </a:r>
            <a:r>
              <a:rPr lang="en-US" sz="2000" dirty="0">
                <a:latin typeface="Futura Medium" panose="020B0602020204020303" pitchFamily="34" charset="-79"/>
                <a:cs typeface="Futura Medium"/>
              </a:rPr>
              <a:t>Christian </a:t>
            </a:r>
            <a:r>
              <a:rPr lang="en-US" sz="2000" dirty="0" err="1">
                <a:latin typeface="Futura Medium" panose="020B0602020204020303" pitchFamily="34" charset="-79"/>
                <a:cs typeface="Futura Medium"/>
              </a:rPr>
              <a:t>Armillis</a:t>
            </a:r>
            <a:r>
              <a:rPr lang="en-GB" sz="2000" dirty="0">
                <a:latin typeface="Futura Medium" panose="020B0602020204020303" pitchFamily="34" charset="-79"/>
                <a:cs typeface="Futura Medium"/>
              </a:rPr>
              <a:t>                                </a:t>
            </a:r>
            <a:r>
              <a:rPr lang="en-GB" sz="2000" dirty="0">
                <a:solidFill>
                  <a:prstClr val="black"/>
                </a:solidFill>
                <a:latin typeface="Futura Medium" panose="020B0602020204020303" pitchFamily="34" charset="-79"/>
                <a:cs typeface="Futura Medium"/>
              </a:rPr>
              <a:t>ID No.</a:t>
            </a:r>
            <a:r>
              <a:rPr lang="en-US" sz="2000" dirty="0">
                <a:latin typeface="Futura Medium" panose="020B0602020204020303" pitchFamily="34" charset="-79"/>
                <a:cs typeface="Futura Medium"/>
              </a:rPr>
              <a:t> 2533000</a:t>
            </a:r>
            <a:endParaRPr lang="en-GB" sz="2000" dirty="0">
              <a:solidFill>
                <a:prstClr val="black"/>
              </a:solidFill>
              <a:latin typeface="Futura Medium" panose="020B0602020204020303" pitchFamily="34" charset="-79"/>
              <a:cs typeface="Futura Medium"/>
            </a:endParaRPr>
          </a:p>
          <a:p>
            <a:pPr marL="228600" lvl="0" indent="-228600">
              <a:lnSpc>
                <a:spcPct val="90000"/>
              </a:lnSpc>
              <a:spcBef>
                <a:spcPts val="1000"/>
              </a:spcBef>
              <a:buFont typeface="Arial" panose="020B0604020202020204" pitchFamily="34" charset="0"/>
              <a:buChar char="•"/>
              <a:defRPr/>
            </a:pPr>
            <a:r>
              <a:rPr lang="en-GB" sz="2000" dirty="0">
                <a:solidFill>
                  <a:prstClr val="black"/>
                </a:solidFill>
                <a:latin typeface="Futura Medium" panose="020B0602020204020303" pitchFamily="34" charset="-79"/>
                <a:cs typeface="Futura Medium"/>
              </a:rPr>
              <a:t>Student - </a:t>
            </a:r>
            <a:r>
              <a:rPr lang="en-US" sz="2000" dirty="0">
                <a:latin typeface="Futura Medium" panose="020B0602020204020303" pitchFamily="34" charset="-79"/>
                <a:cs typeface="Futura Medium"/>
              </a:rPr>
              <a:t>Etelvina Mate</a:t>
            </a:r>
            <a:r>
              <a:rPr lang="en-GB" sz="2000" dirty="0">
                <a:latin typeface="Futura Medium" panose="020B0602020204020303" pitchFamily="34" charset="-79"/>
                <a:cs typeface="Futura Medium"/>
              </a:rPr>
              <a:t>                                    </a:t>
            </a:r>
            <a:r>
              <a:rPr lang="en-GB" sz="2000" dirty="0">
                <a:solidFill>
                  <a:prstClr val="black"/>
                </a:solidFill>
                <a:latin typeface="Futura Medium" panose="020B0602020204020303" pitchFamily="34" charset="-79"/>
                <a:cs typeface="Futura Medium"/>
              </a:rPr>
              <a:t>ID No.</a:t>
            </a:r>
            <a:r>
              <a:rPr lang="en-US" sz="2000" dirty="0">
                <a:latin typeface="Futura Medium" panose="020B0602020204020303" pitchFamily="34" charset="-79"/>
                <a:cs typeface="Futura Medium"/>
              </a:rPr>
              <a:t> 2510385</a:t>
            </a:r>
            <a:endParaRPr lang="en-GB" sz="2000" dirty="0">
              <a:solidFill>
                <a:prstClr val="black"/>
              </a:solidFill>
              <a:latin typeface="Futura Medium" panose="020B0602020204020303" pitchFamily="34" charset="-79"/>
              <a:cs typeface="Futura Medium"/>
            </a:endParaRPr>
          </a:p>
          <a:p>
            <a:pPr marL="228600" indent="-228600">
              <a:lnSpc>
                <a:spcPct val="90000"/>
              </a:lnSpc>
              <a:spcBef>
                <a:spcPts val="1000"/>
              </a:spcBef>
              <a:buFont typeface="Arial" panose="020B0604020202020204" pitchFamily="34" charset="0"/>
              <a:buChar char="•"/>
              <a:defRPr/>
            </a:pPr>
            <a:r>
              <a:rPr lang="en-GB" sz="2000" dirty="0">
                <a:solidFill>
                  <a:prstClr val="black"/>
                </a:solidFill>
                <a:latin typeface="Futura Medium" panose="020B0602020204020303" pitchFamily="34" charset="-79"/>
                <a:cs typeface="Futura Medium"/>
              </a:rPr>
              <a:t>Student - </a:t>
            </a:r>
            <a:r>
              <a:rPr lang="en-US" sz="2000" dirty="0">
                <a:latin typeface="Futura Medium" panose="020B0602020204020303" pitchFamily="34" charset="-79"/>
                <a:cs typeface="Futura Medium"/>
              </a:rPr>
              <a:t>Tyrese Kerr                                      </a:t>
            </a:r>
            <a:r>
              <a:rPr lang="en-US" sz="2000" dirty="0">
                <a:solidFill>
                  <a:prstClr val="black"/>
                </a:solidFill>
                <a:latin typeface="Futura Medium" panose="020B0602020204020303" pitchFamily="34" charset="-79"/>
                <a:cs typeface="Futura Medium"/>
              </a:rPr>
              <a:t>  </a:t>
            </a:r>
            <a:r>
              <a:rPr lang="en-GB" sz="2000" dirty="0">
                <a:solidFill>
                  <a:prstClr val="black"/>
                </a:solidFill>
                <a:latin typeface="Futura Medium" panose="020B0602020204020303" pitchFamily="34" charset="-79"/>
                <a:cs typeface="Futura Medium"/>
              </a:rPr>
              <a:t>ID No.</a:t>
            </a:r>
            <a:r>
              <a:rPr lang="en-US" sz="2000" dirty="0">
                <a:latin typeface="Futura Medium" panose="020B0602020204020303" pitchFamily="34" charset="-79"/>
                <a:cs typeface="Futura Medium"/>
              </a:rPr>
              <a:t> 2524888</a:t>
            </a:r>
          </a:p>
          <a:p>
            <a:pPr marL="228600" indent="-228600">
              <a:lnSpc>
                <a:spcPct val="90000"/>
              </a:lnSpc>
              <a:spcBef>
                <a:spcPts val="1000"/>
              </a:spcBef>
              <a:buFont typeface="Arial" panose="020B0604020202020204" pitchFamily="34" charset="0"/>
              <a:buChar char="•"/>
              <a:defRPr/>
            </a:pPr>
            <a:r>
              <a:rPr lang="en-GB" sz="2000" dirty="0">
                <a:solidFill>
                  <a:prstClr val="black"/>
                </a:solidFill>
                <a:latin typeface="Futura Medium" panose="020B0602020204020303" pitchFamily="34" charset="-79"/>
                <a:cs typeface="Futura Medium"/>
              </a:rPr>
              <a:t>Student - </a:t>
            </a:r>
            <a:r>
              <a:rPr lang="en-US" sz="2000" dirty="0">
                <a:latin typeface="Futura Medium" panose="020B0602020204020303" pitchFamily="34" charset="-79"/>
                <a:cs typeface="Futura Medium"/>
              </a:rPr>
              <a:t>Yanik Greene                                     </a:t>
            </a:r>
            <a:r>
              <a:rPr lang="en-GB" sz="2000" dirty="0">
                <a:solidFill>
                  <a:prstClr val="black"/>
                </a:solidFill>
                <a:latin typeface="Futura Medium" panose="020B0602020204020303" pitchFamily="34" charset="-79"/>
                <a:cs typeface="Futura Medium"/>
              </a:rPr>
              <a:t>ID No.</a:t>
            </a:r>
            <a:r>
              <a:rPr lang="en-US" sz="2000" dirty="0">
                <a:latin typeface="Futura Medium" panose="020B0602020204020303" pitchFamily="34" charset="-79"/>
                <a:cs typeface="Futura Medium"/>
              </a:rPr>
              <a:t> 2430249</a:t>
            </a:r>
          </a:p>
          <a:p>
            <a:pPr marL="228600" indent="-228600">
              <a:lnSpc>
                <a:spcPct val="90000"/>
              </a:lnSpc>
              <a:spcBef>
                <a:spcPts val="1000"/>
              </a:spcBef>
              <a:buFont typeface="Arial" panose="020B0604020202020204" pitchFamily="34" charset="0"/>
              <a:buChar char="•"/>
              <a:defRPr/>
            </a:pPr>
            <a:r>
              <a:rPr lang="en-GB" sz="2000" dirty="0">
                <a:solidFill>
                  <a:prstClr val="black"/>
                </a:solidFill>
                <a:latin typeface="Futura Medium" panose="020B0602020204020303" pitchFamily="34" charset="-79"/>
                <a:cs typeface="Futura Medium" panose="020B0602020204020303" pitchFamily="34" charset="-79"/>
              </a:rPr>
              <a:t>Student - </a:t>
            </a:r>
            <a:r>
              <a:rPr lang="en-US" sz="2000" dirty="0">
                <a:latin typeface="Futura Medium" panose="020B0602020204020303" pitchFamily="34" charset="-79"/>
                <a:cs typeface="Futura Medium" panose="020B0602020204020303" pitchFamily="34" charset="-79"/>
              </a:rPr>
              <a:t>Jonathan Muñoz</a:t>
            </a:r>
            <a:r>
              <a:rPr lang="en-GB" sz="2000" dirty="0">
                <a:solidFill>
                  <a:prstClr val="black"/>
                </a:solidFill>
                <a:latin typeface="Futura Medium" panose="020B0602020204020303" pitchFamily="34" charset="-79"/>
                <a:cs typeface="Futura Medium" panose="020B0602020204020303" pitchFamily="34" charset="-79"/>
              </a:rPr>
              <a:t>                                ID No.</a:t>
            </a:r>
            <a:r>
              <a:rPr lang="en-US" sz="2000" dirty="0">
                <a:latin typeface="Futura Medium" panose="020B0602020204020303" pitchFamily="34" charset="-79"/>
                <a:cs typeface="Futura Medium" panose="020B0602020204020303" pitchFamily="34" charset="-79"/>
              </a:rPr>
              <a:t> 2442204</a:t>
            </a:r>
          </a:p>
          <a:p>
            <a:pPr lvl="0">
              <a:lnSpc>
                <a:spcPct val="90000"/>
              </a:lnSpc>
              <a:spcBef>
                <a:spcPts val="1000"/>
              </a:spcBef>
              <a:defRPr/>
            </a:pPr>
            <a:endParaRPr lang="en-US" sz="2000" dirty="0">
              <a:latin typeface="Futura Medium" panose="020B0602020204020303" pitchFamily="34" charset="-79"/>
              <a:cs typeface="Futura Medium" panose="020B0602020204020303" pitchFamily="34" charset="-79"/>
            </a:endParaRPr>
          </a:p>
          <a:p>
            <a:pPr lvl="0">
              <a:lnSpc>
                <a:spcPct val="90000"/>
              </a:lnSpc>
              <a:spcBef>
                <a:spcPts val="1000"/>
              </a:spcBef>
              <a:defRPr/>
            </a:pPr>
            <a:r>
              <a:rPr lang="en-GB" sz="2000" dirty="0">
                <a:solidFill>
                  <a:prstClr val="black"/>
                </a:solidFill>
                <a:latin typeface="Futura Medium" panose="020B0602020204020303" pitchFamily="34" charset="-79"/>
                <a:cs typeface="Futura Medium" panose="020B0602020204020303" pitchFamily="34" charset="-79"/>
              </a:rPr>
              <a:t>Tutor’s Name: </a:t>
            </a:r>
            <a:r>
              <a:rPr lang="en-GB" sz="2000" dirty="0" err="1">
                <a:solidFill>
                  <a:prstClr val="black"/>
                </a:solidFill>
                <a:latin typeface="Futura Medium" panose="020B0602020204020303" pitchFamily="34" charset="-79"/>
                <a:cs typeface="Futura Medium" panose="020B0602020204020303" pitchFamily="34" charset="-79"/>
              </a:rPr>
              <a:t>Piyumika</a:t>
            </a:r>
            <a:r>
              <a:rPr lang="en-GB" sz="2000" dirty="0">
                <a:solidFill>
                  <a:prstClr val="black"/>
                </a:solidFill>
                <a:latin typeface="Futura Medium" panose="020B0602020204020303" pitchFamily="34" charset="-79"/>
                <a:cs typeface="Futura Medium" panose="020B0602020204020303" pitchFamily="34" charset="-79"/>
              </a:rPr>
              <a:t> </a:t>
            </a:r>
            <a:r>
              <a:rPr lang="en-GB" sz="2000" dirty="0" err="1">
                <a:solidFill>
                  <a:prstClr val="black"/>
                </a:solidFill>
                <a:latin typeface="Futura Medium" panose="020B0602020204020303" pitchFamily="34" charset="-79"/>
                <a:cs typeface="Futura Medium" panose="020B0602020204020303" pitchFamily="34" charset="-79"/>
              </a:rPr>
              <a:t>Kithulgoda</a:t>
            </a:r>
            <a:r>
              <a:rPr lang="en-GB" sz="2000" dirty="0">
                <a:solidFill>
                  <a:prstClr val="black"/>
                </a:solidFill>
                <a:latin typeface="Futura Medium" panose="020B0602020204020303" pitchFamily="34" charset="-79"/>
                <a:cs typeface="Futura Medium" panose="020B0602020204020303" pitchFamily="34" charset="-79"/>
              </a:rPr>
              <a:t> Gamage </a:t>
            </a:r>
          </a:p>
          <a:p>
            <a:endParaRPr lang="en-US" dirty="0"/>
          </a:p>
        </p:txBody>
      </p:sp>
    </p:spTree>
    <p:extLst>
      <p:ext uri="{BB962C8B-B14F-4D97-AF65-F5344CB8AC3E}">
        <p14:creationId xmlns:p14="http://schemas.microsoft.com/office/powerpoint/2010/main" val="3967814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C3B2-135A-FF68-A932-0A20A2AD3459}"/>
              </a:ext>
            </a:extLst>
          </p:cNvPr>
          <p:cNvSpPr>
            <a:spLocks noGrp="1"/>
          </p:cNvSpPr>
          <p:nvPr>
            <p:ph type="title"/>
          </p:nvPr>
        </p:nvSpPr>
        <p:spPr>
          <a:xfrm>
            <a:off x="564029" y="666498"/>
            <a:ext cx="9922764" cy="935982"/>
          </a:xfrm>
        </p:spPr>
        <p:txBody>
          <a:bodyPr/>
          <a:lstStyle/>
          <a:p>
            <a:r>
              <a:rPr lang="en-US" dirty="0">
                <a:latin typeface="Futura Medium" panose="020B0602020204020303" pitchFamily="34" charset="-79"/>
                <a:cs typeface="Futura Medium" panose="020B0602020204020303" pitchFamily="34" charset="-79"/>
              </a:rPr>
              <a:t>OVERVIEW</a:t>
            </a:r>
          </a:p>
        </p:txBody>
      </p:sp>
      <p:sp>
        <p:nvSpPr>
          <p:cNvPr id="3" name="Content Placeholder 2">
            <a:extLst>
              <a:ext uri="{FF2B5EF4-FFF2-40B4-BE49-F238E27FC236}">
                <a16:creationId xmlns:a16="http://schemas.microsoft.com/office/drawing/2014/main" id="{BC5D6E5E-34EA-6DF4-5B4B-4FA81719279B}"/>
              </a:ext>
            </a:extLst>
          </p:cNvPr>
          <p:cNvSpPr>
            <a:spLocks noGrp="1"/>
          </p:cNvSpPr>
          <p:nvPr>
            <p:ph idx="1"/>
          </p:nvPr>
        </p:nvSpPr>
        <p:spPr>
          <a:xfrm>
            <a:off x="564029" y="1602480"/>
            <a:ext cx="11278566" cy="4876379"/>
          </a:xfrm>
        </p:spPr>
        <p:txBody>
          <a:bodyPr vert="horz" lIns="91440" tIns="45720" rIns="91440" bIns="45720" rtlCol="0" anchor="t">
            <a:normAutofit/>
          </a:bodyPr>
          <a:lstStyle/>
          <a:p>
            <a:pPr marL="0" indent="0">
              <a:buNone/>
            </a:pPr>
            <a:r>
              <a:rPr lang="en-GB" sz="2800" dirty="0">
                <a:latin typeface="Futura Medium" panose="020B0602020204020303" pitchFamily="34" charset="-79"/>
                <a:cs typeface="Futura Medium" panose="020B0602020204020303" pitchFamily="34" charset="-79"/>
              </a:rPr>
              <a:t>1: Introduction                                                                                               </a:t>
            </a:r>
          </a:p>
          <a:p>
            <a:pPr marL="0" indent="0">
              <a:buNone/>
            </a:pPr>
            <a:r>
              <a:rPr lang="en-GB" sz="2800" dirty="0">
                <a:latin typeface="Futura Medium" panose="020B0602020204020303" pitchFamily="34" charset="-79"/>
                <a:cs typeface="Futura Medium" panose="020B0602020204020303" pitchFamily="34" charset="-79"/>
              </a:rPr>
              <a:t>2. Environmental Noise                                    1 - </a:t>
            </a:r>
            <a:r>
              <a:rPr lang="en-GB" sz="2800" dirty="0">
                <a:solidFill>
                  <a:prstClr val="black"/>
                </a:solidFill>
                <a:latin typeface="Futura Medium" panose="020B0602020204020303" pitchFamily="34" charset="-79"/>
                <a:cs typeface="Futura Medium" panose="020B0602020204020303" pitchFamily="34" charset="-79"/>
              </a:rPr>
              <a:t>Christian </a:t>
            </a:r>
            <a:r>
              <a:rPr lang="en-GB" sz="2800" dirty="0" err="1">
                <a:solidFill>
                  <a:prstClr val="black"/>
                </a:solidFill>
                <a:latin typeface="Futura Medium" panose="020B0602020204020303" pitchFamily="34" charset="-79"/>
                <a:cs typeface="Futura Medium" panose="020B0602020204020303" pitchFamily="34" charset="-79"/>
              </a:rPr>
              <a:t>Armillis</a:t>
            </a:r>
            <a:r>
              <a:rPr lang="en-GB" sz="2800" dirty="0">
                <a:latin typeface="Futura Medium" panose="020B0602020204020303" pitchFamily="34" charset="-79"/>
                <a:cs typeface="Futura Medium" panose="020B0602020204020303" pitchFamily="34" charset="-79"/>
              </a:rPr>
              <a:t>           </a:t>
            </a:r>
          </a:p>
          <a:p>
            <a:pPr marL="0" indent="0">
              <a:buNone/>
            </a:pPr>
            <a:r>
              <a:rPr lang="en-GB" sz="2800" dirty="0">
                <a:solidFill>
                  <a:prstClr val="black"/>
                </a:solidFill>
                <a:latin typeface="Futura Medium" panose="020B0602020204020303" pitchFamily="34" charset="-79"/>
                <a:cs typeface="Futura Medium" panose="020B0602020204020303" pitchFamily="34" charset="-79"/>
              </a:rPr>
              <a:t>3. Language/Communication/Body Language   2 - Etelvina Mate</a:t>
            </a:r>
          </a:p>
          <a:p>
            <a:pPr marL="0" indent="0">
              <a:buNone/>
            </a:pPr>
            <a:r>
              <a:rPr lang="en-GB" sz="2800" dirty="0">
                <a:solidFill>
                  <a:prstClr val="black"/>
                </a:solidFill>
                <a:latin typeface="Futura Medium" panose="020B0602020204020303" pitchFamily="34" charset="-79"/>
                <a:cs typeface="Futura Medium" panose="020B0602020204020303" pitchFamily="34" charset="-79"/>
              </a:rPr>
              <a:t>4. Age/Generational                                        3 - Tyrese Kerr</a:t>
            </a:r>
          </a:p>
          <a:p>
            <a:pPr marL="0" indent="0">
              <a:buNone/>
            </a:pPr>
            <a:r>
              <a:rPr lang="en-GB" sz="2800" dirty="0">
                <a:solidFill>
                  <a:prstClr val="black"/>
                </a:solidFill>
                <a:latin typeface="Futura Medium" panose="020B0602020204020303" pitchFamily="34" charset="-79"/>
                <a:cs typeface="Futura Medium" panose="020B0602020204020303" pitchFamily="34" charset="-79"/>
              </a:rPr>
              <a:t>5. Cultural                                                        4 - Yanik Greene</a:t>
            </a:r>
          </a:p>
          <a:p>
            <a:pPr marL="0" indent="0">
              <a:buNone/>
            </a:pPr>
            <a:r>
              <a:rPr lang="en-GB" sz="2800" dirty="0">
                <a:solidFill>
                  <a:prstClr val="black"/>
                </a:solidFill>
                <a:latin typeface="Futura Medium" panose="020B0602020204020303" pitchFamily="34" charset="-79"/>
                <a:cs typeface="Futura Medium" panose="020B0602020204020303" pitchFamily="34" charset="-79"/>
              </a:rPr>
              <a:t>6. Emotional                                                     5 - Jonathan Muñoz </a:t>
            </a:r>
            <a:endParaRPr lang="en-GB" sz="2800" dirty="0">
              <a:latin typeface="Futura Medium" panose="020B0602020204020303" pitchFamily="34" charset="-79"/>
              <a:cs typeface="Futura Medium" panose="020B0602020204020303" pitchFamily="34" charset="-79"/>
            </a:endParaRPr>
          </a:p>
          <a:p>
            <a:endParaRPr lang="en-US" dirty="0"/>
          </a:p>
        </p:txBody>
      </p:sp>
    </p:spTree>
    <p:extLst>
      <p:ext uri="{BB962C8B-B14F-4D97-AF65-F5344CB8AC3E}">
        <p14:creationId xmlns:p14="http://schemas.microsoft.com/office/powerpoint/2010/main" val="1375643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31E49-405C-D64A-0912-ABDA06AB3F49}"/>
              </a:ext>
            </a:extLst>
          </p:cNvPr>
          <p:cNvSpPr>
            <a:spLocks noGrp="1"/>
          </p:cNvSpPr>
          <p:nvPr>
            <p:ph type="title"/>
          </p:nvPr>
        </p:nvSpPr>
        <p:spPr>
          <a:xfrm>
            <a:off x="526919" y="381213"/>
            <a:ext cx="4335368" cy="620274"/>
          </a:xfrm>
        </p:spPr>
        <p:txBody>
          <a:bodyPr>
            <a:normAutofit/>
          </a:bodyPr>
          <a:lstStyle/>
          <a:p>
            <a:r>
              <a:rPr lang="en-US" i="1" dirty="0">
                <a:latin typeface="Futura Medium" panose="020B0602020204020303" pitchFamily="34" charset="-79"/>
                <a:cs typeface="Futura Medium" panose="020B0602020204020303" pitchFamily="34" charset="-79"/>
              </a:rPr>
              <a:t>1.Introduction</a:t>
            </a:r>
          </a:p>
        </p:txBody>
      </p:sp>
      <p:sp>
        <p:nvSpPr>
          <p:cNvPr id="3" name="Content Placeholder 2">
            <a:extLst>
              <a:ext uri="{FF2B5EF4-FFF2-40B4-BE49-F238E27FC236}">
                <a16:creationId xmlns:a16="http://schemas.microsoft.com/office/drawing/2014/main" id="{ABCC6223-3269-0D9A-442D-7F9DEC103DE7}"/>
              </a:ext>
            </a:extLst>
          </p:cNvPr>
          <p:cNvSpPr>
            <a:spLocks noGrp="1"/>
          </p:cNvSpPr>
          <p:nvPr>
            <p:ph idx="1"/>
          </p:nvPr>
        </p:nvSpPr>
        <p:spPr>
          <a:xfrm>
            <a:off x="526919" y="1001487"/>
            <a:ext cx="8500966" cy="2201890"/>
          </a:xfrm>
        </p:spPr>
        <p:txBody>
          <a:bodyPr vert="horz" lIns="91440" tIns="45720" rIns="91440" bIns="45720" rtlCol="0" anchor="t">
            <a:noAutofit/>
          </a:bodyPr>
          <a:lstStyle/>
          <a:p>
            <a:r>
              <a:rPr lang="en-US" sz="1800" dirty="0"/>
              <a:t>Flight Foods Ltd. is a medium-sized company that manufactures and supplies ready meals to airlines. The company is experiencing a significant decline in market share due to complaints from airline customers about poor food quality and hygiene standars, including undercooked food, poor packaging, and meat being found in vegetarian meals. A consultancy firm was therefore employed to investigate the causes of these problems.</a:t>
            </a:r>
          </a:p>
        </p:txBody>
      </p:sp>
      <p:pic>
        <p:nvPicPr>
          <p:cNvPr id="6" name="Picture 5" descr="Food in a container with food in it&#10;&#10;AI-generated content may be incorrect.">
            <a:extLst>
              <a:ext uri="{FF2B5EF4-FFF2-40B4-BE49-F238E27FC236}">
                <a16:creationId xmlns:a16="http://schemas.microsoft.com/office/drawing/2014/main" id="{144B1423-D268-699F-4D9A-31C950207916}"/>
              </a:ext>
            </a:extLst>
          </p:cNvPr>
          <p:cNvPicPr>
            <a:picLocks noChangeAspect="1"/>
          </p:cNvPicPr>
          <p:nvPr/>
        </p:nvPicPr>
        <p:blipFill>
          <a:blip r:embed="rId2"/>
          <a:srcRect l="20441" r="12808" b="-2"/>
          <a:stretch>
            <a:fillRect/>
          </a:stretch>
        </p:blipFill>
        <p:spPr>
          <a:xfrm>
            <a:off x="9027886" y="233273"/>
            <a:ext cx="2970104" cy="297010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C8915815-909E-7710-7FBC-18CB7916F83D}"/>
              </a:ext>
            </a:extLst>
          </p:cNvPr>
          <p:cNvSpPr txBox="1"/>
          <p:nvPr/>
        </p:nvSpPr>
        <p:spPr>
          <a:xfrm>
            <a:off x="537029" y="3541485"/>
            <a:ext cx="11460961" cy="3139321"/>
          </a:xfrm>
          <a:prstGeom prst="rect">
            <a:avLst/>
          </a:prstGeom>
          <a:noFill/>
        </p:spPr>
        <p:txBody>
          <a:bodyPr wrap="square" rtlCol="0">
            <a:spAutoFit/>
          </a:bodyPr>
          <a:lstStyle/>
          <a:p>
            <a:r>
              <a:rPr lang="en-US" dirty="0"/>
              <a:t>The investigation identified several communication barriers within the factory. These include high levels of environmental noise, language and communication difficulties, differences between age groups, cultural differences, and emotional barriers. The workforce consists of 40 employees aged between 16 and 60, mainly from five different cultural backgrounds, while many employees have limited English skills. In addition, employees receive little or no formal food hygiene training before starting work. These factors make it difficult for the floor manager, Gary, to communicate instructions effectively and for employees to understand and consistently follow food safety procedures.</a:t>
            </a:r>
          </a:p>
          <a:p>
            <a:endParaRPr lang="en-US" dirty="0"/>
          </a:p>
          <a:p>
            <a:r>
              <a:rPr lang="en-US" dirty="0"/>
              <a:t>This case study examines the communication barriers affecting Flight Foods Ltd., the theories that can explain these barriers, and practical methods that could be introduced to improve communication, employee understanding and overall food safety standards. </a:t>
            </a:r>
          </a:p>
        </p:txBody>
      </p:sp>
    </p:spTree>
    <p:extLst>
      <p:ext uri="{BB962C8B-B14F-4D97-AF65-F5344CB8AC3E}">
        <p14:creationId xmlns:p14="http://schemas.microsoft.com/office/powerpoint/2010/main" val="3070425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8F9-7A20-F31C-7B6A-AC236907F193}"/>
              </a:ext>
            </a:extLst>
          </p:cNvPr>
          <p:cNvSpPr>
            <a:spLocks noGrp="1"/>
          </p:cNvSpPr>
          <p:nvPr>
            <p:ph type="title"/>
          </p:nvPr>
        </p:nvSpPr>
        <p:spPr>
          <a:xfrm>
            <a:off x="284019" y="106929"/>
            <a:ext cx="11372062" cy="2622849"/>
          </a:xfrm>
        </p:spPr>
        <p:txBody>
          <a:bodyPr>
            <a:normAutofit/>
          </a:bodyPr>
          <a:lstStyle/>
          <a:p>
            <a:r>
              <a:rPr lang="en-US" dirty="0">
                <a:latin typeface="Futura Medium" panose="020B0602020204020303" pitchFamily="34" charset="-79"/>
                <a:cs typeface="Futura Medium"/>
              </a:rPr>
              <a:t>2.Environmental /Noise</a:t>
            </a:r>
            <a:br>
              <a:rPr lang="en-US" dirty="0">
                <a:latin typeface="Futura Medium" panose="020B0602020204020303" pitchFamily="34" charset="-79"/>
                <a:cs typeface="Futura Medium"/>
              </a:rPr>
            </a:br>
            <a:endParaRPr lang="en-US" sz="1800" dirty="0">
              <a:latin typeface="Futura Medium" panose="020B0602020204020303" pitchFamily="34" charset="-79"/>
              <a:cs typeface="Futura Medium" panose="020B0602020204020303" pitchFamily="34" charset="-79"/>
            </a:endParaRPr>
          </a:p>
        </p:txBody>
      </p:sp>
      <p:sp>
        <p:nvSpPr>
          <p:cNvPr id="3" name="Content Placeholder 2">
            <a:extLst>
              <a:ext uri="{FF2B5EF4-FFF2-40B4-BE49-F238E27FC236}">
                <a16:creationId xmlns:a16="http://schemas.microsoft.com/office/drawing/2014/main" id="{83A910E7-CAB3-A5DF-8EBC-0EDFEC0BA3D8}"/>
              </a:ext>
            </a:extLst>
          </p:cNvPr>
          <p:cNvSpPr>
            <a:spLocks noGrp="1"/>
          </p:cNvSpPr>
          <p:nvPr>
            <p:ph idx="1"/>
          </p:nvPr>
        </p:nvSpPr>
        <p:spPr>
          <a:xfrm>
            <a:off x="-1620675" y="1176031"/>
            <a:ext cx="7870644" cy="3381519"/>
          </a:xfrm>
        </p:spPr>
        <p:txBody>
          <a:bodyPr vert="horz" lIns="91440" tIns="45720" rIns="91440" bIns="45720" rtlCol="0" anchor="ctr">
            <a:noAutofit/>
          </a:bodyPr>
          <a:lstStyle/>
          <a:p>
            <a:pPr marL="0" indent="0" algn="ctr">
              <a:buNone/>
            </a:pPr>
            <a:endParaRPr lang="en-US" sz="2000" b="1"/>
          </a:p>
          <a:p>
            <a:pPr algn="ctr"/>
            <a:endParaRPr lang="en-US" sz="2000" b="1"/>
          </a:p>
          <a:p>
            <a:pPr marL="342900" indent="-342900" algn="ctr">
              <a:buFont typeface="Arial" panose="020B0504020202020204" pitchFamily="34" charset="0"/>
              <a:buChar char="•"/>
            </a:pPr>
            <a:r>
              <a:rPr lang="en-US" sz="2000" b="1"/>
              <a:t>Loss of concentration</a:t>
            </a:r>
          </a:p>
        </p:txBody>
      </p:sp>
      <p:sp>
        <p:nvSpPr>
          <p:cNvPr id="5" name="TextBox 4">
            <a:extLst>
              <a:ext uri="{FF2B5EF4-FFF2-40B4-BE49-F238E27FC236}">
                <a16:creationId xmlns:a16="http://schemas.microsoft.com/office/drawing/2014/main" id="{FF3AE405-D8B4-ED6D-246F-05A44164E4F2}"/>
              </a:ext>
            </a:extLst>
          </p:cNvPr>
          <p:cNvSpPr txBox="1"/>
          <p:nvPr/>
        </p:nvSpPr>
        <p:spPr>
          <a:xfrm>
            <a:off x="683335" y="762207"/>
            <a:ext cx="52936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a:t>Description of the environment</a:t>
            </a:r>
          </a:p>
        </p:txBody>
      </p:sp>
      <p:sp>
        <p:nvSpPr>
          <p:cNvPr id="15" name="TextBox 14">
            <a:extLst>
              <a:ext uri="{FF2B5EF4-FFF2-40B4-BE49-F238E27FC236}">
                <a16:creationId xmlns:a16="http://schemas.microsoft.com/office/drawing/2014/main" id="{0631E979-BB15-CD71-BF96-0F6CCDD82E3F}"/>
              </a:ext>
            </a:extLst>
          </p:cNvPr>
          <p:cNvSpPr txBox="1"/>
          <p:nvPr/>
        </p:nvSpPr>
        <p:spPr>
          <a:xfrm>
            <a:off x="1425510" y="1170309"/>
            <a:ext cx="32721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Farm with old and noisy machines.</a:t>
            </a:r>
          </a:p>
        </p:txBody>
      </p:sp>
      <p:sp>
        <p:nvSpPr>
          <p:cNvPr id="16" name="TextBox 15">
            <a:extLst>
              <a:ext uri="{FF2B5EF4-FFF2-40B4-BE49-F238E27FC236}">
                <a16:creationId xmlns:a16="http://schemas.microsoft.com/office/drawing/2014/main" id="{177AC080-520C-FC4F-B5B3-3E53EE89FB41}"/>
              </a:ext>
            </a:extLst>
          </p:cNvPr>
          <p:cNvSpPr txBox="1"/>
          <p:nvPr/>
        </p:nvSpPr>
        <p:spPr>
          <a:xfrm>
            <a:off x="673322" y="1829071"/>
            <a:ext cx="3820072" cy="41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a:t>Hard communication</a:t>
            </a:r>
          </a:p>
        </p:txBody>
      </p:sp>
      <p:sp>
        <p:nvSpPr>
          <p:cNvPr id="17" name="TextBox 16">
            <a:extLst>
              <a:ext uri="{FF2B5EF4-FFF2-40B4-BE49-F238E27FC236}">
                <a16:creationId xmlns:a16="http://schemas.microsoft.com/office/drawing/2014/main" id="{5C068042-8154-7B7E-C28B-18BB8065730E}"/>
              </a:ext>
            </a:extLst>
          </p:cNvPr>
          <p:cNvSpPr txBox="1"/>
          <p:nvPr/>
        </p:nvSpPr>
        <p:spPr>
          <a:xfrm>
            <a:off x="1326918" y="2361880"/>
            <a:ext cx="36437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noise of the machinery makes communication difficult.</a:t>
            </a:r>
          </a:p>
        </p:txBody>
      </p:sp>
      <p:pic>
        <p:nvPicPr>
          <p:cNvPr id="4" name="Picture 3">
            <a:extLst>
              <a:ext uri="{FF2B5EF4-FFF2-40B4-BE49-F238E27FC236}">
                <a16:creationId xmlns:a16="http://schemas.microsoft.com/office/drawing/2014/main" id="{1D4FB915-2E2D-99C5-91E8-A399EAB8B0A1}"/>
              </a:ext>
            </a:extLst>
          </p:cNvPr>
          <p:cNvPicPr>
            <a:picLocks noChangeAspect="1"/>
          </p:cNvPicPr>
          <p:nvPr/>
        </p:nvPicPr>
        <p:blipFill>
          <a:blip r:embed="rId2"/>
          <a:stretch>
            <a:fillRect/>
          </a:stretch>
        </p:blipFill>
        <p:spPr>
          <a:xfrm>
            <a:off x="7138476" y="433151"/>
            <a:ext cx="4514850" cy="3371928"/>
          </a:xfrm>
          <a:prstGeom prst="rect">
            <a:avLst/>
          </a:prstGeom>
        </p:spPr>
      </p:pic>
      <p:sp>
        <p:nvSpPr>
          <p:cNvPr id="21" name="TextBox 20">
            <a:extLst>
              <a:ext uri="{FF2B5EF4-FFF2-40B4-BE49-F238E27FC236}">
                <a16:creationId xmlns:a16="http://schemas.microsoft.com/office/drawing/2014/main" id="{1EBDE4C2-E14F-D66F-4B2B-76DCBDAA6C33}"/>
              </a:ext>
            </a:extLst>
          </p:cNvPr>
          <p:cNvSpPr txBox="1"/>
          <p:nvPr/>
        </p:nvSpPr>
        <p:spPr>
          <a:xfrm>
            <a:off x="1419112" y="3514741"/>
            <a:ext cx="46576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Machinery </a:t>
            </a:r>
            <a:r>
              <a:rPr lang="en-GB"/>
              <a:t>noise </a:t>
            </a:r>
            <a:r>
              <a:rPr lang="en-GB" dirty="0"/>
              <a:t>lowers concentration levels to create a clear message.</a:t>
            </a:r>
          </a:p>
        </p:txBody>
      </p:sp>
      <p:sp>
        <p:nvSpPr>
          <p:cNvPr id="22" name="TextBox 21">
            <a:extLst>
              <a:ext uri="{FF2B5EF4-FFF2-40B4-BE49-F238E27FC236}">
                <a16:creationId xmlns:a16="http://schemas.microsoft.com/office/drawing/2014/main" id="{A3FF6D92-413C-0AAB-002B-3FE990A54A31}"/>
              </a:ext>
            </a:extLst>
          </p:cNvPr>
          <p:cNvSpPr txBox="1"/>
          <p:nvPr/>
        </p:nvSpPr>
        <p:spPr>
          <a:xfrm rot="10800000" flipV="1">
            <a:off x="777796" y="4354231"/>
            <a:ext cx="387675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a:t>Loss of </a:t>
            </a:r>
            <a:r>
              <a:rPr lang="en-GB" sz="2000" b="1" err="1"/>
              <a:t>motivatio</a:t>
            </a:r>
            <a:r>
              <a:rPr lang="en-GB" sz="2000" b="1"/>
              <a:t>n</a:t>
            </a:r>
            <a:endParaRPr lang="en-US"/>
          </a:p>
        </p:txBody>
      </p:sp>
      <p:sp>
        <p:nvSpPr>
          <p:cNvPr id="23" name="TextBox 22">
            <a:extLst>
              <a:ext uri="{FF2B5EF4-FFF2-40B4-BE49-F238E27FC236}">
                <a16:creationId xmlns:a16="http://schemas.microsoft.com/office/drawing/2014/main" id="{C242D924-34E6-601C-2782-00BC741DAB14}"/>
              </a:ext>
            </a:extLst>
          </p:cNvPr>
          <p:cNvSpPr txBox="1"/>
          <p:nvPr/>
        </p:nvSpPr>
        <p:spPr>
          <a:xfrm>
            <a:off x="1414258" y="4845271"/>
            <a:ext cx="40968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Without further support, workers will lose their motivation.</a:t>
            </a:r>
          </a:p>
        </p:txBody>
      </p:sp>
      <p:sp>
        <p:nvSpPr>
          <p:cNvPr id="8" name="TextBox 7">
            <a:extLst>
              <a:ext uri="{FF2B5EF4-FFF2-40B4-BE49-F238E27FC236}">
                <a16:creationId xmlns:a16="http://schemas.microsoft.com/office/drawing/2014/main" id="{2289ADFD-6A0D-09D8-FF0F-B6701C5B06F0}"/>
              </a:ext>
            </a:extLst>
          </p:cNvPr>
          <p:cNvSpPr txBox="1"/>
          <p:nvPr/>
        </p:nvSpPr>
        <p:spPr>
          <a:xfrm>
            <a:off x="6609263" y="4109253"/>
            <a:ext cx="5305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8" name="TextBox 17">
            <a:extLst>
              <a:ext uri="{FF2B5EF4-FFF2-40B4-BE49-F238E27FC236}">
                <a16:creationId xmlns:a16="http://schemas.microsoft.com/office/drawing/2014/main" id="{B0CB5138-92DE-91C6-6C82-31F2E0B5A1B3}"/>
              </a:ext>
            </a:extLst>
          </p:cNvPr>
          <p:cNvSpPr txBox="1"/>
          <p:nvPr/>
        </p:nvSpPr>
        <p:spPr>
          <a:xfrm>
            <a:off x="815581" y="5598289"/>
            <a:ext cx="44120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RISK OF BUSINESS FAILURE</a:t>
            </a:r>
          </a:p>
        </p:txBody>
      </p:sp>
      <p:sp>
        <p:nvSpPr>
          <p:cNvPr id="7" name="TextBox 6">
            <a:extLst>
              <a:ext uri="{FF2B5EF4-FFF2-40B4-BE49-F238E27FC236}">
                <a16:creationId xmlns:a16="http://schemas.microsoft.com/office/drawing/2014/main" id="{D6AC5F1D-E462-4A3C-F0A0-24C141936205}"/>
              </a:ext>
            </a:extLst>
          </p:cNvPr>
          <p:cNvSpPr txBox="1"/>
          <p:nvPr/>
        </p:nvSpPr>
        <p:spPr>
          <a:xfrm>
            <a:off x="1420763" y="5936704"/>
            <a:ext cx="3769695" cy="6715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 inefficient comunication ,the business automatically risk failure</a:t>
            </a:r>
          </a:p>
        </p:txBody>
      </p:sp>
      <p:sp>
        <p:nvSpPr>
          <p:cNvPr id="9" name="TextBox 8">
            <a:extLst>
              <a:ext uri="{FF2B5EF4-FFF2-40B4-BE49-F238E27FC236}">
                <a16:creationId xmlns:a16="http://schemas.microsoft.com/office/drawing/2014/main" id="{3482EE77-50F0-AF04-E798-1AF77B86F595}"/>
              </a:ext>
            </a:extLst>
          </p:cNvPr>
          <p:cNvSpPr txBox="1"/>
          <p:nvPr/>
        </p:nvSpPr>
        <p:spPr>
          <a:xfrm>
            <a:off x="7242147" y="3951693"/>
            <a:ext cx="4956147" cy="15277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Neue Haas Grotesk Text Pro"/>
              </a:rPr>
              <a:t>(</a:t>
            </a:r>
            <a:r>
              <a:rPr lang="en-US" sz="1800" b="1" baseline="0" err="1">
                <a:latin typeface="Neue Haas Grotesk Text Pro"/>
              </a:rPr>
              <a:t>Argarini</a:t>
            </a:r>
            <a:r>
              <a:rPr lang="en-US" sz="1800" b="1" baseline="0">
                <a:latin typeface="Neue Haas Grotesk Text Pro"/>
              </a:rPr>
              <a:t>, F., (2025). The Role of Communication in Organizations: Understanding Verbal, Non-Verb </a:t>
            </a:r>
            <a:r>
              <a:rPr lang="en-US" sz="1800" b="1" baseline="0" err="1">
                <a:latin typeface="Neue Haas Grotesk Text Pro"/>
              </a:rPr>
              <a:t>Jurnal</a:t>
            </a:r>
            <a:r>
              <a:rPr lang="en-US" sz="1800" b="1" baseline="0">
                <a:latin typeface="Neue Haas Grotesk Text Pro"/>
              </a:rPr>
              <a:t> Pendidikan Bahasa, 12(1), </a:t>
            </a:r>
            <a:r>
              <a:rPr lang="en-US" b="1">
                <a:latin typeface="Neue Haas Grotesk Text Pro"/>
              </a:rPr>
              <a:t>pp720-731.)</a:t>
            </a:r>
            <a:endParaRPr lang="en-GB" b="1"/>
          </a:p>
          <a:p>
            <a:pPr algn="ctr"/>
            <a:endParaRPr lang="en-GB" b="1"/>
          </a:p>
        </p:txBody>
      </p:sp>
    </p:spTree>
    <p:extLst>
      <p:ext uri="{BB962C8B-B14F-4D97-AF65-F5344CB8AC3E}">
        <p14:creationId xmlns:p14="http://schemas.microsoft.com/office/powerpoint/2010/main" val="2828453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817D7-8306-3434-DB69-AA0132925107}"/>
              </a:ext>
            </a:extLst>
          </p:cNvPr>
          <p:cNvSpPr>
            <a:spLocks noGrp="1"/>
          </p:cNvSpPr>
          <p:nvPr>
            <p:ph idx="1"/>
          </p:nvPr>
        </p:nvSpPr>
        <p:spPr>
          <a:xfrm>
            <a:off x="838201" y="3146400"/>
            <a:ext cx="4394200" cy="2454300"/>
          </a:xfrm>
        </p:spPr>
        <p:txBody>
          <a:bodyPr vert="horz" lIns="91440" tIns="45720" rIns="91440" bIns="45720" rtlCol="0">
            <a:normAutofit/>
          </a:bodyPr>
          <a:lstStyle/>
          <a:p>
            <a:pPr marL="0" indent="0">
              <a:buNone/>
            </a:pPr>
            <a:endParaRPr lang="en-GB" sz="2400">
              <a:solidFill>
                <a:schemeClr val="bg1">
                  <a:alpha val="80000"/>
                </a:schemeClr>
              </a:solidFill>
            </a:endParaRPr>
          </a:p>
          <a:p>
            <a:endParaRPr lang="en-GB" sz="2400">
              <a:solidFill>
                <a:schemeClr val="bg1">
                  <a:alpha val="80000"/>
                </a:schemeClr>
              </a:solidFill>
            </a:endParaRPr>
          </a:p>
          <a:p>
            <a:endParaRPr lang="en-GB" sz="2400">
              <a:solidFill>
                <a:schemeClr val="bg1">
                  <a:alpha val="80000"/>
                </a:schemeClr>
              </a:solidFill>
            </a:endParaRPr>
          </a:p>
          <a:p>
            <a:endParaRPr lang="en-GB" sz="2400">
              <a:solidFill>
                <a:schemeClr val="bg1">
                  <a:alpha val="80000"/>
                </a:schemeClr>
              </a:solidFill>
            </a:endParaRPr>
          </a:p>
        </p:txBody>
      </p:sp>
      <p:pic>
        <p:nvPicPr>
          <p:cNvPr id="4" name="Picture 3">
            <a:extLst>
              <a:ext uri="{FF2B5EF4-FFF2-40B4-BE49-F238E27FC236}">
                <a16:creationId xmlns:a16="http://schemas.microsoft.com/office/drawing/2014/main" id="{6051B8A9-910F-B0AB-0C45-2F5FA45827C7}"/>
              </a:ext>
            </a:extLst>
          </p:cNvPr>
          <p:cNvPicPr>
            <a:picLocks noChangeAspect="1"/>
          </p:cNvPicPr>
          <p:nvPr/>
        </p:nvPicPr>
        <p:blipFill>
          <a:blip r:embed="rId2"/>
          <a:srcRect l="4737" r="22138" b="-4"/>
          <a:stretch>
            <a:fillRect/>
          </a:stretch>
        </p:blipFill>
        <p:spPr>
          <a:xfrm>
            <a:off x="872734" y="1537383"/>
            <a:ext cx="2240463" cy="2374244"/>
          </a:xfrm>
          <a:custGeom>
            <a:avLst/>
            <a:gdLst/>
            <a:ahLst/>
            <a:cxnLst/>
            <a:rect l="l" t="t" r="r" b="b"/>
            <a:pathLst>
              <a:path w="3250283" h="3333747">
                <a:moveTo>
                  <a:pt x="0" y="0"/>
                </a:moveTo>
                <a:lnTo>
                  <a:pt x="3250283" y="0"/>
                </a:lnTo>
                <a:lnTo>
                  <a:pt x="3250283" y="3333747"/>
                </a:lnTo>
                <a:lnTo>
                  <a:pt x="153881" y="3333747"/>
                </a:lnTo>
                <a:lnTo>
                  <a:pt x="110925" y="3121962"/>
                </a:lnTo>
                <a:cubicBezTo>
                  <a:pt x="7248" y="2570625"/>
                  <a:pt x="-46957" y="1948326"/>
                  <a:pt x="85282" y="1225550"/>
                </a:cubicBezTo>
                <a:cubicBezTo>
                  <a:pt x="7773" y="398992"/>
                  <a:pt x="51080" y="378883"/>
                  <a:pt x="0" y="0"/>
                </a:cubicBezTo>
                <a:close/>
              </a:path>
            </a:pathLst>
          </a:custGeom>
        </p:spPr>
      </p:pic>
      <p:pic>
        <p:nvPicPr>
          <p:cNvPr id="5" name="Picture 4">
            <a:extLst>
              <a:ext uri="{FF2B5EF4-FFF2-40B4-BE49-F238E27FC236}">
                <a16:creationId xmlns:a16="http://schemas.microsoft.com/office/drawing/2014/main" id="{B62B4EDC-C254-B099-FB61-87E0674F6ABD}"/>
              </a:ext>
            </a:extLst>
          </p:cNvPr>
          <p:cNvPicPr>
            <a:picLocks noChangeAspect="1"/>
          </p:cNvPicPr>
          <p:nvPr/>
        </p:nvPicPr>
        <p:blipFill>
          <a:blip r:embed="rId3"/>
          <a:srcRect l="33913" r="3" b="3"/>
          <a:stretch>
            <a:fillRect/>
          </a:stretch>
        </p:blipFill>
        <p:spPr>
          <a:xfrm>
            <a:off x="7685121" y="254063"/>
            <a:ext cx="2283040" cy="2566640"/>
          </a:xfrm>
          <a:custGeom>
            <a:avLst/>
            <a:gdLst/>
            <a:ahLst/>
            <a:cxnLst/>
            <a:rect l="l" t="t" r="r" b="b"/>
            <a:pathLst>
              <a:path w="2947316" h="3333747">
                <a:moveTo>
                  <a:pt x="0" y="0"/>
                </a:moveTo>
                <a:lnTo>
                  <a:pt x="2947316" y="0"/>
                </a:lnTo>
                <a:lnTo>
                  <a:pt x="2947316" y="3333747"/>
                </a:lnTo>
                <a:lnTo>
                  <a:pt x="0" y="3333747"/>
                </a:lnTo>
                <a:close/>
              </a:path>
            </a:pathLst>
          </a:custGeom>
        </p:spPr>
      </p:pic>
      <p:pic>
        <p:nvPicPr>
          <p:cNvPr id="6" name="Picture 5">
            <a:extLst>
              <a:ext uri="{FF2B5EF4-FFF2-40B4-BE49-F238E27FC236}">
                <a16:creationId xmlns:a16="http://schemas.microsoft.com/office/drawing/2014/main" id="{A4CDA63D-7A0E-BDD3-3E64-10F3B0989FA7}"/>
              </a:ext>
            </a:extLst>
          </p:cNvPr>
          <p:cNvPicPr>
            <a:picLocks noChangeAspect="1"/>
          </p:cNvPicPr>
          <p:nvPr/>
        </p:nvPicPr>
        <p:blipFill>
          <a:blip r:embed="rId4"/>
          <a:srcRect l="18605" r="16316" b="1"/>
          <a:stretch>
            <a:fillRect/>
          </a:stretch>
        </p:blipFill>
        <p:spPr>
          <a:xfrm>
            <a:off x="838201" y="4276635"/>
            <a:ext cx="2274996" cy="2414311"/>
          </a:xfrm>
          <a:custGeom>
            <a:avLst/>
            <a:gdLst/>
            <a:ahLst/>
            <a:cxnLst/>
            <a:rect l="l" t="t" r="r" b="b"/>
            <a:pathLst>
              <a:path w="3250283" h="3333745">
                <a:moveTo>
                  <a:pt x="197729" y="0"/>
                </a:moveTo>
                <a:lnTo>
                  <a:pt x="3250283" y="0"/>
                </a:lnTo>
                <a:lnTo>
                  <a:pt x="3250283" y="3333745"/>
                </a:lnTo>
                <a:lnTo>
                  <a:pt x="0" y="3333745"/>
                </a:lnTo>
                <a:cubicBezTo>
                  <a:pt x="274943" y="2546345"/>
                  <a:pt x="463273" y="2235195"/>
                  <a:pt x="465050" y="1435095"/>
                </a:cubicBezTo>
                <a:cubicBezTo>
                  <a:pt x="461219" y="1077114"/>
                  <a:pt x="364351" y="694874"/>
                  <a:pt x="260702" y="269789"/>
                </a:cubicBezTo>
                <a:close/>
              </a:path>
            </a:pathLst>
          </a:custGeom>
        </p:spPr>
      </p:pic>
      <p:pic>
        <p:nvPicPr>
          <p:cNvPr id="7" name="Picture 6">
            <a:extLst>
              <a:ext uri="{FF2B5EF4-FFF2-40B4-BE49-F238E27FC236}">
                <a16:creationId xmlns:a16="http://schemas.microsoft.com/office/drawing/2014/main" id="{2EF79121-BCD1-2E04-E321-1DACFE65B596}"/>
              </a:ext>
            </a:extLst>
          </p:cNvPr>
          <p:cNvPicPr>
            <a:picLocks noChangeAspect="1"/>
          </p:cNvPicPr>
          <p:nvPr/>
        </p:nvPicPr>
        <p:blipFill>
          <a:blip r:embed="rId5"/>
          <a:srcRect l="14981" r="23575" b="1"/>
          <a:stretch>
            <a:fillRect/>
          </a:stretch>
        </p:blipFill>
        <p:spPr>
          <a:xfrm>
            <a:off x="8713420" y="3477467"/>
            <a:ext cx="2240463" cy="2566640"/>
          </a:xfrm>
          <a:custGeom>
            <a:avLst/>
            <a:gdLst/>
            <a:ahLst/>
            <a:cxnLst/>
            <a:rect l="l" t="t" r="r" b="b"/>
            <a:pathLst>
              <a:path w="2947316" h="3333745">
                <a:moveTo>
                  <a:pt x="0" y="0"/>
                </a:moveTo>
                <a:lnTo>
                  <a:pt x="2947316" y="0"/>
                </a:lnTo>
                <a:lnTo>
                  <a:pt x="2947316" y="3333745"/>
                </a:lnTo>
                <a:lnTo>
                  <a:pt x="0" y="3333745"/>
                </a:lnTo>
                <a:close/>
              </a:path>
            </a:pathLst>
          </a:custGeom>
        </p:spPr>
      </p:pic>
      <p:sp>
        <p:nvSpPr>
          <p:cNvPr id="9" name="TextBox 8">
            <a:extLst>
              <a:ext uri="{FF2B5EF4-FFF2-40B4-BE49-F238E27FC236}">
                <a16:creationId xmlns:a16="http://schemas.microsoft.com/office/drawing/2014/main" id="{A9520EBE-DC1A-8915-0577-A295247309D6}"/>
              </a:ext>
            </a:extLst>
          </p:cNvPr>
          <p:cNvSpPr txBox="1"/>
          <p:nvPr/>
        </p:nvSpPr>
        <p:spPr>
          <a:xfrm>
            <a:off x="512956" y="254063"/>
            <a:ext cx="65032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SUGGESTIONS FOR OVERCOMING COMMUNICATION BARRIERS :</a:t>
            </a:r>
          </a:p>
        </p:txBody>
      </p:sp>
      <p:sp>
        <p:nvSpPr>
          <p:cNvPr id="8" name="TextBox 7">
            <a:extLst>
              <a:ext uri="{FF2B5EF4-FFF2-40B4-BE49-F238E27FC236}">
                <a16:creationId xmlns:a16="http://schemas.microsoft.com/office/drawing/2014/main" id="{59220602-93DD-F459-6586-45126D63589A}"/>
              </a:ext>
            </a:extLst>
          </p:cNvPr>
          <p:cNvSpPr txBox="1"/>
          <p:nvPr/>
        </p:nvSpPr>
        <p:spPr>
          <a:xfrm flipH="1">
            <a:off x="3296835" y="1608508"/>
            <a:ext cx="333390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000" b="1" dirty="0"/>
              <a:t>USE OF HEADPHONES AND MICROPHONE</a:t>
            </a:r>
          </a:p>
          <a:p>
            <a:pPr marL="457200" indent="-457200">
              <a:buFont typeface="Arial"/>
              <a:buChar char="•"/>
            </a:pPr>
            <a:endParaRPr lang="en-GB" sz="2000" b="1" dirty="0"/>
          </a:p>
        </p:txBody>
      </p:sp>
      <p:sp>
        <p:nvSpPr>
          <p:cNvPr id="10" name="TextBox 9">
            <a:extLst>
              <a:ext uri="{FF2B5EF4-FFF2-40B4-BE49-F238E27FC236}">
                <a16:creationId xmlns:a16="http://schemas.microsoft.com/office/drawing/2014/main" id="{03CF2FAD-0FC0-B3FA-F1C0-142CB1016782}"/>
              </a:ext>
            </a:extLst>
          </p:cNvPr>
          <p:cNvSpPr txBox="1"/>
          <p:nvPr/>
        </p:nvSpPr>
        <p:spPr>
          <a:xfrm>
            <a:off x="7409534" y="2903584"/>
            <a:ext cx="34548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t>LOWER THE VOLUME OF THE MACHINE</a:t>
            </a:r>
          </a:p>
        </p:txBody>
      </p:sp>
      <p:sp>
        <p:nvSpPr>
          <p:cNvPr id="11" name="TextBox 10">
            <a:extLst>
              <a:ext uri="{FF2B5EF4-FFF2-40B4-BE49-F238E27FC236}">
                <a16:creationId xmlns:a16="http://schemas.microsoft.com/office/drawing/2014/main" id="{DF85035C-6528-05C0-FF67-1F8DB3DDEDCB}"/>
              </a:ext>
            </a:extLst>
          </p:cNvPr>
          <p:cNvSpPr txBox="1"/>
          <p:nvPr/>
        </p:nvSpPr>
        <p:spPr>
          <a:xfrm>
            <a:off x="3315096" y="4276635"/>
            <a:ext cx="329738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dirty="0"/>
              <a:t>CHOOSE A QUIET PLACE</a:t>
            </a:r>
          </a:p>
        </p:txBody>
      </p:sp>
      <p:sp>
        <p:nvSpPr>
          <p:cNvPr id="12" name="TextBox 11">
            <a:extLst>
              <a:ext uri="{FF2B5EF4-FFF2-40B4-BE49-F238E27FC236}">
                <a16:creationId xmlns:a16="http://schemas.microsoft.com/office/drawing/2014/main" id="{106567C5-42C6-C04F-99D8-A79DCC6DC5F7}"/>
              </a:ext>
            </a:extLst>
          </p:cNvPr>
          <p:cNvSpPr txBox="1"/>
          <p:nvPr/>
        </p:nvSpPr>
        <p:spPr>
          <a:xfrm>
            <a:off x="8240752" y="6150114"/>
            <a:ext cx="326589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1" dirty="0"/>
              <a:t>USE OF GESTURES AND SYMBOLS</a:t>
            </a:r>
          </a:p>
        </p:txBody>
      </p:sp>
    </p:spTree>
    <p:extLst>
      <p:ext uri="{BB962C8B-B14F-4D97-AF65-F5344CB8AC3E}">
        <p14:creationId xmlns:p14="http://schemas.microsoft.com/office/powerpoint/2010/main" val="746486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8E72-D5A5-FE59-D0E8-3A851D408EB3}"/>
              </a:ext>
            </a:extLst>
          </p:cNvPr>
          <p:cNvSpPr>
            <a:spLocks noGrp="1"/>
          </p:cNvSpPr>
          <p:nvPr>
            <p:ph type="title"/>
          </p:nvPr>
        </p:nvSpPr>
        <p:spPr>
          <a:xfrm>
            <a:off x="294216" y="403099"/>
            <a:ext cx="11781243" cy="1478353"/>
          </a:xfrm>
        </p:spPr>
        <p:txBody>
          <a:bodyPr>
            <a:normAutofit fontScale="90000"/>
          </a:bodyPr>
          <a:lstStyle/>
          <a:p>
            <a:r>
              <a:rPr lang="en-US" dirty="0">
                <a:latin typeface="Futura Medium" panose="020B0602020204020303" pitchFamily="34" charset="-79"/>
                <a:cs typeface="Futura Medium" panose="020B0602020204020303" pitchFamily="34" charset="-79"/>
              </a:rPr>
              <a:t>3.Language/Communication/Body Language</a:t>
            </a:r>
            <a:br>
              <a:rPr lang="en-US" dirty="0">
                <a:latin typeface="Futura Medium" panose="020B0602020204020303" pitchFamily="34" charset="-79"/>
                <a:cs typeface="Futura Medium" panose="020B0602020204020303" pitchFamily="34" charset="-79"/>
              </a:rPr>
            </a:br>
            <a:br>
              <a:rPr lang="en-US" dirty="0">
                <a:latin typeface="Futura Medium" panose="020B0602020204020303" pitchFamily="34" charset="-79"/>
                <a:cs typeface="Futura Medium" panose="020B0602020204020303" pitchFamily="34" charset="-79"/>
              </a:rPr>
            </a:br>
            <a:r>
              <a:rPr lang="en-US" dirty="0">
                <a:latin typeface="Futura Medium" panose="020B0602020204020303" pitchFamily="34" charset="-79"/>
                <a:cs typeface="Futura Medium" panose="020B0602020204020303" pitchFamily="34" charset="-79"/>
              </a:rPr>
              <a:t>         </a:t>
            </a:r>
            <a:r>
              <a:rPr lang="en-US" sz="3400" u="sng" dirty="0">
                <a:latin typeface="Futura Medium" panose="020B0602020204020303" pitchFamily="34" charset="-79"/>
                <a:cs typeface="Futura Medium" panose="020B0602020204020303" pitchFamily="34" charset="-79"/>
              </a:rPr>
              <a:t>Berlo’s SMCR Model of Communication</a:t>
            </a:r>
            <a:endParaRPr lang="en-US" sz="3400" u="sng" dirty="0"/>
          </a:p>
        </p:txBody>
      </p:sp>
      <p:pic>
        <p:nvPicPr>
          <p:cNvPr id="4" name="Content Placeholder 3" descr="David Berlo's Model of Communication | PPTX">
            <a:extLst>
              <a:ext uri="{FF2B5EF4-FFF2-40B4-BE49-F238E27FC236}">
                <a16:creationId xmlns:a16="http://schemas.microsoft.com/office/drawing/2014/main" id="{18F1A288-F9D7-10C9-FAAB-80AB4AEA81A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6050976" y="2251296"/>
            <a:ext cx="5556249" cy="4167187"/>
          </a:xfrm>
          <a:prstGeom prst="rect">
            <a:avLst/>
          </a:prstGeom>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B7FDC06D-054C-3D68-A003-A91FCB1CF7F9}"/>
              </a:ext>
            </a:extLst>
          </p:cNvPr>
          <p:cNvSpPr txBox="1"/>
          <p:nvPr/>
        </p:nvSpPr>
        <p:spPr>
          <a:xfrm>
            <a:off x="294216" y="3803830"/>
            <a:ext cx="5020076" cy="1026751"/>
          </a:xfrm>
          <a:prstGeom prst="rect">
            <a:avLst/>
          </a:prstGeom>
          <a:noFill/>
        </p:spPr>
        <p:txBody>
          <a:bodyPr wrap="square" rtlCol="0">
            <a:spAutoFit/>
          </a:bodyPr>
          <a:lstStyle/>
          <a:p>
            <a:endParaRPr lang="en-US" dirty="0"/>
          </a:p>
        </p:txBody>
      </p:sp>
      <p:sp>
        <p:nvSpPr>
          <p:cNvPr id="11" name="TextBox 10">
            <a:extLst>
              <a:ext uri="{FF2B5EF4-FFF2-40B4-BE49-F238E27FC236}">
                <a16:creationId xmlns:a16="http://schemas.microsoft.com/office/drawing/2014/main" id="{7BDC49EF-8BA1-92E1-4088-D08CFAED3FD9}"/>
              </a:ext>
            </a:extLst>
          </p:cNvPr>
          <p:cNvSpPr txBox="1"/>
          <p:nvPr/>
        </p:nvSpPr>
        <p:spPr>
          <a:xfrm>
            <a:off x="294216" y="4455750"/>
            <a:ext cx="5020076" cy="1026751"/>
          </a:xfrm>
          <a:prstGeom prst="rect">
            <a:avLst/>
          </a:prstGeom>
          <a:noFill/>
        </p:spPr>
        <p:txBody>
          <a:bodyPr wrap="square" rtlCol="0">
            <a:spAutoFit/>
          </a:bodyPr>
          <a:lstStyle/>
          <a:p>
            <a:endParaRPr lang="en-US" dirty="0"/>
          </a:p>
        </p:txBody>
      </p:sp>
      <p:sp>
        <p:nvSpPr>
          <p:cNvPr id="14" name="TextBox 13">
            <a:extLst>
              <a:ext uri="{FF2B5EF4-FFF2-40B4-BE49-F238E27FC236}">
                <a16:creationId xmlns:a16="http://schemas.microsoft.com/office/drawing/2014/main" id="{E609D73B-EBD7-8AEF-362A-005226E8BA0A}"/>
              </a:ext>
            </a:extLst>
          </p:cNvPr>
          <p:cNvSpPr txBox="1"/>
          <p:nvPr/>
        </p:nvSpPr>
        <p:spPr>
          <a:xfrm>
            <a:off x="584775" y="1824260"/>
            <a:ext cx="4828477" cy="5262979"/>
          </a:xfrm>
          <a:prstGeom prst="rect">
            <a:avLst/>
          </a:prstGeom>
          <a:noFill/>
        </p:spPr>
        <p:txBody>
          <a:bodyPr wrap="square" rtlCol="0">
            <a:spAutoFit/>
          </a:bodyPr>
          <a:lstStyle/>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Berlo’s (1960) SMCR Model, explain that effective communication depends on the Source, Message, Channel and Receiver.</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How a social system and cultural can impact communication (</a:t>
            </a:r>
            <a:r>
              <a:rPr lang="en-US" sz="1400" dirty="0" err="1"/>
              <a:t>troussas</a:t>
            </a:r>
            <a:r>
              <a:rPr lang="en-US" sz="1400" dirty="0"/>
              <a:t> et al., 2025)</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Communication is successful only when both the sender and receiver share sufficient communication skills, knowledge, attitude, language and cultural understanding.</a:t>
            </a:r>
          </a:p>
          <a:p>
            <a:endParaRPr lang="en-US" sz="1400" dirty="0"/>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Gary’s lack of energy, stress and frustration negatively impact his attitude and communication skills, lead into message being given in an angry way (Zhang et al., 2026).</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dirty="0"/>
              <a:t>When these factors differ, communication barrier occur and messages can be misunderstood.</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endParaRPr lang="en-US" sz="1400" dirty="0"/>
          </a:p>
        </p:txBody>
      </p:sp>
      <p:sp>
        <p:nvSpPr>
          <p:cNvPr id="15" name="TextBox 14">
            <a:extLst>
              <a:ext uri="{FF2B5EF4-FFF2-40B4-BE49-F238E27FC236}">
                <a16:creationId xmlns:a16="http://schemas.microsoft.com/office/drawing/2014/main" id="{A0E68852-2884-B197-66BF-FD42EE0D1F1E}"/>
              </a:ext>
            </a:extLst>
          </p:cNvPr>
          <p:cNvSpPr txBox="1"/>
          <p:nvPr/>
        </p:nvSpPr>
        <p:spPr>
          <a:xfrm>
            <a:off x="10649087" y="70185"/>
            <a:ext cx="1627094" cy="369332"/>
          </a:xfrm>
          <a:prstGeom prst="rect">
            <a:avLst/>
          </a:prstGeom>
          <a:noFill/>
        </p:spPr>
        <p:txBody>
          <a:bodyPr wrap="square" rtlCol="0">
            <a:spAutoFit/>
          </a:bodyPr>
          <a:lstStyle/>
          <a:p>
            <a:r>
              <a:rPr lang="en-US" dirty="0"/>
              <a:t>      </a:t>
            </a:r>
            <a:r>
              <a:rPr lang="en-US" i="1" dirty="0"/>
              <a:t>Etelvina</a:t>
            </a:r>
          </a:p>
        </p:txBody>
      </p:sp>
    </p:spTree>
    <p:extLst>
      <p:ext uri="{BB962C8B-B14F-4D97-AF65-F5344CB8AC3E}">
        <p14:creationId xmlns:p14="http://schemas.microsoft.com/office/powerpoint/2010/main" val="2925826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9A1A-17DE-646B-F98B-7A6FE69F3B81}"/>
              </a:ext>
            </a:extLst>
          </p:cNvPr>
          <p:cNvSpPr>
            <a:spLocks noGrp="1"/>
          </p:cNvSpPr>
          <p:nvPr>
            <p:ph type="title"/>
          </p:nvPr>
        </p:nvSpPr>
        <p:spPr>
          <a:xfrm>
            <a:off x="100361" y="611778"/>
            <a:ext cx="11743697" cy="724691"/>
          </a:xfrm>
        </p:spPr>
        <p:txBody>
          <a:bodyPr>
            <a:noAutofit/>
          </a:bodyPr>
          <a:lstStyle/>
          <a:p>
            <a:r>
              <a:rPr lang="en-US" sz="3400" dirty="0">
                <a:latin typeface="Futura Medium" panose="020B0602020204020303" pitchFamily="34" charset="-79"/>
                <a:cs typeface="Futura Medium" panose="020B0602020204020303" pitchFamily="34" charset="-79"/>
              </a:rPr>
              <a:t> 3.Language/Communication/Body Language</a:t>
            </a:r>
          </a:p>
        </p:txBody>
      </p:sp>
      <p:sp>
        <p:nvSpPr>
          <p:cNvPr id="3" name="Content Placeholder 2">
            <a:extLst>
              <a:ext uri="{FF2B5EF4-FFF2-40B4-BE49-F238E27FC236}">
                <a16:creationId xmlns:a16="http://schemas.microsoft.com/office/drawing/2014/main" id="{1945D5CA-811C-FCC9-138B-D4CB41827B05}"/>
              </a:ext>
            </a:extLst>
          </p:cNvPr>
          <p:cNvSpPr>
            <a:spLocks noGrp="1"/>
          </p:cNvSpPr>
          <p:nvPr>
            <p:ph idx="1"/>
          </p:nvPr>
        </p:nvSpPr>
        <p:spPr>
          <a:xfrm>
            <a:off x="349996" y="1428218"/>
            <a:ext cx="5257800" cy="4522897"/>
          </a:xfrm>
        </p:spPr>
        <p:txBody>
          <a:bodyPr vert="horz" lIns="91440" tIns="45720" rIns="91440" bIns="45720" rtlCol="0" anchor="t">
            <a:normAutofit lnSpcReduction="10000"/>
          </a:bodyPr>
          <a:lstStyle/>
          <a:p>
            <a:pPr marL="0" indent="0">
              <a:buNone/>
            </a:pPr>
            <a:r>
              <a:rPr lang="en-US" sz="1600" b="1" i="1" dirty="0"/>
              <a:t>The Flight Foods Ltd</a:t>
            </a:r>
          </a:p>
          <a:p>
            <a:r>
              <a:rPr lang="en-US" sz="1600" dirty="0"/>
              <a:t>Gary (Source) provides food hygiene and production instructions to employees (Receivers).</a:t>
            </a:r>
          </a:p>
          <a:p>
            <a:r>
              <a:rPr lang="en-US" sz="1600" dirty="0"/>
              <a:t>Many employees have limited English, making it difficult to fully understand safely procedure and production requirements (Marcus, 2024).</a:t>
            </a:r>
          </a:p>
          <a:p>
            <a:r>
              <a:rPr lang="en-US" sz="1600" dirty="0"/>
              <a:t>This weakens the communication process described by Berlo because the message is not decoded accurately.</a:t>
            </a:r>
          </a:p>
          <a:p>
            <a:pPr marL="0" indent="0">
              <a:buNone/>
            </a:pPr>
            <a:r>
              <a:rPr lang="en-US" sz="1600" b="1" i="1" dirty="0"/>
              <a:t>Consequences</a:t>
            </a:r>
          </a:p>
          <a:p>
            <a:r>
              <a:rPr lang="en-US" sz="1600" dirty="0"/>
              <a:t> Misunderstood hygiene procedures;</a:t>
            </a:r>
          </a:p>
          <a:p>
            <a:r>
              <a:rPr lang="en-US" sz="1600" dirty="0"/>
              <a:t>Incorrect food preparation and packaging;</a:t>
            </a:r>
          </a:p>
          <a:p>
            <a:r>
              <a:rPr lang="en-US" sz="1600" dirty="0"/>
              <a:t>Increased risk of food contamination and customer complaints;</a:t>
            </a:r>
          </a:p>
          <a:p>
            <a:r>
              <a:rPr lang="en-US" sz="1600" dirty="0"/>
              <a:t>Lower efficiency and reduce product quality.</a:t>
            </a:r>
          </a:p>
        </p:txBody>
      </p:sp>
      <p:graphicFrame>
        <p:nvGraphicFramePr>
          <p:cNvPr id="4" name="Table 3">
            <a:extLst>
              <a:ext uri="{FF2B5EF4-FFF2-40B4-BE49-F238E27FC236}">
                <a16:creationId xmlns:a16="http://schemas.microsoft.com/office/drawing/2014/main" id="{9D8FB0BF-7B33-F428-19A2-3E0A0B5565A9}"/>
              </a:ext>
            </a:extLst>
          </p:cNvPr>
          <p:cNvGraphicFramePr>
            <a:graphicFrameLocks noGrp="1"/>
          </p:cNvGraphicFramePr>
          <p:nvPr>
            <p:extLst>
              <p:ext uri="{D42A27DB-BD31-4B8C-83A1-F6EECF244321}">
                <p14:modId xmlns:p14="http://schemas.microsoft.com/office/powerpoint/2010/main" val="3367745989"/>
              </p:ext>
            </p:extLst>
          </p:nvPr>
        </p:nvGraphicFramePr>
        <p:xfrm>
          <a:off x="6442841" y="1702675"/>
          <a:ext cx="5399163" cy="3791576"/>
        </p:xfrm>
        <a:graphic>
          <a:graphicData uri="http://schemas.openxmlformats.org/drawingml/2006/table">
            <a:tbl>
              <a:tblPr firstRow="1" bandRow="1">
                <a:noFill/>
                <a:tableStyleId>{5C22544A-7EE6-4342-B048-85BDC9FD1C3A}</a:tableStyleId>
              </a:tblPr>
              <a:tblGrid>
                <a:gridCol w="5399163">
                  <a:extLst>
                    <a:ext uri="{9D8B030D-6E8A-4147-A177-3AD203B41FA5}">
                      <a16:colId xmlns:a16="http://schemas.microsoft.com/office/drawing/2014/main" val="3323142218"/>
                    </a:ext>
                  </a:extLst>
                </a:gridCol>
              </a:tblGrid>
              <a:tr h="3791576">
                <a:tc>
                  <a:txBody>
                    <a:bodyPr/>
                    <a:lstStyle/>
                    <a:p>
                      <a:endParaRPr lang="en-GB" sz="3300" b="1">
                        <a:solidFill>
                          <a:schemeClr val="tx1">
                            <a:lumMod val="75000"/>
                            <a:lumOff val="25000"/>
                          </a:schemeClr>
                        </a:solidFill>
                      </a:endParaRPr>
                    </a:p>
                  </a:txBody>
                  <a:tcPr marL="402336" marR="201168" marT="201168" marB="20116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802119881"/>
                  </a:ext>
                </a:extLst>
              </a:tr>
            </a:tbl>
          </a:graphicData>
        </a:graphic>
      </p:graphicFrame>
      <p:pic>
        <p:nvPicPr>
          <p:cNvPr id="6" name="Picture 5">
            <a:extLst>
              <a:ext uri="{FF2B5EF4-FFF2-40B4-BE49-F238E27FC236}">
                <a16:creationId xmlns:a16="http://schemas.microsoft.com/office/drawing/2014/main" id="{67A884C7-B0E6-AE2B-8CCB-BD370686961D}"/>
              </a:ext>
            </a:extLst>
          </p:cNvPr>
          <p:cNvPicPr>
            <a:picLocks noChangeAspect="1"/>
          </p:cNvPicPr>
          <p:nvPr/>
        </p:nvPicPr>
        <p:blipFill>
          <a:blip r:embed="rId2"/>
          <a:srcRect l="2507" t="-3856" r="-2507" b="3723"/>
          <a:stretch>
            <a:fillRect/>
          </a:stretch>
        </p:blipFill>
        <p:spPr>
          <a:xfrm>
            <a:off x="5854601" y="1583473"/>
            <a:ext cx="5790473" cy="4209495"/>
          </a:xfrm>
          <a:prstGeom prst="rect">
            <a:avLst/>
          </a:prstGeom>
        </p:spPr>
      </p:pic>
      <p:sp>
        <p:nvSpPr>
          <p:cNvPr id="5" name="TextBox 4">
            <a:extLst>
              <a:ext uri="{FF2B5EF4-FFF2-40B4-BE49-F238E27FC236}">
                <a16:creationId xmlns:a16="http://schemas.microsoft.com/office/drawing/2014/main" id="{5A2AF463-4D15-22A5-CB1F-3C2882D5ABD6}"/>
              </a:ext>
            </a:extLst>
          </p:cNvPr>
          <p:cNvSpPr txBox="1"/>
          <p:nvPr/>
        </p:nvSpPr>
        <p:spPr>
          <a:xfrm>
            <a:off x="10538012" y="150697"/>
            <a:ext cx="1653988" cy="369332"/>
          </a:xfrm>
          <a:prstGeom prst="rect">
            <a:avLst/>
          </a:prstGeom>
          <a:noFill/>
        </p:spPr>
        <p:txBody>
          <a:bodyPr wrap="square" rtlCol="0">
            <a:spAutoFit/>
          </a:bodyPr>
          <a:lstStyle/>
          <a:p>
            <a:r>
              <a:rPr lang="en-US" dirty="0"/>
              <a:t>      </a:t>
            </a:r>
            <a:r>
              <a:rPr lang="en-US" i="1" dirty="0"/>
              <a:t>Etelvina</a:t>
            </a:r>
          </a:p>
        </p:txBody>
      </p:sp>
    </p:spTree>
    <p:extLst>
      <p:ext uri="{BB962C8B-B14F-4D97-AF65-F5344CB8AC3E}">
        <p14:creationId xmlns:p14="http://schemas.microsoft.com/office/powerpoint/2010/main" val="130622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D8BC-71E9-E96C-B87E-40F9CF774E66}"/>
              </a:ext>
            </a:extLst>
          </p:cNvPr>
          <p:cNvSpPr>
            <a:spLocks noGrp="1"/>
          </p:cNvSpPr>
          <p:nvPr>
            <p:ph type="ctrTitle"/>
          </p:nvPr>
        </p:nvSpPr>
        <p:spPr>
          <a:xfrm>
            <a:off x="308385" y="435868"/>
            <a:ext cx="6315439" cy="816906"/>
          </a:xfrm>
        </p:spPr>
        <p:txBody>
          <a:bodyPr>
            <a:normAutofit/>
          </a:bodyPr>
          <a:lstStyle/>
          <a:p>
            <a:pPr algn="l"/>
            <a:r>
              <a:rPr lang="en-GB" sz="4000" dirty="0">
                <a:latin typeface="Futura Medium" panose="020B0602020204020303" pitchFamily="34" charset="-79"/>
                <a:cs typeface="Futura Medium" panose="020B0602020204020303" pitchFamily="34" charset="-79"/>
              </a:rPr>
              <a:t>4. Age/Generational</a:t>
            </a:r>
          </a:p>
        </p:txBody>
      </p:sp>
      <p:sp>
        <p:nvSpPr>
          <p:cNvPr id="3" name="Subtitle 2">
            <a:extLst>
              <a:ext uri="{FF2B5EF4-FFF2-40B4-BE49-F238E27FC236}">
                <a16:creationId xmlns:a16="http://schemas.microsoft.com/office/drawing/2014/main" id="{1EBDB097-F0BF-2981-B2F2-5358620A4AC7}"/>
              </a:ext>
            </a:extLst>
          </p:cNvPr>
          <p:cNvSpPr>
            <a:spLocks noGrp="1"/>
          </p:cNvSpPr>
          <p:nvPr>
            <p:ph type="subTitle" idx="1"/>
          </p:nvPr>
        </p:nvSpPr>
        <p:spPr>
          <a:xfrm>
            <a:off x="643860" y="1624419"/>
            <a:ext cx="7478495" cy="4797713"/>
          </a:xfrm>
        </p:spPr>
        <p:txBody>
          <a:bodyPr>
            <a:normAutofit fontScale="62500" lnSpcReduction="20000"/>
          </a:bodyPr>
          <a:lstStyle/>
          <a:p>
            <a:pPr marL="342900" indent="-342900" algn="just">
              <a:buFont typeface="Arial" panose="020B0604020202020204" pitchFamily="34" charset="0"/>
              <a:buChar char="•"/>
            </a:pPr>
            <a:r>
              <a:rPr lang="en-GB" b="1" dirty="0"/>
              <a:t>Workforce </a:t>
            </a:r>
          </a:p>
          <a:p>
            <a:pPr algn="just"/>
            <a:r>
              <a:rPr lang="en-GB" dirty="0"/>
              <a:t>The workforce consists of employees aged </a:t>
            </a:r>
            <a:r>
              <a:rPr lang="en-GB" b="1" dirty="0"/>
              <a:t>16–60</a:t>
            </a:r>
            <a:r>
              <a:rPr lang="en-GB" dirty="0"/>
              <a:t>, creating a multigenerational team with different levels of experience and ways of learning.</a:t>
            </a:r>
          </a:p>
          <a:p>
            <a:pPr marL="342900" indent="-342900" algn="just">
              <a:buFont typeface="Arial" panose="020B0604020202020204" pitchFamily="34" charset="0"/>
              <a:buChar char="•"/>
            </a:pPr>
            <a:r>
              <a:rPr lang="en-GB" b="1" dirty="0"/>
              <a:t>Communication</a:t>
            </a:r>
            <a:endParaRPr lang="en-GB" dirty="0"/>
          </a:p>
          <a:p>
            <a:pPr lvl="0" algn="just"/>
            <a:r>
              <a:rPr lang="en-GB" dirty="0"/>
              <a:t>Different generations may communicate and learn differently, making it harder for instructions to be understood by everyone.</a:t>
            </a:r>
          </a:p>
          <a:p>
            <a:pPr marL="342900" indent="-342900" algn="just">
              <a:buFont typeface="Arial" panose="020B0604020202020204" pitchFamily="34" charset="0"/>
              <a:buChar char="•"/>
            </a:pPr>
            <a:r>
              <a:rPr lang="en-GB" b="1" dirty="0"/>
              <a:t>Evidence</a:t>
            </a:r>
            <a:endParaRPr lang="en-GB" dirty="0"/>
          </a:p>
          <a:p>
            <a:pPr lvl="0" algn="just"/>
            <a:r>
              <a:rPr lang="en-GB" dirty="0"/>
              <a:t>Gary states that the older workers understand instructions, but the younger workers do not, showing that the current communication methods are ineffective.</a:t>
            </a:r>
          </a:p>
          <a:p>
            <a:pPr marL="342900" indent="-342900" algn="just">
              <a:buFont typeface="Arial" panose="020B0604020202020204" pitchFamily="34" charset="0"/>
              <a:buChar char="•"/>
            </a:pPr>
            <a:r>
              <a:rPr lang="en-GB" b="1" dirty="0"/>
              <a:t>Impact</a:t>
            </a:r>
            <a:endParaRPr lang="en-GB" dirty="0"/>
          </a:p>
          <a:p>
            <a:pPr lvl="0" algn="just"/>
            <a:r>
              <a:rPr lang="en-GB" dirty="0"/>
              <a:t>Miscommunication contributes to food hygiene mistakes, including undercooked food, poor packaging and meat being placed in vegetarian meals.</a:t>
            </a:r>
          </a:p>
          <a:p>
            <a:pPr marL="342900" indent="-342900" algn="just">
              <a:buFont typeface="Arial" panose="020B0604020202020204" pitchFamily="34" charset="0"/>
              <a:buChar char="•"/>
            </a:pPr>
            <a:r>
              <a:rPr lang="en-GB" b="1" dirty="0"/>
              <a:t>Recommendation</a:t>
            </a:r>
            <a:endParaRPr lang="en-GB" dirty="0"/>
          </a:p>
          <a:p>
            <a:pPr lvl="0" algn="just"/>
            <a:r>
              <a:rPr lang="en-GB" dirty="0"/>
              <a:t>Provide structured food hygiene training and introduce mentoring, allowing experienced employees to support younger workers and improve teamwork.</a:t>
            </a:r>
          </a:p>
        </p:txBody>
      </p:sp>
      <p:sp>
        <p:nvSpPr>
          <p:cNvPr id="4" name="Rectangle 3">
            <a:extLst>
              <a:ext uri="{FF2B5EF4-FFF2-40B4-BE49-F238E27FC236}">
                <a16:creationId xmlns:a16="http://schemas.microsoft.com/office/drawing/2014/main" id="{CA1FA2CC-4524-4232-73B3-09C6BE211C1E}"/>
              </a:ext>
            </a:extLst>
          </p:cNvPr>
          <p:cNvSpPr/>
          <p:nvPr/>
        </p:nvSpPr>
        <p:spPr>
          <a:xfrm>
            <a:off x="8519532" y="1996559"/>
            <a:ext cx="3028608" cy="32370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a:p>
            <a:pPr algn="ctr"/>
            <a:endParaRPr lang="en-GB" b="1" dirty="0"/>
          </a:p>
          <a:p>
            <a:pPr algn="ctr"/>
            <a:endParaRPr lang="en-GB" b="1" dirty="0"/>
          </a:p>
          <a:p>
            <a:pPr algn="ctr"/>
            <a:r>
              <a:rPr lang="en-GB" b="1" dirty="0"/>
              <a:t>Age/generational barriers arise when employees of different ages have different experiences, communication styles, attitudes and ways of working, making effective teamwork and communication more difficult.</a:t>
            </a:r>
            <a:r>
              <a:rPr lang="en-GB" dirty="0"/>
              <a:t>  </a:t>
            </a:r>
          </a:p>
          <a:p>
            <a:pPr algn="ctr"/>
            <a:endParaRPr lang="en-US" dirty="0"/>
          </a:p>
          <a:p>
            <a:pPr algn="ctr"/>
            <a:endParaRPr lang="en-US" dirty="0"/>
          </a:p>
          <a:p>
            <a:pPr algn="ctr"/>
            <a:endParaRPr lang="en-US" dirty="0"/>
          </a:p>
          <a:p>
            <a:pPr algn="ctr"/>
            <a:endParaRPr lang="en-US" dirty="0"/>
          </a:p>
        </p:txBody>
      </p:sp>
      <p:sp>
        <p:nvSpPr>
          <p:cNvPr id="5" name="TextBox 4">
            <a:extLst>
              <a:ext uri="{FF2B5EF4-FFF2-40B4-BE49-F238E27FC236}">
                <a16:creationId xmlns:a16="http://schemas.microsoft.com/office/drawing/2014/main" id="{136329DF-190C-968E-E7B4-E6FF609E12CC}"/>
              </a:ext>
            </a:extLst>
          </p:cNvPr>
          <p:cNvSpPr txBox="1"/>
          <p:nvPr/>
        </p:nvSpPr>
        <p:spPr>
          <a:xfrm>
            <a:off x="5893866" y="6237466"/>
            <a:ext cx="5251332" cy="369332"/>
          </a:xfrm>
          <a:prstGeom prst="rect">
            <a:avLst/>
          </a:prstGeom>
          <a:noFill/>
        </p:spPr>
        <p:txBody>
          <a:bodyPr wrap="square">
            <a:spAutoFit/>
          </a:bodyPr>
          <a:lstStyle/>
          <a:p>
            <a:pPr algn="r"/>
            <a:r>
              <a:rPr lang="en-GB" b="1"/>
              <a:t>(Oxford review,  2025)</a:t>
            </a:r>
            <a:r>
              <a:rPr lang="en-GB" sz="1800" b="1"/>
              <a:t> </a:t>
            </a:r>
            <a:endParaRPr lang="en-US"/>
          </a:p>
        </p:txBody>
      </p:sp>
    </p:spTree>
    <p:extLst>
      <p:ext uri="{BB962C8B-B14F-4D97-AF65-F5344CB8AC3E}">
        <p14:creationId xmlns:p14="http://schemas.microsoft.com/office/powerpoint/2010/main" val="2837209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0CEE2-BD35-55A8-1163-0A7255881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D24723-558B-3129-171F-A378191BD4AF}"/>
              </a:ext>
            </a:extLst>
          </p:cNvPr>
          <p:cNvSpPr>
            <a:spLocks noGrp="1"/>
          </p:cNvSpPr>
          <p:nvPr>
            <p:ph type="ctrTitle"/>
          </p:nvPr>
        </p:nvSpPr>
        <p:spPr>
          <a:xfrm>
            <a:off x="308385" y="435868"/>
            <a:ext cx="8043878" cy="816906"/>
          </a:xfrm>
        </p:spPr>
        <p:txBody>
          <a:bodyPr>
            <a:normAutofit/>
          </a:bodyPr>
          <a:lstStyle/>
          <a:p>
            <a:pPr algn="l"/>
            <a:r>
              <a:rPr lang="en-GB" sz="4000" dirty="0">
                <a:latin typeface="Futura Medium" panose="020B0602020204020303" pitchFamily="34" charset="-79"/>
                <a:cs typeface="Futura Medium" panose="020B0602020204020303" pitchFamily="34" charset="-79"/>
              </a:rPr>
              <a:t>4. Age Generational Cont.</a:t>
            </a:r>
          </a:p>
        </p:txBody>
      </p:sp>
      <p:sp>
        <p:nvSpPr>
          <p:cNvPr id="3" name="Subtitle 2">
            <a:extLst>
              <a:ext uri="{FF2B5EF4-FFF2-40B4-BE49-F238E27FC236}">
                <a16:creationId xmlns:a16="http://schemas.microsoft.com/office/drawing/2014/main" id="{E12B3B01-FEBA-0D12-75D7-7B90E8E31944}"/>
              </a:ext>
            </a:extLst>
          </p:cNvPr>
          <p:cNvSpPr>
            <a:spLocks noGrp="1"/>
          </p:cNvSpPr>
          <p:nvPr>
            <p:ph type="subTitle" idx="1"/>
          </p:nvPr>
        </p:nvSpPr>
        <p:spPr>
          <a:xfrm>
            <a:off x="6304413" y="1535210"/>
            <a:ext cx="5682890" cy="3828528"/>
          </a:xfrm>
        </p:spPr>
        <p:txBody>
          <a:bodyPr>
            <a:normAutofit/>
          </a:bodyPr>
          <a:lstStyle/>
          <a:p>
            <a:pPr algn="just"/>
            <a:r>
              <a:rPr lang="en-GB" b="1" dirty="0"/>
              <a:t>Solution</a:t>
            </a:r>
            <a:endParaRPr lang="en-GB" dirty="0"/>
          </a:p>
          <a:p>
            <a:pPr lvl="0" algn="just"/>
            <a:r>
              <a:rPr lang="en-GB" dirty="0"/>
              <a:t>Provide structured food hygiene training and introduce mentoring, allowing experienced employees to support younger workers and improve teamwork.</a:t>
            </a:r>
          </a:p>
          <a:p>
            <a:pPr marL="342900" lvl="0" indent="-342900" algn="just">
              <a:buFont typeface="Arial" panose="020B0604020202020204" pitchFamily="34" charset="0"/>
              <a:buChar char="•"/>
            </a:pPr>
            <a:endParaRPr lang="en-GB" dirty="0"/>
          </a:p>
        </p:txBody>
      </p:sp>
      <p:sp>
        <p:nvSpPr>
          <p:cNvPr id="4" name="Subtitle 2">
            <a:extLst>
              <a:ext uri="{FF2B5EF4-FFF2-40B4-BE49-F238E27FC236}">
                <a16:creationId xmlns:a16="http://schemas.microsoft.com/office/drawing/2014/main" id="{F28FDAB6-2CD1-0EFC-AB1F-246263F8B8FD}"/>
              </a:ext>
            </a:extLst>
          </p:cNvPr>
          <p:cNvSpPr txBox="1">
            <a:spLocks/>
          </p:cNvSpPr>
          <p:nvPr/>
        </p:nvSpPr>
        <p:spPr>
          <a:xfrm>
            <a:off x="308385" y="1535208"/>
            <a:ext cx="5464229" cy="479771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GB" b="1"/>
              <a:t>Model</a:t>
            </a:r>
            <a:endParaRPr lang="en-GB"/>
          </a:p>
        </p:txBody>
      </p:sp>
      <p:sp>
        <p:nvSpPr>
          <p:cNvPr id="6" name="TextBox 5">
            <a:extLst>
              <a:ext uri="{FF2B5EF4-FFF2-40B4-BE49-F238E27FC236}">
                <a16:creationId xmlns:a16="http://schemas.microsoft.com/office/drawing/2014/main" id="{D64F5C3C-9C26-97C1-E6A6-E5E0620C6E82}"/>
              </a:ext>
            </a:extLst>
          </p:cNvPr>
          <p:cNvSpPr txBox="1"/>
          <p:nvPr/>
        </p:nvSpPr>
        <p:spPr>
          <a:xfrm>
            <a:off x="8073482" y="6332922"/>
            <a:ext cx="3913821" cy="369332"/>
          </a:xfrm>
          <a:prstGeom prst="rect">
            <a:avLst/>
          </a:prstGeom>
          <a:noFill/>
        </p:spPr>
        <p:txBody>
          <a:bodyPr wrap="square">
            <a:spAutoFit/>
          </a:bodyPr>
          <a:lstStyle/>
          <a:p>
            <a:pPr algn="r"/>
            <a:r>
              <a:rPr lang="en-US"/>
              <a:t>(</a:t>
            </a:r>
            <a:r>
              <a:rPr lang="en-US" err="1"/>
              <a:t>Collidu</a:t>
            </a:r>
            <a:r>
              <a:rPr lang="en-US"/>
              <a:t>, 2026)</a:t>
            </a:r>
            <a:r>
              <a:rPr lang="en-GB" sz="1800" b="1"/>
              <a:t> </a:t>
            </a:r>
            <a:endParaRPr lang="en-US"/>
          </a:p>
        </p:txBody>
      </p:sp>
      <p:pic>
        <p:nvPicPr>
          <p:cNvPr id="7" name="Picture 6">
            <a:extLst>
              <a:ext uri="{FF2B5EF4-FFF2-40B4-BE49-F238E27FC236}">
                <a16:creationId xmlns:a16="http://schemas.microsoft.com/office/drawing/2014/main" id="{9A044CD1-B099-BCD1-20A3-D9FF789F872E}"/>
              </a:ext>
            </a:extLst>
          </p:cNvPr>
          <p:cNvPicPr>
            <a:picLocks noChangeAspect="1"/>
          </p:cNvPicPr>
          <p:nvPr/>
        </p:nvPicPr>
        <p:blipFill>
          <a:blip r:embed="rId2"/>
          <a:stretch>
            <a:fillRect/>
          </a:stretch>
        </p:blipFill>
        <p:spPr>
          <a:xfrm>
            <a:off x="327358" y="2156317"/>
            <a:ext cx="5470692" cy="3077264"/>
          </a:xfrm>
          <a:prstGeom prst="rect">
            <a:avLst/>
          </a:prstGeom>
        </p:spPr>
      </p:pic>
    </p:spTree>
    <p:extLst>
      <p:ext uri="{BB962C8B-B14F-4D97-AF65-F5344CB8AC3E}">
        <p14:creationId xmlns:p14="http://schemas.microsoft.com/office/powerpoint/2010/main" val="1559467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E7C75-2C51-CE57-7EE4-036CA6FAC4E8}"/>
              </a:ext>
            </a:extLst>
          </p:cNvPr>
          <p:cNvSpPr>
            <a:spLocks noGrp="1"/>
          </p:cNvSpPr>
          <p:nvPr>
            <p:ph type="title"/>
          </p:nvPr>
        </p:nvSpPr>
        <p:spPr>
          <a:xfrm>
            <a:off x="575179" y="543835"/>
            <a:ext cx="4275601" cy="638194"/>
          </a:xfrm>
        </p:spPr>
        <p:txBody>
          <a:bodyPr/>
          <a:lstStyle/>
          <a:p>
            <a:r>
              <a:rPr lang="en-US" dirty="0">
                <a:latin typeface="Futura Medium" panose="020B0602020204020303" pitchFamily="34" charset="-79"/>
                <a:cs typeface="Futura Medium" panose="020B0602020204020303" pitchFamily="34" charset="-79"/>
              </a:rPr>
              <a:t>5.Cultural</a:t>
            </a:r>
          </a:p>
        </p:txBody>
      </p:sp>
      <p:sp>
        <p:nvSpPr>
          <p:cNvPr id="3" name="Content Placeholder 2">
            <a:extLst>
              <a:ext uri="{FF2B5EF4-FFF2-40B4-BE49-F238E27FC236}">
                <a16:creationId xmlns:a16="http://schemas.microsoft.com/office/drawing/2014/main" id="{83981105-10E4-382B-A552-3857060D6F2C}"/>
              </a:ext>
            </a:extLst>
          </p:cNvPr>
          <p:cNvSpPr>
            <a:spLocks noGrp="1"/>
          </p:cNvSpPr>
          <p:nvPr>
            <p:ph idx="1"/>
          </p:nvPr>
        </p:nvSpPr>
        <p:spPr>
          <a:xfrm>
            <a:off x="575179" y="1418470"/>
            <a:ext cx="11010938" cy="5004632"/>
          </a:xfrm>
        </p:spPr>
        <p:txBody>
          <a:bodyPr>
            <a:normAutofit/>
          </a:bodyPr>
          <a:lstStyle/>
          <a:p>
            <a:pPr marL="0" indent="0">
              <a:buNone/>
            </a:pPr>
            <a:br>
              <a:rPr lang="en-GB" dirty="0"/>
            </a:br>
            <a:r>
              <a:rPr lang="en-GB" sz="1800" b="1" dirty="0">
                <a:effectLst/>
              </a:rPr>
              <a:t>Key Case Points: </a:t>
            </a:r>
            <a:br>
              <a:rPr lang="en-GB" dirty="0"/>
            </a:br>
            <a:r>
              <a:rPr lang="en-GB" sz="1800" dirty="0">
                <a:effectLst/>
              </a:rPr>
              <a:t>• Implicit vs. Explicit expectations causing workplace friction</a:t>
            </a:r>
            <a:br>
              <a:rPr lang="en-GB" dirty="0"/>
            </a:br>
            <a:r>
              <a:rPr lang="en-GB" sz="1800" dirty="0">
                <a:effectLst/>
              </a:rPr>
              <a:t>• Differing attitudes toward authority and indirect feedback</a:t>
            </a:r>
            <a:br>
              <a:rPr lang="en-GB" dirty="0"/>
            </a:br>
            <a:br>
              <a:rPr lang="en-GB" dirty="0"/>
            </a:br>
            <a:r>
              <a:rPr lang="en-GB" sz="1800" b="1" dirty="0">
                <a:effectLst/>
              </a:rPr>
              <a:t>Theoretical Lens: </a:t>
            </a:r>
            <a:br>
              <a:rPr lang="en-GB" dirty="0"/>
            </a:br>
            <a:r>
              <a:rPr lang="en-GB" sz="1800" dirty="0">
                <a:effectLst/>
              </a:rPr>
              <a:t>• Berlo’s SMCR Model (1960): Cultural filters in Encoding/Decoding |</a:t>
            </a:r>
            <a:br>
              <a:rPr lang="en-GB" dirty="0"/>
            </a:br>
            <a:r>
              <a:rPr lang="en-GB" sz="1800" dirty="0">
                <a:effectLst/>
              </a:rPr>
              <a:t>• Schramm (1954): Divergent "Fields of Experience"</a:t>
            </a:r>
            <a:br>
              <a:rPr lang="en-GB" dirty="0"/>
            </a:br>
            <a:br>
              <a:rPr lang="en-GB" dirty="0"/>
            </a:br>
            <a:r>
              <a:rPr lang="en-GB" sz="1800" dirty="0">
                <a:effectLst/>
              </a:rPr>
              <a:t> </a:t>
            </a:r>
            <a:r>
              <a:rPr lang="en-GB" sz="1800" b="1" dirty="0">
                <a:effectLst/>
              </a:rPr>
              <a:t>Actionable Recommendations for Gary:</a:t>
            </a:r>
            <a:br>
              <a:rPr lang="en-GB" dirty="0"/>
            </a:br>
            <a:r>
              <a:rPr lang="en-GB" sz="1800" dirty="0">
                <a:effectLst/>
              </a:rPr>
              <a:t>• Shift to open-ended comprehension checks</a:t>
            </a:r>
            <a:br>
              <a:rPr lang="en-GB" dirty="0"/>
            </a:br>
            <a:r>
              <a:rPr lang="en-GB" sz="1800" dirty="0">
                <a:effectLst/>
              </a:rPr>
              <a:t>• Develop Cultural Intelligence (CQ) &amp; establish a Team Charter</a:t>
            </a:r>
            <a:br>
              <a:rPr lang="en-GB" dirty="0"/>
            </a:br>
            <a:endParaRPr lang="en-US" dirty="0"/>
          </a:p>
        </p:txBody>
      </p:sp>
    </p:spTree>
    <p:extLst>
      <p:ext uri="{BB962C8B-B14F-4D97-AF65-F5344CB8AC3E}">
        <p14:creationId xmlns:p14="http://schemas.microsoft.com/office/powerpoint/2010/main" val="2853679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E3683-CB48-F75A-3B4E-8F8AAD4A9005}"/>
              </a:ext>
            </a:extLst>
          </p:cNvPr>
          <p:cNvSpPr>
            <a:spLocks noGrp="1"/>
          </p:cNvSpPr>
          <p:nvPr>
            <p:ph type="title"/>
          </p:nvPr>
        </p:nvSpPr>
        <p:spPr>
          <a:xfrm>
            <a:off x="517981" y="675861"/>
            <a:ext cx="3946443" cy="935982"/>
          </a:xfrm>
        </p:spPr>
        <p:txBody>
          <a:bodyPr/>
          <a:lstStyle/>
          <a:p>
            <a:r>
              <a:rPr lang="en-GB" dirty="0">
                <a:latin typeface="Futura Medium" panose="020B0602020204020303" pitchFamily="34" charset="-79"/>
                <a:cs typeface="Futura Medium" panose="020B0602020204020303" pitchFamily="34" charset="-79"/>
              </a:rPr>
              <a:t>6.Emotional</a:t>
            </a:r>
            <a:endParaRPr lang="en-GB" dirty="0"/>
          </a:p>
        </p:txBody>
      </p:sp>
      <p:sp>
        <p:nvSpPr>
          <p:cNvPr id="3" name="Content Placeholder 2">
            <a:extLst>
              <a:ext uri="{FF2B5EF4-FFF2-40B4-BE49-F238E27FC236}">
                <a16:creationId xmlns:a16="http://schemas.microsoft.com/office/drawing/2014/main" id="{B697A210-42FB-BB04-8B59-FFDF4AD27289}"/>
              </a:ext>
            </a:extLst>
          </p:cNvPr>
          <p:cNvSpPr>
            <a:spLocks noGrp="1"/>
          </p:cNvSpPr>
          <p:nvPr>
            <p:ph idx="1"/>
          </p:nvPr>
        </p:nvSpPr>
        <p:spPr>
          <a:xfrm>
            <a:off x="517981" y="1504709"/>
            <a:ext cx="11231342" cy="5220182"/>
          </a:xfrm>
        </p:spPr>
        <p:txBody>
          <a:bodyPr>
            <a:normAutofit lnSpcReduction="10000"/>
          </a:bodyPr>
          <a:lstStyle/>
          <a:p>
            <a:pPr marL="285750" indent="-285750">
              <a:buFont typeface="Arial" panose="020B0604020202020204" pitchFamily="34" charset="0"/>
              <a:buChar char="•"/>
            </a:pPr>
            <a:r>
              <a:rPr lang="en-GB" dirty="0"/>
              <a:t>An</a:t>
            </a:r>
            <a:r>
              <a:rPr lang="en-GB" b="1" dirty="0"/>
              <a:t> emotional barrier</a:t>
            </a:r>
            <a:r>
              <a:rPr lang="en-GB" dirty="0"/>
              <a:t> is a mental block that influences how you perceive others’ actions and prevents you from clearly communicating your feelings. Emotional barriers can trigger an emotional response that’s inappropriate or unproductive. (</a:t>
            </a:r>
            <a:r>
              <a:rPr lang="en-GB" dirty="0" err="1"/>
              <a:t>Nulab</a:t>
            </a:r>
            <a:r>
              <a:rPr lang="en-GB" dirty="0"/>
              <a:t> Staff – 2025).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Frustration / Stress / Anger / Fatigue / Negative Attitude / Lack of Empathy / Low Morale / Fear of Making Mistakes </a:t>
            </a:r>
          </a:p>
          <a:p>
            <a:pPr marL="285750" indent="-285750">
              <a:buFont typeface="Arial" panose="020B0604020202020204" pitchFamily="34" charset="0"/>
              <a:buChar char="•"/>
            </a:pPr>
            <a:r>
              <a:rPr lang="en-GB" dirty="0"/>
              <a:t>Main emotional communication barrier is Gary’s frustration and stress, which leads to anger and poor interpersonal communication. </a:t>
            </a:r>
          </a:p>
          <a:p>
            <a:pPr marL="285750" indent="-285750">
              <a:buFont typeface="Arial" panose="020B0604020202020204" pitchFamily="34" charset="0"/>
              <a:buChar char="•"/>
            </a:pPr>
            <a:r>
              <a:rPr lang="en-GB" dirty="0"/>
              <a:t>His frustration affects communication, making it less patient and effective. </a:t>
            </a:r>
          </a:p>
          <a:p>
            <a:pPr marL="285750" indent="-285750">
              <a:buFont typeface="Arial" panose="020B0604020202020204" pitchFamily="34" charset="0"/>
              <a:buChar char="•"/>
            </a:pPr>
            <a:r>
              <a:rPr lang="en-GB" dirty="0"/>
              <a:t>Instead of multilingual workforce he relies on shouting and wall signs.</a:t>
            </a:r>
          </a:p>
          <a:p>
            <a:pPr marL="285750" indent="-285750">
              <a:buFont typeface="Arial" panose="020B0604020202020204" pitchFamily="34" charset="0"/>
              <a:buChar char="•"/>
            </a:pPr>
            <a:r>
              <a:rPr lang="en-GB" dirty="0"/>
              <a:t>Fatigue and tiredness affects concentration, patience and decision-making, reducing the quality of supervision.</a:t>
            </a:r>
          </a:p>
          <a:p>
            <a:pPr marL="285750" indent="-285750">
              <a:buFont typeface="Arial" panose="020B0604020202020204" pitchFamily="34" charset="0"/>
              <a:buChar char="•"/>
            </a:pPr>
            <a:r>
              <a:rPr lang="en-GB" dirty="0"/>
              <a:t>Employees may become discouraged, feel resentment and stop listening.</a:t>
            </a:r>
          </a:p>
          <a:p>
            <a:pPr marL="285750" indent="-285750">
              <a:buFont typeface="Arial" panose="020B0604020202020204" pitchFamily="34" charset="0"/>
              <a:buChar char="•"/>
            </a:pPr>
            <a:r>
              <a:rPr lang="en-GB" dirty="0"/>
              <a:t>Angry communication and assumptions reduce trust and motivation, increasing the likelihood of mistakes.</a:t>
            </a:r>
          </a:p>
          <a:p>
            <a:pPr marL="285750" indent="-285750">
              <a:buFont typeface="Arial" panose="020B0604020202020204" pitchFamily="34" charset="0"/>
              <a:buChar char="•"/>
            </a:pPr>
            <a:r>
              <a:rPr lang="en-GB" dirty="0"/>
              <a:t>Negative attitude and lack of empathy leads to less willingness to communicate openly and report problems.</a:t>
            </a:r>
          </a:p>
          <a:p>
            <a:pPr marL="285750" indent="-285750">
              <a:buFont typeface="Arial" panose="020B0604020202020204" pitchFamily="34" charset="0"/>
              <a:buChar char="•"/>
            </a:pPr>
            <a:r>
              <a:rPr lang="en-GB" dirty="0"/>
              <a:t>Low morale affects to the employee’s engagement and their motivation to follow procedures carefully.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 these emotional barriers can increase the risk of safety incidents.</a:t>
            </a:r>
          </a:p>
          <a:p>
            <a:endParaRPr lang="en-GB" dirty="0"/>
          </a:p>
          <a:p>
            <a:endParaRPr lang="en-GB" dirty="0"/>
          </a:p>
        </p:txBody>
      </p:sp>
    </p:spTree>
    <p:extLst>
      <p:ext uri="{BB962C8B-B14F-4D97-AF65-F5344CB8AC3E}">
        <p14:creationId xmlns:p14="http://schemas.microsoft.com/office/powerpoint/2010/main" val="2155517409"/>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174FF-381E-4779-57F4-D418AC11AD94}"/>
              </a:ext>
            </a:extLst>
          </p:cNvPr>
          <p:cNvSpPr>
            <a:spLocks noGrp="1"/>
          </p:cNvSpPr>
          <p:nvPr>
            <p:ph type="title"/>
          </p:nvPr>
        </p:nvSpPr>
        <p:spPr>
          <a:xfrm>
            <a:off x="606873" y="571500"/>
            <a:ext cx="9922764" cy="935982"/>
          </a:xfrm>
        </p:spPr>
        <p:txBody>
          <a:bodyPr/>
          <a:lstStyle/>
          <a:p>
            <a:r>
              <a:rPr lang="en-GB" dirty="0">
                <a:latin typeface="Futura Medium" panose="020B0602020204020303" pitchFamily="34" charset="-79"/>
                <a:cs typeface="Futura Medium" panose="020B0602020204020303" pitchFamily="34" charset="-79"/>
              </a:rPr>
              <a:t>6.Emotional</a:t>
            </a:r>
            <a:endParaRPr lang="en-US" dirty="0"/>
          </a:p>
        </p:txBody>
      </p:sp>
      <p:sp>
        <p:nvSpPr>
          <p:cNvPr id="3" name="Content Placeholder 2">
            <a:extLst>
              <a:ext uri="{FF2B5EF4-FFF2-40B4-BE49-F238E27FC236}">
                <a16:creationId xmlns:a16="http://schemas.microsoft.com/office/drawing/2014/main" id="{D8772D3D-5D09-469C-484D-AA0010A42966}"/>
              </a:ext>
            </a:extLst>
          </p:cNvPr>
          <p:cNvSpPr>
            <a:spLocks noGrp="1"/>
          </p:cNvSpPr>
          <p:nvPr>
            <p:ph idx="1"/>
          </p:nvPr>
        </p:nvSpPr>
        <p:spPr>
          <a:xfrm>
            <a:off x="363805" y="2088396"/>
            <a:ext cx="5732195" cy="3494824"/>
          </a:xfrm>
        </p:spPr>
        <p:txBody>
          <a:bodyPr/>
          <a:lstStyle/>
          <a:p>
            <a:pPr marL="285750" indent="-285750">
              <a:buFont typeface="Arial" panose="020B0604020202020204" pitchFamily="34" charset="0"/>
              <a:buChar char="•"/>
            </a:pPr>
            <a:r>
              <a:rPr lang="en-US" dirty="0"/>
              <a:t>The emotional communication barriers presented reduce effective communication between management and employees, increasing mistakes and ultimately damaging product quality and the company’s reputation. </a:t>
            </a:r>
          </a:p>
          <a:p>
            <a:pPr marL="285750" indent="-285750">
              <a:buFont typeface="Arial" panose="020B0604020202020204" pitchFamily="34" charset="0"/>
              <a:buChar char="•"/>
            </a:pPr>
            <a:r>
              <a:rPr lang="en-US" dirty="0"/>
              <a:t>All the three models of communication can be applied in an emotional level.</a:t>
            </a:r>
          </a:p>
          <a:p>
            <a:endParaRPr lang="en-US" dirty="0"/>
          </a:p>
        </p:txBody>
      </p:sp>
      <p:sp>
        <p:nvSpPr>
          <p:cNvPr id="4" name="TextBox 3">
            <a:extLst>
              <a:ext uri="{FF2B5EF4-FFF2-40B4-BE49-F238E27FC236}">
                <a16:creationId xmlns:a16="http://schemas.microsoft.com/office/drawing/2014/main" id="{1CAF2B53-720A-F940-45A0-8E1DD540ABA7}"/>
              </a:ext>
            </a:extLst>
          </p:cNvPr>
          <p:cNvSpPr txBox="1"/>
          <p:nvPr/>
        </p:nvSpPr>
        <p:spPr>
          <a:xfrm>
            <a:off x="6566706" y="1507482"/>
            <a:ext cx="5261489" cy="4355038"/>
          </a:xfrm>
          <a:prstGeom prst="rect">
            <a:avLst/>
          </a:prstGeom>
          <a:noFill/>
        </p:spPr>
        <p:txBody>
          <a:bodyPr wrap="square" rtlCol="0">
            <a:spAutoFit/>
          </a:bodyPr>
          <a:lstStyle/>
          <a:p>
            <a:r>
              <a:rPr lang="en-US" sz="2400" b="1" dirty="0"/>
              <a:t>SOLUTION </a:t>
            </a:r>
            <a:endParaRPr lang="en-US" sz="800" b="1" dirty="0"/>
          </a:p>
          <a:p>
            <a:endParaRPr lang="en-US" sz="800" b="1" dirty="0"/>
          </a:p>
          <a:p>
            <a:endParaRPr lang="en-US" sz="500" b="1" dirty="0"/>
          </a:p>
          <a:p>
            <a:pPr marL="285750" indent="-285750">
              <a:buFont typeface="Arial" panose="020B0604020202020204" pitchFamily="34" charset="0"/>
              <a:buChar char="•"/>
            </a:pPr>
            <a:r>
              <a:rPr lang="en-US" sz="1600" dirty="0"/>
              <a:t>Encourage calm and respectful communication. </a:t>
            </a:r>
          </a:p>
          <a:p>
            <a:pPr marL="285750" indent="-285750">
              <a:buFont typeface="Arial" panose="020B0604020202020204" pitchFamily="34" charset="0"/>
              <a:buChar char="•"/>
            </a:pPr>
            <a:r>
              <a:rPr lang="en-US" sz="1600" dirty="0"/>
              <a:t>Introduce regular employee meetings. </a:t>
            </a:r>
          </a:p>
          <a:p>
            <a:pPr marL="285750" indent="-285750">
              <a:buFont typeface="Arial" panose="020B0604020202020204" pitchFamily="34" charset="0"/>
              <a:buChar char="•"/>
            </a:pPr>
            <a:r>
              <a:rPr lang="en-US" sz="1600" dirty="0"/>
              <a:t>Recognize good performance.</a:t>
            </a:r>
          </a:p>
          <a:p>
            <a:pPr marL="285750" indent="-285750">
              <a:buFont typeface="Arial" panose="020B0604020202020204" pitchFamily="34" charset="0"/>
              <a:buChar char="•"/>
            </a:pPr>
            <a:r>
              <a:rPr lang="en-US" sz="1600" dirty="0"/>
              <a:t>Provide adequate breaks and manageable workloads</a:t>
            </a:r>
          </a:p>
          <a:p>
            <a:pPr marL="285750" indent="-285750">
              <a:buFont typeface="Arial" panose="020B0604020202020204" pitchFamily="34" charset="0"/>
              <a:buChar char="•"/>
            </a:pPr>
            <a:r>
              <a:rPr lang="en-US" sz="1600" dirty="0"/>
              <a:t>Avoid shouting or insulting employees. </a:t>
            </a:r>
          </a:p>
          <a:p>
            <a:pPr marL="285750" indent="-285750">
              <a:buFont typeface="Arial" panose="020B0604020202020204" pitchFamily="34" charset="0"/>
              <a:buChar char="•"/>
            </a:pPr>
            <a:r>
              <a:rPr lang="en-US" sz="1600" dirty="0"/>
              <a:t>Train managers in emotional intelligence.</a:t>
            </a:r>
          </a:p>
          <a:p>
            <a:pPr marL="285750" indent="-285750">
              <a:buFont typeface="Arial" panose="020B0604020202020204" pitchFamily="34" charset="0"/>
              <a:buChar char="•"/>
            </a:pPr>
            <a:r>
              <a:rPr lang="en-US" sz="1600" dirty="0"/>
              <a:t>Use constructive rather than aggressive feedback. </a:t>
            </a:r>
          </a:p>
          <a:p>
            <a:pPr marL="285750" indent="-285750">
              <a:buFont typeface="Arial" panose="020B0604020202020204" pitchFamily="34" charset="0"/>
              <a:buChar char="•"/>
            </a:pPr>
            <a:r>
              <a:rPr lang="en-US" sz="1600" dirty="0"/>
              <a:t>Give employees opportunities to raise concerns.</a:t>
            </a:r>
          </a:p>
          <a:p>
            <a:pPr marL="285750" indent="-285750">
              <a:buFont typeface="Arial" panose="020B0604020202020204" pitchFamily="34" charset="0"/>
              <a:buChar char="•"/>
            </a:pPr>
            <a:r>
              <a:rPr lang="en-US" sz="1600" dirty="0"/>
              <a:t>Develop a culture where mistakes are reported rather than hidden.</a:t>
            </a:r>
          </a:p>
          <a:p>
            <a:pPr marL="285750" indent="-285750">
              <a:buFont typeface="Arial" panose="020B0604020202020204" pitchFamily="34" charset="0"/>
              <a:buChar char="•"/>
            </a:pPr>
            <a:endParaRPr lang="en-US" sz="1600" dirty="0"/>
          </a:p>
          <a:p>
            <a:endParaRPr lang="en-US" sz="2400" b="1" dirty="0"/>
          </a:p>
          <a:p>
            <a:endParaRPr lang="en-US" sz="2400" b="1" dirty="0"/>
          </a:p>
        </p:txBody>
      </p:sp>
    </p:spTree>
    <p:extLst>
      <p:ext uri="{BB962C8B-B14F-4D97-AF65-F5344CB8AC3E}">
        <p14:creationId xmlns:p14="http://schemas.microsoft.com/office/powerpoint/2010/main" val="2449621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FD263-3E79-691E-7997-93B1A9830B22}"/>
              </a:ext>
            </a:extLst>
          </p:cNvPr>
          <p:cNvSpPr>
            <a:spLocks noGrp="1"/>
          </p:cNvSpPr>
          <p:nvPr>
            <p:ph type="title"/>
          </p:nvPr>
        </p:nvSpPr>
        <p:spPr>
          <a:xfrm>
            <a:off x="425196" y="507315"/>
            <a:ext cx="3861054" cy="578535"/>
          </a:xfrm>
        </p:spPr>
        <p:txBody>
          <a:bodyPr/>
          <a:lstStyle/>
          <a:p>
            <a:r>
              <a:rPr lang="en-US" dirty="0">
                <a:latin typeface="Futura Medium" panose="020B0602020204020303" pitchFamily="34" charset="-79"/>
                <a:cs typeface="Futura Medium" panose="020B0602020204020303" pitchFamily="34" charset="-79"/>
              </a:rPr>
              <a:t>7.Conclusion</a:t>
            </a:r>
          </a:p>
        </p:txBody>
      </p:sp>
      <p:sp>
        <p:nvSpPr>
          <p:cNvPr id="5" name="TextBox 4">
            <a:extLst>
              <a:ext uri="{FF2B5EF4-FFF2-40B4-BE49-F238E27FC236}">
                <a16:creationId xmlns:a16="http://schemas.microsoft.com/office/drawing/2014/main" id="{1A236EF0-2276-F8D6-1901-37D3F1316A89}"/>
              </a:ext>
            </a:extLst>
          </p:cNvPr>
          <p:cNvSpPr txBox="1"/>
          <p:nvPr/>
        </p:nvSpPr>
        <p:spPr>
          <a:xfrm>
            <a:off x="800100" y="1508760"/>
            <a:ext cx="10972940" cy="4247317"/>
          </a:xfrm>
          <a:prstGeom prst="rect">
            <a:avLst/>
          </a:prstGeom>
          <a:noFill/>
        </p:spPr>
        <p:txBody>
          <a:bodyPr wrap="square" rtlCol="0">
            <a:spAutoFit/>
          </a:bodyPr>
          <a:lstStyle/>
          <a:p>
            <a:r>
              <a:rPr lang="en-US" dirty="0"/>
              <a:t>The problems at Flight Foods are not caused by one communication barrier alone. The barriers interact with one another. For example, </a:t>
            </a:r>
            <a:r>
              <a:rPr lang="en-US" b="1" dirty="0"/>
              <a:t>environmental noise + limited English + cultural differences + lack of training</a:t>
            </a:r>
            <a:r>
              <a:rPr lang="en-US" dirty="0"/>
              <a:t> make it harder for employees to understand Gary’s instructions. </a:t>
            </a:r>
          </a:p>
          <a:p>
            <a:endParaRPr lang="en-US" dirty="0"/>
          </a:p>
          <a:p>
            <a:r>
              <a:rPr lang="en-US" dirty="0"/>
              <a:t>Gary’s </a:t>
            </a:r>
            <a:r>
              <a:rPr lang="en-US" b="1" dirty="0"/>
              <a:t>stress and frustration</a:t>
            </a:r>
            <a:r>
              <a:rPr lang="en-US" dirty="0"/>
              <a:t> then make his communication more aggressive, which can create fear and further reduce effective communication.</a:t>
            </a:r>
          </a:p>
          <a:p>
            <a:endParaRPr lang="en-US" dirty="0"/>
          </a:p>
          <a:p>
            <a:r>
              <a:rPr lang="en-US" dirty="0"/>
              <a:t>The most important solution would therefore be to introduce a </a:t>
            </a:r>
            <a:r>
              <a:rPr lang="en-US" b="1" dirty="0"/>
              <a:t>formal communication and training system</a:t>
            </a:r>
            <a:r>
              <a:rPr lang="en-US" dirty="0"/>
              <a:t>, rather than relying on Gary to train employees informally while they are working. This should include proper food hygiene induction, multilingual/visual training materials, quieter training areas, regular refresher training, competency checks and management training in </a:t>
            </a:r>
            <a:r>
              <a:rPr lang="en-US" b="1" dirty="0"/>
              <a:t>emotional intelligence and intercultural communication.</a:t>
            </a:r>
          </a:p>
          <a:p>
            <a:endParaRPr lang="en-US" dirty="0"/>
          </a:p>
          <a:p>
            <a:r>
              <a:rPr lang="en-US" dirty="0"/>
              <a:t>This would improve not only communication but also </a:t>
            </a:r>
            <a:r>
              <a:rPr lang="en-US" b="1" dirty="0"/>
              <a:t>food safety, employee performance, customer satisfaction and Flight Food’s ability to regain lost airline business. </a:t>
            </a:r>
          </a:p>
        </p:txBody>
      </p:sp>
    </p:spTree>
    <p:extLst>
      <p:ext uri="{BB962C8B-B14F-4D97-AF65-F5344CB8AC3E}">
        <p14:creationId xmlns:p14="http://schemas.microsoft.com/office/powerpoint/2010/main" val="2907674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FE340-DB65-C695-9ABB-C7804FA1B975}"/>
              </a:ext>
            </a:extLst>
          </p:cNvPr>
          <p:cNvSpPr>
            <a:spLocks noGrp="1"/>
          </p:cNvSpPr>
          <p:nvPr>
            <p:ph type="title"/>
          </p:nvPr>
        </p:nvSpPr>
        <p:spPr>
          <a:xfrm>
            <a:off x="533400" y="549791"/>
            <a:ext cx="9922764" cy="658523"/>
          </a:xfrm>
        </p:spPr>
        <p:txBody>
          <a:bodyPr/>
          <a:lstStyle/>
          <a:p>
            <a:r>
              <a:rPr lang="en-US" dirty="0">
                <a:latin typeface="Futura Medium" panose="020B0602020204020303" pitchFamily="34" charset="-79"/>
                <a:cs typeface="Futura Medium" panose="020B0602020204020303" pitchFamily="34" charset="-79"/>
              </a:rPr>
              <a:t>8.References</a:t>
            </a:r>
          </a:p>
        </p:txBody>
      </p:sp>
      <p:sp>
        <p:nvSpPr>
          <p:cNvPr id="3" name="Content Placeholder 2">
            <a:extLst>
              <a:ext uri="{FF2B5EF4-FFF2-40B4-BE49-F238E27FC236}">
                <a16:creationId xmlns:a16="http://schemas.microsoft.com/office/drawing/2014/main" id="{A14D31D1-F867-6DAC-1D90-D41668B40624}"/>
              </a:ext>
            </a:extLst>
          </p:cNvPr>
          <p:cNvSpPr>
            <a:spLocks noGrp="1"/>
          </p:cNvSpPr>
          <p:nvPr>
            <p:ph idx="1"/>
          </p:nvPr>
        </p:nvSpPr>
        <p:spPr>
          <a:xfrm>
            <a:off x="228601" y="1354311"/>
            <a:ext cx="11740242" cy="5323230"/>
          </a:xfrm>
        </p:spPr>
        <p:txBody>
          <a:bodyPr vert="horz" lIns="91440" tIns="45720" rIns="91440" bIns="45720" rtlCol="0" anchor="t">
            <a:normAutofit/>
          </a:bodyPr>
          <a:lstStyle/>
          <a:p>
            <a:pPr marL="285750" indent="-285750">
              <a:buFont typeface="Arial" panose="020B0604020202020204" pitchFamily="34" charset="0"/>
              <a:buChar char="•"/>
            </a:pPr>
            <a:r>
              <a:rPr lang="en-US" sz="1800" dirty="0" err="1"/>
              <a:t>Argarini</a:t>
            </a:r>
            <a:r>
              <a:rPr lang="en-US" sz="1800" dirty="0"/>
              <a:t>, F., (2025). The Role of Communication in Organizations: Understanding Verbal, Non-Verb Journal Pendidikan Bahasa, 12(1), pp720-731.</a:t>
            </a:r>
          </a:p>
          <a:p>
            <a:pPr marL="285750" indent="-285750">
              <a:buFont typeface="Arial" panose="020B0604020202020204" pitchFamily="34" charset="0"/>
              <a:buChar char="•"/>
            </a:pPr>
            <a:r>
              <a:rPr lang="en-US" sz="1800" dirty="0"/>
              <a:t>Berlo’s, S.M.C.R., (2024). Comparative Analysis of </a:t>
            </a:r>
            <a:r>
              <a:rPr lang="en-US" sz="1800" dirty="0" err="1"/>
              <a:t>Sadharannikara</a:t>
            </a:r>
            <a:r>
              <a:rPr lang="en-US" sz="1800" dirty="0"/>
              <a:t> Model of communication and.</a:t>
            </a:r>
          </a:p>
          <a:p>
            <a:pPr marL="285750" indent="-285750">
              <a:buFont typeface="Arial" panose="020B0604020202020204" pitchFamily="34" charset="0"/>
              <a:buChar char="•"/>
            </a:pPr>
            <a:r>
              <a:rPr lang="en-US" sz="1800" dirty="0"/>
              <a:t>Marcus, G.F., (2024). Taming Silicon Valley: How we can ensure that AI works for us. Mit press. </a:t>
            </a:r>
          </a:p>
          <a:p>
            <a:r>
              <a:rPr lang="en-US" sz="1800" dirty="0" err="1"/>
              <a:t>Collidu</a:t>
            </a:r>
            <a:r>
              <a:rPr lang="en-US" sz="1800" dirty="0"/>
              <a:t> (2026) Available at: </a:t>
            </a:r>
            <a:r>
              <a:rPr lang="en-US" sz="1800" dirty="0">
                <a:hlinkClick r:id="rId2"/>
              </a:rPr>
              <a:t>https://www.collidu.com/media/catalog/product/img/9/b/9b0a8e40339c6e511e408b8dbd384c59a229245fd7fa3c5c4bd85129251a9150/berlo-communication-model-slide1.png</a:t>
            </a:r>
            <a:r>
              <a:rPr lang="en-US" sz="1800" dirty="0"/>
              <a:t> [Accessed: 2nd July 2026]</a:t>
            </a:r>
            <a:endParaRPr lang="en-GB" sz="1800" dirty="0"/>
          </a:p>
          <a:p>
            <a:pPr marL="285750" indent="-285750">
              <a:buFont typeface="Arial" panose="020B0604020202020204" pitchFamily="34" charset="0"/>
              <a:buChar char="•"/>
            </a:pPr>
            <a:r>
              <a:rPr lang="en-GB" sz="1800" dirty="0"/>
              <a:t> Oxford Review (2025) Available at: </a:t>
            </a:r>
            <a:r>
              <a:rPr lang="en-GB" sz="1800" dirty="0">
                <a:hlinkClick r:id="rId3"/>
              </a:rPr>
              <a:t>https://oxford-review.com/the-oxford-review-dei-diversity-equity-and-inclusion-dictionary/generational-diversity-definition-and-explanation/</a:t>
            </a:r>
            <a:r>
              <a:rPr lang="en-GB" sz="1800" dirty="0"/>
              <a:t> [Accessed: 28 July 2026] </a:t>
            </a:r>
          </a:p>
          <a:p>
            <a:pPr marL="285750" indent="-285750">
              <a:buFont typeface="Arial" panose="020B0604020202020204" pitchFamily="34" charset="0"/>
              <a:buChar char="•"/>
            </a:pPr>
            <a:r>
              <a:rPr lang="en-GB" sz="1800" dirty="0"/>
              <a:t>Overcoming emotional barriers to communication (2026) Available at: </a:t>
            </a:r>
            <a:r>
              <a:rPr lang="en-GB" sz="1800" dirty="0">
                <a:hlinkClick r:id="rId4"/>
              </a:rPr>
              <a:t>https://nulab.com/learn/collaboration/overcoming-emotional-barriers-to-communication/</a:t>
            </a:r>
            <a:r>
              <a:rPr lang="en-GB" sz="1800" dirty="0"/>
              <a:t> [</a:t>
            </a:r>
            <a:r>
              <a:rPr lang="en-GB" sz="1800" dirty="0" err="1"/>
              <a:t>Accesed</a:t>
            </a:r>
            <a:r>
              <a:rPr lang="en-GB" sz="1800" dirty="0"/>
              <a:t>: 06 August 2026]</a:t>
            </a:r>
          </a:p>
        </p:txBody>
      </p:sp>
    </p:spTree>
    <p:extLst>
      <p:ext uri="{BB962C8B-B14F-4D97-AF65-F5344CB8AC3E}">
        <p14:creationId xmlns:p14="http://schemas.microsoft.com/office/powerpoint/2010/main" val="3689252635"/>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1568</TotalTime>
  <Words>1571</Words>
  <Application>Microsoft Macintosh PowerPoint</Application>
  <PresentationFormat>Widescreen</PresentationFormat>
  <Paragraphs>139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Futura Medium</vt:lpstr>
      <vt:lpstr>Neue Haas Grotesk Text Pro</vt:lpstr>
      <vt:lpstr>System Font Regular</vt:lpstr>
      <vt:lpstr>Bjorn</vt:lpstr>
      <vt:lpstr>LCCM4003   Effective Teamwork and Communication  </vt:lpstr>
      <vt:lpstr>OVERVIEW</vt:lpstr>
      <vt:lpstr>1.Introduction</vt:lpstr>
      <vt:lpstr>2.Environmental /Noise </vt:lpstr>
      <vt:lpstr>PowerPoint Presentation</vt:lpstr>
      <vt:lpstr>3.Language/Communication/Body Language           Berlo’s SMCR Model of Communication</vt:lpstr>
      <vt:lpstr> 3.Language/Communication/Body Language</vt:lpstr>
      <vt:lpstr>4. Age/Generational</vt:lpstr>
      <vt:lpstr>4. Age Generational Cont.</vt:lpstr>
      <vt:lpstr>5.Cultural</vt:lpstr>
      <vt:lpstr>6.Emotional</vt:lpstr>
      <vt:lpstr>6.Emotional</vt:lpstr>
      <vt:lpstr>7.Conclusion</vt:lpstr>
      <vt:lpstr>8.References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LCCM4003   Effective Teamwork and Communication  </dc:title>
  <dc:creator>Jonathan Muñoz Sarango (2442204)</dc:creator>
  <cp:lastModifiedBy>Jonathan Muñoz Sarango (2442204)</cp:lastModifiedBy>
  <cp:revision>1</cp:revision>
  <dcterms:created xsi:type="dcterms:W3CDTF">2026-07-20T15:54:53Z</dcterms:created>
  <dcterms:modified xsi:type="dcterms:W3CDTF">2026-08-07T14:43:41Z</dcterms:modified>
</cp:coreProperties>
</file>