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71"/>
  </p:notesMasterIdLst>
  <p:sldIdLst>
    <p:sldId id="719" r:id="rId24"/>
    <p:sldId id="301" r:id="rId25"/>
    <p:sldId id="733" r:id="rId26"/>
    <p:sldId id="754" r:id="rId27"/>
    <p:sldId id="755" r:id="rId28"/>
    <p:sldId id="756" r:id="rId29"/>
    <p:sldId id="757" r:id="rId30"/>
    <p:sldId id="758" r:id="rId31"/>
    <p:sldId id="759" r:id="rId32"/>
    <p:sldId id="760" r:id="rId33"/>
    <p:sldId id="761" r:id="rId34"/>
    <p:sldId id="762" r:id="rId35"/>
    <p:sldId id="763" r:id="rId36"/>
    <p:sldId id="764" r:id="rId37"/>
    <p:sldId id="765" r:id="rId38"/>
    <p:sldId id="767" r:id="rId39"/>
    <p:sldId id="768" r:id="rId40"/>
    <p:sldId id="770" r:id="rId41"/>
    <p:sldId id="771" r:id="rId42"/>
    <p:sldId id="772" r:id="rId43"/>
    <p:sldId id="773" r:id="rId44"/>
    <p:sldId id="774" r:id="rId45"/>
    <p:sldId id="775" r:id="rId46"/>
    <p:sldId id="776" r:id="rId47"/>
    <p:sldId id="777" r:id="rId48"/>
    <p:sldId id="778" r:id="rId49"/>
    <p:sldId id="779" r:id="rId50"/>
    <p:sldId id="780" r:id="rId51"/>
    <p:sldId id="781" r:id="rId52"/>
    <p:sldId id="782" r:id="rId53"/>
    <p:sldId id="783" r:id="rId54"/>
    <p:sldId id="784" r:id="rId55"/>
    <p:sldId id="785" r:id="rId56"/>
    <p:sldId id="786" r:id="rId57"/>
    <p:sldId id="787" r:id="rId58"/>
    <p:sldId id="788" r:id="rId59"/>
    <p:sldId id="798" r:id="rId60"/>
    <p:sldId id="797" r:id="rId61"/>
    <p:sldId id="789" r:id="rId62"/>
    <p:sldId id="790" r:id="rId63"/>
    <p:sldId id="791" r:id="rId64"/>
    <p:sldId id="792" r:id="rId65"/>
    <p:sldId id="793" r:id="rId66"/>
    <p:sldId id="794" r:id="rId67"/>
    <p:sldId id="795" r:id="rId68"/>
    <p:sldId id="796" r:id="rId69"/>
    <p:sldId id="721" r:id="rId7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4F870C-1B26-49C9-B0D5-0A4C755BA8B4}" v="1652" dt="2023-06-16T00:15:22.3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78" d="100"/>
          <a:sy n="78" d="100"/>
        </p:scale>
        <p:origin x="777" y="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63" Type="http://schemas.openxmlformats.org/officeDocument/2006/relationships/slide" Target="slides/slide40.xml"/><Relationship Id="rId68" Type="http://schemas.openxmlformats.org/officeDocument/2006/relationships/slide" Target="slides/slide45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66" Type="http://schemas.openxmlformats.org/officeDocument/2006/relationships/slide" Target="slides/slide43.xml"/><Relationship Id="rId74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8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openxmlformats.org/officeDocument/2006/relationships/slide" Target="slides/slide41.xml"/><Relationship Id="rId69" Type="http://schemas.openxmlformats.org/officeDocument/2006/relationships/slide" Target="slides/slide46.xml"/><Relationship Id="rId77" Type="http://schemas.microsoft.com/office/2015/10/relationships/revisionInfo" Target="revisionInfo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72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slide" Target="slides/slide36.xml"/><Relationship Id="rId67" Type="http://schemas.openxmlformats.org/officeDocument/2006/relationships/slide" Target="slides/slide44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slide" Target="slides/slide39.xml"/><Relationship Id="rId70" Type="http://schemas.openxmlformats.org/officeDocument/2006/relationships/slide" Target="slides/slide47.xml"/><Relationship Id="rId75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slide" Target="slides/slide37.xml"/><Relationship Id="rId65" Type="http://schemas.openxmlformats.org/officeDocument/2006/relationships/slide" Target="slides/slide42.xml"/><Relationship Id="rId73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6.xml"/><Relationship Id="rId34" Type="http://schemas.openxmlformats.org/officeDocument/2006/relationships/slide" Target="slides/slide11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76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71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29" Type="http://schemas.openxmlformats.org/officeDocument/2006/relationships/slide" Target="slides/slide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5B4F870C-1B26-49C9-B0D5-0A4C755BA8B4}"/>
    <pc:docChg chg="undo custSel addSld delSld modSld">
      <pc:chgData name="Stalin Jacob Wilson Packia Dhas" userId="050d7d71-3621-4503-95e8-1c9a9d962492" providerId="ADAL" clId="{5B4F870C-1B26-49C9-B0D5-0A4C755BA8B4}" dt="2023-06-16T00:15:39.162" v="8647" actId="113"/>
      <pc:docMkLst>
        <pc:docMk/>
      </pc:docMkLst>
      <pc:sldChg chg="del">
        <pc:chgData name="Stalin Jacob Wilson Packia Dhas" userId="050d7d71-3621-4503-95e8-1c9a9d962492" providerId="ADAL" clId="{5B4F870C-1B26-49C9-B0D5-0A4C755BA8B4}" dt="2023-06-14T23:09:55.096" v="3981" actId="47"/>
        <pc:sldMkLst>
          <pc:docMk/>
          <pc:sldMk cId="1141880262" sldId="277"/>
        </pc:sldMkLst>
      </pc:sldChg>
      <pc:sldChg chg="del">
        <pc:chgData name="Stalin Jacob Wilson Packia Dhas" userId="050d7d71-3621-4503-95e8-1c9a9d962492" providerId="ADAL" clId="{5B4F870C-1B26-49C9-B0D5-0A4C755BA8B4}" dt="2023-06-14T23:09:55.166" v="3982" actId="47"/>
        <pc:sldMkLst>
          <pc:docMk/>
          <pc:sldMk cId="3296129957" sldId="278"/>
        </pc:sldMkLst>
      </pc:sldChg>
      <pc:sldChg chg="del">
        <pc:chgData name="Stalin Jacob Wilson Packia Dhas" userId="050d7d71-3621-4503-95e8-1c9a9d962492" providerId="ADAL" clId="{5B4F870C-1B26-49C9-B0D5-0A4C755BA8B4}" dt="2023-06-14T23:09:55.312" v="3983" actId="47"/>
        <pc:sldMkLst>
          <pc:docMk/>
          <pc:sldMk cId="400377560" sldId="280"/>
        </pc:sldMkLst>
      </pc:sldChg>
      <pc:sldChg chg="del">
        <pc:chgData name="Stalin Jacob Wilson Packia Dhas" userId="050d7d71-3621-4503-95e8-1c9a9d962492" providerId="ADAL" clId="{5B4F870C-1B26-49C9-B0D5-0A4C755BA8B4}" dt="2023-06-14T23:09:55.846" v="3987" actId="47"/>
        <pc:sldMkLst>
          <pc:docMk/>
          <pc:sldMk cId="880480834" sldId="281"/>
        </pc:sldMkLst>
      </pc:sldChg>
      <pc:sldChg chg="del">
        <pc:chgData name="Stalin Jacob Wilson Packia Dhas" userId="050d7d71-3621-4503-95e8-1c9a9d962492" providerId="ADAL" clId="{5B4F870C-1B26-49C9-B0D5-0A4C755BA8B4}" dt="2023-06-14T23:09:55.964" v="3988" actId="47"/>
        <pc:sldMkLst>
          <pc:docMk/>
          <pc:sldMk cId="846579538" sldId="282"/>
        </pc:sldMkLst>
      </pc:sldChg>
      <pc:sldChg chg="del">
        <pc:chgData name="Stalin Jacob Wilson Packia Dhas" userId="050d7d71-3621-4503-95e8-1c9a9d962492" providerId="ADAL" clId="{5B4F870C-1B26-49C9-B0D5-0A4C755BA8B4}" dt="2023-06-14T23:09:56.085" v="3989" actId="47"/>
        <pc:sldMkLst>
          <pc:docMk/>
          <pc:sldMk cId="1098531618" sldId="283"/>
        </pc:sldMkLst>
      </pc:sldChg>
      <pc:sldChg chg="del">
        <pc:chgData name="Stalin Jacob Wilson Packia Dhas" userId="050d7d71-3621-4503-95e8-1c9a9d962492" providerId="ADAL" clId="{5B4F870C-1B26-49C9-B0D5-0A4C755BA8B4}" dt="2023-06-14T23:10:00.689" v="4004" actId="47"/>
        <pc:sldMkLst>
          <pc:docMk/>
          <pc:sldMk cId="3767319760" sldId="284"/>
        </pc:sldMkLst>
      </pc:sldChg>
      <pc:sldChg chg="del">
        <pc:chgData name="Stalin Jacob Wilson Packia Dhas" userId="050d7d71-3621-4503-95e8-1c9a9d962492" providerId="ADAL" clId="{5B4F870C-1B26-49C9-B0D5-0A4C755BA8B4}" dt="2023-06-14T23:10:02.141" v="4005" actId="47"/>
        <pc:sldMkLst>
          <pc:docMk/>
          <pc:sldMk cId="653711955" sldId="285"/>
        </pc:sldMkLst>
      </pc:sldChg>
      <pc:sldChg chg="del">
        <pc:chgData name="Stalin Jacob Wilson Packia Dhas" userId="050d7d71-3621-4503-95e8-1c9a9d962492" providerId="ADAL" clId="{5B4F870C-1B26-49C9-B0D5-0A4C755BA8B4}" dt="2023-06-14T23:09:51.569" v="3959" actId="47"/>
        <pc:sldMkLst>
          <pc:docMk/>
          <pc:sldMk cId="739161824" sldId="300"/>
        </pc:sldMkLst>
      </pc:sldChg>
      <pc:sldChg chg="modSp mod">
        <pc:chgData name="Stalin Jacob Wilson Packia Dhas" userId="050d7d71-3621-4503-95e8-1c9a9d962492" providerId="ADAL" clId="{5B4F870C-1B26-49C9-B0D5-0A4C755BA8B4}" dt="2023-06-15T22:04:14.037" v="7462" actId="20577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5B4F870C-1B26-49C9-B0D5-0A4C755BA8B4}" dt="2023-06-15T22:04:14.037" v="7462" actId="20577"/>
          <ac:spMkLst>
            <pc:docMk/>
            <pc:sldMk cId="3657130640" sldId="301"/>
            <ac:spMk id="3" creationId="{00000000-0000-0000-0000-000000000000}"/>
          </ac:spMkLst>
        </pc:spChg>
      </pc:sldChg>
      <pc:sldChg chg="del">
        <pc:chgData name="Stalin Jacob Wilson Packia Dhas" userId="050d7d71-3621-4503-95e8-1c9a9d962492" providerId="ADAL" clId="{5B4F870C-1B26-49C9-B0D5-0A4C755BA8B4}" dt="2023-06-14T23:09:51.707" v="3960" actId="47"/>
        <pc:sldMkLst>
          <pc:docMk/>
          <pc:sldMk cId="2315766244" sldId="302"/>
        </pc:sldMkLst>
      </pc:sldChg>
      <pc:sldChg chg="del">
        <pc:chgData name="Stalin Jacob Wilson Packia Dhas" userId="050d7d71-3621-4503-95e8-1c9a9d962492" providerId="ADAL" clId="{5B4F870C-1B26-49C9-B0D5-0A4C755BA8B4}" dt="2023-06-14T23:09:51.853" v="3961" actId="47"/>
        <pc:sldMkLst>
          <pc:docMk/>
          <pc:sldMk cId="790328413" sldId="304"/>
        </pc:sldMkLst>
      </pc:sldChg>
      <pc:sldChg chg="del">
        <pc:chgData name="Stalin Jacob Wilson Packia Dhas" userId="050d7d71-3621-4503-95e8-1c9a9d962492" providerId="ADAL" clId="{5B4F870C-1B26-49C9-B0D5-0A4C755BA8B4}" dt="2023-06-14T23:09:51.993" v="3962" actId="47"/>
        <pc:sldMkLst>
          <pc:docMk/>
          <pc:sldMk cId="2880596366" sldId="305"/>
        </pc:sldMkLst>
      </pc:sldChg>
      <pc:sldChg chg="del">
        <pc:chgData name="Stalin Jacob Wilson Packia Dhas" userId="050d7d71-3621-4503-95e8-1c9a9d962492" providerId="ADAL" clId="{5B4F870C-1B26-49C9-B0D5-0A4C755BA8B4}" dt="2023-06-14T23:09:53.267" v="3967" actId="47"/>
        <pc:sldMkLst>
          <pc:docMk/>
          <pc:sldMk cId="1623051090" sldId="309"/>
        </pc:sldMkLst>
      </pc:sldChg>
      <pc:sldChg chg="del">
        <pc:chgData name="Stalin Jacob Wilson Packia Dhas" userId="050d7d71-3621-4503-95e8-1c9a9d962492" providerId="ADAL" clId="{5B4F870C-1B26-49C9-B0D5-0A4C755BA8B4}" dt="2023-06-14T23:09:55.439" v="3984" actId="47"/>
        <pc:sldMkLst>
          <pc:docMk/>
          <pc:sldMk cId="948456481" sldId="310"/>
        </pc:sldMkLst>
      </pc:sldChg>
      <pc:sldChg chg="del">
        <pc:chgData name="Stalin Jacob Wilson Packia Dhas" userId="050d7d71-3621-4503-95e8-1c9a9d962492" providerId="ADAL" clId="{5B4F870C-1B26-49C9-B0D5-0A4C755BA8B4}" dt="2023-06-14T23:09:56.189" v="3990" actId="47"/>
        <pc:sldMkLst>
          <pc:docMk/>
          <pc:sldMk cId="2144003432" sldId="322"/>
        </pc:sldMkLst>
      </pc:sldChg>
      <pc:sldChg chg="del">
        <pc:chgData name="Stalin Jacob Wilson Packia Dhas" userId="050d7d71-3621-4503-95e8-1c9a9d962492" providerId="ADAL" clId="{5B4F870C-1B26-49C9-B0D5-0A4C755BA8B4}" dt="2023-06-14T23:09:56.310" v="3991" actId="47"/>
        <pc:sldMkLst>
          <pc:docMk/>
          <pc:sldMk cId="518665473" sldId="323"/>
        </pc:sldMkLst>
      </pc:sldChg>
      <pc:sldChg chg="del">
        <pc:chgData name="Stalin Jacob Wilson Packia Dhas" userId="050d7d71-3621-4503-95e8-1c9a9d962492" providerId="ADAL" clId="{5B4F870C-1B26-49C9-B0D5-0A4C755BA8B4}" dt="2023-06-14T23:09:56.531" v="3992" actId="47"/>
        <pc:sldMkLst>
          <pc:docMk/>
          <pc:sldMk cId="2783948822" sldId="325"/>
        </pc:sldMkLst>
      </pc:sldChg>
      <pc:sldChg chg="del">
        <pc:chgData name="Stalin Jacob Wilson Packia Dhas" userId="050d7d71-3621-4503-95e8-1c9a9d962492" providerId="ADAL" clId="{5B4F870C-1B26-49C9-B0D5-0A4C755BA8B4}" dt="2023-06-14T23:09:56.746" v="3993" actId="47"/>
        <pc:sldMkLst>
          <pc:docMk/>
          <pc:sldMk cId="862885789" sldId="326"/>
        </pc:sldMkLst>
      </pc:sldChg>
      <pc:sldChg chg="del">
        <pc:chgData name="Stalin Jacob Wilson Packia Dhas" userId="050d7d71-3621-4503-95e8-1c9a9d962492" providerId="ADAL" clId="{5B4F870C-1B26-49C9-B0D5-0A4C755BA8B4}" dt="2023-06-14T23:09:56.892" v="3994" actId="47"/>
        <pc:sldMkLst>
          <pc:docMk/>
          <pc:sldMk cId="1985817784" sldId="327"/>
        </pc:sldMkLst>
      </pc:sldChg>
      <pc:sldChg chg="del">
        <pc:chgData name="Stalin Jacob Wilson Packia Dhas" userId="050d7d71-3621-4503-95e8-1c9a9d962492" providerId="ADAL" clId="{5B4F870C-1B26-49C9-B0D5-0A4C755BA8B4}" dt="2023-06-14T23:09:57.024" v="3995" actId="47"/>
        <pc:sldMkLst>
          <pc:docMk/>
          <pc:sldMk cId="2914846516" sldId="328"/>
        </pc:sldMkLst>
      </pc:sldChg>
      <pc:sldChg chg="del">
        <pc:chgData name="Stalin Jacob Wilson Packia Dhas" userId="050d7d71-3621-4503-95e8-1c9a9d962492" providerId="ADAL" clId="{5B4F870C-1B26-49C9-B0D5-0A4C755BA8B4}" dt="2023-06-14T23:09:57.172" v="3996" actId="47"/>
        <pc:sldMkLst>
          <pc:docMk/>
          <pc:sldMk cId="4239789400" sldId="329"/>
        </pc:sldMkLst>
      </pc:sldChg>
      <pc:sldChg chg="del">
        <pc:chgData name="Stalin Jacob Wilson Packia Dhas" userId="050d7d71-3621-4503-95e8-1c9a9d962492" providerId="ADAL" clId="{5B4F870C-1B26-49C9-B0D5-0A4C755BA8B4}" dt="2023-06-14T23:09:57.299" v="3997" actId="47"/>
        <pc:sldMkLst>
          <pc:docMk/>
          <pc:sldMk cId="2916244431" sldId="330"/>
        </pc:sldMkLst>
      </pc:sldChg>
      <pc:sldChg chg="del">
        <pc:chgData name="Stalin Jacob Wilson Packia Dhas" userId="050d7d71-3621-4503-95e8-1c9a9d962492" providerId="ADAL" clId="{5B4F870C-1B26-49C9-B0D5-0A4C755BA8B4}" dt="2023-06-14T23:09:57.458" v="3998" actId="47"/>
        <pc:sldMkLst>
          <pc:docMk/>
          <pc:sldMk cId="2813960281" sldId="331"/>
        </pc:sldMkLst>
      </pc:sldChg>
      <pc:sldChg chg="del">
        <pc:chgData name="Stalin Jacob Wilson Packia Dhas" userId="050d7d71-3621-4503-95e8-1c9a9d962492" providerId="ADAL" clId="{5B4F870C-1B26-49C9-B0D5-0A4C755BA8B4}" dt="2023-06-14T23:09:58.729" v="4000" actId="47"/>
        <pc:sldMkLst>
          <pc:docMk/>
          <pc:sldMk cId="3124199911" sldId="332"/>
        </pc:sldMkLst>
      </pc:sldChg>
      <pc:sldChg chg="del">
        <pc:chgData name="Stalin Jacob Wilson Packia Dhas" userId="050d7d71-3621-4503-95e8-1c9a9d962492" providerId="ADAL" clId="{5B4F870C-1B26-49C9-B0D5-0A4C755BA8B4}" dt="2023-06-14T23:09:59.001" v="4002" actId="47"/>
        <pc:sldMkLst>
          <pc:docMk/>
          <pc:sldMk cId="299917160" sldId="333"/>
        </pc:sldMkLst>
      </pc:sldChg>
      <pc:sldChg chg="del">
        <pc:chgData name="Stalin Jacob Wilson Packia Dhas" userId="050d7d71-3621-4503-95e8-1c9a9d962492" providerId="ADAL" clId="{5B4F870C-1B26-49C9-B0D5-0A4C755BA8B4}" dt="2023-06-14T23:09:59.939" v="4003" actId="47"/>
        <pc:sldMkLst>
          <pc:docMk/>
          <pc:sldMk cId="1308704959" sldId="334"/>
        </pc:sldMkLst>
      </pc:sldChg>
      <pc:sldChg chg="del">
        <pc:chgData name="Stalin Jacob Wilson Packia Dhas" userId="050d7d71-3621-4503-95e8-1c9a9d962492" providerId="ADAL" clId="{5B4F870C-1B26-49C9-B0D5-0A4C755BA8B4}" dt="2023-06-14T23:09:55.547" v="3985" actId="47"/>
        <pc:sldMkLst>
          <pc:docMk/>
          <pc:sldMk cId="3488730901" sldId="357"/>
        </pc:sldMkLst>
      </pc:sldChg>
      <pc:sldChg chg="del">
        <pc:chgData name="Stalin Jacob Wilson Packia Dhas" userId="050d7d71-3621-4503-95e8-1c9a9d962492" providerId="ADAL" clId="{5B4F870C-1B26-49C9-B0D5-0A4C755BA8B4}" dt="2023-06-14T23:09:55.703" v="3986" actId="47"/>
        <pc:sldMkLst>
          <pc:docMk/>
          <pc:sldMk cId="1146065130" sldId="358"/>
        </pc:sldMkLst>
      </pc:sldChg>
      <pc:sldChg chg="modSp mod">
        <pc:chgData name="Stalin Jacob Wilson Packia Dhas" userId="050d7d71-3621-4503-95e8-1c9a9d962492" providerId="ADAL" clId="{5B4F870C-1B26-49C9-B0D5-0A4C755BA8B4}" dt="2023-06-14T20:57:57.550" v="1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5B4F870C-1B26-49C9-B0D5-0A4C755BA8B4}" dt="2023-06-14T20:57:57.550" v="1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">
        <pc:chgData name="Stalin Jacob Wilson Packia Dhas" userId="050d7d71-3621-4503-95e8-1c9a9d962492" providerId="ADAL" clId="{5B4F870C-1B26-49C9-B0D5-0A4C755BA8B4}" dt="2023-06-14T21:05:13.874" v="538" actId="113"/>
        <pc:sldMkLst>
          <pc:docMk/>
          <pc:sldMk cId="1143829379" sldId="733"/>
        </pc:sldMkLst>
        <pc:spChg chg="mod">
          <ac:chgData name="Stalin Jacob Wilson Packia Dhas" userId="050d7d71-3621-4503-95e8-1c9a9d962492" providerId="ADAL" clId="{5B4F870C-1B26-49C9-B0D5-0A4C755BA8B4}" dt="2023-06-14T20:59:09.740" v="28" actId="20577"/>
          <ac:spMkLst>
            <pc:docMk/>
            <pc:sldMk cId="1143829379" sldId="733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5B4F870C-1B26-49C9-B0D5-0A4C755BA8B4}" dt="2023-06-14T21:05:13.874" v="538" actId="113"/>
          <ac:spMkLst>
            <pc:docMk/>
            <pc:sldMk cId="1143829379" sldId="733"/>
            <ac:spMk id="3" creationId="{00000000-0000-0000-0000-000000000000}"/>
          </ac:spMkLst>
        </pc:spChg>
      </pc:sldChg>
      <pc:sldChg chg="del">
        <pc:chgData name="Stalin Jacob Wilson Packia Dhas" userId="050d7d71-3621-4503-95e8-1c9a9d962492" providerId="ADAL" clId="{5B4F870C-1B26-49C9-B0D5-0A4C755BA8B4}" dt="2023-06-14T23:09:52.127" v="3963" actId="47"/>
        <pc:sldMkLst>
          <pc:docMk/>
          <pc:sldMk cId="1760233041" sldId="734"/>
        </pc:sldMkLst>
      </pc:sldChg>
      <pc:sldChg chg="del">
        <pc:chgData name="Stalin Jacob Wilson Packia Dhas" userId="050d7d71-3621-4503-95e8-1c9a9d962492" providerId="ADAL" clId="{5B4F870C-1B26-49C9-B0D5-0A4C755BA8B4}" dt="2023-06-14T23:09:53.308" v="3968" actId="47"/>
        <pc:sldMkLst>
          <pc:docMk/>
          <pc:sldMk cId="4153792297" sldId="735"/>
        </pc:sldMkLst>
      </pc:sldChg>
      <pc:sldChg chg="del">
        <pc:chgData name="Stalin Jacob Wilson Packia Dhas" userId="050d7d71-3621-4503-95e8-1c9a9d962492" providerId="ADAL" clId="{5B4F870C-1B26-49C9-B0D5-0A4C755BA8B4}" dt="2023-06-14T23:09:52.279" v="3964" actId="47"/>
        <pc:sldMkLst>
          <pc:docMk/>
          <pc:sldMk cId="1236349189" sldId="736"/>
        </pc:sldMkLst>
      </pc:sldChg>
      <pc:sldChg chg="del">
        <pc:chgData name="Stalin Jacob Wilson Packia Dhas" userId="050d7d71-3621-4503-95e8-1c9a9d962492" providerId="ADAL" clId="{5B4F870C-1B26-49C9-B0D5-0A4C755BA8B4}" dt="2023-06-14T23:09:52.415" v="3965" actId="47"/>
        <pc:sldMkLst>
          <pc:docMk/>
          <pc:sldMk cId="3901350045" sldId="737"/>
        </pc:sldMkLst>
      </pc:sldChg>
      <pc:sldChg chg="del">
        <pc:chgData name="Stalin Jacob Wilson Packia Dhas" userId="050d7d71-3621-4503-95e8-1c9a9d962492" providerId="ADAL" clId="{5B4F870C-1B26-49C9-B0D5-0A4C755BA8B4}" dt="2023-06-14T23:09:52.564" v="3966" actId="47"/>
        <pc:sldMkLst>
          <pc:docMk/>
          <pc:sldMk cId="4028343226" sldId="738"/>
        </pc:sldMkLst>
      </pc:sldChg>
      <pc:sldChg chg="del">
        <pc:chgData name="Stalin Jacob Wilson Packia Dhas" userId="050d7d71-3621-4503-95e8-1c9a9d962492" providerId="ADAL" clId="{5B4F870C-1B26-49C9-B0D5-0A4C755BA8B4}" dt="2023-06-14T23:09:53.546" v="3970" actId="47"/>
        <pc:sldMkLst>
          <pc:docMk/>
          <pc:sldMk cId="1866729891" sldId="739"/>
        </pc:sldMkLst>
      </pc:sldChg>
      <pc:sldChg chg="del">
        <pc:chgData name="Stalin Jacob Wilson Packia Dhas" userId="050d7d71-3621-4503-95e8-1c9a9d962492" providerId="ADAL" clId="{5B4F870C-1B26-49C9-B0D5-0A4C755BA8B4}" dt="2023-06-14T23:09:53.678" v="3971" actId="47"/>
        <pc:sldMkLst>
          <pc:docMk/>
          <pc:sldMk cId="558156854" sldId="740"/>
        </pc:sldMkLst>
      </pc:sldChg>
      <pc:sldChg chg="del">
        <pc:chgData name="Stalin Jacob Wilson Packia Dhas" userId="050d7d71-3621-4503-95e8-1c9a9d962492" providerId="ADAL" clId="{5B4F870C-1B26-49C9-B0D5-0A4C755BA8B4}" dt="2023-06-14T23:09:53.811" v="3972" actId="47"/>
        <pc:sldMkLst>
          <pc:docMk/>
          <pc:sldMk cId="3182482941" sldId="741"/>
        </pc:sldMkLst>
      </pc:sldChg>
      <pc:sldChg chg="del">
        <pc:chgData name="Stalin Jacob Wilson Packia Dhas" userId="050d7d71-3621-4503-95e8-1c9a9d962492" providerId="ADAL" clId="{5B4F870C-1B26-49C9-B0D5-0A4C755BA8B4}" dt="2023-06-14T23:09:53.970" v="3973" actId="47"/>
        <pc:sldMkLst>
          <pc:docMk/>
          <pc:sldMk cId="2961426929" sldId="742"/>
        </pc:sldMkLst>
      </pc:sldChg>
      <pc:sldChg chg="del">
        <pc:chgData name="Stalin Jacob Wilson Packia Dhas" userId="050d7d71-3621-4503-95e8-1c9a9d962492" providerId="ADAL" clId="{5B4F870C-1B26-49C9-B0D5-0A4C755BA8B4}" dt="2023-06-14T23:09:54.108" v="3974" actId="47"/>
        <pc:sldMkLst>
          <pc:docMk/>
          <pc:sldMk cId="1053867610" sldId="743"/>
        </pc:sldMkLst>
      </pc:sldChg>
      <pc:sldChg chg="del">
        <pc:chgData name="Stalin Jacob Wilson Packia Dhas" userId="050d7d71-3621-4503-95e8-1c9a9d962492" providerId="ADAL" clId="{5B4F870C-1B26-49C9-B0D5-0A4C755BA8B4}" dt="2023-06-14T23:09:54.270" v="3975" actId="47"/>
        <pc:sldMkLst>
          <pc:docMk/>
          <pc:sldMk cId="2242324852" sldId="744"/>
        </pc:sldMkLst>
      </pc:sldChg>
      <pc:sldChg chg="del">
        <pc:chgData name="Stalin Jacob Wilson Packia Dhas" userId="050d7d71-3621-4503-95e8-1c9a9d962492" providerId="ADAL" clId="{5B4F870C-1B26-49C9-B0D5-0A4C755BA8B4}" dt="2023-06-14T23:09:54.546" v="3976" actId="47"/>
        <pc:sldMkLst>
          <pc:docMk/>
          <pc:sldMk cId="2475946047" sldId="746"/>
        </pc:sldMkLst>
      </pc:sldChg>
      <pc:sldChg chg="del">
        <pc:chgData name="Stalin Jacob Wilson Packia Dhas" userId="050d7d71-3621-4503-95e8-1c9a9d962492" providerId="ADAL" clId="{5B4F870C-1B26-49C9-B0D5-0A4C755BA8B4}" dt="2023-06-14T23:09:54.585" v="3977" actId="47"/>
        <pc:sldMkLst>
          <pc:docMk/>
          <pc:sldMk cId="1349640575" sldId="747"/>
        </pc:sldMkLst>
      </pc:sldChg>
      <pc:sldChg chg="del">
        <pc:chgData name="Stalin Jacob Wilson Packia Dhas" userId="050d7d71-3621-4503-95e8-1c9a9d962492" providerId="ADAL" clId="{5B4F870C-1B26-49C9-B0D5-0A4C755BA8B4}" dt="2023-06-14T23:09:54.668" v="3978" actId="47"/>
        <pc:sldMkLst>
          <pc:docMk/>
          <pc:sldMk cId="2949512233" sldId="748"/>
        </pc:sldMkLst>
      </pc:sldChg>
      <pc:sldChg chg="del">
        <pc:chgData name="Stalin Jacob Wilson Packia Dhas" userId="050d7d71-3621-4503-95e8-1c9a9d962492" providerId="ADAL" clId="{5B4F870C-1B26-49C9-B0D5-0A4C755BA8B4}" dt="2023-06-14T23:09:54.899" v="3979" actId="47"/>
        <pc:sldMkLst>
          <pc:docMk/>
          <pc:sldMk cId="554688168" sldId="749"/>
        </pc:sldMkLst>
      </pc:sldChg>
      <pc:sldChg chg="del">
        <pc:chgData name="Stalin Jacob Wilson Packia Dhas" userId="050d7d71-3621-4503-95e8-1c9a9d962492" providerId="ADAL" clId="{5B4F870C-1B26-49C9-B0D5-0A4C755BA8B4}" dt="2023-06-14T23:09:55.058" v="3980" actId="47"/>
        <pc:sldMkLst>
          <pc:docMk/>
          <pc:sldMk cId="1498244839" sldId="750"/>
        </pc:sldMkLst>
      </pc:sldChg>
      <pc:sldChg chg="del">
        <pc:chgData name="Stalin Jacob Wilson Packia Dhas" userId="050d7d71-3621-4503-95e8-1c9a9d962492" providerId="ADAL" clId="{5B4F870C-1B26-49C9-B0D5-0A4C755BA8B4}" dt="2023-06-14T23:09:53.422" v="3969" actId="47"/>
        <pc:sldMkLst>
          <pc:docMk/>
          <pc:sldMk cId="2509899461" sldId="751"/>
        </pc:sldMkLst>
      </pc:sldChg>
      <pc:sldChg chg="del">
        <pc:chgData name="Stalin Jacob Wilson Packia Dhas" userId="050d7d71-3621-4503-95e8-1c9a9d962492" providerId="ADAL" clId="{5B4F870C-1B26-49C9-B0D5-0A4C755BA8B4}" dt="2023-06-14T23:09:57.654" v="3999" actId="47"/>
        <pc:sldMkLst>
          <pc:docMk/>
          <pc:sldMk cId="2690124421" sldId="752"/>
        </pc:sldMkLst>
      </pc:sldChg>
      <pc:sldChg chg="del">
        <pc:chgData name="Stalin Jacob Wilson Packia Dhas" userId="050d7d71-3621-4503-95e8-1c9a9d962492" providerId="ADAL" clId="{5B4F870C-1B26-49C9-B0D5-0A4C755BA8B4}" dt="2023-06-14T23:09:58.861" v="4001" actId="47"/>
        <pc:sldMkLst>
          <pc:docMk/>
          <pc:sldMk cId="2291312829" sldId="753"/>
        </pc:sldMkLst>
      </pc:sldChg>
      <pc:sldChg chg="addSp modSp add mod">
        <pc:chgData name="Stalin Jacob Wilson Packia Dhas" userId="050d7d71-3621-4503-95e8-1c9a9d962492" providerId="ADAL" clId="{5B4F870C-1B26-49C9-B0D5-0A4C755BA8B4}" dt="2023-06-14T21:16:54.989" v="1322" actId="1076"/>
        <pc:sldMkLst>
          <pc:docMk/>
          <pc:sldMk cId="2262822177" sldId="754"/>
        </pc:sldMkLst>
        <pc:spChg chg="mod">
          <ac:chgData name="Stalin Jacob Wilson Packia Dhas" userId="050d7d71-3621-4503-95e8-1c9a9d962492" providerId="ADAL" clId="{5B4F870C-1B26-49C9-B0D5-0A4C755BA8B4}" dt="2023-06-14T21:16:45.898" v="1320" actId="20577"/>
          <ac:spMkLst>
            <pc:docMk/>
            <pc:sldMk cId="2262822177" sldId="754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5B4F870C-1B26-49C9-B0D5-0A4C755BA8B4}" dt="2023-06-14T21:16:54.989" v="1322" actId="1076"/>
          <ac:picMkLst>
            <pc:docMk/>
            <pc:sldMk cId="2262822177" sldId="754"/>
            <ac:picMk id="7" creationId="{E13DF429-40C9-0F19-64E7-899A493B5656}"/>
          </ac:picMkLst>
        </pc:picChg>
      </pc:sldChg>
      <pc:sldChg chg="addSp delSp modSp add mod">
        <pc:chgData name="Stalin Jacob Wilson Packia Dhas" userId="050d7d71-3621-4503-95e8-1c9a9d962492" providerId="ADAL" clId="{5B4F870C-1B26-49C9-B0D5-0A4C755BA8B4}" dt="2023-06-14T21:21:17.594" v="1802" actId="1076"/>
        <pc:sldMkLst>
          <pc:docMk/>
          <pc:sldMk cId="1542140934" sldId="755"/>
        </pc:sldMkLst>
        <pc:spChg chg="mod">
          <ac:chgData name="Stalin Jacob Wilson Packia Dhas" userId="050d7d71-3621-4503-95e8-1c9a9d962492" providerId="ADAL" clId="{5B4F870C-1B26-49C9-B0D5-0A4C755BA8B4}" dt="2023-06-14T21:20:22.546" v="1800" actId="20577"/>
          <ac:spMkLst>
            <pc:docMk/>
            <pc:sldMk cId="1542140934" sldId="755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5B4F870C-1B26-49C9-B0D5-0A4C755BA8B4}" dt="2023-06-14T21:17:29.704" v="1324" actId="478"/>
          <ac:picMkLst>
            <pc:docMk/>
            <pc:sldMk cId="1542140934" sldId="755"/>
            <ac:picMk id="7" creationId="{E13DF429-40C9-0F19-64E7-899A493B5656}"/>
          </ac:picMkLst>
        </pc:picChg>
        <pc:picChg chg="add mod">
          <ac:chgData name="Stalin Jacob Wilson Packia Dhas" userId="050d7d71-3621-4503-95e8-1c9a9d962492" providerId="ADAL" clId="{5B4F870C-1B26-49C9-B0D5-0A4C755BA8B4}" dt="2023-06-14T21:21:17.594" v="1802" actId="1076"/>
          <ac:picMkLst>
            <pc:docMk/>
            <pc:sldMk cId="1542140934" sldId="755"/>
            <ac:picMk id="8" creationId="{7842FFF8-A652-6018-1366-960D77044F06}"/>
          </ac:picMkLst>
        </pc:picChg>
      </pc:sldChg>
      <pc:sldChg chg="addSp delSp modSp add mod">
        <pc:chgData name="Stalin Jacob Wilson Packia Dhas" userId="050d7d71-3621-4503-95e8-1c9a9d962492" providerId="ADAL" clId="{5B4F870C-1B26-49C9-B0D5-0A4C755BA8B4}" dt="2023-06-14T21:23:24.100" v="1933" actId="1076"/>
        <pc:sldMkLst>
          <pc:docMk/>
          <pc:sldMk cId="3068806488" sldId="756"/>
        </pc:sldMkLst>
        <pc:spChg chg="mod">
          <ac:chgData name="Stalin Jacob Wilson Packia Dhas" userId="050d7d71-3621-4503-95e8-1c9a9d962492" providerId="ADAL" clId="{5B4F870C-1B26-49C9-B0D5-0A4C755BA8B4}" dt="2023-06-14T21:22:22.726" v="1931" actId="20577"/>
          <ac:spMkLst>
            <pc:docMk/>
            <pc:sldMk cId="3068806488" sldId="756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5B4F870C-1B26-49C9-B0D5-0A4C755BA8B4}" dt="2023-06-14T21:23:24.100" v="1933" actId="1076"/>
          <ac:picMkLst>
            <pc:docMk/>
            <pc:sldMk cId="3068806488" sldId="756"/>
            <ac:picMk id="7" creationId="{048FF782-1C50-C115-F5D0-F83901EB83B9}"/>
          </ac:picMkLst>
        </pc:picChg>
        <pc:picChg chg="del">
          <ac:chgData name="Stalin Jacob Wilson Packia Dhas" userId="050d7d71-3621-4503-95e8-1c9a9d962492" providerId="ADAL" clId="{5B4F870C-1B26-49C9-B0D5-0A4C755BA8B4}" dt="2023-06-14T21:21:23.119" v="1804" actId="478"/>
          <ac:picMkLst>
            <pc:docMk/>
            <pc:sldMk cId="3068806488" sldId="756"/>
            <ac:picMk id="8" creationId="{7842FFF8-A652-6018-1366-960D77044F06}"/>
          </ac:picMkLst>
        </pc:picChg>
      </pc:sldChg>
      <pc:sldChg chg="delSp modSp add mod">
        <pc:chgData name="Stalin Jacob Wilson Packia Dhas" userId="050d7d71-3621-4503-95e8-1c9a9d962492" providerId="ADAL" clId="{5B4F870C-1B26-49C9-B0D5-0A4C755BA8B4}" dt="2023-06-14T21:28:37.261" v="2467" actId="12"/>
        <pc:sldMkLst>
          <pc:docMk/>
          <pc:sldMk cId="1776454234" sldId="757"/>
        </pc:sldMkLst>
        <pc:spChg chg="mod">
          <ac:chgData name="Stalin Jacob Wilson Packia Dhas" userId="050d7d71-3621-4503-95e8-1c9a9d962492" providerId="ADAL" clId="{5B4F870C-1B26-49C9-B0D5-0A4C755BA8B4}" dt="2023-06-14T21:28:37.261" v="2467" actId="12"/>
          <ac:spMkLst>
            <pc:docMk/>
            <pc:sldMk cId="1776454234" sldId="757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5B4F870C-1B26-49C9-B0D5-0A4C755BA8B4}" dt="2023-06-14T21:23:49.588" v="1935" actId="478"/>
          <ac:picMkLst>
            <pc:docMk/>
            <pc:sldMk cId="1776454234" sldId="757"/>
            <ac:picMk id="7" creationId="{048FF782-1C50-C115-F5D0-F83901EB83B9}"/>
          </ac:picMkLst>
        </pc:picChg>
      </pc:sldChg>
      <pc:sldChg chg="modSp add mod">
        <pc:chgData name="Stalin Jacob Wilson Packia Dhas" userId="050d7d71-3621-4503-95e8-1c9a9d962492" providerId="ADAL" clId="{5B4F870C-1B26-49C9-B0D5-0A4C755BA8B4}" dt="2023-06-14T21:35:21.338" v="2836" actId="12"/>
        <pc:sldMkLst>
          <pc:docMk/>
          <pc:sldMk cId="317684138" sldId="758"/>
        </pc:sldMkLst>
        <pc:spChg chg="mod">
          <ac:chgData name="Stalin Jacob Wilson Packia Dhas" userId="050d7d71-3621-4503-95e8-1c9a9d962492" providerId="ADAL" clId="{5B4F870C-1B26-49C9-B0D5-0A4C755BA8B4}" dt="2023-06-14T21:35:21.338" v="2836" actId="12"/>
          <ac:spMkLst>
            <pc:docMk/>
            <pc:sldMk cId="317684138" sldId="758"/>
            <ac:spMk id="3" creationId="{00000000-0000-0000-0000-000000000000}"/>
          </ac:spMkLst>
        </pc:spChg>
      </pc:sldChg>
      <pc:sldChg chg="addSp delSp modSp add mod">
        <pc:chgData name="Stalin Jacob Wilson Packia Dhas" userId="050d7d71-3621-4503-95e8-1c9a9d962492" providerId="ADAL" clId="{5B4F870C-1B26-49C9-B0D5-0A4C755BA8B4}" dt="2023-06-14T21:40:44.201" v="2958" actId="478"/>
        <pc:sldMkLst>
          <pc:docMk/>
          <pc:sldMk cId="3230877786" sldId="759"/>
        </pc:sldMkLst>
        <pc:spChg chg="mod">
          <ac:chgData name="Stalin Jacob Wilson Packia Dhas" userId="050d7d71-3621-4503-95e8-1c9a9d962492" providerId="ADAL" clId="{5B4F870C-1B26-49C9-B0D5-0A4C755BA8B4}" dt="2023-06-14T21:37:13.566" v="2952" actId="20577"/>
          <ac:spMkLst>
            <pc:docMk/>
            <pc:sldMk cId="3230877786" sldId="759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5B4F870C-1B26-49C9-B0D5-0A4C755BA8B4}" dt="2023-06-14T21:37:20.839" v="2953" actId="14100"/>
          <ac:picMkLst>
            <pc:docMk/>
            <pc:sldMk cId="3230877786" sldId="759"/>
            <ac:picMk id="7" creationId="{EC18A23C-5A6D-5F0C-97DD-7614F49D48D5}"/>
          </ac:picMkLst>
        </pc:picChg>
        <pc:picChg chg="add mod">
          <ac:chgData name="Stalin Jacob Wilson Packia Dhas" userId="050d7d71-3621-4503-95e8-1c9a9d962492" providerId="ADAL" clId="{5B4F870C-1B26-49C9-B0D5-0A4C755BA8B4}" dt="2023-06-14T21:37:48.089" v="2955" actId="1076"/>
          <ac:picMkLst>
            <pc:docMk/>
            <pc:sldMk cId="3230877786" sldId="759"/>
            <ac:picMk id="9" creationId="{B113109B-0A89-3923-FADA-9E1463CED2B0}"/>
          </ac:picMkLst>
        </pc:picChg>
        <pc:picChg chg="add del mod">
          <ac:chgData name="Stalin Jacob Wilson Packia Dhas" userId="050d7d71-3621-4503-95e8-1c9a9d962492" providerId="ADAL" clId="{5B4F870C-1B26-49C9-B0D5-0A4C755BA8B4}" dt="2023-06-14T21:40:44.201" v="2958" actId="478"/>
          <ac:picMkLst>
            <pc:docMk/>
            <pc:sldMk cId="3230877786" sldId="759"/>
            <ac:picMk id="11" creationId="{2446F329-8B52-302E-DE88-6C42FBC5094E}"/>
          </ac:picMkLst>
        </pc:picChg>
      </pc:sldChg>
      <pc:sldChg chg="addSp delSp modSp add mod">
        <pc:chgData name="Stalin Jacob Wilson Packia Dhas" userId="050d7d71-3621-4503-95e8-1c9a9d962492" providerId="ADAL" clId="{5B4F870C-1B26-49C9-B0D5-0A4C755BA8B4}" dt="2023-06-14T21:56:52.114" v="3072" actId="1076"/>
        <pc:sldMkLst>
          <pc:docMk/>
          <pc:sldMk cId="3058981220" sldId="760"/>
        </pc:sldMkLst>
        <pc:spChg chg="mod">
          <ac:chgData name="Stalin Jacob Wilson Packia Dhas" userId="050d7d71-3621-4503-95e8-1c9a9d962492" providerId="ADAL" clId="{5B4F870C-1B26-49C9-B0D5-0A4C755BA8B4}" dt="2023-06-14T21:56:11.292" v="3070" actId="20577"/>
          <ac:spMkLst>
            <pc:docMk/>
            <pc:sldMk cId="3058981220" sldId="760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5B4F870C-1B26-49C9-B0D5-0A4C755BA8B4}" dt="2023-06-14T21:42:38.809" v="2960" actId="478"/>
          <ac:picMkLst>
            <pc:docMk/>
            <pc:sldMk cId="3058981220" sldId="760"/>
            <ac:picMk id="7" creationId="{EC18A23C-5A6D-5F0C-97DD-7614F49D48D5}"/>
          </ac:picMkLst>
        </pc:picChg>
        <pc:picChg chg="add mod">
          <ac:chgData name="Stalin Jacob Wilson Packia Dhas" userId="050d7d71-3621-4503-95e8-1c9a9d962492" providerId="ADAL" clId="{5B4F870C-1B26-49C9-B0D5-0A4C755BA8B4}" dt="2023-06-14T21:50:50.630" v="2969" actId="1076"/>
          <ac:picMkLst>
            <pc:docMk/>
            <pc:sldMk cId="3058981220" sldId="760"/>
            <ac:picMk id="8" creationId="{8083167F-30FD-070D-0C8C-DB52FE9BC3C0}"/>
          </ac:picMkLst>
        </pc:picChg>
        <pc:picChg chg="del">
          <ac:chgData name="Stalin Jacob Wilson Packia Dhas" userId="050d7d71-3621-4503-95e8-1c9a9d962492" providerId="ADAL" clId="{5B4F870C-1B26-49C9-B0D5-0A4C755BA8B4}" dt="2023-06-14T21:42:40.463" v="2961" actId="478"/>
          <ac:picMkLst>
            <pc:docMk/>
            <pc:sldMk cId="3058981220" sldId="760"/>
            <ac:picMk id="9" creationId="{B113109B-0A89-3923-FADA-9E1463CED2B0}"/>
          </ac:picMkLst>
        </pc:picChg>
        <pc:picChg chg="add mod">
          <ac:chgData name="Stalin Jacob Wilson Packia Dhas" userId="050d7d71-3621-4503-95e8-1c9a9d962492" providerId="ADAL" clId="{5B4F870C-1B26-49C9-B0D5-0A4C755BA8B4}" dt="2023-06-14T21:56:52.114" v="3072" actId="1076"/>
          <ac:picMkLst>
            <pc:docMk/>
            <pc:sldMk cId="3058981220" sldId="760"/>
            <ac:picMk id="11" creationId="{C489BD4F-3775-66C4-3058-01B2363AF065}"/>
          </ac:picMkLst>
        </pc:picChg>
      </pc:sldChg>
      <pc:sldChg chg="addSp delSp modSp add mod">
        <pc:chgData name="Stalin Jacob Wilson Packia Dhas" userId="050d7d71-3621-4503-95e8-1c9a9d962492" providerId="ADAL" clId="{5B4F870C-1B26-49C9-B0D5-0A4C755BA8B4}" dt="2023-06-14T21:59:14.728" v="3100" actId="1076"/>
        <pc:sldMkLst>
          <pc:docMk/>
          <pc:sldMk cId="4234205182" sldId="761"/>
        </pc:sldMkLst>
        <pc:spChg chg="mod">
          <ac:chgData name="Stalin Jacob Wilson Packia Dhas" userId="050d7d71-3621-4503-95e8-1c9a9d962492" providerId="ADAL" clId="{5B4F870C-1B26-49C9-B0D5-0A4C755BA8B4}" dt="2023-06-14T21:57:54.875" v="3093" actId="20577"/>
          <ac:spMkLst>
            <pc:docMk/>
            <pc:sldMk cId="4234205182" sldId="761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5B4F870C-1B26-49C9-B0D5-0A4C755BA8B4}" dt="2023-06-14T21:58:24.834" v="3095" actId="1076"/>
          <ac:picMkLst>
            <pc:docMk/>
            <pc:sldMk cId="4234205182" sldId="761"/>
            <ac:picMk id="7" creationId="{26E2289F-D534-37A5-9307-01D53E427899}"/>
          </ac:picMkLst>
        </pc:picChg>
        <pc:picChg chg="del">
          <ac:chgData name="Stalin Jacob Wilson Packia Dhas" userId="050d7d71-3621-4503-95e8-1c9a9d962492" providerId="ADAL" clId="{5B4F870C-1B26-49C9-B0D5-0A4C755BA8B4}" dt="2023-06-14T21:57:03.940" v="3074" actId="478"/>
          <ac:picMkLst>
            <pc:docMk/>
            <pc:sldMk cId="4234205182" sldId="761"/>
            <ac:picMk id="8" creationId="{8083167F-30FD-070D-0C8C-DB52FE9BC3C0}"/>
          </ac:picMkLst>
        </pc:picChg>
        <pc:picChg chg="add del mod">
          <ac:chgData name="Stalin Jacob Wilson Packia Dhas" userId="050d7d71-3621-4503-95e8-1c9a9d962492" providerId="ADAL" clId="{5B4F870C-1B26-49C9-B0D5-0A4C755BA8B4}" dt="2023-06-14T21:58:30.976" v="3098" actId="478"/>
          <ac:picMkLst>
            <pc:docMk/>
            <pc:sldMk cId="4234205182" sldId="761"/>
            <ac:picMk id="10" creationId="{65F396D1-D54F-C71D-6433-FD8AB51BCDD5}"/>
          </ac:picMkLst>
        </pc:picChg>
        <pc:picChg chg="del">
          <ac:chgData name="Stalin Jacob Wilson Packia Dhas" userId="050d7d71-3621-4503-95e8-1c9a9d962492" providerId="ADAL" clId="{5B4F870C-1B26-49C9-B0D5-0A4C755BA8B4}" dt="2023-06-14T21:57:05.661" v="3075" actId="478"/>
          <ac:picMkLst>
            <pc:docMk/>
            <pc:sldMk cId="4234205182" sldId="761"/>
            <ac:picMk id="11" creationId="{C489BD4F-3775-66C4-3058-01B2363AF065}"/>
          </ac:picMkLst>
        </pc:picChg>
        <pc:picChg chg="add mod">
          <ac:chgData name="Stalin Jacob Wilson Packia Dhas" userId="050d7d71-3621-4503-95e8-1c9a9d962492" providerId="ADAL" clId="{5B4F870C-1B26-49C9-B0D5-0A4C755BA8B4}" dt="2023-06-14T21:59:14.728" v="3100" actId="1076"/>
          <ac:picMkLst>
            <pc:docMk/>
            <pc:sldMk cId="4234205182" sldId="761"/>
            <ac:picMk id="13" creationId="{B5D791C9-CABB-DF28-EB5C-5C658F1F0D4C}"/>
          </ac:picMkLst>
        </pc:picChg>
      </pc:sldChg>
      <pc:sldChg chg="addSp delSp modSp add mod">
        <pc:chgData name="Stalin Jacob Wilson Packia Dhas" userId="050d7d71-3621-4503-95e8-1c9a9d962492" providerId="ADAL" clId="{5B4F870C-1B26-49C9-B0D5-0A4C755BA8B4}" dt="2023-06-14T22:12:47.014" v="3175" actId="1076"/>
        <pc:sldMkLst>
          <pc:docMk/>
          <pc:sldMk cId="3041645421" sldId="762"/>
        </pc:sldMkLst>
        <pc:spChg chg="mod">
          <ac:chgData name="Stalin Jacob Wilson Packia Dhas" userId="050d7d71-3621-4503-95e8-1c9a9d962492" providerId="ADAL" clId="{5B4F870C-1B26-49C9-B0D5-0A4C755BA8B4}" dt="2023-06-14T22:06:36.563" v="3157" actId="20577"/>
          <ac:spMkLst>
            <pc:docMk/>
            <pc:sldMk cId="3041645421" sldId="762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5B4F870C-1B26-49C9-B0D5-0A4C755BA8B4}" dt="2023-06-14T22:06:40.568" v="3158" actId="478"/>
          <ac:picMkLst>
            <pc:docMk/>
            <pc:sldMk cId="3041645421" sldId="762"/>
            <ac:picMk id="7" creationId="{26E2289F-D534-37A5-9307-01D53E427899}"/>
          </ac:picMkLst>
        </pc:picChg>
        <pc:picChg chg="add del mod">
          <ac:chgData name="Stalin Jacob Wilson Packia Dhas" userId="050d7d71-3621-4503-95e8-1c9a9d962492" providerId="ADAL" clId="{5B4F870C-1B26-49C9-B0D5-0A4C755BA8B4}" dt="2023-06-14T22:12:37.296" v="3171" actId="478"/>
          <ac:picMkLst>
            <pc:docMk/>
            <pc:sldMk cId="3041645421" sldId="762"/>
            <ac:picMk id="8" creationId="{A1A6E38F-8D25-9DF7-D864-8450B6BBEA03}"/>
          </ac:picMkLst>
        </pc:picChg>
        <pc:picChg chg="add del mod">
          <ac:chgData name="Stalin Jacob Wilson Packia Dhas" userId="050d7d71-3621-4503-95e8-1c9a9d962492" providerId="ADAL" clId="{5B4F870C-1B26-49C9-B0D5-0A4C755BA8B4}" dt="2023-06-14T22:11:16.687" v="3167" actId="478"/>
          <ac:picMkLst>
            <pc:docMk/>
            <pc:sldMk cId="3041645421" sldId="762"/>
            <ac:picMk id="10" creationId="{E42EA163-4CCC-44FA-B1F2-54FF1D430421}"/>
          </ac:picMkLst>
        </pc:picChg>
        <pc:picChg chg="add mod">
          <ac:chgData name="Stalin Jacob Wilson Packia Dhas" userId="050d7d71-3621-4503-95e8-1c9a9d962492" providerId="ADAL" clId="{5B4F870C-1B26-49C9-B0D5-0A4C755BA8B4}" dt="2023-06-14T22:11:22.118" v="3170" actId="14100"/>
          <ac:picMkLst>
            <pc:docMk/>
            <pc:sldMk cId="3041645421" sldId="762"/>
            <ac:picMk id="12" creationId="{382A9392-E191-68A7-CFFA-D58DA3AA375D}"/>
          </ac:picMkLst>
        </pc:picChg>
        <pc:picChg chg="del">
          <ac:chgData name="Stalin Jacob Wilson Packia Dhas" userId="050d7d71-3621-4503-95e8-1c9a9d962492" providerId="ADAL" clId="{5B4F870C-1B26-49C9-B0D5-0A4C755BA8B4}" dt="2023-06-14T22:06:42.753" v="3159" actId="478"/>
          <ac:picMkLst>
            <pc:docMk/>
            <pc:sldMk cId="3041645421" sldId="762"/>
            <ac:picMk id="13" creationId="{B5D791C9-CABB-DF28-EB5C-5C658F1F0D4C}"/>
          </ac:picMkLst>
        </pc:picChg>
        <pc:picChg chg="add mod">
          <ac:chgData name="Stalin Jacob Wilson Packia Dhas" userId="050d7d71-3621-4503-95e8-1c9a9d962492" providerId="ADAL" clId="{5B4F870C-1B26-49C9-B0D5-0A4C755BA8B4}" dt="2023-06-14T22:12:47.014" v="3175" actId="1076"/>
          <ac:picMkLst>
            <pc:docMk/>
            <pc:sldMk cId="3041645421" sldId="762"/>
            <ac:picMk id="15" creationId="{6024EC92-EA50-8C48-B5DD-0DCCF9BDDCDD}"/>
          </ac:picMkLst>
        </pc:picChg>
      </pc:sldChg>
      <pc:sldChg chg="addSp delSp modSp add mod">
        <pc:chgData name="Stalin Jacob Wilson Packia Dhas" userId="050d7d71-3621-4503-95e8-1c9a9d962492" providerId="ADAL" clId="{5B4F870C-1B26-49C9-B0D5-0A4C755BA8B4}" dt="2023-06-14T22:15:13.102" v="3278" actId="1076"/>
        <pc:sldMkLst>
          <pc:docMk/>
          <pc:sldMk cId="1291502389" sldId="763"/>
        </pc:sldMkLst>
        <pc:spChg chg="mod">
          <ac:chgData name="Stalin Jacob Wilson Packia Dhas" userId="050d7d71-3621-4503-95e8-1c9a9d962492" providerId="ADAL" clId="{5B4F870C-1B26-49C9-B0D5-0A4C755BA8B4}" dt="2023-06-14T22:13:48.243" v="3273" actId="6549"/>
          <ac:spMkLst>
            <pc:docMk/>
            <pc:sldMk cId="1291502389" sldId="763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5B4F870C-1B26-49C9-B0D5-0A4C755BA8B4}" dt="2023-06-14T22:14:49.055" v="3276" actId="14100"/>
          <ac:picMkLst>
            <pc:docMk/>
            <pc:sldMk cId="1291502389" sldId="763"/>
            <ac:picMk id="7" creationId="{DE922AD2-E59F-7276-D1E3-88A89FC79E21}"/>
          </ac:picMkLst>
        </pc:picChg>
        <pc:picChg chg="add mod">
          <ac:chgData name="Stalin Jacob Wilson Packia Dhas" userId="050d7d71-3621-4503-95e8-1c9a9d962492" providerId="ADAL" clId="{5B4F870C-1B26-49C9-B0D5-0A4C755BA8B4}" dt="2023-06-14T22:15:13.102" v="3278" actId="1076"/>
          <ac:picMkLst>
            <pc:docMk/>
            <pc:sldMk cId="1291502389" sldId="763"/>
            <ac:picMk id="9" creationId="{2B45890D-FD11-4C3C-8533-42295B0F33E1}"/>
          </ac:picMkLst>
        </pc:picChg>
        <pc:picChg chg="del">
          <ac:chgData name="Stalin Jacob Wilson Packia Dhas" userId="050d7d71-3621-4503-95e8-1c9a9d962492" providerId="ADAL" clId="{5B4F870C-1B26-49C9-B0D5-0A4C755BA8B4}" dt="2023-06-14T22:12:53.712" v="3178" actId="478"/>
          <ac:picMkLst>
            <pc:docMk/>
            <pc:sldMk cId="1291502389" sldId="763"/>
            <ac:picMk id="12" creationId="{382A9392-E191-68A7-CFFA-D58DA3AA375D}"/>
          </ac:picMkLst>
        </pc:picChg>
        <pc:picChg chg="del">
          <ac:chgData name="Stalin Jacob Wilson Packia Dhas" userId="050d7d71-3621-4503-95e8-1c9a9d962492" providerId="ADAL" clId="{5B4F870C-1B26-49C9-B0D5-0A4C755BA8B4}" dt="2023-06-14T22:12:52.328" v="3177" actId="478"/>
          <ac:picMkLst>
            <pc:docMk/>
            <pc:sldMk cId="1291502389" sldId="763"/>
            <ac:picMk id="15" creationId="{6024EC92-EA50-8C48-B5DD-0DCCF9BDDCDD}"/>
          </ac:picMkLst>
        </pc:picChg>
      </pc:sldChg>
      <pc:sldChg chg="addSp delSp modSp add mod">
        <pc:chgData name="Stalin Jacob Wilson Packia Dhas" userId="050d7d71-3621-4503-95e8-1c9a9d962492" providerId="ADAL" clId="{5B4F870C-1B26-49C9-B0D5-0A4C755BA8B4}" dt="2023-06-14T22:17:26.070" v="3334" actId="1076"/>
        <pc:sldMkLst>
          <pc:docMk/>
          <pc:sldMk cId="2225536255" sldId="764"/>
        </pc:sldMkLst>
        <pc:spChg chg="mod">
          <ac:chgData name="Stalin Jacob Wilson Packia Dhas" userId="050d7d71-3621-4503-95e8-1c9a9d962492" providerId="ADAL" clId="{5B4F870C-1B26-49C9-B0D5-0A4C755BA8B4}" dt="2023-06-14T22:16:10.767" v="3330" actId="20577"/>
          <ac:spMkLst>
            <pc:docMk/>
            <pc:sldMk cId="2225536255" sldId="764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5B4F870C-1B26-49C9-B0D5-0A4C755BA8B4}" dt="2023-06-14T22:15:48.434" v="3285" actId="478"/>
          <ac:picMkLst>
            <pc:docMk/>
            <pc:sldMk cId="2225536255" sldId="764"/>
            <ac:picMk id="7" creationId="{DE922AD2-E59F-7276-D1E3-88A89FC79E21}"/>
          </ac:picMkLst>
        </pc:picChg>
        <pc:picChg chg="add mod">
          <ac:chgData name="Stalin Jacob Wilson Packia Dhas" userId="050d7d71-3621-4503-95e8-1c9a9d962492" providerId="ADAL" clId="{5B4F870C-1B26-49C9-B0D5-0A4C755BA8B4}" dt="2023-06-14T22:17:26.070" v="3334" actId="1076"/>
          <ac:picMkLst>
            <pc:docMk/>
            <pc:sldMk cId="2225536255" sldId="764"/>
            <ac:picMk id="8" creationId="{10563982-7CCA-EA79-9749-9794B153F5B0}"/>
          </ac:picMkLst>
        </pc:picChg>
        <pc:picChg chg="del">
          <ac:chgData name="Stalin Jacob Wilson Packia Dhas" userId="050d7d71-3621-4503-95e8-1c9a9d962492" providerId="ADAL" clId="{5B4F870C-1B26-49C9-B0D5-0A4C755BA8B4}" dt="2023-06-14T22:15:20.301" v="3280" actId="478"/>
          <ac:picMkLst>
            <pc:docMk/>
            <pc:sldMk cId="2225536255" sldId="764"/>
            <ac:picMk id="9" creationId="{2B45890D-FD11-4C3C-8533-42295B0F33E1}"/>
          </ac:picMkLst>
        </pc:picChg>
      </pc:sldChg>
      <pc:sldChg chg="addSp delSp modSp add mod">
        <pc:chgData name="Stalin Jacob Wilson Packia Dhas" userId="050d7d71-3621-4503-95e8-1c9a9d962492" providerId="ADAL" clId="{5B4F870C-1B26-49C9-B0D5-0A4C755BA8B4}" dt="2023-06-14T22:48:17.565" v="3706" actId="20577"/>
        <pc:sldMkLst>
          <pc:docMk/>
          <pc:sldMk cId="4056651161" sldId="765"/>
        </pc:sldMkLst>
        <pc:spChg chg="mod">
          <ac:chgData name="Stalin Jacob Wilson Packia Dhas" userId="050d7d71-3621-4503-95e8-1c9a9d962492" providerId="ADAL" clId="{5B4F870C-1B26-49C9-B0D5-0A4C755BA8B4}" dt="2023-06-14T22:30:10.631" v="3405" actId="20577"/>
          <ac:spMkLst>
            <pc:docMk/>
            <pc:sldMk cId="4056651161" sldId="765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5B4F870C-1B26-49C9-B0D5-0A4C755BA8B4}" dt="2023-06-14T22:48:17.565" v="3706" actId="20577"/>
          <ac:spMkLst>
            <pc:docMk/>
            <pc:sldMk cId="4056651161" sldId="765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5B4F870C-1B26-49C9-B0D5-0A4C755BA8B4}" dt="2023-06-14T22:31:26.565" v="3445" actId="1076"/>
          <ac:picMkLst>
            <pc:docMk/>
            <pc:sldMk cId="4056651161" sldId="765"/>
            <ac:picMk id="7" creationId="{82765E11-5694-FF56-927D-DD2873AE97ED}"/>
          </ac:picMkLst>
        </pc:picChg>
        <pc:picChg chg="del">
          <ac:chgData name="Stalin Jacob Wilson Packia Dhas" userId="050d7d71-3621-4503-95e8-1c9a9d962492" providerId="ADAL" clId="{5B4F870C-1B26-49C9-B0D5-0A4C755BA8B4}" dt="2023-06-14T22:29:05.367" v="3337" actId="478"/>
          <ac:picMkLst>
            <pc:docMk/>
            <pc:sldMk cId="4056651161" sldId="765"/>
            <ac:picMk id="8" creationId="{10563982-7CCA-EA79-9749-9794B153F5B0}"/>
          </ac:picMkLst>
        </pc:picChg>
      </pc:sldChg>
      <pc:sldChg chg="add del">
        <pc:chgData name="Stalin Jacob Wilson Packia Dhas" userId="050d7d71-3621-4503-95e8-1c9a9d962492" providerId="ADAL" clId="{5B4F870C-1B26-49C9-B0D5-0A4C755BA8B4}" dt="2023-06-14T23:09:51.421" v="3958" actId="47"/>
        <pc:sldMkLst>
          <pc:docMk/>
          <pc:sldMk cId="1700515033" sldId="766"/>
        </pc:sldMkLst>
      </pc:sldChg>
      <pc:sldChg chg="addSp delSp modSp add mod">
        <pc:chgData name="Stalin Jacob Wilson Packia Dhas" userId="050d7d71-3621-4503-95e8-1c9a9d962492" providerId="ADAL" clId="{5B4F870C-1B26-49C9-B0D5-0A4C755BA8B4}" dt="2023-06-14T23:18:26.227" v="4170" actId="20577"/>
        <pc:sldMkLst>
          <pc:docMk/>
          <pc:sldMk cId="1689379303" sldId="767"/>
        </pc:sldMkLst>
        <pc:spChg chg="mod">
          <ac:chgData name="Stalin Jacob Wilson Packia Dhas" userId="050d7d71-3621-4503-95e8-1c9a9d962492" providerId="ADAL" clId="{5B4F870C-1B26-49C9-B0D5-0A4C755BA8B4}" dt="2023-06-14T23:18:26.227" v="4170" actId="20577"/>
          <ac:spMkLst>
            <pc:docMk/>
            <pc:sldMk cId="1689379303" sldId="767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5B4F870C-1B26-49C9-B0D5-0A4C755BA8B4}" dt="2023-06-14T22:31:32.171" v="3447" actId="478"/>
          <ac:picMkLst>
            <pc:docMk/>
            <pc:sldMk cId="1689379303" sldId="767"/>
            <ac:picMk id="7" creationId="{82765E11-5694-FF56-927D-DD2873AE97ED}"/>
          </ac:picMkLst>
        </pc:picChg>
        <pc:picChg chg="add del">
          <ac:chgData name="Stalin Jacob Wilson Packia Dhas" userId="050d7d71-3621-4503-95e8-1c9a9d962492" providerId="ADAL" clId="{5B4F870C-1B26-49C9-B0D5-0A4C755BA8B4}" dt="2023-06-14T22:35:59.509" v="3580" actId="478"/>
          <ac:picMkLst>
            <pc:docMk/>
            <pc:sldMk cId="1689379303" sldId="767"/>
            <ac:picMk id="8" creationId="{2502D930-BEBF-BAF1-DD40-8FD8B24D2D4E}"/>
          </ac:picMkLst>
        </pc:picChg>
        <pc:picChg chg="add mod">
          <ac:chgData name="Stalin Jacob Wilson Packia Dhas" userId="050d7d71-3621-4503-95e8-1c9a9d962492" providerId="ADAL" clId="{5B4F870C-1B26-49C9-B0D5-0A4C755BA8B4}" dt="2023-06-14T22:41:35.072" v="3599" actId="1076"/>
          <ac:picMkLst>
            <pc:docMk/>
            <pc:sldMk cId="1689379303" sldId="767"/>
            <ac:picMk id="10" creationId="{6D26AECC-7E92-5CE2-3743-7552AFF9FADD}"/>
          </ac:picMkLst>
        </pc:picChg>
        <pc:picChg chg="add mod">
          <ac:chgData name="Stalin Jacob Wilson Packia Dhas" userId="050d7d71-3621-4503-95e8-1c9a9d962492" providerId="ADAL" clId="{5B4F870C-1B26-49C9-B0D5-0A4C755BA8B4}" dt="2023-06-14T22:40:09.491" v="3585" actId="1076"/>
          <ac:picMkLst>
            <pc:docMk/>
            <pc:sldMk cId="1689379303" sldId="767"/>
            <ac:picMk id="12" creationId="{9BF716DB-B045-7DC9-C7E5-CE1F78644057}"/>
          </ac:picMkLst>
        </pc:picChg>
      </pc:sldChg>
      <pc:sldChg chg="addSp delSp modSp add mod">
        <pc:chgData name="Stalin Jacob Wilson Packia Dhas" userId="050d7d71-3621-4503-95e8-1c9a9d962492" providerId="ADAL" clId="{5B4F870C-1B26-49C9-B0D5-0A4C755BA8B4}" dt="2023-06-14T22:48:33.899" v="3721"/>
        <pc:sldMkLst>
          <pc:docMk/>
          <pc:sldMk cId="3550747198" sldId="768"/>
        </pc:sldMkLst>
        <pc:spChg chg="mod">
          <ac:chgData name="Stalin Jacob Wilson Packia Dhas" userId="050d7d71-3621-4503-95e8-1c9a9d962492" providerId="ADAL" clId="{5B4F870C-1B26-49C9-B0D5-0A4C755BA8B4}" dt="2023-06-14T22:48:33.899" v="3721"/>
          <ac:spMkLst>
            <pc:docMk/>
            <pc:sldMk cId="3550747198" sldId="768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5B4F870C-1B26-49C9-B0D5-0A4C755BA8B4}" dt="2023-06-14T22:45:09.225" v="3688" actId="1076"/>
          <ac:picMkLst>
            <pc:docMk/>
            <pc:sldMk cId="3550747198" sldId="768"/>
            <ac:picMk id="7" creationId="{EB632940-B373-D088-F855-95B7D6A14200}"/>
          </ac:picMkLst>
        </pc:picChg>
        <pc:picChg chg="add mod">
          <ac:chgData name="Stalin Jacob Wilson Packia Dhas" userId="050d7d71-3621-4503-95e8-1c9a9d962492" providerId="ADAL" clId="{5B4F870C-1B26-49C9-B0D5-0A4C755BA8B4}" dt="2023-06-14T22:47:22.083" v="3691" actId="14100"/>
          <ac:picMkLst>
            <pc:docMk/>
            <pc:sldMk cId="3550747198" sldId="768"/>
            <ac:picMk id="9" creationId="{D3D1AE1C-713B-E66A-73CB-FAFBBCCCF977}"/>
          </ac:picMkLst>
        </pc:picChg>
        <pc:picChg chg="del">
          <ac:chgData name="Stalin Jacob Wilson Packia Dhas" userId="050d7d71-3621-4503-95e8-1c9a9d962492" providerId="ADAL" clId="{5B4F870C-1B26-49C9-B0D5-0A4C755BA8B4}" dt="2023-06-14T22:44:41.533" v="3684" actId="478"/>
          <ac:picMkLst>
            <pc:docMk/>
            <pc:sldMk cId="3550747198" sldId="768"/>
            <ac:picMk id="10" creationId="{6D26AECC-7E92-5CE2-3743-7552AFF9FADD}"/>
          </ac:picMkLst>
        </pc:picChg>
        <pc:picChg chg="del">
          <ac:chgData name="Stalin Jacob Wilson Packia Dhas" userId="050d7d71-3621-4503-95e8-1c9a9d962492" providerId="ADAL" clId="{5B4F870C-1B26-49C9-B0D5-0A4C755BA8B4}" dt="2023-06-14T22:44:43.736" v="3685" actId="478"/>
          <ac:picMkLst>
            <pc:docMk/>
            <pc:sldMk cId="3550747198" sldId="768"/>
            <ac:picMk id="12" creationId="{9BF716DB-B045-7DC9-C7E5-CE1F78644057}"/>
          </ac:picMkLst>
        </pc:picChg>
      </pc:sldChg>
      <pc:sldChg chg="add del">
        <pc:chgData name="Stalin Jacob Wilson Packia Dhas" userId="050d7d71-3621-4503-95e8-1c9a9d962492" providerId="ADAL" clId="{5B4F870C-1B26-49C9-B0D5-0A4C755BA8B4}" dt="2023-06-14T23:09:51.288" v="3957" actId="47"/>
        <pc:sldMkLst>
          <pc:docMk/>
          <pc:sldMk cId="454895658" sldId="769"/>
        </pc:sldMkLst>
      </pc:sldChg>
      <pc:sldChg chg="addSp delSp modSp add mod">
        <pc:chgData name="Stalin Jacob Wilson Packia Dhas" userId="050d7d71-3621-4503-95e8-1c9a9d962492" providerId="ADAL" clId="{5B4F870C-1B26-49C9-B0D5-0A4C755BA8B4}" dt="2023-06-14T22:55:47.550" v="3801" actId="20577"/>
        <pc:sldMkLst>
          <pc:docMk/>
          <pc:sldMk cId="1337020487" sldId="770"/>
        </pc:sldMkLst>
        <pc:spChg chg="mod">
          <ac:chgData name="Stalin Jacob Wilson Packia Dhas" userId="050d7d71-3621-4503-95e8-1c9a9d962492" providerId="ADAL" clId="{5B4F870C-1B26-49C9-B0D5-0A4C755BA8B4}" dt="2023-06-14T22:55:47.550" v="3801" actId="20577"/>
          <ac:spMkLst>
            <pc:docMk/>
            <pc:sldMk cId="1337020487" sldId="770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5B4F870C-1B26-49C9-B0D5-0A4C755BA8B4}" dt="2023-06-14T22:51:16.748" v="3727" actId="478"/>
          <ac:picMkLst>
            <pc:docMk/>
            <pc:sldMk cId="1337020487" sldId="770"/>
            <ac:picMk id="7" creationId="{EB632940-B373-D088-F855-95B7D6A14200}"/>
          </ac:picMkLst>
        </pc:picChg>
        <pc:picChg chg="add del">
          <ac:chgData name="Stalin Jacob Wilson Packia Dhas" userId="050d7d71-3621-4503-95e8-1c9a9d962492" providerId="ADAL" clId="{5B4F870C-1B26-49C9-B0D5-0A4C755BA8B4}" dt="2023-06-14T22:51:22.804" v="3729" actId="478"/>
          <ac:picMkLst>
            <pc:docMk/>
            <pc:sldMk cId="1337020487" sldId="770"/>
            <ac:picMk id="8" creationId="{83824016-85F3-7A2D-16D2-B94EFD58F41C}"/>
          </ac:picMkLst>
        </pc:picChg>
        <pc:picChg chg="del">
          <ac:chgData name="Stalin Jacob Wilson Packia Dhas" userId="050d7d71-3621-4503-95e8-1c9a9d962492" providerId="ADAL" clId="{5B4F870C-1B26-49C9-B0D5-0A4C755BA8B4}" dt="2023-06-14T22:52:24.711" v="3733" actId="478"/>
          <ac:picMkLst>
            <pc:docMk/>
            <pc:sldMk cId="1337020487" sldId="770"/>
            <ac:picMk id="9" creationId="{D3D1AE1C-713B-E66A-73CB-FAFBBCCCF977}"/>
          </ac:picMkLst>
        </pc:picChg>
        <pc:picChg chg="add mod">
          <ac:chgData name="Stalin Jacob Wilson Packia Dhas" userId="050d7d71-3621-4503-95e8-1c9a9d962492" providerId="ADAL" clId="{5B4F870C-1B26-49C9-B0D5-0A4C755BA8B4}" dt="2023-06-14T22:52:20.560" v="3732" actId="1076"/>
          <ac:picMkLst>
            <pc:docMk/>
            <pc:sldMk cId="1337020487" sldId="770"/>
            <ac:picMk id="11" creationId="{AA84C5A0-5926-E169-296D-B2F2F38D77A6}"/>
          </ac:picMkLst>
        </pc:picChg>
        <pc:picChg chg="add del mod">
          <ac:chgData name="Stalin Jacob Wilson Packia Dhas" userId="050d7d71-3621-4503-95e8-1c9a9d962492" providerId="ADAL" clId="{5B4F870C-1B26-49C9-B0D5-0A4C755BA8B4}" dt="2023-06-14T22:53:40.190" v="3790" actId="478"/>
          <ac:picMkLst>
            <pc:docMk/>
            <pc:sldMk cId="1337020487" sldId="770"/>
            <ac:picMk id="13" creationId="{4716647B-9534-39B3-EA7B-8F17EF32CC78}"/>
          </ac:picMkLst>
        </pc:picChg>
        <pc:picChg chg="add mod">
          <ac:chgData name="Stalin Jacob Wilson Packia Dhas" userId="050d7d71-3621-4503-95e8-1c9a9d962492" providerId="ADAL" clId="{5B4F870C-1B26-49C9-B0D5-0A4C755BA8B4}" dt="2023-06-14T22:55:00.122" v="3800"/>
          <ac:picMkLst>
            <pc:docMk/>
            <pc:sldMk cId="1337020487" sldId="770"/>
            <ac:picMk id="14" creationId="{236CB439-2A95-2ACB-8F1A-EC146CE144AE}"/>
          </ac:picMkLst>
        </pc:picChg>
      </pc:sldChg>
      <pc:sldChg chg="addSp delSp modSp add mod">
        <pc:chgData name="Stalin Jacob Wilson Packia Dhas" userId="050d7d71-3621-4503-95e8-1c9a9d962492" providerId="ADAL" clId="{5B4F870C-1B26-49C9-B0D5-0A4C755BA8B4}" dt="2023-06-14T23:08:45.382" v="3956" actId="1076"/>
        <pc:sldMkLst>
          <pc:docMk/>
          <pc:sldMk cId="845170751" sldId="771"/>
        </pc:sldMkLst>
        <pc:spChg chg="mod">
          <ac:chgData name="Stalin Jacob Wilson Packia Dhas" userId="050d7d71-3621-4503-95e8-1c9a9d962492" providerId="ADAL" clId="{5B4F870C-1B26-49C9-B0D5-0A4C755BA8B4}" dt="2023-06-14T23:08:42.651" v="3955"/>
          <ac:spMkLst>
            <pc:docMk/>
            <pc:sldMk cId="845170751" sldId="771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5B4F870C-1B26-49C9-B0D5-0A4C755BA8B4}" dt="2023-06-14T22:54:04.431" v="3794" actId="1076"/>
          <ac:picMkLst>
            <pc:docMk/>
            <pc:sldMk cId="845170751" sldId="771"/>
            <ac:picMk id="7" creationId="{A539F649-C7CF-43B9-C571-0ABC708B4C97}"/>
          </ac:picMkLst>
        </pc:picChg>
        <pc:picChg chg="add del mod">
          <ac:chgData name="Stalin Jacob Wilson Packia Dhas" userId="050d7d71-3621-4503-95e8-1c9a9d962492" providerId="ADAL" clId="{5B4F870C-1B26-49C9-B0D5-0A4C755BA8B4}" dt="2023-06-14T22:54:55.293" v="3799" actId="21"/>
          <ac:picMkLst>
            <pc:docMk/>
            <pc:sldMk cId="845170751" sldId="771"/>
            <ac:picMk id="9" creationId="{3A962F93-4247-BA82-B693-C419ED49F01E}"/>
          </ac:picMkLst>
        </pc:picChg>
        <pc:picChg chg="del">
          <ac:chgData name="Stalin Jacob Wilson Packia Dhas" userId="050d7d71-3621-4503-95e8-1c9a9d962492" providerId="ADAL" clId="{5B4F870C-1B26-49C9-B0D5-0A4C755BA8B4}" dt="2023-06-14T22:53:58.257" v="3792" actId="478"/>
          <ac:picMkLst>
            <pc:docMk/>
            <pc:sldMk cId="845170751" sldId="771"/>
            <ac:picMk id="11" creationId="{AA84C5A0-5926-E169-296D-B2F2F38D77A6}"/>
          </ac:picMkLst>
        </pc:picChg>
        <pc:picChg chg="add mod">
          <ac:chgData name="Stalin Jacob Wilson Packia Dhas" userId="050d7d71-3621-4503-95e8-1c9a9d962492" providerId="ADAL" clId="{5B4F870C-1B26-49C9-B0D5-0A4C755BA8B4}" dt="2023-06-14T23:08:45.382" v="3956" actId="1076"/>
          <ac:picMkLst>
            <pc:docMk/>
            <pc:sldMk cId="845170751" sldId="771"/>
            <ac:picMk id="12" creationId="{6A4E19EF-28D4-5187-C074-B10BF5B29B82}"/>
          </ac:picMkLst>
        </pc:picChg>
      </pc:sldChg>
      <pc:sldChg chg="addSp delSp modSp add mod">
        <pc:chgData name="Stalin Jacob Wilson Packia Dhas" userId="050d7d71-3621-4503-95e8-1c9a9d962492" providerId="ADAL" clId="{5B4F870C-1B26-49C9-B0D5-0A4C755BA8B4}" dt="2023-06-14T23:12:56.268" v="4040" actId="1076"/>
        <pc:sldMkLst>
          <pc:docMk/>
          <pc:sldMk cId="2322705846" sldId="772"/>
        </pc:sldMkLst>
        <pc:spChg chg="mod">
          <ac:chgData name="Stalin Jacob Wilson Packia Dhas" userId="050d7d71-3621-4503-95e8-1c9a9d962492" providerId="ADAL" clId="{5B4F870C-1B26-49C9-B0D5-0A4C755BA8B4}" dt="2023-06-14T23:10:50.863" v="4008" actId="20577"/>
          <ac:spMkLst>
            <pc:docMk/>
            <pc:sldMk cId="2322705846" sldId="772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5B4F870C-1B26-49C9-B0D5-0A4C755BA8B4}" dt="2023-06-14T23:12:22.316" v="4038" actId="6549"/>
          <ac:spMkLst>
            <pc:docMk/>
            <pc:sldMk cId="2322705846" sldId="772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5B4F870C-1B26-49C9-B0D5-0A4C755BA8B4}" dt="2023-06-14T23:10:52.666" v="4009" actId="478"/>
          <ac:picMkLst>
            <pc:docMk/>
            <pc:sldMk cId="2322705846" sldId="772"/>
            <ac:picMk id="7" creationId="{A539F649-C7CF-43B9-C571-0ABC708B4C97}"/>
          </ac:picMkLst>
        </pc:picChg>
        <pc:picChg chg="add mod">
          <ac:chgData name="Stalin Jacob Wilson Packia Dhas" userId="050d7d71-3621-4503-95e8-1c9a9d962492" providerId="ADAL" clId="{5B4F870C-1B26-49C9-B0D5-0A4C755BA8B4}" dt="2023-06-14T23:12:56.268" v="4040" actId="1076"/>
          <ac:picMkLst>
            <pc:docMk/>
            <pc:sldMk cId="2322705846" sldId="772"/>
            <ac:picMk id="8" creationId="{CEA5F539-78D3-7B81-27D1-2EB433457BAE}"/>
          </ac:picMkLst>
        </pc:picChg>
        <pc:picChg chg="del">
          <ac:chgData name="Stalin Jacob Wilson Packia Dhas" userId="050d7d71-3621-4503-95e8-1c9a9d962492" providerId="ADAL" clId="{5B4F870C-1B26-49C9-B0D5-0A4C755BA8B4}" dt="2023-06-14T23:11:10.767" v="4011" actId="478"/>
          <ac:picMkLst>
            <pc:docMk/>
            <pc:sldMk cId="2322705846" sldId="772"/>
            <ac:picMk id="12" creationId="{6A4E19EF-28D4-5187-C074-B10BF5B29B82}"/>
          </ac:picMkLst>
        </pc:picChg>
      </pc:sldChg>
      <pc:sldChg chg="addSp delSp modSp add mod">
        <pc:chgData name="Stalin Jacob Wilson Packia Dhas" userId="050d7d71-3621-4503-95e8-1c9a9d962492" providerId="ADAL" clId="{5B4F870C-1B26-49C9-B0D5-0A4C755BA8B4}" dt="2023-06-14T23:25:51.495" v="4200" actId="1076"/>
        <pc:sldMkLst>
          <pc:docMk/>
          <pc:sldMk cId="2759551273" sldId="773"/>
        </pc:sldMkLst>
        <pc:spChg chg="mod">
          <ac:chgData name="Stalin Jacob Wilson Packia Dhas" userId="050d7d71-3621-4503-95e8-1c9a9d962492" providerId="ADAL" clId="{5B4F870C-1B26-49C9-B0D5-0A4C755BA8B4}" dt="2023-06-14T23:14:31.642" v="4057" actId="14100"/>
          <ac:spMkLst>
            <pc:docMk/>
            <pc:sldMk cId="2759551273" sldId="773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5B4F870C-1B26-49C9-B0D5-0A4C755BA8B4}" dt="2023-06-14T23:22:59.764" v="4195" actId="20577"/>
          <ac:spMkLst>
            <pc:docMk/>
            <pc:sldMk cId="2759551273" sldId="773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5B4F870C-1B26-49C9-B0D5-0A4C755BA8B4}" dt="2023-06-14T23:14:36.147" v="4058" actId="1076"/>
          <ac:picMkLst>
            <pc:docMk/>
            <pc:sldMk cId="2759551273" sldId="773"/>
            <ac:picMk id="7" creationId="{6C093FB5-7353-63A1-983F-DAB40DE8DF7D}"/>
          </ac:picMkLst>
        </pc:picChg>
        <pc:picChg chg="del">
          <ac:chgData name="Stalin Jacob Wilson Packia Dhas" userId="050d7d71-3621-4503-95e8-1c9a9d962492" providerId="ADAL" clId="{5B4F870C-1B26-49C9-B0D5-0A4C755BA8B4}" dt="2023-06-14T23:13:03.540" v="4042" actId="478"/>
          <ac:picMkLst>
            <pc:docMk/>
            <pc:sldMk cId="2759551273" sldId="773"/>
            <ac:picMk id="8" creationId="{CEA5F539-78D3-7B81-27D1-2EB433457BAE}"/>
          </ac:picMkLst>
        </pc:picChg>
        <pc:picChg chg="add del mod">
          <ac:chgData name="Stalin Jacob Wilson Packia Dhas" userId="050d7d71-3621-4503-95e8-1c9a9d962492" providerId="ADAL" clId="{5B4F870C-1B26-49C9-B0D5-0A4C755BA8B4}" dt="2023-06-14T23:19:37.502" v="4171" actId="478"/>
          <ac:picMkLst>
            <pc:docMk/>
            <pc:sldMk cId="2759551273" sldId="773"/>
            <ac:picMk id="10" creationId="{0DDD8CDA-C221-4663-75B5-5786923A45DB}"/>
          </ac:picMkLst>
        </pc:picChg>
        <pc:picChg chg="add del mod">
          <ac:chgData name="Stalin Jacob Wilson Packia Dhas" userId="050d7d71-3621-4503-95e8-1c9a9d962492" providerId="ADAL" clId="{5B4F870C-1B26-49C9-B0D5-0A4C755BA8B4}" dt="2023-06-14T23:23:48.680" v="4198" actId="478"/>
          <ac:picMkLst>
            <pc:docMk/>
            <pc:sldMk cId="2759551273" sldId="773"/>
            <ac:picMk id="12" creationId="{DFC926C3-DE44-1396-CE57-E8FBD9B37D19}"/>
          </ac:picMkLst>
        </pc:picChg>
        <pc:picChg chg="add mod">
          <ac:chgData name="Stalin Jacob Wilson Packia Dhas" userId="050d7d71-3621-4503-95e8-1c9a9d962492" providerId="ADAL" clId="{5B4F870C-1B26-49C9-B0D5-0A4C755BA8B4}" dt="2023-06-14T23:25:51.495" v="4200" actId="1076"/>
          <ac:picMkLst>
            <pc:docMk/>
            <pc:sldMk cId="2759551273" sldId="773"/>
            <ac:picMk id="14" creationId="{622309E3-5BF8-73D1-EDF0-4FB724FA0A79}"/>
          </ac:picMkLst>
        </pc:picChg>
      </pc:sldChg>
      <pc:sldChg chg="addSp delSp modSp add mod">
        <pc:chgData name="Stalin Jacob Wilson Packia Dhas" userId="050d7d71-3621-4503-95e8-1c9a9d962492" providerId="ADAL" clId="{5B4F870C-1B26-49C9-B0D5-0A4C755BA8B4}" dt="2023-06-14T23:30:22.540" v="4325" actId="20577"/>
        <pc:sldMkLst>
          <pc:docMk/>
          <pc:sldMk cId="4123159595" sldId="774"/>
        </pc:sldMkLst>
        <pc:spChg chg="mod">
          <ac:chgData name="Stalin Jacob Wilson Packia Dhas" userId="050d7d71-3621-4503-95e8-1c9a9d962492" providerId="ADAL" clId="{5B4F870C-1B26-49C9-B0D5-0A4C755BA8B4}" dt="2023-06-14T23:30:22.540" v="4325" actId="20577"/>
          <ac:spMkLst>
            <pc:docMk/>
            <pc:sldMk cId="4123159595" sldId="774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5B4F870C-1B26-49C9-B0D5-0A4C755BA8B4}" dt="2023-06-14T23:21:50.013" v="4173" actId="478"/>
          <ac:picMkLst>
            <pc:docMk/>
            <pc:sldMk cId="4123159595" sldId="774"/>
            <ac:picMk id="7" creationId="{6C093FB5-7353-63A1-983F-DAB40DE8DF7D}"/>
          </ac:picMkLst>
        </pc:picChg>
        <pc:picChg chg="add mod">
          <ac:chgData name="Stalin Jacob Wilson Packia Dhas" userId="050d7d71-3621-4503-95e8-1c9a9d962492" providerId="ADAL" clId="{5B4F870C-1B26-49C9-B0D5-0A4C755BA8B4}" dt="2023-06-14T23:21:58.450" v="4176" actId="1076"/>
          <ac:picMkLst>
            <pc:docMk/>
            <pc:sldMk cId="4123159595" sldId="774"/>
            <ac:picMk id="8" creationId="{AF4D2380-4E03-05D0-B08F-056AC9546B20}"/>
          </ac:picMkLst>
        </pc:picChg>
        <pc:picChg chg="add mod">
          <ac:chgData name="Stalin Jacob Wilson Packia Dhas" userId="050d7d71-3621-4503-95e8-1c9a9d962492" providerId="ADAL" clId="{5B4F870C-1B26-49C9-B0D5-0A4C755BA8B4}" dt="2023-06-14T23:28:16.674" v="4301" actId="14100"/>
          <ac:picMkLst>
            <pc:docMk/>
            <pc:sldMk cId="4123159595" sldId="774"/>
            <ac:picMk id="10" creationId="{93DFC1D7-A250-509C-23E5-2997E6A0AAC1}"/>
          </ac:picMkLst>
        </pc:picChg>
      </pc:sldChg>
      <pc:sldChg chg="addSp delSp modSp add mod">
        <pc:chgData name="Stalin Jacob Wilson Packia Dhas" userId="050d7d71-3621-4503-95e8-1c9a9d962492" providerId="ADAL" clId="{5B4F870C-1B26-49C9-B0D5-0A4C755BA8B4}" dt="2023-06-14T23:52:23.003" v="4363" actId="20577"/>
        <pc:sldMkLst>
          <pc:docMk/>
          <pc:sldMk cId="729416953" sldId="775"/>
        </pc:sldMkLst>
        <pc:spChg chg="mod">
          <ac:chgData name="Stalin Jacob Wilson Packia Dhas" userId="050d7d71-3621-4503-95e8-1c9a9d962492" providerId="ADAL" clId="{5B4F870C-1B26-49C9-B0D5-0A4C755BA8B4}" dt="2023-06-14T23:52:23.003" v="4363" actId="20577"/>
          <ac:spMkLst>
            <pc:docMk/>
            <pc:sldMk cId="729416953" sldId="775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5B4F870C-1B26-49C9-B0D5-0A4C755BA8B4}" dt="2023-06-14T23:26:39.598" v="4207" actId="1076"/>
          <ac:picMkLst>
            <pc:docMk/>
            <pc:sldMk cId="729416953" sldId="775"/>
            <ac:picMk id="7" creationId="{A5CCBA4F-391C-BC7B-62FA-AEA7E149CBB6}"/>
          </ac:picMkLst>
        </pc:picChg>
        <pc:picChg chg="del">
          <ac:chgData name="Stalin Jacob Wilson Packia Dhas" userId="050d7d71-3621-4503-95e8-1c9a9d962492" providerId="ADAL" clId="{5B4F870C-1B26-49C9-B0D5-0A4C755BA8B4}" dt="2023-06-14T23:26:25.180" v="4202" actId="478"/>
          <ac:picMkLst>
            <pc:docMk/>
            <pc:sldMk cId="729416953" sldId="775"/>
            <ac:picMk id="8" creationId="{AF4D2380-4E03-05D0-B08F-056AC9546B20}"/>
          </ac:picMkLst>
        </pc:picChg>
        <pc:picChg chg="add mod">
          <ac:chgData name="Stalin Jacob Wilson Packia Dhas" userId="050d7d71-3621-4503-95e8-1c9a9d962492" providerId="ADAL" clId="{5B4F870C-1B26-49C9-B0D5-0A4C755BA8B4}" dt="2023-06-14T23:49:52.410" v="4332" actId="1076"/>
          <ac:picMkLst>
            <pc:docMk/>
            <pc:sldMk cId="729416953" sldId="775"/>
            <ac:picMk id="10" creationId="{AE77510D-20AC-A51E-8525-EFAAC6865822}"/>
          </ac:picMkLst>
        </pc:picChg>
      </pc:sldChg>
      <pc:sldChg chg="addSp delSp modSp add mod">
        <pc:chgData name="Stalin Jacob Wilson Packia Dhas" userId="050d7d71-3621-4503-95e8-1c9a9d962492" providerId="ADAL" clId="{5B4F870C-1B26-49C9-B0D5-0A4C755BA8B4}" dt="2023-06-15T00:01:02.531" v="4429" actId="20577"/>
        <pc:sldMkLst>
          <pc:docMk/>
          <pc:sldMk cId="4051653714" sldId="776"/>
        </pc:sldMkLst>
        <pc:spChg chg="mod">
          <ac:chgData name="Stalin Jacob Wilson Packia Dhas" userId="050d7d71-3621-4503-95e8-1c9a9d962492" providerId="ADAL" clId="{5B4F870C-1B26-49C9-B0D5-0A4C755BA8B4}" dt="2023-06-15T00:01:02.531" v="4429" actId="20577"/>
          <ac:spMkLst>
            <pc:docMk/>
            <pc:sldMk cId="4051653714" sldId="776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5B4F870C-1B26-49C9-B0D5-0A4C755BA8B4}" dt="2023-06-14T23:48:33.021" v="4327" actId="478"/>
          <ac:picMkLst>
            <pc:docMk/>
            <pc:sldMk cId="4051653714" sldId="776"/>
            <ac:picMk id="7" creationId="{A5CCBA4F-391C-BC7B-62FA-AEA7E149CBB6}"/>
          </ac:picMkLst>
        </pc:picChg>
        <pc:picChg chg="add mod">
          <ac:chgData name="Stalin Jacob Wilson Packia Dhas" userId="050d7d71-3621-4503-95e8-1c9a9d962492" providerId="ADAL" clId="{5B4F870C-1B26-49C9-B0D5-0A4C755BA8B4}" dt="2023-06-14T23:48:41.732" v="4330" actId="1076"/>
          <ac:picMkLst>
            <pc:docMk/>
            <pc:sldMk cId="4051653714" sldId="776"/>
            <ac:picMk id="8" creationId="{196EE0C9-F9B5-CD7C-E173-4865772B9E84}"/>
          </ac:picMkLst>
        </pc:picChg>
        <pc:picChg chg="add mod">
          <ac:chgData name="Stalin Jacob Wilson Packia Dhas" userId="050d7d71-3621-4503-95e8-1c9a9d962492" providerId="ADAL" clId="{5B4F870C-1B26-49C9-B0D5-0A4C755BA8B4}" dt="2023-06-14T23:59:42.804" v="4372" actId="14100"/>
          <ac:picMkLst>
            <pc:docMk/>
            <pc:sldMk cId="4051653714" sldId="776"/>
            <ac:picMk id="10" creationId="{CC83E74B-CCAA-B990-A269-3918596F2737}"/>
          </ac:picMkLst>
        </pc:picChg>
      </pc:sldChg>
      <pc:sldChg chg="addSp delSp modSp add mod">
        <pc:chgData name="Stalin Jacob Wilson Packia Dhas" userId="050d7d71-3621-4503-95e8-1c9a9d962492" providerId="ADAL" clId="{5B4F870C-1B26-49C9-B0D5-0A4C755BA8B4}" dt="2023-06-15T00:13:21.913" v="4559" actId="20577"/>
        <pc:sldMkLst>
          <pc:docMk/>
          <pc:sldMk cId="2336738569" sldId="777"/>
        </pc:sldMkLst>
        <pc:spChg chg="mod">
          <ac:chgData name="Stalin Jacob Wilson Packia Dhas" userId="050d7d71-3621-4503-95e8-1c9a9d962492" providerId="ADAL" clId="{5B4F870C-1B26-49C9-B0D5-0A4C755BA8B4}" dt="2023-06-15T00:13:21.913" v="4559" actId="20577"/>
          <ac:spMkLst>
            <pc:docMk/>
            <pc:sldMk cId="2336738569" sldId="777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5B4F870C-1B26-49C9-B0D5-0A4C755BA8B4}" dt="2023-06-14T23:58:06.372" v="4368" actId="1076"/>
          <ac:picMkLst>
            <pc:docMk/>
            <pc:sldMk cId="2336738569" sldId="777"/>
            <ac:picMk id="7" creationId="{8CDCE832-E5A1-06A3-18CE-50B624B23326}"/>
          </ac:picMkLst>
        </pc:picChg>
        <pc:picChg chg="del">
          <ac:chgData name="Stalin Jacob Wilson Packia Dhas" userId="050d7d71-3621-4503-95e8-1c9a9d962492" providerId="ADAL" clId="{5B4F870C-1B26-49C9-B0D5-0A4C755BA8B4}" dt="2023-06-14T23:57:58.873" v="4365" actId="478"/>
          <ac:picMkLst>
            <pc:docMk/>
            <pc:sldMk cId="2336738569" sldId="777"/>
            <ac:picMk id="8" creationId="{196EE0C9-F9B5-CD7C-E173-4865772B9E84}"/>
          </ac:picMkLst>
        </pc:picChg>
        <pc:picChg chg="add mod">
          <ac:chgData name="Stalin Jacob Wilson Packia Dhas" userId="050d7d71-3621-4503-95e8-1c9a9d962492" providerId="ADAL" clId="{5B4F870C-1B26-49C9-B0D5-0A4C755BA8B4}" dt="2023-06-15T00:13:06.472" v="4544" actId="1076"/>
          <ac:picMkLst>
            <pc:docMk/>
            <pc:sldMk cId="2336738569" sldId="777"/>
            <ac:picMk id="10" creationId="{A9B5DCDA-89B3-038A-514F-4A83DC0022A6}"/>
          </ac:picMkLst>
        </pc:picChg>
      </pc:sldChg>
      <pc:sldChg chg="addSp delSp modSp add mod">
        <pc:chgData name="Stalin Jacob Wilson Packia Dhas" userId="050d7d71-3621-4503-95e8-1c9a9d962492" providerId="ADAL" clId="{5B4F870C-1B26-49C9-B0D5-0A4C755BA8B4}" dt="2023-06-15T00:14:09.634" v="4581" actId="20577"/>
        <pc:sldMkLst>
          <pc:docMk/>
          <pc:sldMk cId="1887914675" sldId="778"/>
        </pc:sldMkLst>
        <pc:spChg chg="mod">
          <ac:chgData name="Stalin Jacob Wilson Packia Dhas" userId="050d7d71-3621-4503-95e8-1c9a9d962492" providerId="ADAL" clId="{5B4F870C-1B26-49C9-B0D5-0A4C755BA8B4}" dt="2023-06-15T00:14:09.634" v="4581" actId="20577"/>
          <ac:spMkLst>
            <pc:docMk/>
            <pc:sldMk cId="1887914675" sldId="778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5B4F870C-1B26-49C9-B0D5-0A4C755BA8B4}" dt="2023-06-15T00:07:33.512" v="4480" actId="14100"/>
          <ac:picMkLst>
            <pc:docMk/>
            <pc:sldMk cId="1887914675" sldId="778"/>
            <ac:picMk id="6" creationId="{6CE1ACF4-A2B7-3B4E-C61B-EC99F184DCB7}"/>
          </ac:picMkLst>
        </pc:picChg>
        <pc:picChg chg="del">
          <ac:chgData name="Stalin Jacob Wilson Packia Dhas" userId="050d7d71-3621-4503-95e8-1c9a9d962492" providerId="ADAL" clId="{5B4F870C-1B26-49C9-B0D5-0A4C755BA8B4}" dt="2023-06-15T00:07:08.657" v="4473" actId="478"/>
          <ac:picMkLst>
            <pc:docMk/>
            <pc:sldMk cId="1887914675" sldId="778"/>
            <ac:picMk id="7" creationId="{8CDCE832-E5A1-06A3-18CE-50B624B23326}"/>
          </ac:picMkLst>
        </pc:picChg>
        <pc:picChg chg="add mod">
          <ac:chgData name="Stalin Jacob Wilson Packia Dhas" userId="050d7d71-3621-4503-95e8-1c9a9d962492" providerId="ADAL" clId="{5B4F870C-1B26-49C9-B0D5-0A4C755BA8B4}" dt="2023-06-15T00:13:37.592" v="4561"/>
          <ac:picMkLst>
            <pc:docMk/>
            <pc:sldMk cId="1887914675" sldId="778"/>
            <ac:picMk id="8" creationId="{3460A423-C26E-CF6C-C048-6179365D40BD}"/>
          </ac:picMkLst>
        </pc:picChg>
        <pc:picChg chg="del mod">
          <ac:chgData name="Stalin Jacob Wilson Packia Dhas" userId="050d7d71-3621-4503-95e8-1c9a9d962492" providerId="ADAL" clId="{5B4F870C-1B26-49C9-B0D5-0A4C755BA8B4}" dt="2023-06-15T00:07:26.755" v="4479" actId="478"/>
          <ac:picMkLst>
            <pc:docMk/>
            <pc:sldMk cId="1887914675" sldId="778"/>
            <ac:picMk id="10" creationId="{A9B5DCDA-89B3-038A-514F-4A83DC0022A6}"/>
          </ac:picMkLst>
        </pc:picChg>
      </pc:sldChg>
      <pc:sldChg chg="addSp delSp modSp add mod">
        <pc:chgData name="Stalin Jacob Wilson Packia Dhas" userId="050d7d71-3621-4503-95e8-1c9a9d962492" providerId="ADAL" clId="{5B4F870C-1B26-49C9-B0D5-0A4C755BA8B4}" dt="2023-06-15T00:18:18.173" v="4599" actId="20577"/>
        <pc:sldMkLst>
          <pc:docMk/>
          <pc:sldMk cId="2478685507" sldId="779"/>
        </pc:sldMkLst>
        <pc:spChg chg="mod">
          <ac:chgData name="Stalin Jacob Wilson Packia Dhas" userId="050d7d71-3621-4503-95e8-1c9a9d962492" providerId="ADAL" clId="{5B4F870C-1B26-49C9-B0D5-0A4C755BA8B4}" dt="2023-06-15T00:18:18.173" v="4599" actId="20577"/>
          <ac:spMkLst>
            <pc:docMk/>
            <pc:sldMk cId="2478685507" sldId="779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5B4F870C-1B26-49C9-B0D5-0A4C755BA8B4}" dt="2023-06-15T00:10:54.952" v="4539" actId="478"/>
          <ac:picMkLst>
            <pc:docMk/>
            <pc:sldMk cId="2478685507" sldId="779"/>
            <ac:picMk id="6" creationId="{6CE1ACF4-A2B7-3B4E-C61B-EC99F184DCB7}"/>
          </ac:picMkLst>
        </pc:picChg>
        <pc:picChg chg="add mod">
          <ac:chgData name="Stalin Jacob Wilson Packia Dhas" userId="050d7d71-3621-4503-95e8-1c9a9d962492" providerId="ADAL" clId="{5B4F870C-1B26-49C9-B0D5-0A4C755BA8B4}" dt="2023-06-15T00:10:59.379" v="4541" actId="1076"/>
          <ac:picMkLst>
            <pc:docMk/>
            <pc:sldMk cId="2478685507" sldId="779"/>
            <ac:picMk id="8" creationId="{A4D55F6F-44AF-3441-F939-18D50615763C}"/>
          </ac:picMkLst>
        </pc:picChg>
        <pc:picChg chg="add del mod">
          <ac:chgData name="Stalin Jacob Wilson Packia Dhas" userId="050d7d71-3621-4503-95e8-1c9a9d962492" providerId="ADAL" clId="{5B4F870C-1B26-49C9-B0D5-0A4C755BA8B4}" dt="2023-06-15T00:13:34.712" v="4560" actId="21"/>
          <ac:picMkLst>
            <pc:docMk/>
            <pc:sldMk cId="2478685507" sldId="779"/>
            <ac:picMk id="10" creationId="{3C6D2D5A-7FE1-CB8C-ABDB-300B7543621A}"/>
          </ac:picMkLst>
        </pc:picChg>
        <pc:picChg chg="add mod">
          <ac:chgData name="Stalin Jacob Wilson Packia Dhas" userId="050d7d71-3621-4503-95e8-1c9a9d962492" providerId="ADAL" clId="{5B4F870C-1B26-49C9-B0D5-0A4C755BA8B4}" dt="2023-06-15T00:17:32.673" v="4585" actId="1076"/>
          <ac:picMkLst>
            <pc:docMk/>
            <pc:sldMk cId="2478685507" sldId="779"/>
            <ac:picMk id="12" creationId="{BD60EAFB-FDAF-35C3-FC92-254CE60E34B5}"/>
          </ac:picMkLst>
        </pc:picChg>
      </pc:sldChg>
      <pc:sldChg chg="addSp delSp modSp add mod">
        <pc:chgData name="Stalin Jacob Wilson Packia Dhas" userId="050d7d71-3621-4503-95e8-1c9a9d962492" providerId="ADAL" clId="{5B4F870C-1B26-49C9-B0D5-0A4C755BA8B4}" dt="2023-06-15T00:27:00.423" v="4611" actId="1076"/>
        <pc:sldMkLst>
          <pc:docMk/>
          <pc:sldMk cId="698666938" sldId="780"/>
        </pc:sldMkLst>
        <pc:spChg chg="mod">
          <ac:chgData name="Stalin Jacob Wilson Packia Dhas" userId="050d7d71-3621-4503-95e8-1c9a9d962492" providerId="ADAL" clId="{5B4F870C-1B26-49C9-B0D5-0A4C755BA8B4}" dt="2023-06-15T00:18:27.453" v="4602" actId="20577"/>
          <ac:spMkLst>
            <pc:docMk/>
            <pc:sldMk cId="698666938" sldId="780"/>
            <ac:spMk id="3" creationId="{00000000-0000-0000-0000-000000000000}"/>
          </ac:spMkLst>
        </pc:spChg>
        <pc:picChg chg="add del mod">
          <ac:chgData name="Stalin Jacob Wilson Packia Dhas" userId="050d7d71-3621-4503-95e8-1c9a9d962492" providerId="ADAL" clId="{5B4F870C-1B26-49C9-B0D5-0A4C755BA8B4}" dt="2023-06-15T00:26:37.577" v="4606" actId="478"/>
          <ac:picMkLst>
            <pc:docMk/>
            <pc:sldMk cId="698666938" sldId="780"/>
            <ac:picMk id="7" creationId="{3BB98A6B-0232-EFF2-3139-B3CD0523C579}"/>
          </ac:picMkLst>
        </pc:picChg>
        <pc:picChg chg="del">
          <ac:chgData name="Stalin Jacob Wilson Packia Dhas" userId="050d7d71-3621-4503-95e8-1c9a9d962492" providerId="ADAL" clId="{5B4F870C-1B26-49C9-B0D5-0A4C755BA8B4}" dt="2023-06-15T00:26:53.507" v="4609" actId="478"/>
          <ac:picMkLst>
            <pc:docMk/>
            <pc:sldMk cId="698666938" sldId="780"/>
            <ac:picMk id="8" creationId="{A4D55F6F-44AF-3441-F939-18D50615763C}"/>
          </ac:picMkLst>
        </pc:picChg>
        <pc:picChg chg="add mod">
          <ac:chgData name="Stalin Jacob Wilson Packia Dhas" userId="050d7d71-3621-4503-95e8-1c9a9d962492" providerId="ADAL" clId="{5B4F870C-1B26-49C9-B0D5-0A4C755BA8B4}" dt="2023-06-15T00:26:41.543" v="4608" actId="1076"/>
          <ac:picMkLst>
            <pc:docMk/>
            <pc:sldMk cId="698666938" sldId="780"/>
            <ac:picMk id="10" creationId="{3C230586-8855-4D13-D551-4E39D8CBD8A5}"/>
          </ac:picMkLst>
        </pc:picChg>
        <pc:picChg chg="add mod">
          <ac:chgData name="Stalin Jacob Wilson Packia Dhas" userId="050d7d71-3621-4503-95e8-1c9a9d962492" providerId="ADAL" clId="{5B4F870C-1B26-49C9-B0D5-0A4C755BA8B4}" dt="2023-06-15T00:27:00.423" v="4611" actId="1076"/>
          <ac:picMkLst>
            <pc:docMk/>
            <pc:sldMk cId="698666938" sldId="780"/>
            <ac:picMk id="11" creationId="{C31F4624-655A-051B-8C67-B39AFBE9DC22}"/>
          </ac:picMkLst>
        </pc:picChg>
        <pc:picChg chg="del">
          <ac:chgData name="Stalin Jacob Wilson Packia Dhas" userId="050d7d71-3621-4503-95e8-1c9a9d962492" providerId="ADAL" clId="{5B4F870C-1B26-49C9-B0D5-0A4C755BA8B4}" dt="2023-06-15T00:18:29.993" v="4603" actId="478"/>
          <ac:picMkLst>
            <pc:docMk/>
            <pc:sldMk cId="698666938" sldId="780"/>
            <ac:picMk id="12" creationId="{BD60EAFB-FDAF-35C3-FC92-254CE60E34B5}"/>
          </ac:picMkLst>
        </pc:picChg>
      </pc:sldChg>
      <pc:sldChg chg="addSp delSp modSp add mod">
        <pc:chgData name="Stalin Jacob Wilson Packia Dhas" userId="050d7d71-3621-4503-95e8-1c9a9d962492" providerId="ADAL" clId="{5B4F870C-1B26-49C9-B0D5-0A4C755BA8B4}" dt="2023-06-15T00:31:38.362" v="4621" actId="1076"/>
        <pc:sldMkLst>
          <pc:docMk/>
          <pc:sldMk cId="3279713181" sldId="781"/>
        </pc:sldMkLst>
        <pc:spChg chg="mod">
          <ac:chgData name="Stalin Jacob Wilson Packia Dhas" userId="050d7d71-3621-4503-95e8-1c9a9d962492" providerId="ADAL" clId="{5B4F870C-1B26-49C9-B0D5-0A4C755BA8B4}" dt="2023-06-15T00:31:04.466" v="4614" actId="20577"/>
          <ac:spMkLst>
            <pc:docMk/>
            <pc:sldMk cId="3279713181" sldId="781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5B4F870C-1B26-49C9-B0D5-0A4C755BA8B4}" dt="2023-06-15T00:31:29.991" v="4619" actId="20577"/>
          <ac:spMkLst>
            <pc:docMk/>
            <pc:sldMk cId="3279713181" sldId="781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5B4F870C-1B26-49C9-B0D5-0A4C755BA8B4}" dt="2023-06-15T00:31:38.362" v="4621" actId="1076"/>
          <ac:picMkLst>
            <pc:docMk/>
            <pc:sldMk cId="3279713181" sldId="781"/>
            <ac:picMk id="6" creationId="{B3344A05-364F-518A-5BD5-A59EEA518406}"/>
          </ac:picMkLst>
        </pc:picChg>
        <pc:picChg chg="del">
          <ac:chgData name="Stalin Jacob Wilson Packia Dhas" userId="050d7d71-3621-4503-95e8-1c9a9d962492" providerId="ADAL" clId="{5B4F870C-1B26-49C9-B0D5-0A4C755BA8B4}" dt="2023-06-15T00:31:26.927" v="4618" actId="478"/>
          <ac:picMkLst>
            <pc:docMk/>
            <pc:sldMk cId="3279713181" sldId="781"/>
            <ac:picMk id="10" creationId="{3C230586-8855-4D13-D551-4E39D8CBD8A5}"/>
          </ac:picMkLst>
        </pc:picChg>
        <pc:picChg chg="del">
          <ac:chgData name="Stalin Jacob Wilson Packia Dhas" userId="050d7d71-3621-4503-95e8-1c9a9d962492" providerId="ADAL" clId="{5B4F870C-1B26-49C9-B0D5-0A4C755BA8B4}" dt="2023-06-15T00:31:06.595" v="4615" actId="478"/>
          <ac:picMkLst>
            <pc:docMk/>
            <pc:sldMk cId="3279713181" sldId="781"/>
            <ac:picMk id="11" creationId="{C31F4624-655A-051B-8C67-B39AFBE9DC22}"/>
          </ac:picMkLst>
        </pc:picChg>
      </pc:sldChg>
      <pc:sldChg chg="addSp delSp modSp add mod">
        <pc:chgData name="Stalin Jacob Wilson Packia Dhas" userId="050d7d71-3621-4503-95e8-1c9a9d962492" providerId="ADAL" clId="{5B4F870C-1B26-49C9-B0D5-0A4C755BA8B4}" dt="2023-06-15T00:36:12.719" v="4805" actId="20577"/>
        <pc:sldMkLst>
          <pc:docMk/>
          <pc:sldMk cId="3289386708" sldId="782"/>
        </pc:sldMkLst>
        <pc:spChg chg="mod">
          <ac:chgData name="Stalin Jacob Wilson Packia Dhas" userId="050d7d71-3621-4503-95e8-1c9a9d962492" providerId="ADAL" clId="{5B4F870C-1B26-49C9-B0D5-0A4C755BA8B4}" dt="2023-06-15T00:36:12.719" v="4805" actId="20577"/>
          <ac:spMkLst>
            <pc:docMk/>
            <pc:sldMk cId="3289386708" sldId="782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5B4F870C-1B26-49C9-B0D5-0A4C755BA8B4}" dt="2023-06-15T00:33:17.058" v="4623" actId="478"/>
          <ac:picMkLst>
            <pc:docMk/>
            <pc:sldMk cId="3289386708" sldId="782"/>
            <ac:picMk id="6" creationId="{B3344A05-364F-518A-5BD5-A59EEA518406}"/>
          </ac:picMkLst>
        </pc:picChg>
        <pc:picChg chg="add mod">
          <ac:chgData name="Stalin Jacob Wilson Packia Dhas" userId="050d7d71-3621-4503-95e8-1c9a9d962492" providerId="ADAL" clId="{5B4F870C-1B26-49C9-B0D5-0A4C755BA8B4}" dt="2023-06-15T00:36:11.188" v="4804" actId="1076"/>
          <ac:picMkLst>
            <pc:docMk/>
            <pc:sldMk cId="3289386708" sldId="782"/>
            <ac:picMk id="7" creationId="{AF6DEBDC-D280-4945-67FD-CCECB43DDEC8}"/>
          </ac:picMkLst>
        </pc:picChg>
        <pc:picChg chg="add mod">
          <ac:chgData name="Stalin Jacob Wilson Packia Dhas" userId="050d7d71-3621-4503-95e8-1c9a9d962492" providerId="ADAL" clId="{5B4F870C-1B26-49C9-B0D5-0A4C755BA8B4}" dt="2023-06-15T00:35:05.264" v="4777" actId="1076"/>
          <ac:picMkLst>
            <pc:docMk/>
            <pc:sldMk cId="3289386708" sldId="782"/>
            <ac:picMk id="8" creationId="{B3344A05-364F-518A-5BD5-A59EEA518406}"/>
          </ac:picMkLst>
        </pc:picChg>
      </pc:sldChg>
      <pc:sldChg chg="addSp delSp modSp add mod">
        <pc:chgData name="Stalin Jacob Wilson Packia Dhas" userId="050d7d71-3621-4503-95e8-1c9a9d962492" providerId="ADAL" clId="{5B4F870C-1B26-49C9-B0D5-0A4C755BA8B4}" dt="2023-06-15T00:39:49.878" v="4962" actId="1076"/>
        <pc:sldMkLst>
          <pc:docMk/>
          <pc:sldMk cId="2128264004" sldId="783"/>
        </pc:sldMkLst>
        <pc:spChg chg="mod">
          <ac:chgData name="Stalin Jacob Wilson Packia Dhas" userId="050d7d71-3621-4503-95e8-1c9a9d962492" providerId="ADAL" clId="{5B4F870C-1B26-49C9-B0D5-0A4C755BA8B4}" dt="2023-06-15T00:39:35.549" v="4958" actId="20577"/>
          <ac:spMkLst>
            <pc:docMk/>
            <pc:sldMk cId="2128264004" sldId="783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5B4F870C-1B26-49C9-B0D5-0A4C755BA8B4}" dt="2023-06-15T00:39:49.878" v="4962" actId="1076"/>
          <ac:picMkLst>
            <pc:docMk/>
            <pc:sldMk cId="2128264004" sldId="783"/>
            <ac:picMk id="6" creationId="{938B3CC9-4C20-08E0-C141-441CA9D637D4}"/>
          </ac:picMkLst>
        </pc:picChg>
        <pc:picChg chg="mod">
          <ac:chgData name="Stalin Jacob Wilson Packia Dhas" userId="050d7d71-3621-4503-95e8-1c9a9d962492" providerId="ADAL" clId="{5B4F870C-1B26-49C9-B0D5-0A4C755BA8B4}" dt="2023-06-15T00:36:35.274" v="4811" actId="14100"/>
          <ac:picMkLst>
            <pc:docMk/>
            <pc:sldMk cId="2128264004" sldId="783"/>
            <ac:picMk id="7" creationId="{AF6DEBDC-D280-4945-67FD-CCECB43DDEC8}"/>
          </ac:picMkLst>
        </pc:picChg>
        <pc:picChg chg="del">
          <ac:chgData name="Stalin Jacob Wilson Packia Dhas" userId="050d7d71-3621-4503-95e8-1c9a9d962492" providerId="ADAL" clId="{5B4F870C-1B26-49C9-B0D5-0A4C755BA8B4}" dt="2023-06-15T00:36:25.693" v="4809" actId="478"/>
          <ac:picMkLst>
            <pc:docMk/>
            <pc:sldMk cId="2128264004" sldId="783"/>
            <ac:picMk id="8" creationId="{B3344A05-364F-518A-5BD5-A59EEA518406}"/>
          </ac:picMkLst>
        </pc:picChg>
      </pc:sldChg>
      <pc:sldChg chg="addSp delSp modSp add mod">
        <pc:chgData name="Stalin Jacob Wilson Packia Dhas" userId="050d7d71-3621-4503-95e8-1c9a9d962492" providerId="ADAL" clId="{5B4F870C-1B26-49C9-B0D5-0A4C755BA8B4}" dt="2023-06-15T00:42:41.057" v="5013" actId="20577"/>
        <pc:sldMkLst>
          <pc:docMk/>
          <pc:sldMk cId="1615838969" sldId="784"/>
        </pc:sldMkLst>
        <pc:spChg chg="mod">
          <ac:chgData name="Stalin Jacob Wilson Packia Dhas" userId="050d7d71-3621-4503-95e8-1c9a9d962492" providerId="ADAL" clId="{5B4F870C-1B26-49C9-B0D5-0A4C755BA8B4}" dt="2023-06-15T00:42:41.057" v="5013" actId="20577"/>
          <ac:spMkLst>
            <pc:docMk/>
            <pc:sldMk cId="1615838969" sldId="784"/>
            <ac:spMk id="3" creationId="{00000000-0000-0000-0000-000000000000}"/>
          </ac:spMkLst>
        </pc:spChg>
        <pc:picChg chg="mod">
          <ac:chgData name="Stalin Jacob Wilson Packia Dhas" userId="050d7d71-3621-4503-95e8-1c9a9d962492" providerId="ADAL" clId="{5B4F870C-1B26-49C9-B0D5-0A4C755BA8B4}" dt="2023-06-15T00:41:13.406" v="5003" actId="14100"/>
          <ac:picMkLst>
            <pc:docMk/>
            <pc:sldMk cId="1615838969" sldId="784"/>
            <ac:picMk id="6" creationId="{938B3CC9-4C20-08E0-C141-441CA9D637D4}"/>
          </ac:picMkLst>
        </pc:picChg>
        <pc:picChg chg="del">
          <ac:chgData name="Stalin Jacob Wilson Packia Dhas" userId="050d7d71-3621-4503-95e8-1c9a9d962492" providerId="ADAL" clId="{5B4F870C-1B26-49C9-B0D5-0A4C755BA8B4}" dt="2023-06-15T00:41:06.376" v="5000" actId="478"/>
          <ac:picMkLst>
            <pc:docMk/>
            <pc:sldMk cId="1615838969" sldId="784"/>
            <ac:picMk id="7" creationId="{AF6DEBDC-D280-4945-67FD-CCECB43DDEC8}"/>
          </ac:picMkLst>
        </pc:picChg>
        <pc:picChg chg="add mod">
          <ac:chgData name="Stalin Jacob Wilson Packia Dhas" userId="050d7d71-3621-4503-95e8-1c9a9d962492" providerId="ADAL" clId="{5B4F870C-1B26-49C9-B0D5-0A4C755BA8B4}" dt="2023-06-15T00:41:20.244" v="5005" actId="1076"/>
          <ac:picMkLst>
            <pc:docMk/>
            <pc:sldMk cId="1615838969" sldId="784"/>
            <ac:picMk id="8" creationId="{118C1569-AD59-A591-1E98-8C1A96E12302}"/>
          </ac:picMkLst>
        </pc:picChg>
      </pc:sldChg>
      <pc:sldChg chg="addSp delSp modSp add mod">
        <pc:chgData name="Stalin Jacob Wilson Packia Dhas" userId="050d7d71-3621-4503-95e8-1c9a9d962492" providerId="ADAL" clId="{5B4F870C-1B26-49C9-B0D5-0A4C755BA8B4}" dt="2023-06-15T00:43:27.125" v="5074" actId="1076"/>
        <pc:sldMkLst>
          <pc:docMk/>
          <pc:sldMk cId="2846085741" sldId="785"/>
        </pc:sldMkLst>
        <pc:spChg chg="mod">
          <ac:chgData name="Stalin Jacob Wilson Packia Dhas" userId="050d7d71-3621-4503-95e8-1c9a9d962492" providerId="ADAL" clId="{5B4F870C-1B26-49C9-B0D5-0A4C755BA8B4}" dt="2023-06-15T00:43:18.787" v="5072" actId="20577"/>
          <ac:spMkLst>
            <pc:docMk/>
            <pc:sldMk cId="2846085741" sldId="785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5B4F870C-1B26-49C9-B0D5-0A4C755BA8B4}" dt="2023-06-15T00:43:06.592" v="5062" actId="478"/>
          <ac:picMkLst>
            <pc:docMk/>
            <pc:sldMk cId="2846085741" sldId="785"/>
            <ac:picMk id="6" creationId="{938B3CC9-4C20-08E0-C141-441CA9D637D4}"/>
          </ac:picMkLst>
        </pc:picChg>
        <pc:picChg chg="add mod">
          <ac:chgData name="Stalin Jacob Wilson Packia Dhas" userId="050d7d71-3621-4503-95e8-1c9a9d962492" providerId="ADAL" clId="{5B4F870C-1B26-49C9-B0D5-0A4C755BA8B4}" dt="2023-06-15T00:43:27.125" v="5074" actId="1076"/>
          <ac:picMkLst>
            <pc:docMk/>
            <pc:sldMk cId="2846085741" sldId="785"/>
            <ac:picMk id="7" creationId="{B9E61CBD-1B78-98A7-9313-FA203D62E765}"/>
          </ac:picMkLst>
        </pc:picChg>
        <pc:picChg chg="mod">
          <ac:chgData name="Stalin Jacob Wilson Packia Dhas" userId="050d7d71-3621-4503-95e8-1c9a9d962492" providerId="ADAL" clId="{5B4F870C-1B26-49C9-B0D5-0A4C755BA8B4}" dt="2023-06-15T00:43:14.491" v="5064" actId="1076"/>
          <ac:picMkLst>
            <pc:docMk/>
            <pc:sldMk cId="2846085741" sldId="785"/>
            <ac:picMk id="8" creationId="{118C1569-AD59-A591-1E98-8C1A96E12302}"/>
          </ac:picMkLst>
        </pc:picChg>
      </pc:sldChg>
      <pc:sldChg chg="addSp delSp modSp add mod">
        <pc:chgData name="Stalin Jacob Wilson Packia Dhas" userId="050d7d71-3621-4503-95e8-1c9a9d962492" providerId="ADAL" clId="{5B4F870C-1B26-49C9-B0D5-0A4C755BA8B4}" dt="2023-06-15T00:44:43.180" v="5115" actId="20577"/>
        <pc:sldMkLst>
          <pc:docMk/>
          <pc:sldMk cId="4074298757" sldId="786"/>
        </pc:sldMkLst>
        <pc:spChg chg="mod">
          <ac:chgData name="Stalin Jacob Wilson Packia Dhas" userId="050d7d71-3621-4503-95e8-1c9a9d962492" providerId="ADAL" clId="{5B4F870C-1B26-49C9-B0D5-0A4C755BA8B4}" dt="2023-06-15T00:44:43.180" v="5115" actId="20577"/>
          <ac:spMkLst>
            <pc:docMk/>
            <pc:sldMk cId="4074298757" sldId="786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5B4F870C-1B26-49C9-B0D5-0A4C755BA8B4}" dt="2023-06-15T00:44:33.560" v="5112" actId="1076"/>
          <ac:picMkLst>
            <pc:docMk/>
            <pc:sldMk cId="4074298757" sldId="786"/>
            <ac:picMk id="6" creationId="{C0EAA018-C670-4375-3D51-5632D4A42AD7}"/>
          </ac:picMkLst>
        </pc:picChg>
        <pc:picChg chg="mod">
          <ac:chgData name="Stalin Jacob Wilson Packia Dhas" userId="050d7d71-3621-4503-95e8-1c9a9d962492" providerId="ADAL" clId="{5B4F870C-1B26-49C9-B0D5-0A4C755BA8B4}" dt="2023-06-15T00:44:25.002" v="5110" actId="14100"/>
          <ac:picMkLst>
            <pc:docMk/>
            <pc:sldMk cId="4074298757" sldId="786"/>
            <ac:picMk id="7" creationId="{B9E61CBD-1B78-98A7-9313-FA203D62E765}"/>
          </ac:picMkLst>
        </pc:picChg>
        <pc:picChg chg="del">
          <ac:chgData name="Stalin Jacob Wilson Packia Dhas" userId="050d7d71-3621-4503-95e8-1c9a9d962492" providerId="ADAL" clId="{5B4F870C-1B26-49C9-B0D5-0A4C755BA8B4}" dt="2023-06-15T00:44:15.611" v="5107" actId="478"/>
          <ac:picMkLst>
            <pc:docMk/>
            <pc:sldMk cId="4074298757" sldId="786"/>
            <ac:picMk id="8" creationId="{118C1569-AD59-A591-1E98-8C1A96E12302}"/>
          </ac:picMkLst>
        </pc:picChg>
      </pc:sldChg>
      <pc:sldChg chg="addSp delSp modSp add mod">
        <pc:chgData name="Stalin Jacob Wilson Packia Dhas" userId="050d7d71-3621-4503-95e8-1c9a9d962492" providerId="ADAL" clId="{5B4F870C-1B26-49C9-B0D5-0A4C755BA8B4}" dt="2023-06-15T00:45:58.876" v="5170" actId="1076"/>
        <pc:sldMkLst>
          <pc:docMk/>
          <pc:sldMk cId="1330460895" sldId="787"/>
        </pc:sldMkLst>
        <pc:spChg chg="mod">
          <ac:chgData name="Stalin Jacob Wilson Packia Dhas" userId="050d7d71-3621-4503-95e8-1c9a9d962492" providerId="ADAL" clId="{5B4F870C-1B26-49C9-B0D5-0A4C755BA8B4}" dt="2023-06-15T00:45:43.583" v="5166" actId="20577"/>
          <ac:spMkLst>
            <pc:docMk/>
            <pc:sldMk cId="1330460895" sldId="787"/>
            <ac:spMk id="3" creationId="{00000000-0000-0000-0000-000000000000}"/>
          </ac:spMkLst>
        </pc:spChg>
        <pc:picChg chg="add del mod">
          <ac:chgData name="Stalin Jacob Wilson Packia Dhas" userId="050d7d71-3621-4503-95e8-1c9a9d962492" providerId="ADAL" clId="{5B4F870C-1B26-49C9-B0D5-0A4C755BA8B4}" dt="2023-06-15T00:45:07.204" v="5123" actId="14100"/>
          <ac:picMkLst>
            <pc:docMk/>
            <pc:sldMk cId="1330460895" sldId="787"/>
            <ac:picMk id="6" creationId="{C0EAA018-C670-4375-3D51-5632D4A42AD7}"/>
          </ac:picMkLst>
        </pc:picChg>
        <pc:picChg chg="del">
          <ac:chgData name="Stalin Jacob Wilson Packia Dhas" userId="050d7d71-3621-4503-95e8-1c9a9d962492" providerId="ADAL" clId="{5B4F870C-1B26-49C9-B0D5-0A4C755BA8B4}" dt="2023-06-15T00:44:55.986" v="5119" actId="478"/>
          <ac:picMkLst>
            <pc:docMk/>
            <pc:sldMk cId="1330460895" sldId="787"/>
            <ac:picMk id="7" creationId="{B9E61CBD-1B78-98A7-9313-FA203D62E765}"/>
          </ac:picMkLst>
        </pc:picChg>
        <pc:picChg chg="add mod">
          <ac:chgData name="Stalin Jacob Wilson Packia Dhas" userId="050d7d71-3621-4503-95e8-1c9a9d962492" providerId="ADAL" clId="{5B4F870C-1B26-49C9-B0D5-0A4C755BA8B4}" dt="2023-06-15T00:45:58.876" v="5170" actId="1076"/>
          <ac:picMkLst>
            <pc:docMk/>
            <pc:sldMk cId="1330460895" sldId="787"/>
            <ac:picMk id="8" creationId="{AF06ECFB-BAE9-F7E2-2B3B-A4363D5DCE6D}"/>
          </ac:picMkLst>
        </pc:picChg>
        <pc:picChg chg="add mod">
          <ac:chgData name="Stalin Jacob Wilson Packia Dhas" userId="050d7d71-3621-4503-95e8-1c9a9d962492" providerId="ADAL" clId="{5B4F870C-1B26-49C9-B0D5-0A4C755BA8B4}" dt="2023-06-15T00:45:56.809" v="5169" actId="1076"/>
          <ac:picMkLst>
            <pc:docMk/>
            <pc:sldMk cId="1330460895" sldId="787"/>
            <ac:picMk id="9" creationId="{DA2B5395-BEAA-6503-AE90-10D9FDB78721}"/>
          </ac:picMkLst>
        </pc:picChg>
      </pc:sldChg>
      <pc:sldChg chg="addSp delSp modSp add mod">
        <pc:chgData name="Stalin Jacob Wilson Packia Dhas" userId="050d7d71-3621-4503-95e8-1c9a9d962492" providerId="ADAL" clId="{5B4F870C-1B26-49C9-B0D5-0A4C755BA8B4}" dt="2023-06-15T23:44:13.949" v="8578" actId="113"/>
        <pc:sldMkLst>
          <pc:docMk/>
          <pc:sldMk cId="941776236" sldId="788"/>
        </pc:sldMkLst>
        <pc:spChg chg="mod">
          <ac:chgData name="Stalin Jacob Wilson Packia Dhas" userId="050d7d71-3621-4503-95e8-1c9a9d962492" providerId="ADAL" clId="{5B4F870C-1B26-49C9-B0D5-0A4C755BA8B4}" dt="2023-06-15T00:48:45.002" v="5205" actId="122"/>
          <ac:spMkLst>
            <pc:docMk/>
            <pc:sldMk cId="941776236" sldId="78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5B4F870C-1B26-49C9-B0D5-0A4C755BA8B4}" dt="2023-06-15T23:44:13.949" v="8578" actId="113"/>
          <ac:spMkLst>
            <pc:docMk/>
            <pc:sldMk cId="941776236" sldId="788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5B4F870C-1B26-49C9-B0D5-0A4C755BA8B4}" dt="2023-06-15T00:46:49.101" v="5177" actId="478"/>
          <ac:picMkLst>
            <pc:docMk/>
            <pc:sldMk cId="941776236" sldId="788"/>
            <ac:picMk id="6" creationId="{C0EAA018-C670-4375-3D51-5632D4A42AD7}"/>
          </ac:picMkLst>
        </pc:picChg>
        <pc:picChg chg="del">
          <ac:chgData name="Stalin Jacob Wilson Packia Dhas" userId="050d7d71-3621-4503-95e8-1c9a9d962492" providerId="ADAL" clId="{5B4F870C-1B26-49C9-B0D5-0A4C755BA8B4}" dt="2023-06-15T00:46:38.414" v="5173" actId="478"/>
          <ac:picMkLst>
            <pc:docMk/>
            <pc:sldMk cId="941776236" sldId="788"/>
            <ac:picMk id="8" creationId="{AF06ECFB-BAE9-F7E2-2B3B-A4363D5DCE6D}"/>
          </ac:picMkLst>
        </pc:picChg>
        <pc:picChg chg="del">
          <ac:chgData name="Stalin Jacob Wilson Packia Dhas" userId="050d7d71-3621-4503-95e8-1c9a9d962492" providerId="ADAL" clId="{5B4F870C-1B26-49C9-B0D5-0A4C755BA8B4}" dt="2023-06-15T00:46:36.794" v="5172" actId="478"/>
          <ac:picMkLst>
            <pc:docMk/>
            <pc:sldMk cId="941776236" sldId="788"/>
            <ac:picMk id="9" creationId="{DA2B5395-BEAA-6503-AE90-10D9FDB78721}"/>
          </ac:picMkLst>
        </pc:picChg>
        <pc:picChg chg="add del mod">
          <ac:chgData name="Stalin Jacob Wilson Packia Dhas" userId="050d7d71-3621-4503-95e8-1c9a9d962492" providerId="ADAL" clId="{5B4F870C-1B26-49C9-B0D5-0A4C755BA8B4}" dt="2023-06-15T22:32:43.146" v="7597" actId="478"/>
          <ac:picMkLst>
            <pc:docMk/>
            <pc:sldMk cId="941776236" sldId="788"/>
            <ac:picMk id="10" creationId="{EE8C9134-AA31-7791-2F7C-8D900D9B33AB}"/>
          </ac:picMkLst>
        </pc:picChg>
      </pc:sldChg>
      <pc:sldChg chg="addSp delSp modSp add mod">
        <pc:chgData name="Stalin Jacob Wilson Packia Dhas" userId="050d7d71-3621-4503-95e8-1c9a9d962492" providerId="ADAL" clId="{5B4F870C-1B26-49C9-B0D5-0A4C755BA8B4}" dt="2023-06-15T23:51:43.686" v="8602" actId="1076"/>
        <pc:sldMkLst>
          <pc:docMk/>
          <pc:sldMk cId="2403350212" sldId="789"/>
        </pc:sldMkLst>
        <pc:spChg chg="mod">
          <ac:chgData name="Stalin Jacob Wilson Packia Dhas" userId="050d7d71-3621-4503-95e8-1c9a9d962492" providerId="ADAL" clId="{5B4F870C-1B26-49C9-B0D5-0A4C755BA8B4}" dt="2023-06-15T23:51:39.359" v="8601" actId="113"/>
          <ac:spMkLst>
            <pc:docMk/>
            <pc:sldMk cId="2403350212" sldId="789"/>
            <ac:spMk id="3" creationId="{00000000-0000-0000-0000-000000000000}"/>
          </ac:spMkLst>
        </pc:spChg>
        <pc:picChg chg="add">
          <ac:chgData name="Stalin Jacob Wilson Packia Dhas" userId="050d7d71-3621-4503-95e8-1c9a9d962492" providerId="ADAL" clId="{5B4F870C-1B26-49C9-B0D5-0A4C755BA8B4}" dt="2023-06-15T00:53:26.023" v="5617" actId="22"/>
          <ac:picMkLst>
            <pc:docMk/>
            <pc:sldMk cId="2403350212" sldId="789"/>
            <ac:picMk id="7" creationId="{E48751C1-04EB-462B-FDE5-1115317C4B2F}"/>
          </ac:picMkLst>
        </pc:picChg>
        <pc:picChg chg="add mod">
          <ac:chgData name="Stalin Jacob Wilson Packia Dhas" userId="050d7d71-3621-4503-95e8-1c9a9d962492" providerId="ADAL" clId="{5B4F870C-1B26-49C9-B0D5-0A4C755BA8B4}" dt="2023-06-15T23:51:43.686" v="8602" actId="1076"/>
          <ac:picMkLst>
            <pc:docMk/>
            <pc:sldMk cId="2403350212" sldId="789"/>
            <ac:picMk id="9" creationId="{6641D666-9881-ED9F-456E-3FBAB9154406}"/>
          </ac:picMkLst>
        </pc:picChg>
        <pc:picChg chg="del">
          <ac:chgData name="Stalin Jacob Wilson Packia Dhas" userId="050d7d71-3621-4503-95e8-1c9a9d962492" providerId="ADAL" clId="{5B4F870C-1B26-49C9-B0D5-0A4C755BA8B4}" dt="2023-06-15T00:52:20.104" v="5470" actId="478"/>
          <ac:picMkLst>
            <pc:docMk/>
            <pc:sldMk cId="2403350212" sldId="789"/>
            <ac:picMk id="10" creationId="{EE8C9134-AA31-7791-2F7C-8D900D9B33AB}"/>
          </ac:picMkLst>
        </pc:picChg>
      </pc:sldChg>
      <pc:sldChg chg="addSp delSp modSp add mod">
        <pc:chgData name="Stalin Jacob Wilson Packia Dhas" userId="050d7d71-3621-4503-95e8-1c9a9d962492" providerId="ADAL" clId="{5B4F870C-1B26-49C9-B0D5-0A4C755BA8B4}" dt="2023-06-15T23:53:14.709" v="8610" actId="1076"/>
        <pc:sldMkLst>
          <pc:docMk/>
          <pc:sldMk cId="2799778551" sldId="790"/>
        </pc:sldMkLst>
        <pc:spChg chg="mod">
          <ac:chgData name="Stalin Jacob Wilson Packia Dhas" userId="050d7d71-3621-4503-95e8-1c9a9d962492" providerId="ADAL" clId="{5B4F870C-1B26-49C9-B0D5-0A4C755BA8B4}" dt="2023-06-15T23:53:09.881" v="8609" actId="113"/>
          <ac:spMkLst>
            <pc:docMk/>
            <pc:sldMk cId="2799778551" sldId="790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5B4F870C-1B26-49C9-B0D5-0A4C755BA8B4}" dt="2023-06-15T01:01:24.534" v="5915" actId="478"/>
          <ac:picMkLst>
            <pc:docMk/>
            <pc:sldMk cId="2799778551" sldId="790"/>
            <ac:picMk id="7" creationId="{E48751C1-04EB-462B-FDE5-1115317C4B2F}"/>
          </ac:picMkLst>
        </pc:picChg>
        <pc:picChg chg="add mod">
          <ac:chgData name="Stalin Jacob Wilson Packia Dhas" userId="050d7d71-3621-4503-95e8-1c9a9d962492" providerId="ADAL" clId="{5B4F870C-1B26-49C9-B0D5-0A4C755BA8B4}" dt="2023-06-15T23:52:30.851" v="8605" actId="1076"/>
          <ac:picMkLst>
            <pc:docMk/>
            <pc:sldMk cId="2799778551" sldId="790"/>
            <ac:picMk id="8" creationId="{59BFBF79-A332-76CD-B430-659FDF2AC611}"/>
          </ac:picMkLst>
        </pc:picChg>
        <pc:picChg chg="del">
          <ac:chgData name="Stalin Jacob Wilson Packia Dhas" userId="050d7d71-3621-4503-95e8-1c9a9d962492" providerId="ADAL" clId="{5B4F870C-1B26-49C9-B0D5-0A4C755BA8B4}" dt="2023-06-15T01:01:33.204" v="5918" actId="478"/>
          <ac:picMkLst>
            <pc:docMk/>
            <pc:sldMk cId="2799778551" sldId="790"/>
            <ac:picMk id="9" creationId="{6641D666-9881-ED9F-456E-3FBAB9154406}"/>
          </ac:picMkLst>
        </pc:picChg>
        <pc:picChg chg="add mod">
          <ac:chgData name="Stalin Jacob Wilson Packia Dhas" userId="050d7d71-3621-4503-95e8-1c9a9d962492" providerId="ADAL" clId="{5B4F870C-1B26-49C9-B0D5-0A4C755BA8B4}" dt="2023-06-15T23:53:14.709" v="8610" actId="1076"/>
          <ac:picMkLst>
            <pc:docMk/>
            <pc:sldMk cId="2799778551" sldId="790"/>
            <ac:picMk id="11" creationId="{50429037-AC9A-1980-2D9A-85481405B6D7}"/>
          </ac:picMkLst>
        </pc:picChg>
      </pc:sldChg>
      <pc:sldChg chg="addSp delSp modSp add mod">
        <pc:chgData name="Stalin Jacob Wilson Packia Dhas" userId="050d7d71-3621-4503-95e8-1c9a9d962492" providerId="ADAL" clId="{5B4F870C-1B26-49C9-B0D5-0A4C755BA8B4}" dt="2023-06-15T06:39:12.090" v="6270" actId="1076"/>
        <pc:sldMkLst>
          <pc:docMk/>
          <pc:sldMk cId="3567982349" sldId="791"/>
        </pc:sldMkLst>
        <pc:spChg chg="mod">
          <ac:chgData name="Stalin Jacob Wilson Packia Dhas" userId="050d7d71-3621-4503-95e8-1c9a9d962492" providerId="ADAL" clId="{5B4F870C-1B26-49C9-B0D5-0A4C755BA8B4}" dt="2023-06-15T06:38:30.028" v="6268" actId="20577"/>
          <ac:spMkLst>
            <pc:docMk/>
            <pc:sldMk cId="3567982349" sldId="791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5B4F870C-1B26-49C9-B0D5-0A4C755BA8B4}" dt="2023-06-15T06:39:12.090" v="6270" actId="1076"/>
          <ac:picMkLst>
            <pc:docMk/>
            <pc:sldMk cId="3567982349" sldId="791"/>
            <ac:picMk id="7" creationId="{1AB73D65-1A1E-32B8-C1A6-5E4408F142DA}"/>
          </ac:picMkLst>
        </pc:picChg>
        <pc:picChg chg="del">
          <ac:chgData name="Stalin Jacob Wilson Packia Dhas" userId="050d7d71-3621-4503-95e8-1c9a9d962492" providerId="ADAL" clId="{5B4F870C-1B26-49C9-B0D5-0A4C755BA8B4}" dt="2023-06-15T06:37:52.432" v="6146" actId="478"/>
          <ac:picMkLst>
            <pc:docMk/>
            <pc:sldMk cId="3567982349" sldId="791"/>
            <ac:picMk id="8" creationId="{59BFBF79-A332-76CD-B430-659FDF2AC611}"/>
          </ac:picMkLst>
        </pc:picChg>
        <pc:picChg chg="del">
          <ac:chgData name="Stalin Jacob Wilson Packia Dhas" userId="050d7d71-3621-4503-95e8-1c9a9d962492" providerId="ADAL" clId="{5B4F870C-1B26-49C9-B0D5-0A4C755BA8B4}" dt="2023-06-15T06:37:54.230" v="6147" actId="478"/>
          <ac:picMkLst>
            <pc:docMk/>
            <pc:sldMk cId="3567982349" sldId="791"/>
            <ac:picMk id="11" creationId="{50429037-AC9A-1980-2D9A-85481405B6D7}"/>
          </ac:picMkLst>
        </pc:picChg>
      </pc:sldChg>
      <pc:sldChg chg="addSp delSp modSp add mod">
        <pc:chgData name="Stalin Jacob Wilson Packia Dhas" userId="050d7d71-3621-4503-95e8-1c9a9d962492" providerId="ADAL" clId="{5B4F870C-1B26-49C9-B0D5-0A4C755BA8B4}" dt="2023-06-15T06:44:36.990" v="6386" actId="20577"/>
        <pc:sldMkLst>
          <pc:docMk/>
          <pc:sldMk cId="1139037311" sldId="792"/>
        </pc:sldMkLst>
        <pc:spChg chg="mod">
          <ac:chgData name="Stalin Jacob Wilson Packia Dhas" userId="050d7d71-3621-4503-95e8-1c9a9d962492" providerId="ADAL" clId="{5B4F870C-1B26-49C9-B0D5-0A4C755BA8B4}" dt="2023-06-15T06:44:36.990" v="6386" actId="20577"/>
          <ac:spMkLst>
            <pc:docMk/>
            <pc:sldMk cId="1139037311" sldId="792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5B4F870C-1B26-49C9-B0D5-0A4C755BA8B4}" dt="2023-06-15T06:39:32.964" v="6272" actId="478"/>
          <ac:picMkLst>
            <pc:docMk/>
            <pc:sldMk cId="1139037311" sldId="792"/>
            <ac:picMk id="7" creationId="{1AB73D65-1A1E-32B8-C1A6-5E4408F142DA}"/>
          </ac:picMkLst>
        </pc:picChg>
        <pc:picChg chg="add mod">
          <ac:chgData name="Stalin Jacob Wilson Packia Dhas" userId="050d7d71-3621-4503-95e8-1c9a9d962492" providerId="ADAL" clId="{5B4F870C-1B26-49C9-B0D5-0A4C755BA8B4}" dt="2023-06-15T06:43:28.746" v="6374" actId="1076"/>
          <ac:picMkLst>
            <pc:docMk/>
            <pc:sldMk cId="1139037311" sldId="792"/>
            <ac:picMk id="8" creationId="{E8E62399-4858-A04C-FA5F-CB3D5196030D}"/>
          </ac:picMkLst>
        </pc:picChg>
      </pc:sldChg>
      <pc:sldChg chg="addSp delSp modSp add mod">
        <pc:chgData name="Stalin Jacob Wilson Packia Dhas" userId="050d7d71-3621-4503-95e8-1c9a9d962492" providerId="ADAL" clId="{5B4F870C-1B26-49C9-B0D5-0A4C755BA8B4}" dt="2023-06-15T23:55:40.205" v="8611" actId="113"/>
        <pc:sldMkLst>
          <pc:docMk/>
          <pc:sldMk cId="4231707366" sldId="793"/>
        </pc:sldMkLst>
        <pc:spChg chg="mod">
          <ac:chgData name="Stalin Jacob Wilson Packia Dhas" userId="050d7d71-3621-4503-95e8-1c9a9d962492" providerId="ADAL" clId="{5B4F870C-1B26-49C9-B0D5-0A4C755BA8B4}" dt="2023-06-15T23:55:40.205" v="8611" actId="113"/>
          <ac:spMkLst>
            <pc:docMk/>
            <pc:sldMk cId="4231707366" sldId="793"/>
            <ac:spMk id="3" creationId="{00000000-0000-0000-0000-000000000000}"/>
          </ac:spMkLst>
        </pc:spChg>
        <pc:picChg chg="add">
          <ac:chgData name="Stalin Jacob Wilson Packia Dhas" userId="050d7d71-3621-4503-95e8-1c9a9d962492" providerId="ADAL" clId="{5B4F870C-1B26-49C9-B0D5-0A4C755BA8B4}" dt="2023-06-15T06:49:27.657" v="6498" actId="22"/>
          <ac:picMkLst>
            <pc:docMk/>
            <pc:sldMk cId="4231707366" sldId="793"/>
            <ac:picMk id="7" creationId="{485273AD-5567-A868-75C9-1EB4A0250331}"/>
          </ac:picMkLst>
        </pc:picChg>
        <pc:picChg chg="del">
          <ac:chgData name="Stalin Jacob Wilson Packia Dhas" userId="050d7d71-3621-4503-95e8-1c9a9d962492" providerId="ADAL" clId="{5B4F870C-1B26-49C9-B0D5-0A4C755BA8B4}" dt="2023-06-15T06:45:11.934" v="6388" actId="478"/>
          <ac:picMkLst>
            <pc:docMk/>
            <pc:sldMk cId="4231707366" sldId="793"/>
            <ac:picMk id="8" creationId="{E8E62399-4858-A04C-FA5F-CB3D5196030D}"/>
          </ac:picMkLst>
        </pc:picChg>
      </pc:sldChg>
      <pc:sldChg chg="addSp delSp modSp add mod">
        <pc:chgData name="Stalin Jacob Wilson Packia Dhas" userId="050d7d71-3621-4503-95e8-1c9a9d962492" providerId="ADAL" clId="{5B4F870C-1B26-49C9-B0D5-0A4C755BA8B4}" dt="2023-06-15T23:57:01.812" v="8615" actId="14100"/>
        <pc:sldMkLst>
          <pc:docMk/>
          <pc:sldMk cId="2616370417" sldId="794"/>
        </pc:sldMkLst>
        <pc:spChg chg="mod">
          <ac:chgData name="Stalin Jacob Wilson Packia Dhas" userId="050d7d71-3621-4503-95e8-1c9a9d962492" providerId="ADAL" clId="{5B4F870C-1B26-49C9-B0D5-0A4C755BA8B4}" dt="2023-06-15T23:57:01.812" v="8615" actId="14100"/>
          <ac:spMkLst>
            <pc:docMk/>
            <pc:sldMk cId="2616370417" sldId="794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5B4F870C-1B26-49C9-B0D5-0A4C755BA8B4}" dt="2023-06-15T06:54:19.822" v="6747" actId="478"/>
          <ac:picMkLst>
            <pc:docMk/>
            <pc:sldMk cId="2616370417" sldId="794"/>
            <ac:picMk id="7" creationId="{485273AD-5567-A868-75C9-1EB4A0250331}"/>
          </ac:picMkLst>
        </pc:picChg>
        <pc:picChg chg="add">
          <ac:chgData name="Stalin Jacob Wilson Packia Dhas" userId="050d7d71-3621-4503-95e8-1c9a9d962492" providerId="ADAL" clId="{5B4F870C-1B26-49C9-B0D5-0A4C755BA8B4}" dt="2023-06-15T06:55:00.998" v="6750" actId="22"/>
          <ac:picMkLst>
            <pc:docMk/>
            <pc:sldMk cId="2616370417" sldId="794"/>
            <ac:picMk id="8" creationId="{E8C2817A-BD10-08E4-A9E5-0CA923EC2363}"/>
          </ac:picMkLst>
        </pc:picChg>
      </pc:sldChg>
      <pc:sldChg chg="addSp delSp modSp add mod">
        <pc:chgData name="Stalin Jacob Wilson Packia Dhas" userId="050d7d71-3621-4503-95e8-1c9a9d962492" providerId="ADAL" clId="{5B4F870C-1B26-49C9-B0D5-0A4C755BA8B4}" dt="2023-06-15T23:55:57.475" v="8614" actId="113"/>
        <pc:sldMkLst>
          <pc:docMk/>
          <pc:sldMk cId="406309155" sldId="795"/>
        </pc:sldMkLst>
        <pc:spChg chg="mod">
          <ac:chgData name="Stalin Jacob Wilson Packia Dhas" userId="050d7d71-3621-4503-95e8-1c9a9d962492" providerId="ADAL" clId="{5B4F870C-1B26-49C9-B0D5-0A4C755BA8B4}" dt="2023-06-15T23:55:57.475" v="8614" actId="113"/>
          <ac:spMkLst>
            <pc:docMk/>
            <pc:sldMk cId="406309155" sldId="795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5B4F870C-1B26-49C9-B0D5-0A4C755BA8B4}" dt="2023-06-15T21:54:23.114" v="7228" actId="1076"/>
          <ac:picMkLst>
            <pc:docMk/>
            <pc:sldMk cId="406309155" sldId="795"/>
            <ac:picMk id="7" creationId="{63284859-3F8B-BFFA-B34A-2FA57191257F}"/>
          </ac:picMkLst>
        </pc:picChg>
        <pc:picChg chg="del">
          <ac:chgData name="Stalin Jacob Wilson Packia Dhas" userId="050d7d71-3621-4503-95e8-1c9a9d962492" providerId="ADAL" clId="{5B4F870C-1B26-49C9-B0D5-0A4C755BA8B4}" dt="2023-06-15T06:58:42.181" v="6873" actId="478"/>
          <ac:picMkLst>
            <pc:docMk/>
            <pc:sldMk cId="406309155" sldId="795"/>
            <ac:picMk id="8" creationId="{E8C2817A-BD10-08E4-A9E5-0CA923EC2363}"/>
          </ac:picMkLst>
        </pc:picChg>
      </pc:sldChg>
      <pc:sldChg chg="new del">
        <pc:chgData name="Stalin Jacob Wilson Packia Dhas" userId="050d7d71-3621-4503-95e8-1c9a9d962492" providerId="ADAL" clId="{5B4F870C-1B26-49C9-B0D5-0A4C755BA8B4}" dt="2023-06-15T21:45:14.582" v="6941" actId="680"/>
        <pc:sldMkLst>
          <pc:docMk/>
          <pc:sldMk cId="577908888" sldId="796"/>
        </pc:sldMkLst>
      </pc:sldChg>
      <pc:sldChg chg="delSp modSp add mod">
        <pc:chgData name="Stalin Jacob Wilson Packia Dhas" userId="050d7d71-3621-4503-95e8-1c9a9d962492" providerId="ADAL" clId="{5B4F870C-1B26-49C9-B0D5-0A4C755BA8B4}" dt="2023-06-16T00:15:39.162" v="8647" actId="113"/>
        <pc:sldMkLst>
          <pc:docMk/>
          <pc:sldMk cId="795832728" sldId="796"/>
        </pc:sldMkLst>
        <pc:spChg chg="mod">
          <ac:chgData name="Stalin Jacob Wilson Packia Dhas" userId="050d7d71-3621-4503-95e8-1c9a9d962492" providerId="ADAL" clId="{5B4F870C-1B26-49C9-B0D5-0A4C755BA8B4}" dt="2023-06-16T00:15:39.162" v="8647" actId="113"/>
          <ac:spMkLst>
            <pc:docMk/>
            <pc:sldMk cId="795832728" sldId="796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5B4F870C-1B26-49C9-B0D5-0A4C755BA8B4}" dt="2023-06-16T00:15:11.623" v="8646" actId="14100"/>
          <ac:spMkLst>
            <pc:docMk/>
            <pc:sldMk cId="795832728" sldId="796"/>
            <ac:spMk id="4" creationId="{35D68247-934A-7C78-13E1-1BB76E84EC11}"/>
          </ac:spMkLst>
        </pc:spChg>
        <pc:picChg chg="del">
          <ac:chgData name="Stalin Jacob Wilson Packia Dhas" userId="050d7d71-3621-4503-95e8-1c9a9d962492" providerId="ADAL" clId="{5B4F870C-1B26-49C9-B0D5-0A4C755BA8B4}" dt="2023-06-15T21:54:39.952" v="7230" actId="478"/>
          <ac:picMkLst>
            <pc:docMk/>
            <pc:sldMk cId="795832728" sldId="796"/>
            <ac:picMk id="7" creationId="{63284859-3F8B-BFFA-B34A-2FA57191257F}"/>
          </ac:picMkLst>
        </pc:picChg>
      </pc:sldChg>
      <pc:sldChg chg="modSp add mod">
        <pc:chgData name="Stalin Jacob Wilson Packia Dhas" userId="050d7d71-3621-4503-95e8-1c9a9d962492" providerId="ADAL" clId="{5B4F870C-1B26-49C9-B0D5-0A4C755BA8B4}" dt="2023-06-15T23:49:39.048" v="8595" actId="113"/>
        <pc:sldMkLst>
          <pc:docMk/>
          <pc:sldMk cId="3111520480" sldId="797"/>
        </pc:sldMkLst>
        <pc:spChg chg="mod">
          <ac:chgData name="Stalin Jacob Wilson Packia Dhas" userId="050d7d71-3621-4503-95e8-1c9a9d962492" providerId="ADAL" clId="{5B4F870C-1B26-49C9-B0D5-0A4C755BA8B4}" dt="2023-06-15T23:49:39.048" v="8595" actId="113"/>
          <ac:spMkLst>
            <pc:docMk/>
            <pc:sldMk cId="3111520480" sldId="797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5B4F870C-1B26-49C9-B0D5-0A4C755BA8B4}" dt="2023-06-16T00:10:01.781" v="8643"/>
        <pc:sldMkLst>
          <pc:docMk/>
          <pc:sldMk cId="3209605278" sldId="798"/>
        </pc:sldMkLst>
        <pc:spChg chg="mod">
          <ac:chgData name="Stalin Jacob Wilson Packia Dhas" userId="050d7d71-3621-4503-95e8-1c9a9d962492" providerId="ADAL" clId="{5B4F870C-1B26-49C9-B0D5-0A4C755BA8B4}" dt="2023-06-16T00:10:01.781" v="8643"/>
          <ac:spMkLst>
            <pc:docMk/>
            <pc:sldMk cId="3209605278" sldId="798"/>
            <ac:spMk id="3" creationId="{00000000-0000-0000-0000-000000000000}"/>
          </ac:spMkLst>
        </pc:spChg>
      </pc:sldChg>
      <pc:sldMasterChg chg="delSldLayout">
        <pc:chgData name="Stalin Jacob Wilson Packia Dhas" userId="050d7d71-3621-4503-95e8-1c9a9d962492" providerId="ADAL" clId="{5B4F870C-1B26-49C9-B0D5-0A4C755BA8B4}" dt="2023-06-14T23:09:55.846" v="3987" actId="47"/>
        <pc:sldMasterMkLst>
          <pc:docMk/>
          <pc:sldMasterMk cId="3508390215" sldId="2147483661"/>
        </pc:sldMasterMkLst>
        <pc:sldLayoutChg chg="del">
          <pc:chgData name="Stalin Jacob Wilson Packia Dhas" userId="050d7d71-3621-4503-95e8-1c9a9d962492" providerId="ADAL" clId="{5B4F870C-1B26-49C9-B0D5-0A4C755BA8B4}" dt="2023-06-14T23:09:55.846" v="3987" actId="47"/>
          <pc:sldLayoutMkLst>
            <pc:docMk/>
            <pc:sldMasterMk cId="3508390215" sldId="2147483661"/>
            <pc:sldLayoutMk cId="1323868955" sldId="2147483791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16/06/2023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481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2277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6121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1071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6537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4337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0331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388EA5F-9DC0-48E1-AA18-9E75CF6E7D96}" type="datetime1">
              <a:rPr lang="en-GB" smtClean="0"/>
              <a:t>16/06/2023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Instrumentation and Control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1D02B-AC8E-404C-A97E-F956C1CBE905}" type="datetime1">
              <a:rPr lang="en-GB" smtClean="0"/>
              <a:t>16/06/2023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120CEBC-C919-45FE-8488-4EBA3DE51D0C}" type="datetime1">
              <a:rPr lang="en-GB" smtClean="0"/>
              <a:t>16/06/2023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E9DE1F7-7F5F-4643-B7A0-2799DF0EB717}" type="datetime1">
              <a:rPr lang="en-GB" smtClean="0"/>
              <a:t>16/06/2023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Instrumentation and Control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D3BF1-4A86-4B2E-AF06-E7B845A30459}" type="datetime1">
              <a:rPr lang="en-GB" smtClean="0"/>
              <a:t>16/06/2023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1D2AD9F-AAD2-4305-BEDC-D128A51045E8}" type="datetime1">
              <a:rPr lang="en-GB" smtClean="0"/>
              <a:t>16/06/2023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D4AE8D0-605D-4498-89DC-3496773B3EEE}" type="datetime1">
              <a:rPr lang="en-GB" noProof="0" smtClean="0"/>
              <a:t>16/06/2023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9 / Instrumentation and Control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5E2F1C2-9FA5-4840-A127-5D2625FEF938}" type="datetime1">
              <a:rPr lang="en-GB" smtClean="0"/>
              <a:t>16/06/2023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Instrumentation and Control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AE91D-5022-448B-BAA9-B3C25752B7BE}" type="datetime1">
              <a:rPr lang="en-GB" smtClean="0"/>
              <a:t>16/06/2023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8CA724D-9903-4F33-A0A2-4C555781E0AC}" type="datetime1">
              <a:rPr lang="en-GB" smtClean="0"/>
              <a:t>16/06/2023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ABE5523-F949-4350-A6DF-AFF12D29A950}" type="datetime1">
              <a:rPr lang="en-GB" noProof="0" smtClean="0"/>
              <a:t>16/06/2023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9 / Instrumentation and Control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E419670-920C-4739-96CB-FEF0A65BD4D6}" type="datetime1">
              <a:rPr lang="en-GB" smtClean="0"/>
              <a:t>16/06/2023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Instrumentation and Control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C2643-2D33-4BB1-9B46-DAEE7A8F1EB1}" type="datetime1">
              <a:rPr lang="en-GB" smtClean="0"/>
              <a:t>16/06/2023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3791A0E-D909-49F6-BC9D-97C0637D854F}" type="datetime1">
              <a:rPr lang="en-GB" smtClean="0"/>
              <a:t>16/06/2023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185BA-B213-4D3B-BBAA-9405CEAD02CC}" type="datetime1">
              <a:rPr lang="en-GB" smtClean="0"/>
              <a:t>16/06/2023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7A920C5-C74D-4AD5-813F-B8ECDE91452B}" type="datetime1">
              <a:rPr lang="en-GB" smtClean="0"/>
              <a:t>16/06/2023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Instrumentation and Control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94D54-EA1B-4120-830C-4C7878BEB5A0}" type="datetime1">
              <a:rPr lang="en-GB" smtClean="0"/>
              <a:t>16/06/2023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C3A7777-DF00-408C-8E99-95A842FEF2BE}" type="datetime1">
              <a:rPr lang="en-GB" smtClean="0"/>
              <a:t>16/06/2023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D51091F-5C8E-426A-8D1F-8DDE8F2368EC}" type="datetime1">
              <a:rPr lang="en-GB" noProof="0" smtClean="0"/>
              <a:t>16/06/2023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9 / Instrumentation and Control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BECA11F-F51C-46E1-B4FF-9F82E6053EF6}" type="datetime1">
              <a:rPr lang="en-GB" smtClean="0"/>
              <a:t>16/06/2023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Instrumentation and Control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36463-E9B4-41C1-8B3E-C1E5E732B4C3}" type="datetime1">
              <a:rPr lang="en-GB" smtClean="0"/>
              <a:t>16/06/2023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D421DB0-A239-4E8C-8686-88E0C5E4C84F}" type="datetime1">
              <a:rPr lang="en-GB" smtClean="0"/>
              <a:t>16/06/2023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2F96A2A-6C49-4F9E-9DF0-4F526D885E10}" type="datetime1">
              <a:rPr lang="en-GB" noProof="0" smtClean="0"/>
              <a:t>16/06/2023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9 / Instrumentation and Control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C5C7366-029A-49BD-AA95-5E7B16E97830}" type="datetime1">
              <a:rPr lang="en-GB" smtClean="0"/>
              <a:t>16/06/2023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Instrumentation and Control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44D52-0574-4249-B556-915F8CD28340}" type="datetime1">
              <a:rPr lang="en-GB" smtClean="0"/>
              <a:t>16/06/2023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62E9AC5-71C8-4E7A-95AD-00489E03028E}" type="datetime1">
              <a:rPr lang="en-GB" smtClean="0"/>
              <a:t>16/06/2023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8109C96-C931-49C9-B335-3A631215A5CB}" type="datetime1">
              <a:rPr lang="en-GB" noProof="0" smtClean="0"/>
              <a:t>16/06/2023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9 / Instrumentation and Control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D03BFB9-9628-4AB4-A822-D2B7AD5CFA20}" type="datetime1">
              <a:rPr lang="en-GB" smtClean="0"/>
              <a:t>16/06/2023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Instrumentation and Control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85DAF-5374-4647-8EB5-4EA0A22F5B03}" type="datetime1">
              <a:rPr lang="en-GB" smtClean="0"/>
              <a:t>16/06/2023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1CE137A-1700-4E88-A882-E9C56BB548C4}" type="datetime1">
              <a:rPr lang="en-GB" smtClean="0"/>
              <a:t>16/06/2023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4408DF5-C3AF-4A18-9337-68D9FA6F0CE7}" type="datetime1">
              <a:rPr lang="en-GB" noProof="0" smtClean="0"/>
              <a:t>16/06/2023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9 / Instrumentation and Control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B14EF07-4C69-4041-B126-652354598FB1}" type="datetime1">
              <a:rPr lang="en-GB" smtClean="0"/>
              <a:t>16/06/2023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Instrumentation and Control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538ED-1E32-4071-8EB5-FA621F8DE3C1}" type="datetime1">
              <a:rPr lang="en-GB" smtClean="0"/>
              <a:t>16/06/2023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11646E6-BCDD-41A8-B9A2-41C7EF6510C2}" type="datetime1">
              <a:rPr lang="en-GB" smtClean="0"/>
              <a:t>16/06/2023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93F80AD-8AC1-4119-A7FC-A14D03AB85E7}" type="datetime1">
              <a:rPr lang="en-GB" noProof="0" smtClean="0"/>
              <a:t>16/06/2023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9 / Instrumentation and Control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2E35147-190A-487D-A84B-4F3F321176DC}" type="datetime1">
              <a:rPr lang="en-GB" smtClean="0"/>
              <a:t>16/06/2023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Instrumentation and Control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900CFA-73FC-452C-9359-C262A05FA667}" type="datetime1">
              <a:rPr lang="en-GB" smtClean="0"/>
              <a:t>16/06/2023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3668198-DD9F-4792-A332-160D1E0B0CF5}" type="datetime1">
              <a:rPr lang="en-GB" smtClean="0"/>
              <a:t>16/06/2023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50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69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3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3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3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74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3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3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3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3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81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83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85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87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89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92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Instrumentation and Control</a:t>
            </a:r>
          </a:p>
          <a:p>
            <a:r>
              <a:rPr lang="en-GB" sz="4800" dirty="0"/>
              <a:t>(ACDB5011)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- 9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92349" y="81751"/>
            <a:ext cx="4285904" cy="1191163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3233" y="1545700"/>
            <a:ext cx="11149373" cy="5230549"/>
          </a:xfrm>
        </p:spPr>
        <p:txBody>
          <a:bodyPr>
            <a:normAutofit/>
          </a:bodyPr>
          <a:lstStyle/>
          <a:p>
            <a:pPr marL="842963" indent="-571500"/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Block diagram</a:t>
            </a:r>
            <a:b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IN" sz="22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5214155" cy="365125"/>
          </a:xfrm>
        </p:spPr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097" y="70805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Block Diagram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652009"/>
          </a:xfrm>
        </p:spPr>
        <p:txBody>
          <a:bodyPr>
            <a:normAutofit/>
          </a:bodyPr>
          <a:lstStyle/>
          <a:p>
            <a:r>
              <a:rPr lang="en-GB" sz="2800" dirty="0"/>
              <a:t>.A control system may consist of a number of components. In control engineering to show the functions performed by each component, we commonly use block diagram.</a:t>
            </a:r>
          </a:p>
          <a:p>
            <a:r>
              <a:rPr lang="en-GB" dirty="0"/>
              <a:t>Block diagram of a system is a pictorial representation of the functions performed by each component and the flow of signals.</a:t>
            </a:r>
          </a:p>
          <a:p>
            <a:r>
              <a:rPr lang="en-GB" sz="2800" dirty="0"/>
              <a:t>These diagrams depicts the interrelationship</a:t>
            </a:r>
            <a:r>
              <a:rPr lang="en-GB" dirty="0"/>
              <a:t>s that exist among the various components.</a:t>
            </a:r>
          </a:p>
          <a:p>
            <a:r>
              <a:rPr lang="en-GB" sz="2800" dirty="0"/>
              <a:t>The elements of a block diagram are </a:t>
            </a:r>
            <a:r>
              <a:rPr lang="en-GB" sz="2800" b="1" dirty="0"/>
              <a:t>block, branch point and summing point.</a:t>
            </a:r>
          </a:p>
          <a:p>
            <a:endParaRPr lang="en-GB" sz="2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8293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097" y="70805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Block Diagram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96368"/>
            <a:ext cx="10972800" cy="485584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800" b="1" dirty="0"/>
              <a:t>Block</a:t>
            </a:r>
          </a:p>
          <a:p>
            <a:r>
              <a:rPr lang="en-GB" dirty="0"/>
              <a:t>In a block diagram all the system variables are linked to each other through functional blocks.</a:t>
            </a:r>
          </a:p>
          <a:p>
            <a:r>
              <a:rPr lang="en-GB" sz="2800" dirty="0"/>
              <a:t>The functional block or simply block is  a symbol for the mathematical operations on the input signal to the block that produces the output.</a:t>
            </a:r>
          </a:p>
          <a:p>
            <a:r>
              <a:rPr lang="en-GB" dirty="0"/>
              <a:t>The transfer functions of the components are usually entered in the corresponding block, which are connected by arrows to indicate the direction of the flow of signals.</a:t>
            </a:r>
          </a:p>
          <a:p>
            <a:r>
              <a:rPr lang="en-GB" sz="2800" dirty="0"/>
              <a:t>The arrow pointing towards the block indicate the input and the arrow leading away from the block represents th</a:t>
            </a:r>
            <a:r>
              <a:rPr lang="en-GB" dirty="0"/>
              <a:t>e output.</a:t>
            </a:r>
          </a:p>
          <a:p>
            <a:r>
              <a:rPr lang="en-GB" sz="2800" dirty="0"/>
              <a:t>Such arrows are referred to as signals.</a:t>
            </a:r>
          </a:p>
          <a:p>
            <a:r>
              <a:rPr lang="en-GB" dirty="0"/>
              <a:t>The output signal from the block is given by the product of input signal and the transfer function in the block.</a:t>
            </a:r>
            <a:endParaRPr lang="en-GB" sz="2800" dirty="0"/>
          </a:p>
          <a:p>
            <a:endParaRPr lang="en-GB" sz="2800" b="1" dirty="0"/>
          </a:p>
          <a:p>
            <a:endParaRPr lang="en-GB" sz="2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13DF429-40C9-0F19-64E7-899A493B56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47454" y="5577543"/>
            <a:ext cx="3371850" cy="106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28221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097" y="70805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Block Diagram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96368"/>
            <a:ext cx="10972800" cy="48558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/>
              <a:t>Summing point or comparator:</a:t>
            </a:r>
          </a:p>
          <a:p>
            <a:r>
              <a:rPr lang="en-GB" dirty="0"/>
              <a:t>Summing points are used to add two or more signals in the system.</a:t>
            </a:r>
          </a:p>
          <a:p>
            <a:r>
              <a:rPr lang="en-GB" sz="2800" dirty="0"/>
              <a:t>A circle with a cross is the symbol that indicates a summing operation.</a:t>
            </a:r>
          </a:p>
          <a:p>
            <a:r>
              <a:rPr lang="en-GB" dirty="0"/>
              <a:t>The positive or negative sign at each arrowhead indicates whether the signal is to be added or subtracted.</a:t>
            </a:r>
          </a:p>
          <a:p>
            <a:r>
              <a:rPr lang="en-GB" sz="2800" dirty="0"/>
              <a:t>It is important that the quantities being added or subtracted have the same dimensions and the same units.</a:t>
            </a:r>
          </a:p>
          <a:p>
            <a:endParaRPr lang="en-GB" sz="2800" b="1" dirty="0"/>
          </a:p>
          <a:p>
            <a:endParaRPr lang="en-GB" sz="2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842FFF8-A652-6018-1366-960D77044F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5715" y="4909195"/>
            <a:ext cx="2571750" cy="144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21409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097" y="70805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Block Diagram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96368"/>
            <a:ext cx="10972800" cy="48558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/>
              <a:t>Branch Point:</a:t>
            </a:r>
          </a:p>
          <a:p>
            <a:r>
              <a:rPr lang="en-GB" dirty="0"/>
              <a:t>A branch point is a point from which the signal from a block goes concurrently to other blocks or summing points.</a:t>
            </a:r>
            <a:endParaRPr lang="en-GB" sz="2800" dirty="0"/>
          </a:p>
          <a:p>
            <a:endParaRPr lang="en-GB" sz="2800" b="1" dirty="0"/>
          </a:p>
          <a:p>
            <a:endParaRPr lang="en-GB" sz="2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48FF782-1C50-C115-F5D0-F83901EB83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927" y="3497580"/>
            <a:ext cx="2981325" cy="139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88064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097" y="70805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Block Diagram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96368"/>
            <a:ext cx="10972800" cy="48558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/>
              <a:t>Constructing Block diagram:</a:t>
            </a:r>
          </a:p>
          <a:p>
            <a:r>
              <a:rPr lang="en-GB" dirty="0"/>
              <a:t>A control system can be represented diagrammatically by block diagram.</a:t>
            </a:r>
          </a:p>
          <a:p>
            <a:r>
              <a:rPr lang="en-GB" dirty="0"/>
              <a:t>The differential equations governing the system are used to construct the block diagram. </a:t>
            </a:r>
          </a:p>
          <a:p>
            <a:r>
              <a:rPr lang="en-GB" dirty="0"/>
              <a:t>By taking Laplace transform the differential equations are converted to algebraic equations.</a:t>
            </a:r>
          </a:p>
          <a:p>
            <a:r>
              <a:rPr lang="en-GB" sz="2800" dirty="0"/>
              <a:t>The equations will have variables and constant.</a:t>
            </a:r>
            <a:endParaRPr lang="en-GB" dirty="0"/>
          </a:p>
          <a:p>
            <a:r>
              <a:rPr lang="en-GB" sz="2800" dirty="0"/>
              <a:t>The output of one section will be input for another section.</a:t>
            </a:r>
          </a:p>
          <a:p>
            <a:r>
              <a:rPr lang="en-GB" dirty="0"/>
              <a:t>The various sections are interconnected to obtain the overall =block diagram of the system.</a:t>
            </a:r>
          </a:p>
          <a:p>
            <a:pPr marL="0" indent="0">
              <a:buNone/>
            </a:pPr>
            <a:endParaRPr lang="en-GB" sz="2800" b="1" dirty="0"/>
          </a:p>
          <a:p>
            <a:endParaRPr lang="en-GB" sz="2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4542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097" y="70805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Block Diagram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96368"/>
            <a:ext cx="10972800" cy="48558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/>
              <a:t>Block diagram Reduction:</a:t>
            </a:r>
          </a:p>
          <a:p>
            <a:r>
              <a:rPr lang="en-GB" sz="2800" dirty="0"/>
              <a:t>The block diagram can be reduced to form the overall transfer function of the system.</a:t>
            </a:r>
          </a:p>
          <a:p>
            <a:r>
              <a:rPr lang="en-GB" sz="2800" dirty="0"/>
              <a:t>The following rule can be used in the block diag</a:t>
            </a:r>
            <a:r>
              <a:rPr lang="en-GB" dirty="0"/>
              <a:t>ram reduction. </a:t>
            </a:r>
          </a:p>
          <a:p>
            <a:r>
              <a:rPr lang="en-GB" sz="2800" dirty="0"/>
              <a:t>The rules are framed such that any modification made on the diagram does not alter the input</a:t>
            </a:r>
            <a:r>
              <a:rPr lang="en-GB" dirty="0"/>
              <a:t>-output equation.</a:t>
            </a:r>
          </a:p>
          <a:p>
            <a:pPr marL="0" indent="0">
              <a:buNone/>
            </a:pPr>
            <a:endParaRPr lang="en-GB" sz="2800" b="1" dirty="0"/>
          </a:p>
          <a:p>
            <a:endParaRPr lang="en-GB" sz="2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841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097" y="70805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Block Diagram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96368"/>
            <a:ext cx="10972800" cy="4855841"/>
          </a:xfrm>
        </p:spPr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en-GB" sz="2800" b="1" dirty="0"/>
              <a:t>Combining the blocks in cascade.</a:t>
            </a:r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514350" indent="-514350">
              <a:buAutoNum type="arabicParenR"/>
            </a:pPr>
            <a:endParaRPr lang="en-GB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514350" indent="-514350">
              <a:buAutoNum type="arabicParenR"/>
            </a:pPr>
            <a:r>
              <a:rPr lang="en-GB" sz="2800" b="1" dirty="0"/>
              <a:t>Combining parallel blocks (or combining feed forward points)</a:t>
            </a:r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endParaRPr lang="en-GB" sz="2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C18A23C-5A6D-5F0C-97DD-7614F49D48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5452" y="2071687"/>
            <a:ext cx="9248886" cy="88868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113109B-0A89-3923-FADA-9E1463CED2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8512" y="4071936"/>
            <a:ext cx="8515350" cy="120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08777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097" y="70805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Block Diagram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96368"/>
            <a:ext cx="10972800" cy="48558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/>
              <a:t>3) Moving the branch point ahead of the block</a:t>
            </a:r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514350" indent="-514350">
              <a:buAutoNum type="arabicParenR"/>
            </a:pPr>
            <a:endParaRPr lang="en-GB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0" indent="0">
              <a:buNone/>
            </a:pPr>
            <a:r>
              <a:rPr lang="en-GB" sz="2800" b="1" dirty="0"/>
              <a:t>4) Moving the branch point before the block</a:t>
            </a:r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endParaRPr lang="en-GB" sz="2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083167F-30FD-070D-0C8C-DB52FE9BC3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6749" y="1994053"/>
            <a:ext cx="7915275" cy="17907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489BD4F-3775-66C4-3058-01B2363AF0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4398" y="4736793"/>
            <a:ext cx="7419975" cy="1057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9812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097" y="70805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Block Diagram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96368"/>
            <a:ext cx="10972800" cy="48558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5</a:t>
            </a:r>
            <a:r>
              <a:rPr lang="en-GB" sz="2800" b="1" dirty="0"/>
              <a:t>) Moving the summing point ahead of the block</a:t>
            </a:r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514350" indent="-514350">
              <a:buAutoNum type="arabicParenR"/>
            </a:pPr>
            <a:endParaRPr lang="en-GB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0" indent="0">
              <a:buNone/>
            </a:pPr>
            <a:r>
              <a:rPr lang="en-GB" b="1" dirty="0"/>
              <a:t>6</a:t>
            </a:r>
            <a:r>
              <a:rPr lang="en-GB" sz="2800" b="1" dirty="0"/>
              <a:t>) Moving the summing point before the block</a:t>
            </a:r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endParaRPr lang="en-GB" sz="2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6E2289F-D534-37A5-9307-01D53E4278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8812" y="2236470"/>
            <a:ext cx="8334375" cy="13335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5D791C9-CABB-DF28-EB5C-5C658F1F0D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8512" y="4713933"/>
            <a:ext cx="8515350" cy="1095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42051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097" y="70805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Block Diagram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96368"/>
            <a:ext cx="10972800" cy="48558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/>
              <a:t>7) Interchanging summing point</a:t>
            </a:r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514350" indent="-514350">
              <a:buAutoNum type="arabicParenR"/>
            </a:pPr>
            <a:endParaRPr lang="en-GB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0" indent="0">
              <a:buNone/>
            </a:pPr>
            <a:r>
              <a:rPr lang="en-GB" sz="2800" b="1" dirty="0"/>
              <a:t>8) Splitting summing point</a:t>
            </a:r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endParaRPr lang="en-GB" sz="2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82A9392-E191-68A7-CFFA-D58DA3AA37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4550" y="4484370"/>
            <a:ext cx="8565498" cy="151638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024EC92-EA50-8C48-B5DD-0DCCF9BDDC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6494" y="1910401"/>
            <a:ext cx="10425906" cy="1623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16454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097" y="70805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Block Diagram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96368"/>
            <a:ext cx="10972800" cy="48558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9</a:t>
            </a:r>
            <a:r>
              <a:rPr lang="en-GB" sz="2800" b="1" dirty="0"/>
              <a:t>) Combining summing point</a:t>
            </a:r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514350" indent="-514350">
              <a:buAutoNum type="arabicParenR"/>
            </a:pPr>
            <a:endParaRPr lang="en-GB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0" indent="0">
              <a:buNone/>
            </a:pPr>
            <a:r>
              <a:rPr lang="en-GB" b="1" dirty="0"/>
              <a:t>10</a:t>
            </a:r>
            <a:r>
              <a:rPr lang="en-GB" sz="2800" b="1" dirty="0"/>
              <a:t>) Elimination of (negative) feedback loop </a:t>
            </a:r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endParaRPr lang="en-GB" sz="2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E922AD2-E59F-7276-D1E3-88A89FC79E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6894" y="1824990"/>
            <a:ext cx="8365707" cy="16954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B45890D-FD11-4C3C-8533-42295B0F33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2324" y="4356438"/>
            <a:ext cx="8467725" cy="2276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5023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097" y="70805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Block Diagram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96368"/>
            <a:ext cx="10972800" cy="48558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/>
              <a:t>11) Elimination of (positive) feedback loop</a:t>
            </a:r>
          </a:p>
          <a:p>
            <a:pPr marL="514350" indent="-514350">
              <a:buAutoNum type="arabicParenR"/>
            </a:pPr>
            <a:endParaRPr lang="en-GB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endParaRPr lang="en-GB" sz="2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0563982-7CCA-EA79-9749-9794B153F5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4470" y="2833688"/>
            <a:ext cx="8838506" cy="1190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55362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097" y="70805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Example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96368"/>
            <a:ext cx="10972800" cy="48558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/>
              <a:t>Reduce the block diagram shown in the following figure and find C/R.</a:t>
            </a:r>
          </a:p>
          <a:p>
            <a:pPr marL="0" indent="0">
              <a:buNone/>
            </a:pPr>
            <a:endParaRPr lang="en-GB" sz="2800" b="1" dirty="0"/>
          </a:p>
          <a:p>
            <a:pPr marL="514350" indent="-514350">
              <a:buAutoNum type="arabicParenR"/>
            </a:pPr>
            <a:endParaRPr lang="en-GB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514350" indent="-514350">
              <a:buAutoNum type="arabicParenR"/>
            </a:pPr>
            <a:endParaRPr lang="en-GB" sz="2800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2765E11-5694-FF56-927D-DD2873AE97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9866" y="2162175"/>
            <a:ext cx="8743847" cy="2533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66511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097" y="70805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Example 1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09600" y="1396368"/>
                <a:ext cx="10972800" cy="4855841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sz="2800" b="1" dirty="0"/>
                  <a:t>Solution:</a:t>
                </a:r>
              </a:p>
              <a:p>
                <a:pPr marL="0" indent="0">
                  <a:buNone/>
                </a:pPr>
                <a:r>
                  <a:rPr lang="en-GB" b="1" dirty="0"/>
                  <a:t>Step 1) To simplify, move the branch point next to the summer  to after the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𝑮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GB" sz="2800" b="1" dirty="0"/>
                  <a:t> block.</a:t>
                </a:r>
              </a:p>
              <a:p>
                <a:pPr marL="0" indent="0">
                  <a:buNone/>
                </a:pPr>
                <a:endParaRPr lang="en-GB" sz="2800" b="1" dirty="0"/>
              </a:p>
              <a:p>
                <a:pPr marL="514350" indent="-514350">
                  <a:buAutoNum type="arabicParenR"/>
                </a:pPr>
                <a:endParaRPr lang="en-GB" sz="2800" b="1" dirty="0"/>
              </a:p>
              <a:p>
                <a:pPr marL="514350" indent="-514350">
                  <a:buAutoNum type="arabicParenR"/>
                </a:pPr>
                <a:endParaRPr lang="en-GB" sz="2800" b="1" dirty="0"/>
              </a:p>
              <a:p>
                <a:pPr marL="514350" indent="-514350">
                  <a:buAutoNum type="arabicParenR"/>
                </a:pPr>
                <a:endParaRPr lang="en-GB" sz="2800" b="1" dirty="0"/>
              </a:p>
              <a:p>
                <a:endParaRPr lang="en-GB" sz="2800" dirty="0"/>
              </a:p>
              <a:p>
                <a:endParaRPr lang="en-GB" dirty="0"/>
              </a:p>
              <a:p>
                <a:r>
                  <a:rPr lang="en-GB" sz="2800" dirty="0"/>
                  <a:t>Rule 3</a:t>
                </a:r>
              </a:p>
              <a:p>
                <a:endParaRPr lang="en-GB" sz="28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396368"/>
                <a:ext cx="10972800" cy="4855841"/>
              </a:xfrm>
              <a:blipFill>
                <a:blip r:embed="rId2"/>
                <a:stretch>
                  <a:fillRect l="-1111" t="-276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D26AECC-7E92-5CE2-3743-7552AFF9FA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2162" y="2721931"/>
            <a:ext cx="7779068" cy="251323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BF716DB-B045-7DC9-C7E5-CE1F786440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1443" y="7584"/>
            <a:ext cx="4460557" cy="1283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93793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097" y="70805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Example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96368"/>
            <a:ext cx="10972800" cy="485584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b="1" dirty="0"/>
              <a:t>Solution:</a:t>
            </a:r>
          </a:p>
          <a:p>
            <a:pPr marL="0" indent="0">
              <a:buNone/>
            </a:pPr>
            <a:r>
              <a:rPr lang="en-GB" b="1" dirty="0"/>
              <a:t>Step 2) Eliminate the feedback path and combine blocks in cascade/ series</a:t>
            </a:r>
          </a:p>
          <a:p>
            <a:pPr marL="0" indent="0">
              <a:buNone/>
            </a:pPr>
            <a:endParaRPr lang="en-GB" sz="2800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endParaRPr lang="en-GB" sz="2800" dirty="0"/>
          </a:p>
          <a:p>
            <a:endParaRPr lang="en-GB" dirty="0"/>
          </a:p>
          <a:p>
            <a:r>
              <a:rPr lang="en-GB" sz="2800" dirty="0"/>
              <a:t>Rule 10 and Rule 1</a:t>
            </a:r>
          </a:p>
          <a:p>
            <a:endParaRPr lang="en-GB" sz="2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B632940-B373-D088-F855-95B7D6A142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7259" y="-37486"/>
            <a:ext cx="5147310" cy="176666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3D1AE1C-713B-E66A-73CB-FAFBBCCCF9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9787" y="2855594"/>
            <a:ext cx="7758409" cy="1766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07471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097" y="70805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Example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96368"/>
            <a:ext cx="10972800" cy="48558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/>
              <a:t>Solution:</a:t>
            </a:r>
          </a:p>
          <a:p>
            <a:pPr marL="0" indent="0">
              <a:buNone/>
            </a:pPr>
            <a:r>
              <a:rPr lang="en-GB" b="1" dirty="0"/>
              <a:t>Step 3) Combining parallel blocks connected to the summer</a:t>
            </a:r>
          </a:p>
          <a:p>
            <a:pPr marL="0" indent="0">
              <a:buNone/>
            </a:pPr>
            <a:endParaRPr lang="en-GB" sz="2800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endParaRPr lang="en-GB" sz="2800" dirty="0"/>
          </a:p>
          <a:p>
            <a:endParaRPr lang="en-GB" dirty="0"/>
          </a:p>
          <a:p>
            <a:r>
              <a:rPr lang="en-GB" sz="2800" dirty="0"/>
              <a:t>Rule 2</a:t>
            </a:r>
          </a:p>
          <a:p>
            <a:endParaRPr lang="en-GB" sz="2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A84C5A0-5926-E169-296D-B2F2F38D77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8520" y="31094"/>
            <a:ext cx="4983480" cy="123232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36CB439-2A95-2ACB-8F1A-EC146CE144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5502" y="2899707"/>
            <a:ext cx="7105675" cy="1364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70204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097" y="70805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Example 1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09600" y="1396368"/>
                <a:ext cx="10972800" cy="4855841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sz="2800" b="1" dirty="0"/>
                  <a:t>Solution:</a:t>
                </a:r>
              </a:p>
              <a:p>
                <a:pPr marL="0" indent="0">
                  <a:buNone/>
                </a:pPr>
                <a:r>
                  <a:rPr lang="en-GB" b="1" dirty="0"/>
                  <a:t>Step 4) Combining blocks in cascade</a:t>
                </a:r>
              </a:p>
              <a:p>
                <a:pPr marL="0" indent="0">
                  <a:buNone/>
                </a:pPr>
                <a:endParaRPr lang="en-GB" sz="2800" b="1" dirty="0"/>
              </a:p>
              <a:p>
                <a:pPr marL="514350" indent="-514350">
                  <a:buAutoNum type="arabicParenR"/>
                </a:pPr>
                <a:endParaRPr lang="en-GB" sz="2800" b="1" dirty="0"/>
              </a:p>
              <a:p>
                <a:pPr marL="514350" indent="-514350">
                  <a:buAutoNum type="arabicParenR"/>
                </a:pPr>
                <a:endParaRPr lang="en-GB" sz="2800" b="1" dirty="0"/>
              </a:p>
              <a:p>
                <a:r>
                  <a:rPr lang="en-GB" sz="2800" dirty="0"/>
                  <a:t>Rule 1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en-GB" sz="28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GB" sz="2800" b="0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ctrlPr>
                          <a:rPr lang="en-GB" sz="28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𝐺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sub>
                            </m:sSub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1+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𝐺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𝐻</m:t>
                            </m:r>
                          </m:den>
                        </m:f>
                      </m:e>
                    </m:d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𝐺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𝐺</m:t>
                                </m:r>
                              </m:e>
                              <m: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3</m:t>
                                </m:r>
                              </m:sub>
                            </m:sSub>
                          </m:num>
                          <m:den>
                            <m:sSub>
                              <m:sSubPr>
                                <m:ctrlPr>
                                  <a:rPr lang="en-GB" i="1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𝐺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sub>
                            </m:sSub>
                          </m:den>
                        </m:f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𝐺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sub>
                            </m:sSub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1+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𝐺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𝐻</m:t>
                            </m:r>
                          </m:den>
                        </m:f>
                      </m:e>
                    </m:d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𝐺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𝐺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𝐺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3</m:t>
                                </m:r>
                              </m:sub>
                            </m:sSub>
                          </m:num>
                          <m:den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𝐺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sub>
                            </m:sSub>
                          </m:den>
                        </m:f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𝐺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sub>
                            </m:sSub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𝐺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+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𝐺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1+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𝐺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</a:rPr>
                          <m:t>𝐻</m:t>
                        </m:r>
                      </m:den>
                    </m:f>
                  </m:oMath>
                </a14:m>
                <a:endParaRPr lang="en-GB" sz="2800" dirty="0"/>
              </a:p>
              <a:p>
                <a:pPr marL="0" indent="0">
                  <a:buNone/>
                </a:pPr>
                <a:endParaRPr lang="en-GB" sz="2800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en-GB" sz="28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GB" sz="2800" b="0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𝐺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sub>
                            </m:sSub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𝐺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+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𝐺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1+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𝐺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</a:rPr>
                          <m:t>𝐻</m:t>
                        </m:r>
                      </m:den>
                    </m:f>
                  </m:oMath>
                </a14:m>
                <a:endParaRPr lang="en-GB" sz="28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396368"/>
                <a:ext cx="10972800" cy="4855841"/>
              </a:xfrm>
              <a:blipFill>
                <a:blip r:embed="rId2"/>
                <a:stretch>
                  <a:fillRect l="-1111" t="-276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539F649-C7CF-43B9-C571-0ABC708B4C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9000" y="31094"/>
            <a:ext cx="4953000" cy="154305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A4E19EF-28D4-5187-C074-B10BF5B29B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5137" y="2230414"/>
            <a:ext cx="4810125" cy="1771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51707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097" y="70805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Example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96368"/>
            <a:ext cx="10972800" cy="48558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/>
              <a:t>Reduce the block diagram shown in the following figure and find the transfer function.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EA5F539-78D3-7B81-27D1-2EB433457B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8118" y="2721931"/>
            <a:ext cx="8162925" cy="246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27058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4670" y="70805"/>
            <a:ext cx="8662396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Example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96368"/>
            <a:ext cx="10972800" cy="48558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/>
              <a:t>Solution:</a:t>
            </a:r>
          </a:p>
          <a:p>
            <a:pPr marL="514350" indent="-514350">
              <a:buAutoNum type="arabicParenR"/>
            </a:pPr>
            <a:r>
              <a:rPr lang="en-GB" sz="2800" b="1" dirty="0"/>
              <a:t>Move the branch point before the block</a:t>
            </a:r>
          </a:p>
          <a:p>
            <a:pPr marL="514350" indent="-514350">
              <a:buAutoNum type="arabicParenR"/>
            </a:pPr>
            <a:endParaRPr lang="en-GB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514350" indent="-514350">
              <a:buAutoNum type="arabicParenR"/>
            </a:pPr>
            <a:endParaRPr lang="en-GB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514350" indent="-514350">
              <a:buAutoNum type="arabicParenR"/>
            </a:pPr>
            <a:endParaRPr lang="en-GB" b="1" dirty="0"/>
          </a:p>
          <a:p>
            <a:pPr marL="0" indent="0">
              <a:buNone/>
            </a:pPr>
            <a:r>
              <a:rPr lang="en-GB" sz="2800" b="1" dirty="0"/>
              <a:t>Rule 4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C093FB5-7353-63A1-983F-DAB40DE8DF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1758" y="31094"/>
            <a:ext cx="5750242" cy="161196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22309E3-5BF8-73D1-EDF0-4FB724FA0A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2642" y="2721931"/>
            <a:ext cx="8372475" cy="2533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955127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4670" y="70805"/>
            <a:ext cx="8662396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Example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96368"/>
            <a:ext cx="10972800" cy="485584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b="1" dirty="0"/>
              <a:t>Solution: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2800" b="1" dirty="0"/>
              <a:t>2) Combine the blocks in the cascade and eliminating the parallel blocks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b="1" dirty="0"/>
              <a:t>Rule 1 and 2</a:t>
            </a: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F4D2380-4E03-05D0-B08F-056AC9546B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5005" y="0"/>
            <a:ext cx="6436995" cy="215585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3DFC1D7-A250-509C-23E5-2997E6A0AA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78304" y="3184207"/>
            <a:ext cx="8711565" cy="2045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15959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4670" y="70805"/>
            <a:ext cx="8662396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Example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96368"/>
            <a:ext cx="10972800" cy="48558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/>
              <a:t>Solution:</a:t>
            </a:r>
          </a:p>
          <a:p>
            <a:pPr marL="0" indent="0">
              <a:buNone/>
            </a:pPr>
            <a:r>
              <a:rPr lang="en-GB" sz="2800" b="1" dirty="0"/>
              <a:t>3) Move the summing point before the block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b="1" dirty="0"/>
              <a:t>Rule 6</a:t>
            </a:r>
            <a:endParaRPr lang="en-GB" sz="2800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5CCBA4F-391C-BC7B-62FA-AEA7E149CB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5595" y="31094"/>
            <a:ext cx="6406405" cy="146111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E77510D-20AC-A51E-8525-EFAAC68658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24050" y="2954655"/>
            <a:ext cx="8343900" cy="2114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94169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4670" y="70805"/>
            <a:ext cx="8662396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Example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96368"/>
            <a:ext cx="10972800" cy="48558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/>
              <a:t>Solution:</a:t>
            </a:r>
          </a:p>
          <a:p>
            <a:pPr marL="0" indent="0">
              <a:buNone/>
            </a:pPr>
            <a:r>
              <a:rPr lang="en-GB" sz="2800" b="1" dirty="0"/>
              <a:t>4) Interchanging the summing points.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b="1" dirty="0"/>
              <a:t>Rule 7</a:t>
            </a:r>
            <a:r>
              <a:rPr lang="en-GB" sz="2800" b="1" dirty="0"/>
              <a:t> 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96EE0C9-F9B5-CD7C-E173-4865772B9E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9730" y="31094"/>
            <a:ext cx="6732270" cy="190023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C83E74B-CCAA-B990-A269-3918596F27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6304" y="2618422"/>
            <a:ext cx="10008939" cy="2843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165371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4670" y="70805"/>
            <a:ext cx="8662396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Example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96368"/>
            <a:ext cx="10972800" cy="485584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b="1" dirty="0"/>
              <a:t>Solution: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2800" b="1" dirty="0"/>
              <a:t>5) Eliminate the negative feedback path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b="1" dirty="0"/>
              <a:t>Rule 10</a:t>
            </a: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CDCE832-E5A1-06A3-18CE-50B624B233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9739" y="31094"/>
            <a:ext cx="6452261" cy="200406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9B5DCDA-89B3-038A-514F-4A83DC0022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9775" y="2776844"/>
            <a:ext cx="8972550" cy="2733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673856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4670" y="70805"/>
            <a:ext cx="8662396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Example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96368"/>
            <a:ext cx="10972800" cy="485584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b="1" dirty="0"/>
              <a:t>Solution: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b="1" dirty="0"/>
              <a:t>6</a:t>
            </a:r>
            <a:r>
              <a:rPr lang="en-GB" sz="2800" b="1" dirty="0"/>
              <a:t>) Combine the blocks in cascade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b="1" dirty="0"/>
              <a:t>Rule 1</a:t>
            </a: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CE1ACF4-A2B7-3B4E-C61B-EC99F184DC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9267" y="0"/>
            <a:ext cx="6452733" cy="196596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460A423-C26E-CF6C-C048-6179365D40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8842" y="3373765"/>
            <a:ext cx="6048375" cy="201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79146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4670" y="70805"/>
            <a:ext cx="8662396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Example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96368"/>
            <a:ext cx="10972800" cy="48558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/>
              <a:t>Solution: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b="1" dirty="0"/>
              <a:t>7</a:t>
            </a:r>
            <a:r>
              <a:rPr lang="en-GB" sz="2800" b="1" dirty="0"/>
              <a:t>) Eliminate the negative feedback path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2800" b="1" dirty="0"/>
              <a:t>Rule 10</a:t>
            </a:r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4D55F6F-44AF-3441-F939-18D5061576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9800" y="0"/>
            <a:ext cx="6172200" cy="2286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D60EAFB-FDAF-35C3-FC92-254CE60E34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1722" y="3266120"/>
            <a:ext cx="6619875" cy="144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86855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4670" y="70805"/>
            <a:ext cx="8662396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Example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96368"/>
            <a:ext cx="10972800" cy="48558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/>
              <a:t>Solution: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2800" b="1" dirty="0"/>
              <a:t>8) Eliminate the negative feedback path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2800" b="1" dirty="0"/>
              <a:t>Rule 10</a:t>
            </a:r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C230586-8855-4D13-D551-4E39D8CBD8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0622" y="3611563"/>
            <a:ext cx="7839075" cy="130492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31F4624-655A-051B-8C67-B39AFBE9DC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125" y="9686"/>
            <a:ext cx="6619875" cy="144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66693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4670" y="70805"/>
            <a:ext cx="8662396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Example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96368"/>
            <a:ext cx="10972800" cy="48558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Consider the block diagram shown in the following figure. Let us simplify (reduce) this block diagram using the block diagram reduction rules.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3344A05-364F-518A-5BD5-A59EEA5184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8898" y="2721931"/>
            <a:ext cx="7654203" cy="3434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971318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4670" y="70805"/>
            <a:ext cx="8662396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Example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96368"/>
            <a:ext cx="10972800" cy="485584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Solution: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1) Combine the blocks in cascade and add the blocks in parallel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Rule 1 and 2</a:t>
            </a:r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F6DEBDC-D280-4945-67FD-CCECB43DDE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3466" y="3088721"/>
            <a:ext cx="7063653" cy="308347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3344A05-364F-518A-5BD5-A59EEA5184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5293" y="31094"/>
            <a:ext cx="5268472" cy="2363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938670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4670" y="70805"/>
            <a:ext cx="8662396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Example 3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09600" y="1396368"/>
                <a:ext cx="10972800" cy="4855841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endParaRPr lang="en-GB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Solution:</a:t>
                </a:r>
              </a:p>
              <a:p>
                <a:pPr marL="0" indent="0">
                  <a:buNone/>
                </a:pPr>
                <a:endParaRPr lang="en-GB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2) Eliminate the parallel path and move the branch path ahead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𝐺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5</m:t>
                        </m:r>
                      </m:sub>
                    </m:sSub>
                  </m:oMath>
                </a14:m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  <a:p>
                <a:pPr marL="0" indent="0">
                  <a:buNone/>
                </a:pPr>
                <a:endParaRPr lang="en-GB" b="1" dirty="0"/>
              </a:p>
              <a:p>
                <a:pPr marL="0" indent="0">
                  <a:buNone/>
                </a:pPr>
                <a:endParaRPr lang="en-GB" sz="2800" b="1" dirty="0"/>
              </a:p>
              <a:p>
                <a:pPr marL="0" indent="0">
                  <a:buNone/>
                </a:pPr>
                <a:endParaRPr lang="en-GB" b="1" dirty="0"/>
              </a:p>
              <a:p>
                <a:pPr marL="0" indent="0">
                  <a:buNone/>
                </a:pPr>
                <a:endParaRPr lang="en-GB" sz="2800" b="1" dirty="0"/>
              </a:p>
              <a:p>
                <a:pPr marL="0" indent="0">
                  <a:buNone/>
                </a:pPr>
                <a:endParaRPr lang="en-GB" b="1" dirty="0"/>
              </a:p>
              <a:p>
                <a:pPr marL="0" indent="0">
                  <a:buNone/>
                </a:pPr>
                <a:endParaRPr lang="en-GB" b="1" dirty="0"/>
              </a:p>
              <a:p>
                <a:pPr marL="0" indent="0">
                  <a:buNone/>
                </a:pPr>
                <a:r>
                  <a:rPr lang="en-GB" b="1" dirty="0"/>
                  <a:t>Rule 11 and 3</a:t>
                </a:r>
              </a:p>
              <a:p>
                <a:pPr marL="514350" indent="-514350">
                  <a:buAutoNum type="arabicParenR"/>
                </a:pPr>
                <a:endParaRPr lang="en-GB" sz="2800" b="1" dirty="0"/>
              </a:p>
              <a:p>
                <a:pPr marL="0" indent="0">
                  <a:buNone/>
                </a:pPr>
                <a:endParaRPr lang="en-GB" sz="2800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396368"/>
                <a:ext cx="10972800" cy="4855841"/>
              </a:xfrm>
              <a:blipFill>
                <a:blip r:embed="rId2"/>
                <a:stretch>
                  <a:fillRect l="-1000" b="-326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F6DEBDC-D280-4945-67FD-CCECB43DDE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09410" y="0"/>
            <a:ext cx="5482590" cy="239330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38B3CC9-4C20-08E0-C141-441CA9D637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9060" y="3256391"/>
            <a:ext cx="6103706" cy="2850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26400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4670" y="70805"/>
            <a:ext cx="8662396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Example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96368"/>
            <a:ext cx="10972800" cy="485584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Solution: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3) Combine the blocks in cascade.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Rule 1</a:t>
            </a:r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32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38B3CC9-4C20-08E0-C141-441CA9D637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9606" y="70805"/>
            <a:ext cx="5232394" cy="244379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18C1569-AD59-A591-1E98-8C1A96E123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5425" y="3255739"/>
            <a:ext cx="7167130" cy="3206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583896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4670" y="70805"/>
            <a:ext cx="8662396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Example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96368"/>
            <a:ext cx="10972800" cy="485584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Solution: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4) Eliminate the negative feedback path.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Rule 10</a:t>
            </a:r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18C1569-AD59-A591-1E98-8C1A96E123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6378" y="0"/>
            <a:ext cx="4475622" cy="200206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9E61CBD-1B78-98A7-9313-FA203D62E7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6946" y="3429000"/>
            <a:ext cx="8815387" cy="2714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608574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4670" y="70805"/>
            <a:ext cx="8662396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Example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96368"/>
            <a:ext cx="10972800" cy="485584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Solution: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5) Combine the blocks in cascade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Rule 1</a:t>
            </a:r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34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9E61CBD-1B78-98A7-9313-FA203D62E7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9014" y="31094"/>
            <a:ext cx="6432986" cy="198058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0EAA018-C670-4375-3D51-5632D4A42A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1636" y="3291523"/>
            <a:ext cx="8160327" cy="2914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429875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4670" y="70805"/>
            <a:ext cx="8662396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Example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96368"/>
            <a:ext cx="10972800" cy="485584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Solution: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6) Eliminate the positive path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Rule 11</a:t>
            </a:r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35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0EAA018-C670-4375-3D51-5632D4A42A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31094"/>
            <a:ext cx="6477000" cy="231321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F06ECFB-BAE9-F7E2-2B3B-A4363D5DCE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7801" y="3294783"/>
            <a:ext cx="6596772" cy="14815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A2B5395-BEAA-6503-AE90-10D9FDB787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6935" y="4881139"/>
            <a:ext cx="8066809" cy="1906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046089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1490" y="70805"/>
            <a:ext cx="11245576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Signal Flow graph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09600" y="1396368"/>
                <a:ext cx="10972800" cy="4855841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The signal flow graph of a system can be reduced either by using the rules of a signal flow graph algebra or by using Mason’s gain formula.</a:t>
                </a:r>
              </a:p>
              <a:p>
                <a:pPr marL="0" indent="0">
                  <a:buNone/>
                </a:pPr>
                <a:r>
                  <a:rPr lang="en-GB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Manson’s Gain Formula</a:t>
                </a:r>
              </a:p>
              <a:p>
                <a:pPr marL="0" indent="0">
                  <a:buNone/>
                </a:pPr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The Manson’s gain formula is used to determine the </a:t>
                </a:r>
                <a:r>
                  <a:rPr lang="en-GB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transfer function of the system from the signal flow graph </a:t>
                </a:r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of the system</a:t>
                </a:r>
              </a:p>
              <a:p>
                <a:pPr marL="0" indent="0">
                  <a:buNone/>
                </a:pPr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Let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𝑅</m:t>
                    </m:r>
                    <m:d>
                      <m:dPr>
                        <m:ctrlPr>
                          <a:rPr lang="en-GB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𝑠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</m:oMath>
                </a14:m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 Input to the system</a:t>
                </a:r>
              </a:p>
              <a:p>
                <a:pPr marL="0" indent="0">
                  <a:buNone/>
                </a:pPr>
                <a:r>
                  <a:rPr lang="en-GB" dirty="0">
                    <a:cs typeface="Arial" panose="020B0604020202020204" pitchFamily="34" charset="0"/>
                  </a:rPr>
                  <a:t>C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𝑠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</m:oMath>
                </a14:m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 Output of the system</a:t>
                </a:r>
              </a:p>
              <a:p>
                <a:pPr marL="0" indent="0">
                  <a:buNone/>
                </a:pPr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Transfer function of the system,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T</m:t>
                    </m:r>
                    <m:d>
                      <m:dPr>
                        <m:ctrlPr>
                          <a:rPr lang="en-GB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𝑠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𝐶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(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𝑠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)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𝑅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(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𝑠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)</m:t>
                        </m:r>
                      </m:den>
                    </m:f>
                  </m:oMath>
                </a14:m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  <a:p>
                <a:pPr marL="0" indent="0">
                  <a:buNone/>
                </a:pPr>
                <a:endParaRPr lang="en-GB" b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endParaRPr lang="en-GB" b="1" dirty="0"/>
              </a:p>
              <a:p>
                <a:pPr marL="0" indent="0">
                  <a:buNone/>
                </a:pPr>
                <a:endParaRPr lang="en-GB" sz="2800" b="1" dirty="0"/>
              </a:p>
              <a:p>
                <a:pPr marL="0" indent="0">
                  <a:buNone/>
                </a:pPr>
                <a:endParaRPr lang="en-GB" b="1" dirty="0"/>
              </a:p>
              <a:p>
                <a:pPr marL="0" indent="0">
                  <a:buNone/>
                </a:pPr>
                <a:endParaRPr lang="en-GB" sz="2800" b="1" dirty="0"/>
              </a:p>
              <a:p>
                <a:pPr marL="0" indent="0">
                  <a:buNone/>
                </a:pPr>
                <a:endParaRPr lang="en-GB" b="1" dirty="0"/>
              </a:p>
              <a:p>
                <a:pPr marL="0" indent="0">
                  <a:buNone/>
                </a:pPr>
                <a:endParaRPr lang="en-GB" b="1" dirty="0"/>
              </a:p>
              <a:p>
                <a:pPr marL="514350" indent="-514350">
                  <a:buAutoNum type="arabicParenR"/>
                </a:pPr>
                <a:endParaRPr lang="en-GB" sz="2800" b="1" dirty="0"/>
              </a:p>
              <a:p>
                <a:pPr marL="0" indent="0">
                  <a:buNone/>
                </a:pPr>
                <a:endParaRPr lang="en-GB" sz="2800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396368"/>
                <a:ext cx="10972800" cy="4855841"/>
              </a:xfrm>
              <a:blipFill>
                <a:blip r:embed="rId2"/>
                <a:stretch>
                  <a:fillRect l="-1111" t="-30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77623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1490" y="70805"/>
            <a:ext cx="11245576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Signal Flow graph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09600" y="1396368"/>
                <a:ext cx="10972800" cy="4855841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Manson’s gain formula states the overall gain of the system [transfer function] as follow</a:t>
                </a:r>
              </a:p>
              <a:p>
                <a:pPr marL="0" indent="0">
                  <a:buNone/>
                </a:pPr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Overall gain,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𝑇</m:t>
                    </m:r>
                    <m:r>
                      <a:rPr lang="en-GB" b="0" i="1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∆</m:t>
                        </m:r>
                      </m:den>
                    </m:f>
                    <m:nary>
                      <m:naryPr>
                        <m:chr m:val="∑"/>
                        <m:supHide m:val="on"/>
                        <m:ctrlPr>
                          <a:rPr lang="en-GB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naryPr>
                      <m:sub>
                        <m:r>
                          <m:rPr>
                            <m:brk m:alnAt="7"/>
                          </m:rPr>
                          <a:rPr lang="en-GB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𝐾</m:t>
                        </m:r>
                      </m:sub>
                      <m:sup/>
                      <m:e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cs typeface="Arial" panose="020B0604020202020204" pitchFamily="34" charset="0"/>
                              </a:rPr>
                              <m:t>𝑃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cs typeface="Arial" panose="020B0604020202020204" pitchFamily="34" charset="0"/>
                              </a:rPr>
                              <m:t>𝐾</m:t>
                            </m:r>
                          </m:sub>
                        </m:sSub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∆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cs typeface="Arial" panose="020B0604020202020204" pitchFamily="34" charset="0"/>
                              </a:rPr>
                              <m:t>𝐾</m:t>
                            </m:r>
                          </m:sub>
                        </m:sSub>
                      </m:e>
                    </m:nary>
                  </m:oMath>
                </a14:m>
                <a:endParaRPr lang="en-GB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𝑻</m:t>
                    </m:r>
                    <m:r>
                      <a:rPr lang="en-GB" b="1" i="1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r>
                      <a:rPr lang="en-GB" b="1" i="1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𝑻</m:t>
                    </m:r>
                    <m:d>
                      <m:dPr>
                        <m:ctrlPr>
                          <a:rPr lang="en-GB" b="1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𝒔</m:t>
                        </m:r>
                      </m:e>
                    </m:d>
                    <m:r>
                      <a:rPr lang="en-GB" b="1" i="1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−</m:t>
                    </m:r>
                  </m:oMath>
                </a14:m>
                <a:r>
                  <a:rPr lang="en-GB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Transfer Function of the system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𝑲</m:t>
                    </m:r>
                    <m:r>
                      <a:rPr lang="en-GB" b="1" i="1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</m:oMath>
                </a14:m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Number of forward paths in the signal flow graph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𝑷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𝑲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</m:oMath>
                </a14:m>
                <a:r>
                  <a:rPr lang="en-GB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Forward path gain of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𝐾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𝑡h</m:t>
                        </m:r>
                      </m:sup>
                    </m:sSup>
                  </m:oMath>
                </a14:m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 forward path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∆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𝑲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r>
                      <a:rPr lang="en-GB" b="0" i="1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∆</m:t>
                    </m:r>
                  </m:oMath>
                </a14:m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 for that part of the graph which is not touching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b="0" i="1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𝐾</m:t>
                        </m:r>
                      </m:e>
                      <m:sup>
                        <m:r>
                          <a:rPr lang="en-GB" b="0" i="1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𝑡h</m:t>
                        </m:r>
                      </m:sup>
                    </m:sSup>
                  </m:oMath>
                </a14:m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 forward path</a:t>
                </a:r>
              </a:p>
              <a:p>
                <a:pPr marL="0" indent="0">
                  <a:buNone/>
                </a:pPr>
                <a:r>
                  <a:rPr lang="en-GB" b="1" i="0" dirty="0">
                    <a:latin typeface="+mj-lt"/>
                    <a:ea typeface="Cambria Math" panose="02040503050406030204" pitchFamily="18" charset="0"/>
                    <a:cs typeface="Arial" panose="020B0604020202020204" pitchFamily="34" charset="0"/>
                  </a:rPr>
                  <a:t>∆=</a:t>
                </a:r>
                <a:r>
                  <a:rPr lang="en-GB" b="0" i="0" dirty="0">
                    <a:latin typeface="+mj-lt"/>
                    <a:ea typeface="Cambria Math" panose="02040503050406030204" pitchFamily="18" charset="0"/>
                    <a:cs typeface="Arial" panose="020B0604020202020204" pitchFamily="34" charset="0"/>
                  </a:rPr>
                  <a:t>1-</a:t>
                </a:r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 (Sum of individual loop gains)+ (Sum of gain products of all possible combinations of two non-touching loops)-(Sum of gain products of all possible combinations of three non-touching loops)</a:t>
                </a:r>
              </a:p>
              <a:p>
                <a:pPr marL="0" indent="0">
                  <a:buNone/>
                </a:pPr>
                <a:endParaRPr lang="en-GB" b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endParaRPr lang="en-GB" b="1" dirty="0"/>
              </a:p>
              <a:p>
                <a:pPr marL="0" indent="0">
                  <a:buNone/>
                </a:pPr>
                <a:endParaRPr lang="en-GB" sz="2800" b="1" dirty="0"/>
              </a:p>
              <a:p>
                <a:pPr marL="0" indent="0">
                  <a:buNone/>
                </a:pPr>
                <a:endParaRPr lang="en-GB" b="1" dirty="0"/>
              </a:p>
              <a:p>
                <a:pPr marL="0" indent="0">
                  <a:buNone/>
                </a:pPr>
                <a:endParaRPr lang="en-GB" sz="2800" b="1" dirty="0"/>
              </a:p>
              <a:p>
                <a:pPr marL="0" indent="0">
                  <a:buNone/>
                </a:pPr>
                <a:endParaRPr lang="en-GB" b="1" dirty="0"/>
              </a:p>
              <a:p>
                <a:pPr marL="0" indent="0">
                  <a:buNone/>
                </a:pPr>
                <a:endParaRPr lang="en-GB" b="1" dirty="0"/>
              </a:p>
              <a:p>
                <a:pPr marL="514350" indent="-514350">
                  <a:buAutoNum type="arabicParenR"/>
                </a:pPr>
                <a:endParaRPr lang="en-GB" sz="2800" b="1" dirty="0"/>
              </a:p>
              <a:p>
                <a:pPr marL="0" indent="0">
                  <a:buNone/>
                </a:pPr>
                <a:endParaRPr lang="en-GB" sz="2800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396368"/>
                <a:ext cx="10972800" cy="4855841"/>
              </a:xfrm>
              <a:blipFill>
                <a:blip r:embed="rId2"/>
                <a:stretch>
                  <a:fillRect l="-1111" t="-3011" r="-1778" b="-150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60527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1490" y="70805"/>
            <a:ext cx="11245576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Signal Flow graph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96368"/>
            <a:ext cx="10972800" cy="48558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Signal flow graph for a system can be reduced to obtain the transfer function of the system using the following rules. 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Rule1: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Incoming signal to  a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node through a branch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 given by the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product of a signal at previous node and the gain of the branch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38</a:t>
            </a:fld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E8C9134-AA31-7791-2F7C-8D900D9B33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5995" y="3528060"/>
            <a:ext cx="6648450" cy="167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152048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1490" y="70805"/>
            <a:ext cx="11245576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Signal Flow graph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96368"/>
            <a:ext cx="10972800" cy="48558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Rule 2: Cascade branches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 be combined to give a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single branch whose transmittance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equal to the product of individual branch transmittance.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Rule 3: Parallel branches may be represented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by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single branch whose transmittance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is the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sum of individual branch transmittance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39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48751C1-04EB-462B-FDE5-1115317C4B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4125" y="2909887"/>
            <a:ext cx="7143750" cy="103822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641D666-9881-ED9F-456E-3FBAB91544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283" y="4999614"/>
            <a:ext cx="7029450" cy="1733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35021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1490" y="70805"/>
            <a:ext cx="11245576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Signal Flow graph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96368"/>
            <a:ext cx="11245576" cy="48558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Rule 4: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mixed node can be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eliminated by multiplying the transmittance of outgoing branch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the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transmittance of all incoming branches to the mixed node.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Rule 5: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loop may be eliminated by writing equations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at the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input and output node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rearranging the equations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find the ratio of output to input.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ratio gives the gain of resultant branch.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40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9BFBF79-A332-76CD-B430-659FDF2AC6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4566" y="2617604"/>
            <a:ext cx="7278053" cy="110552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0429037-AC9A-1980-2D9A-85481405B6D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0179" y="4944367"/>
            <a:ext cx="5674994" cy="2033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977855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1490" y="70805"/>
            <a:ext cx="11245576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Signal Flow graph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96368"/>
            <a:ext cx="11245576" cy="48558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Find the overall transfer function of the system whose signal flow graph is shown in the following figure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514350" indent="-514350">
              <a:buAutoNum type="arabicParenR"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41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AB73D65-1A1E-32B8-C1A6-5E4408F142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137" y="2547624"/>
            <a:ext cx="10753725" cy="2419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798234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1490" y="70805"/>
            <a:ext cx="11245576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Signal Flow graph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09600" y="1396368"/>
                <a:ext cx="11245576" cy="4855841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GB" b="1" dirty="0"/>
                  <a:t>Solution</a:t>
                </a:r>
              </a:p>
              <a:p>
                <a:pPr marL="0" indent="0">
                  <a:buNone/>
                </a:pPr>
                <a:r>
                  <a:rPr lang="en-GB" b="1" dirty="0"/>
                  <a:t>There are two forward path, K=2</a:t>
                </a:r>
              </a:p>
              <a:p>
                <a:pPr marL="0" indent="0">
                  <a:buNone/>
                </a:pPr>
                <a:endParaRPr lang="en-GB" sz="2800" b="1" dirty="0"/>
              </a:p>
              <a:p>
                <a:pPr marL="0" indent="0">
                  <a:buNone/>
                </a:pPr>
                <a:endParaRPr lang="en-GB" b="1" dirty="0"/>
              </a:p>
              <a:p>
                <a:pPr marL="0" indent="0">
                  <a:buNone/>
                </a:pPr>
                <a:endParaRPr lang="en-GB" sz="2800" b="1" dirty="0"/>
              </a:p>
              <a:p>
                <a:pPr marL="0" indent="0">
                  <a:buNone/>
                </a:pPr>
                <a:endParaRPr lang="en-GB" b="1" dirty="0"/>
              </a:p>
              <a:p>
                <a:pPr marL="0" indent="0">
                  <a:buNone/>
                </a:pPr>
                <a:endParaRPr lang="en-GB" b="1" dirty="0"/>
              </a:p>
              <a:p>
                <a:pPr marL="514350" indent="-514350">
                  <a:buAutoNum type="arabicParenR"/>
                </a:pPr>
                <a:endParaRPr lang="en-GB" sz="2800" b="1" dirty="0"/>
              </a:p>
              <a:p>
                <a:pPr marL="0" indent="0">
                  <a:buNone/>
                </a:pPr>
                <a:endParaRPr lang="en-GB" sz="2800" b="1" dirty="0"/>
              </a:p>
              <a:p>
                <a:pPr marL="0" indent="0">
                  <a:buNone/>
                </a:pPr>
                <a:r>
                  <a:rPr lang="en-GB" sz="2800" b="1" dirty="0"/>
                  <a:t>Gain for forward path 1 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1" i="1" smtClean="0">
                            <a:latin typeface="Cambria Math" panose="02040503050406030204" pitchFamily="18" charset="0"/>
                          </a:rPr>
                          <m:t>𝑷</m:t>
                        </m:r>
                      </m:e>
                      <m:sub>
                        <m:r>
                          <a:rPr lang="en-GB" sz="2800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sz="2800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8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1" i="1" smtClean="0">
                            <a:latin typeface="Cambria Math" panose="02040503050406030204" pitchFamily="18" charset="0"/>
                          </a:rPr>
                          <m:t>𝑮</m:t>
                        </m:r>
                      </m:e>
                      <m:sub>
                        <m:r>
                          <a:rPr lang="en-GB" sz="2800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𝑮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𝑮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𝟑</m:t>
                        </m:r>
                      </m:sub>
                    </m:sSub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𝑮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𝟒</m:t>
                        </m:r>
                      </m:sub>
                    </m:sSub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𝑮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𝟓</m:t>
                        </m:r>
                      </m:sub>
                    </m:sSub>
                  </m:oMath>
                </a14:m>
                <a:endParaRPr lang="en-GB" b="1" dirty="0"/>
              </a:p>
              <a:p>
                <a:pPr marL="0" indent="0">
                  <a:buNone/>
                </a:pPr>
                <a:r>
                  <a:rPr lang="en-GB" sz="2800" b="1" dirty="0"/>
                  <a:t>Gain for forward path 1 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1" i="1" smtClean="0">
                            <a:latin typeface="Cambria Math" panose="02040503050406030204" pitchFamily="18" charset="0"/>
                          </a:rPr>
                          <m:t>𝑷</m:t>
                        </m:r>
                      </m:e>
                      <m:sub>
                        <m:r>
                          <a:rPr lang="en-GB" sz="2800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sz="2800" b="1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𝑮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𝟒</m:t>
                        </m:r>
                      </m:sub>
                    </m:sSub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𝑮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𝟓</m:t>
                        </m:r>
                      </m:sub>
                    </m:sSub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𝑮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𝟔</m:t>
                        </m:r>
                      </m:sub>
                    </m:sSub>
                  </m:oMath>
                </a14:m>
                <a:endParaRPr lang="en-GB" b="1" dirty="0"/>
              </a:p>
              <a:p>
                <a:pPr marL="0" indent="0">
                  <a:buNone/>
                </a:pPr>
                <a:endParaRPr lang="en-GB" b="1" dirty="0"/>
              </a:p>
              <a:p>
                <a:pPr marL="0" indent="0">
                  <a:buNone/>
                </a:pPr>
                <a:endParaRPr lang="en-GB" sz="2800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396368"/>
                <a:ext cx="11245576" cy="4855841"/>
              </a:xfrm>
              <a:blipFill>
                <a:blip r:embed="rId3"/>
                <a:stretch>
                  <a:fillRect l="-976" t="-2509" b="-326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42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8E62399-4858-A04C-FA5F-CB3D519603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490" y="2206942"/>
            <a:ext cx="10877550" cy="2924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903731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1490" y="70805"/>
            <a:ext cx="11245576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Signal Flow graph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09600" y="1396368"/>
                <a:ext cx="11245576" cy="4855841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buNone/>
                </a:pPr>
                <a:r>
                  <a:rPr lang="en-GB" b="1" dirty="0"/>
                  <a:t>Individual open loop Gain:</a:t>
                </a:r>
              </a:p>
              <a:p>
                <a:pPr marL="0" indent="0">
                  <a:buNone/>
                </a:pPr>
                <a:r>
                  <a:rPr lang="en-GB" dirty="0"/>
                  <a:t>There are three individual loops. Let individual loop gains be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11</m:t>
                        </m:r>
                      </m:sub>
                    </m:sSub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b="0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  <m:r>
                          <a:rPr lang="en-GB" b="0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sz="2800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sz="2800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514350" indent="-514350">
                  <a:buAutoNum type="arabicParenR"/>
                </a:pPr>
                <a:endParaRPr lang="en-GB" sz="2800" dirty="0"/>
              </a:p>
              <a:p>
                <a:pPr marL="0" indent="0">
                  <a:buNone/>
                </a:pPr>
                <a:endParaRPr lang="en-GB" sz="2800" dirty="0"/>
              </a:p>
              <a:p>
                <a:pPr marL="0" indent="0">
                  <a:buNone/>
                </a:pPr>
                <a:r>
                  <a:rPr lang="en-GB" sz="2800" dirty="0"/>
                  <a:t>Loop Gain of individual loop -1,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11</m:t>
                        </m:r>
                      </m:sub>
                    </m:sSub>
                    <m:r>
                      <a:rPr lang="en-GB" sz="2800" b="0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endParaRPr lang="en-GB" sz="2800" dirty="0"/>
              </a:p>
              <a:p>
                <a:pPr marL="0" indent="0">
                  <a:buNone/>
                </a:pPr>
                <a:r>
                  <a:rPr lang="en-GB" sz="2800" dirty="0"/>
                  <a:t>Loop Gain of individual loop -2,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b="0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b="0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𝐺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endParaRPr lang="en-GB" sz="2800" dirty="0"/>
              </a:p>
              <a:p>
                <a:pPr marL="0" indent="0">
                  <a:buNone/>
                </a:pPr>
                <a:r>
                  <a:rPr lang="en-GB" sz="2800" dirty="0"/>
                  <a:t>Loop Gain of individual loop -3,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  <m:r>
                          <a:rPr lang="en-GB" b="0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5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</m:oMath>
                </a14:m>
                <a:endParaRPr lang="en-GB" sz="2800" dirty="0"/>
              </a:p>
              <a:p>
                <a:pPr marL="0" indent="0">
                  <a:buNone/>
                </a:pPr>
                <a:endParaRPr lang="en-GB" b="1" dirty="0"/>
              </a:p>
              <a:p>
                <a:pPr marL="0" indent="0">
                  <a:buNone/>
                </a:pPr>
                <a:endParaRPr lang="en-GB" sz="2800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396368"/>
                <a:ext cx="11245576" cy="4855841"/>
              </a:xfrm>
              <a:blipFill>
                <a:blip r:embed="rId3"/>
                <a:stretch>
                  <a:fillRect l="-813" t="-288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43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85273AD-5567-A868-75C9-1EB4A02503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3937" y="2609850"/>
            <a:ext cx="10144125" cy="1638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170736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1490" y="70805"/>
            <a:ext cx="11245576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Signal Flow graph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4934" y="1396368"/>
                <a:ext cx="11660866" cy="4855841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buNone/>
                </a:pPr>
                <a:r>
                  <a:rPr lang="en-GB" b="1" dirty="0"/>
                  <a:t>Gain product of two non- touching loops:</a:t>
                </a:r>
              </a:p>
              <a:p>
                <a:pPr marL="0" indent="0">
                  <a:buNone/>
                </a:pPr>
                <a:r>
                  <a:rPr lang="en-GB" dirty="0"/>
                  <a:t>There are two combinations of two non-touching loops. </a:t>
                </a:r>
              </a:p>
              <a:p>
                <a:pPr marL="0" indent="0">
                  <a:buNone/>
                </a:pPr>
                <a:r>
                  <a:rPr lang="en-GB" dirty="0"/>
                  <a:t>Let the gain products of two non-touching loops be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12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22</m:t>
                        </m:r>
                      </m:sub>
                    </m:sSub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sz="2800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sz="2800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514350" indent="-514350">
                  <a:buAutoNum type="arabicParenR"/>
                </a:pPr>
                <a:endParaRPr lang="en-GB" sz="2800" dirty="0"/>
              </a:p>
              <a:p>
                <a:pPr marL="0" indent="0">
                  <a:buNone/>
                </a:pPr>
                <a:endParaRPr lang="en-GB" sz="2800" dirty="0"/>
              </a:p>
              <a:p>
                <a:pPr marL="0" indent="0">
                  <a:buNone/>
                </a:pPr>
                <a:r>
                  <a:rPr lang="en-GB" sz="2800" dirty="0"/>
                  <a:t>Gain product of first combination of two non- touching loops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12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800" dirty="0"/>
                  <a:t>=</a:t>
                </a:r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11</m:t>
                        </m:r>
                      </m:sub>
                    </m:sSub>
                  </m:oMath>
                </a14:m>
                <a:r>
                  <a:rPr lang="en-GB" sz="28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31</m:t>
                        </m:r>
                      </m:sub>
                    </m:sSub>
                    <m:r>
                      <a:rPr lang="en-GB" b="0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𝐺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5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</m:oMath>
                </a14:m>
                <a:endParaRPr lang="en-GB" sz="2800" dirty="0"/>
              </a:p>
              <a:p>
                <a:pPr marL="0" indent="0">
                  <a:buNone/>
                </a:pPr>
                <a:r>
                  <a:rPr lang="en-GB" sz="2800" dirty="0"/>
                  <a:t>Gain product of second combination of two non- touching loops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22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800" dirty="0"/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21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31</m:t>
                        </m:r>
                      </m:sub>
                    </m:sSub>
                    <m:r>
                      <a:rPr lang="en-GB" b="0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sz="28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𝐺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𝐺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5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</m:oMath>
                </a14:m>
                <a:endParaRPr lang="en-GB" sz="2800" dirty="0"/>
              </a:p>
              <a:p>
                <a:pPr marL="0" indent="0">
                  <a:buNone/>
                </a:pPr>
                <a:endParaRPr lang="en-GB" b="1" dirty="0"/>
              </a:p>
              <a:p>
                <a:pPr marL="0" indent="0">
                  <a:buNone/>
                </a:pPr>
                <a:endParaRPr lang="en-GB" sz="2800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4934" y="1396368"/>
                <a:ext cx="11660866" cy="4855841"/>
              </a:xfrm>
              <a:blipFill>
                <a:blip r:embed="rId3"/>
                <a:stretch>
                  <a:fillRect l="-836" t="-288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44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8C2817A-BD10-08E4-A9E5-0CA923EC23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00" y="2719387"/>
            <a:ext cx="12039600" cy="1419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637041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1490" y="70805"/>
            <a:ext cx="11245576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Signal Flow graph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09600" y="1396368"/>
                <a:ext cx="11506200" cy="4855841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Calculation of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∆ 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𝒂𝒏𝒅</m:t>
                    </m:r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∆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𝑲</m:t>
                        </m:r>
                      </m:sub>
                    </m:sSub>
                  </m:oMath>
                </a14:m>
                <a:r>
                  <a:rPr lang="en-GB" b="1" dirty="0"/>
                  <a:t>: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∆</m:t>
                    </m:r>
                    <m: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=1−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>
                            <a:latin typeface="Cambria Math" panose="02040503050406030204" pitchFamily="18" charset="0"/>
                          </a:rPr>
                          <m:t>11</m:t>
                        </m:r>
                      </m:sub>
                    </m:sSub>
                    <m:r>
                      <m:rPr>
                        <m:nor/>
                      </m:rPr>
                      <a:rPr lang="en-GB" dirty="0"/>
                      <m:t>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b="0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>
                            <a:latin typeface="Cambria Math" panose="02040503050406030204" pitchFamily="18" charset="0"/>
                          </a:rPr>
                          <m:t>31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)+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>
                            <a:latin typeface="Cambria Math" panose="02040503050406030204" pitchFamily="18" charset="0"/>
                          </a:rPr>
                          <m:t>1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m:rPr>
                        <m:nor/>
                      </m:rPr>
                      <a:rPr lang="en-GB" dirty="0"/>
                      <m:t>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b="0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=1−(−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b="0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𝐺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5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)+(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b="0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𝐺</m:t>
                            </m:r>
                          </m:e>
                          <m:sub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5</m:t>
                            </m:r>
                          </m:sub>
                        </m:sSub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b="0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0" i="1">
                                    <a:latin typeface="Cambria Math" panose="02040503050406030204" pitchFamily="18" charset="0"/>
                                  </a:rPr>
                                  <m:t>𝐺</m:t>
                                </m:r>
                              </m:e>
                              <m:sub>
                                <m:r>
                                  <a:rPr lang="en-GB" b="0" i="1">
                                    <a:latin typeface="Cambria Math" panose="02040503050406030204" pitchFamily="18" charset="0"/>
                                  </a:rPr>
                                  <m:t>3</m:t>
                                </m:r>
                              </m:sub>
                            </m:sSub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𝐺</m:t>
                            </m:r>
                          </m:e>
                          <m:sub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5</m:t>
                            </m:r>
                          </m:sub>
                        </m:sSub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=1+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b="0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𝐺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5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b="0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𝐺</m:t>
                            </m:r>
                          </m:e>
                          <m:sub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5</m:t>
                            </m:r>
                          </m:sub>
                        </m:sSub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b="0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0" i="1">
                                    <a:latin typeface="Cambria Math" panose="02040503050406030204" pitchFamily="18" charset="0"/>
                                  </a:rPr>
                                  <m:t>𝐺</m:t>
                                </m:r>
                              </m:e>
                              <m:sub>
                                <m:r>
                                  <a:rPr lang="en-GB" b="0" i="1">
                                    <a:latin typeface="Cambria Math" panose="02040503050406030204" pitchFamily="18" charset="0"/>
                                  </a:rPr>
                                  <m:t>3</m:t>
                                </m:r>
                              </m:sub>
                            </m:sSub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𝐺</m:t>
                            </m:r>
                          </m:e>
                          <m:sub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5</m:t>
                            </m:r>
                          </m:sub>
                        </m:sSub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</m:oMath>
                </a14:m>
                <a:endParaRPr lang="en-GB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∆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=1, </m:t>
                    </m:r>
                  </m:oMath>
                </a14:m>
                <a:r>
                  <a:rPr lang="en-GB" dirty="0"/>
                  <a:t>Since there is no part of graph which is not touching with first forward path.</a:t>
                </a:r>
              </a:p>
              <a:p>
                <a:pPr marL="0" indent="0">
                  <a:buNone/>
                </a:pPr>
                <a:r>
                  <a:rPr lang="en-GB" dirty="0"/>
                  <a:t>The part of the graph which is non touching with second forward path is shown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∆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=1−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b="0" i="1">
                              <a:latin typeface="Cambria Math" panose="02040503050406030204" pitchFamily="18" charset="0"/>
                            </a:rPr>
                            <m:t>11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=1−</m:t>
                      </m:r>
                      <m:d>
                        <m:d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b="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>
                                  <a:latin typeface="Cambria Math" panose="02040503050406030204" pitchFamily="18" charset="0"/>
                                </a:rPr>
                                <m:t>𝐻</m:t>
                              </m:r>
                            </m:e>
                            <m:sub>
                              <m:r>
                                <a:rPr lang="en-GB" b="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=1+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>
                              <a:latin typeface="Cambria Math" panose="02040503050406030204" pitchFamily="18" charset="0"/>
                            </a:rPr>
                            <m:t>𝐺</m:t>
                          </m:r>
                        </m:e>
                        <m:sub>
                          <m:r>
                            <a:rPr lang="en-GB" b="0" i="1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>
                              <a:latin typeface="Cambria Math" panose="02040503050406030204" pitchFamily="18" charset="0"/>
                            </a:rPr>
                            <m:t>𝐻</m:t>
                          </m:r>
                        </m:e>
                        <m:sub>
                          <m:r>
                            <a:rPr lang="en-GB" b="0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sz="2800" b="1" dirty="0"/>
              </a:p>
              <a:p>
                <a:pPr marL="0" indent="0">
                  <a:buNone/>
                </a:pPr>
                <a:endParaRPr lang="en-GB" b="1" dirty="0"/>
              </a:p>
              <a:p>
                <a:pPr marL="0" indent="0">
                  <a:buNone/>
                </a:pPr>
                <a:endParaRPr lang="en-GB" sz="2800" b="1" dirty="0"/>
              </a:p>
              <a:p>
                <a:pPr marL="0" indent="0">
                  <a:buNone/>
                </a:pPr>
                <a:endParaRPr lang="en-GB" b="1" dirty="0"/>
              </a:p>
              <a:p>
                <a:pPr marL="0" indent="0">
                  <a:buNone/>
                </a:pPr>
                <a:endParaRPr lang="en-GB" b="1" dirty="0"/>
              </a:p>
              <a:p>
                <a:pPr marL="514350" indent="-514350">
                  <a:buAutoNum type="arabicParenR"/>
                </a:pPr>
                <a:endParaRPr lang="en-GB" sz="2800" b="1" dirty="0"/>
              </a:p>
              <a:p>
                <a:pPr marL="0" indent="0">
                  <a:buNone/>
                </a:pPr>
                <a:endParaRPr lang="en-GB" sz="2800" b="1" dirty="0"/>
              </a:p>
              <a:p>
                <a:pPr marL="0" indent="0">
                  <a:buNone/>
                </a:pPr>
                <a:endParaRPr lang="en-GB" b="1" dirty="0"/>
              </a:p>
              <a:p>
                <a:pPr marL="0" indent="0">
                  <a:buNone/>
                </a:pPr>
                <a:endParaRPr lang="en-GB" sz="2800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396368"/>
                <a:ext cx="11506200" cy="4855841"/>
              </a:xfrm>
              <a:blipFill>
                <a:blip r:embed="rId3"/>
                <a:stretch>
                  <a:fillRect l="-1059" t="-2008" r="-37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Instrumentation and Control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45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3284859-3F8B-BFFA-B34A-2FA5719125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7812" y="5510868"/>
            <a:ext cx="2657475" cy="1133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30915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1490" y="70805"/>
            <a:ext cx="11245576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Signal Flow graph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09600" y="1396368"/>
                <a:ext cx="11506200" cy="4855841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b="1" dirty="0"/>
                  <a:t>Transfer Function T:</a:t>
                </a:r>
              </a:p>
              <a:p>
                <a:pPr marL="0" indent="0">
                  <a:buNone/>
                </a:pPr>
                <a:r>
                  <a:rPr lang="en-GB" dirty="0"/>
                  <a:t>By Manson’s gain formula the transfer function, T is given by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𝑇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∆</m:t>
                          </m:r>
                        </m:den>
                      </m:f>
                      <m:nary>
                        <m:naryPr>
                          <m:chr m:val="∑"/>
                          <m:supHide m:val="on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7"/>
                            </m:rPr>
                            <a:rPr lang="en-GB" b="0" i="1" smtClean="0">
                              <a:latin typeface="Cambria Math" panose="02040503050406030204" pitchFamily="18" charset="0"/>
                            </a:rPr>
                            <m:t>𝐾</m:t>
                          </m:r>
                        </m:sub>
                        <m:sup/>
                        <m:e>
                          <m:sSub>
                            <m:sSub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𝐾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∆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𝐾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=</m:t>
                          </m:r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∆</m:t>
                              </m:r>
                            </m:den>
                          </m:f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(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∆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∆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</m:nary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Number of forward paths is 2 and so K=2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𝑇</m:t>
                      </m:r>
                      <m:r>
                        <a:rPr lang="en-GB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 (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b>
                          </m:sSub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</m:sub>
                          </m:sSub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5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d>
                            <m:d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e>
                          </m:d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</m:sub>
                          </m:sSub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5</m:t>
                              </m:r>
                            </m:sub>
                          </m:sSub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6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(1+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𝐻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1+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𝐻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𝐺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sub>
                              </m:s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𝐻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5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𝐻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𝐺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5</m:t>
                                  </m:r>
                                </m:sub>
                              </m:s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𝐻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𝐻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sSub>
                                    <m:sSub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𝐺</m:t>
                                      </m:r>
                                    </m:e>
                                    <m:sub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3</m:t>
                                      </m:r>
                                    </m:sub>
                                  </m:s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𝐺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5</m:t>
                                  </m:r>
                                </m:sub>
                              </m:s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𝐻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𝐻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en-GB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𝑇</m:t>
                      </m:r>
                      <m:r>
                        <a:rPr lang="en-GB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 (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b>
                          </m:sSub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</m:sub>
                          </m:sSub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5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</m:sub>
                          </m:sSub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5</m:t>
                              </m:r>
                            </m:sub>
                          </m:sSub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6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</m:sub>
                          </m:sSub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5</m:t>
                              </m:r>
                            </m:sub>
                          </m:sSub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6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𝐻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1+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𝐻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𝐺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sub>
                              </m:s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𝐻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5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𝐻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𝐺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5</m:t>
                                  </m:r>
                                </m:sub>
                              </m:s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𝐻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𝐻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sSub>
                                    <m:sSub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𝐺</m:t>
                                      </m:r>
                                    </m:e>
                                    <m:sub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3</m:t>
                                      </m:r>
                                    </m:sub>
                                  </m:s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𝐺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5</m:t>
                                  </m:r>
                                </m:sub>
                              </m:s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𝐻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𝐻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en-GB" sz="2800" b="1" dirty="0"/>
              </a:p>
              <a:p>
                <a:pPr marL="0" indent="0">
                  <a:buNone/>
                </a:pPr>
                <a:endParaRPr lang="en-GB" b="1" dirty="0"/>
              </a:p>
              <a:p>
                <a:pPr marL="0" indent="0">
                  <a:buNone/>
                </a:pPr>
                <a:endParaRPr lang="en-GB" sz="2800" b="1" dirty="0"/>
              </a:p>
              <a:p>
                <a:pPr marL="0" indent="0">
                  <a:buNone/>
                </a:pPr>
                <a:endParaRPr lang="en-GB" b="1" dirty="0"/>
              </a:p>
              <a:p>
                <a:pPr marL="0" indent="0">
                  <a:buNone/>
                </a:pPr>
                <a:endParaRPr lang="en-GB" b="1" dirty="0"/>
              </a:p>
              <a:p>
                <a:pPr marL="514350" indent="-514350">
                  <a:buAutoNum type="arabicParenR"/>
                </a:pPr>
                <a:endParaRPr lang="en-GB" sz="2800" b="1" dirty="0"/>
              </a:p>
              <a:p>
                <a:pPr marL="0" indent="0">
                  <a:buNone/>
                </a:pPr>
                <a:endParaRPr lang="en-GB" sz="2800" b="1" dirty="0"/>
              </a:p>
              <a:p>
                <a:pPr marL="0" indent="0">
                  <a:buNone/>
                </a:pPr>
                <a:endParaRPr lang="en-GB" b="1" dirty="0"/>
              </a:p>
              <a:p>
                <a:pPr marL="0" indent="0">
                  <a:buNone/>
                </a:pPr>
                <a:endParaRPr lang="en-GB" sz="2800" b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396368"/>
                <a:ext cx="11506200" cy="4855841"/>
              </a:xfrm>
              <a:blipFill>
                <a:blip r:embed="rId3"/>
                <a:stretch>
                  <a:fillRect l="-1059" t="-276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68247-934A-7C78-13E1-1BB76E84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5041856" cy="365125"/>
          </a:xfrm>
        </p:spPr>
        <p:txBody>
          <a:bodyPr/>
          <a:lstStyle/>
          <a:p>
            <a:r>
              <a:rPr lang="en-GB" dirty="0"/>
              <a:t>Lecture – 9 / Instrumentation and Control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236AF-CCCB-E26E-6A88-36058953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83272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9 / Instrumentation and Control</a:t>
            </a:r>
            <a:endParaRPr lang="en-US" sz="1200" kern="1200" dirty="0">
              <a:solidFill>
                <a:schemeClr val="tx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2002</Words>
  <Application>Microsoft Office PowerPoint</Application>
  <PresentationFormat>Widescreen</PresentationFormat>
  <Paragraphs>552</Paragraphs>
  <Slides>47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47</vt:i4>
      </vt:variant>
    </vt:vector>
  </HeadingPairs>
  <TitlesOfParts>
    <vt:vector size="71" baseType="lpstr">
      <vt:lpstr>Arial</vt:lpstr>
      <vt:lpstr>Calibri</vt:lpstr>
      <vt:lpstr>Calibri Light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Block Diagram</vt:lpstr>
      <vt:lpstr>Block Diagram</vt:lpstr>
      <vt:lpstr>Block Diagram</vt:lpstr>
      <vt:lpstr>Block Diagram</vt:lpstr>
      <vt:lpstr>Block Diagram</vt:lpstr>
      <vt:lpstr>Block Diagram</vt:lpstr>
      <vt:lpstr>Block Diagram</vt:lpstr>
      <vt:lpstr>Block Diagram</vt:lpstr>
      <vt:lpstr>Block Diagram</vt:lpstr>
      <vt:lpstr>Block Diagram</vt:lpstr>
      <vt:lpstr>Block Diagram</vt:lpstr>
      <vt:lpstr>Block Diagram</vt:lpstr>
      <vt:lpstr>Example 1</vt:lpstr>
      <vt:lpstr>Example 1</vt:lpstr>
      <vt:lpstr>Example 1</vt:lpstr>
      <vt:lpstr>Example 1</vt:lpstr>
      <vt:lpstr>Example 1</vt:lpstr>
      <vt:lpstr>Example 2</vt:lpstr>
      <vt:lpstr>Example 2</vt:lpstr>
      <vt:lpstr>Example 2</vt:lpstr>
      <vt:lpstr>Example 2</vt:lpstr>
      <vt:lpstr>Example 2</vt:lpstr>
      <vt:lpstr>Example 2</vt:lpstr>
      <vt:lpstr>Example 2</vt:lpstr>
      <vt:lpstr>Example 2</vt:lpstr>
      <vt:lpstr>Example 2</vt:lpstr>
      <vt:lpstr>Example 3</vt:lpstr>
      <vt:lpstr>Example 3</vt:lpstr>
      <vt:lpstr>Example 3</vt:lpstr>
      <vt:lpstr>Example 3</vt:lpstr>
      <vt:lpstr>Example 3</vt:lpstr>
      <vt:lpstr>Example 3</vt:lpstr>
      <vt:lpstr>Example 3</vt:lpstr>
      <vt:lpstr>Signal Flow graph</vt:lpstr>
      <vt:lpstr>Signal Flow graph</vt:lpstr>
      <vt:lpstr>Signal Flow graph</vt:lpstr>
      <vt:lpstr>Signal Flow graph</vt:lpstr>
      <vt:lpstr>Signal Flow graph</vt:lpstr>
      <vt:lpstr>Signal Flow graph</vt:lpstr>
      <vt:lpstr>Signal Flow graph</vt:lpstr>
      <vt:lpstr>Signal Flow graph</vt:lpstr>
      <vt:lpstr>Signal Flow graph</vt:lpstr>
      <vt:lpstr>Signal Flow graph</vt:lpstr>
      <vt:lpstr>Signal Flow graph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147</cp:revision>
  <dcterms:created xsi:type="dcterms:W3CDTF">2021-03-09T15:35:42Z</dcterms:created>
  <dcterms:modified xsi:type="dcterms:W3CDTF">2023-06-16T00:15:47Z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