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9" r:id="rId4"/>
    <p:sldId id="265" r:id="rId5"/>
    <p:sldId id="262" r:id="rId6"/>
    <p:sldId id="264" r:id="rId7"/>
    <p:sldId id="257" r:id="rId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90879D-6D81-4C43-9C23-D77BF8370261}" v="29" dt="2023-03-12T12:46:53.629"/>
    <p1510:client id="{75BE5B83-2107-3FAE-5B94-6785FC4BF46C}" v="137" dt="2023-03-12T16:44:19.097"/>
    <p1510:client id="{916089D9-05A0-11AF-756D-6CE07D1E3C69}" v="300" dt="2023-03-12T11:54:27.543"/>
    <p1510:client id="{9392C06E-64CF-4337-AB1B-1C1D56BE5E83}" v="13" dt="2023-03-12T16:51:22.6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59" d="100"/>
          <a:sy n="59" d="100"/>
        </p:scale>
        <p:origin x="92" y="9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en Tobin (2129244)" userId="S::2129244@student.uwtsd.ac.uk::0bba96e2-c78b-42d5-8ad3-257650f56e3f" providerId="AD" clId="Web-{30537835-F678-4BB0-1A51-BA45533A2A51}"/>
    <pc:docChg chg="modSld">
      <pc:chgData name="Karen Tobin (2129244)" userId="S::2129244@student.uwtsd.ac.uk::0bba96e2-c78b-42d5-8ad3-257650f56e3f" providerId="AD" clId="Web-{30537835-F678-4BB0-1A51-BA45533A2A51}" dt="2023-03-05T20:39:19.042" v="550" actId="20577"/>
      <pc:docMkLst>
        <pc:docMk/>
      </pc:docMkLst>
      <pc:sldChg chg="addSp delSp modSp mod setClrOvrMap">
        <pc:chgData name="Karen Tobin (2129244)" userId="S::2129244@student.uwtsd.ac.uk::0bba96e2-c78b-42d5-8ad3-257650f56e3f" providerId="AD" clId="Web-{30537835-F678-4BB0-1A51-BA45533A2A51}" dt="2023-03-05T20:39:19.042" v="550" actId="20577"/>
        <pc:sldMkLst>
          <pc:docMk/>
          <pc:sldMk cId="3409954569" sldId="259"/>
        </pc:sldMkLst>
        <pc:spChg chg="mod">
          <ac:chgData name="Karen Tobin (2129244)" userId="S::2129244@student.uwtsd.ac.uk::0bba96e2-c78b-42d5-8ad3-257650f56e3f" providerId="AD" clId="Web-{30537835-F678-4BB0-1A51-BA45533A2A51}" dt="2023-03-05T20:18:00.700" v="358" actId="14100"/>
          <ac:spMkLst>
            <pc:docMk/>
            <pc:sldMk cId="3409954569" sldId="259"/>
            <ac:spMk id="2" creationId="{A2E8563B-D786-40C7-05AA-4B8A11D6E85A}"/>
          </ac:spMkLst>
        </pc:spChg>
        <pc:spChg chg="add del mod">
          <ac:chgData name="Karen Tobin (2129244)" userId="S::2129244@student.uwtsd.ac.uk::0bba96e2-c78b-42d5-8ad3-257650f56e3f" providerId="AD" clId="Web-{30537835-F678-4BB0-1A51-BA45533A2A51}" dt="2023-03-05T19:43:45.532" v="109"/>
          <ac:spMkLst>
            <pc:docMk/>
            <pc:sldMk cId="3409954569" sldId="259"/>
            <ac:spMk id="25" creationId="{B39472AA-ED9E-5C7D-9901-B777A7C890D7}"/>
          </ac:spMkLst>
        </pc:spChg>
        <pc:spChg chg="del">
          <ac:chgData name="Karen Tobin (2129244)" userId="S::2129244@student.uwtsd.ac.uk::0bba96e2-c78b-42d5-8ad3-257650f56e3f" providerId="AD" clId="Web-{30537835-F678-4BB0-1A51-BA45533A2A51}" dt="2023-03-05T19:43:45.532" v="109"/>
          <ac:spMkLst>
            <pc:docMk/>
            <pc:sldMk cId="3409954569" sldId="259"/>
            <ac:spMk id="72" creationId="{56C20283-73E0-40EC-8AD8-057F581F64C2}"/>
          </ac:spMkLst>
        </pc:spChg>
        <pc:spChg chg="del">
          <ac:chgData name="Karen Tobin (2129244)" userId="S::2129244@student.uwtsd.ac.uk::0bba96e2-c78b-42d5-8ad3-257650f56e3f" providerId="AD" clId="Web-{30537835-F678-4BB0-1A51-BA45533A2A51}" dt="2023-03-05T19:43:45.532" v="109"/>
          <ac:spMkLst>
            <pc:docMk/>
            <pc:sldMk cId="3409954569" sldId="259"/>
            <ac:spMk id="74" creationId="{3FCC729B-E528-40C3-82D3-BA4375575E87}"/>
          </ac:spMkLst>
        </pc:spChg>
        <pc:spChg chg="del">
          <ac:chgData name="Karen Tobin (2129244)" userId="S::2129244@student.uwtsd.ac.uk::0bba96e2-c78b-42d5-8ad3-257650f56e3f" providerId="AD" clId="Web-{30537835-F678-4BB0-1A51-BA45533A2A51}" dt="2023-03-05T19:43:45.532" v="109"/>
          <ac:spMkLst>
            <pc:docMk/>
            <pc:sldMk cId="3409954569" sldId="259"/>
            <ac:spMk id="76" creationId="{58F1FB8D-1842-4A04-998D-6CF047AB2790}"/>
          </ac:spMkLst>
        </pc:spChg>
        <pc:spChg chg="add mod">
          <ac:chgData name="Karen Tobin (2129244)" userId="S::2129244@student.uwtsd.ac.uk::0bba96e2-c78b-42d5-8ad3-257650f56e3f" providerId="AD" clId="Web-{30537835-F678-4BB0-1A51-BA45533A2A51}" dt="2023-03-05T20:39:19.042" v="550" actId="20577"/>
          <ac:spMkLst>
            <pc:docMk/>
            <pc:sldMk cId="3409954569" sldId="259"/>
            <ac:spMk id="80" creationId="{B39472AA-ED9E-5C7D-9901-B777A7C890D7}"/>
          </ac:spMkLst>
        </pc:spChg>
        <pc:spChg chg="add del">
          <ac:chgData name="Karen Tobin (2129244)" userId="S::2129244@student.uwtsd.ac.uk::0bba96e2-c78b-42d5-8ad3-257650f56e3f" providerId="AD" clId="Web-{30537835-F678-4BB0-1A51-BA45533A2A51}" dt="2023-03-05T20:06:01.547" v="287"/>
          <ac:spMkLst>
            <pc:docMk/>
            <pc:sldMk cId="3409954569" sldId="259"/>
            <ac:spMk id="81" creationId="{13844EE9-2895-4B7B-A445-00BA91721BDF}"/>
          </ac:spMkLst>
        </pc:spChg>
        <pc:spChg chg="add del">
          <ac:chgData name="Karen Tobin (2129244)" userId="S::2129244@student.uwtsd.ac.uk::0bba96e2-c78b-42d5-8ad3-257650f56e3f" providerId="AD" clId="Web-{30537835-F678-4BB0-1A51-BA45533A2A51}" dt="2023-03-05T20:06:01.547" v="287"/>
          <ac:spMkLst>
            <pc:docMk/>
            <pc:sldMk cId="3409954569" sldId="259"/>
            <ac:spMk id="83" creationId="{97B03642-7722-4B15-897F-76918F86B8FB}"/>
          </ac:spMkLst>
        </pc:spChg>
        <pc:spChg chg="add del">
          <ac:chgData name="Karen Tobin (2129244)" userId="S::2129244@student.uwtsd.ac.uk::0bba96e2-c78b-42d5-8ad3-257650f56e3f" providerId="AD" clId="Web-{30537835-F678-4BB0-1A51-BA45533A2A51}" dt="2023-03-05T20:06:01.547" v="287"/>
          <ac:spMkLst>
            <pc:docMk/>
            <pc:sldMk cId="3409954569" sldId="259"/>
            <ac:spMk id="85" creationId="{6068EAC2-2623-4156-A990-D776FF9BF493}"/>
          </ac:spMkLst>
        </pc:spChg>
        <pc:spChg chg="add del">
          <ac:chgData name="Karen Tobin (2129244)" userId="S::2129244@student.uwtsd.ac.uk::0bba96e2-c78b-42d5-8ad3-257650f56e3f" providerId="AD" clId="Web-{30537835-F678-4BB0-1A51-BA45533A2A51}" dt="2023-03-05T20:06:01.547" v="287"/>
          <ac:spMkLst>
            <pc:docMk/>
            <pc:sldMk cId="3409954569" sldId="259"/>
            <ac:spMk id="87" creationId="{4C707BC9-731A-490A-AF25-6F349FD9B02F}"/>
          </ac:spMkLst>
        </pc:spChg>
        <pc:spChg chg="add del">
          <ac:chgData name="Karen Tobin (2129244)" userId="S::2129244@student.uwtsd.ac.uk::0bba96e2-c78b-42d5-8ad3-257650f56e3f" providerId="AD" clId="Web-{30537835-F678-4BB0-1A51-BA45533A2A51}" dt="2023-03-05T20:06:01.547" v="287"/>
          <ac:spMkLst>
            <pc:docMk/>
            <pc:sldMk cId="3409954569" sldId="259"/>
            <ac:spMk id="89" creationId="{3FD7C480-AC7D-4FEE-BB95-EEE23BB3E693}"/>
          </ac:spMkLst>
        </pc:spChg>
        <pc:spChg chg="add">
          <ac:chgData name="Karen Tobin (2129244)" userId="S::2129244@student.uwtsd.ac.uk::0bba96e2-c78b-42d5-8ad3-257650f56e3f" providerId="AD" clId="Web-{30537835-F678-4BB0-1A51-BA45533A2A51}" dt="2023-03-05T20:06:01.547" v="287"/>
          <ac:spMkLst>
            <pc:docMk/>
            <pc:sldMk cId="3409954569" sldId="259"/>
            <ac:spMk id="94" creationId="{3346177D-ADC4-4968-B747-5CFCD390B5B9}"/>
          </ac:spMkLst>
        </pc:spChg>
        <pc:spChg chg="add">
          <ac:chgData name="Karen Tobin (2129244)" userId="S::2129244@student.uwtsd.ac.uk::0bba96e2-c78b-42d5-8ad3-257650f56e3f" providerId="AD" clId="Web-{30537835-F678-4BB0-1A51-BA45533A2A51}" dt="2023-03-05T20:06:01.547" v="287"/>
          <ac:spMkLst>
            <pc:docMk/>
            <pc:sldMk cId="3409954569" sldId="259"/>
            <ac:spMk id="96" creationId="{0844A943-BF79-4FEA-ABB1-3BD54D236606}"/>
          </ac:spMkLst>
        </pc:spChg>
        <pc:spChg chg="add">
          <ac:chgData name="Karen Tobin (2129244)" userId="S::2129244@student.uwtsd.ac.uk::0bba96e2-c78b-42d5-8ad3-257650f56e3f" providerId="AD" clId="Web-{30537835-F678-4BB0-1A51-BA45533A2A51}" dt="2023-03-05T20:06:01.547" v="287"/>
          <ac:spMkLst>
            <pc:docMk/>
            <pc:sldMk cId="3409954569" sldId="259"/>
            <ac:spMk id="98" creationId="{6437CC72-F4A8-4DC3-AFAB-D22C482C8100}"/>
          </ac:spMkLst>
        </pc:spChg>
        <pc:graphicFrameChg chg="add del">
          <ac:chgData name="Karen Tobin (2129244)" userId="S::2129244@student.uwtsd.ac.uk::0bba96e2-c78b-42d5-8ad3-257650f56e3f" providerId="AD" clId="Web-{30537835-F678-4BB0-1A51-BA45533A2A51}" dt="2023-03-05T19:43:45.516" v="108"/>
          <ac:graphicFrameMkLst>
            <pc:docMk/>
            <pc:sldMk cId="3409954569" sldId="259"/>
            <ac:graphicFrameMk id="78" creationId="{B58DC3EA-CD59-A6F5-BF51-FC42315C0612}"/>
          </ac:graphicFrameMkLst>
        </pc:graphicFrameChg>
        <pc:picChg chg="mod">
          <ac:chgData name="Karen Tobin (2129244)" userId="S::2129244@student.uwtsd.ac.uk::0bba96e2-c78b-42d5-8ad3-257650f56e3f" providerId="AD" clId="Web-{30537835-F678-4BB0-1A51-BA45533A2A51}" dt="2023-03-05T20:17:44.059" v="357" actId="14100"/>
          <ac:picMkLst>
            <pc:docMk/>
            <pc:sldMk cId="3409954569" sldId="259"/>
            <ac:picMk id="45" creationId="{7BD78E5A-1245-BF4B-0FB9-6627B34C2BBC}"/>
          </ac:picMkLst>
        </pc:picChg>
      </pc:sldChg>
      <pc:sldChg chg="addSp delSp modSp mod setBg">
        <pc:chgData name="Karen Tobin (2129244)" userId="S::2129244@student.uwtsd.ac.uk::0bba96e2-c78b-42d5-8ad3-257650f56e3f" providerId="AD" clId="Web-{30537835-F678-4BB0-1A51-BA45533A2A51}" dt="2023-03-05T20:37:40.101" v="547" actId="14100"/>
        <pc:sldMkLst>
          <pc:docMk/>
          <pc:sldMk cId="2799772044" sldId="262"/>
        </pc:sldMkLst>
        <pc:spChg chg="mod">
          <ac:chgData name="Karen Tobin (2129244)" userId="S::2129244@student.uwtsd.ac.uk::0bba96e2-c78b-42d5-8ad3-257650f56e3f" providerId="AD" clId="Web-{30537835-F678-4BB0-1A51-BA45533A2A51}" dt="2023-03-05T20:37:07.288" v="541" actId="14100"/>
          <ac:spMkLst>
            <pc:docMk/>
            <pc:sldMk cId="2799772044" sldId="262"/>
            <ac:spMk id="2" creationId="{2B66B327-C890-665D-2F22-C25A980BCDB9}"/>
          </ac:spMkLst>
        </pc:spChg>
        <pc:spChg chg="del mod">
          <ac:chgData name="Karen Tobin (2129244)" userId="S::2129244@student.uwtsd.ac.uk::0bba96e2-c78b-42d5-8ad3-257650f56e3f" providerId="AD" clId="Web-{30537835-F678-4BB0-1A51-BA45533A2A51}" dt="2023-03-05T20:32:26.950" v="526"/>
          <ac:spMkLst>
            <pc:docMk/>
            <pc:sldMk cId="2799772044" sldId="262"/>
            <ac:spMk id="3" creationId="{703B16B8-64EA-1E12-F8F9-7D059C31CB51}"/>
          </ac:spMkLst>
        </pc:spChg>
        <pc:spChg chg="del">
          <ac:chgData name="Karen Tobin (2129244)" userId="S::2129244@student.uwtsd.ac.uk::0bba96e2-c78b-42d5-8ad3-257650f56e3f" providerId="AD" clId="Web-{30537835-F678-4BB0-1A51-BA45533A2A51}" dt="2023-03-05T19:49:12.371" v="160"/>
          <ac:spMkLst>
            <pc:docMk/>
            <pc:sldMk cId="2799772044" sldId="262"/>
            <ac:spMk id="6" creationId="{EC5D26F6-6C73-9F7D-4650-071020AC4F53}"/>
          </ac:spMkLst>
        </pc:spChg>
        <pc:spChg chg="add">
          <ac:chgData name="Karen Tobin (2129244)" userId="S::2129244@student.uwtsd.ac.uk::0bba96e2-c78b-42d5-8ad3-257650f56e3f" providerId="AD" clId="Web-{30537835-F678-4BB0-1A51-BA45533A2A51}" dt="2023-03-05T20:36:00.160" v="533"/>
          <ac:spMkLst>
            <pc:docMk/>
            <pc:sldMk cId="2799772044" sldId="262"/>
            <ac:spMk id="10" creationId="{6C4028FD-8BAA-4A19-BFDE-594D991B7552}"/>
          </ac:spMkLst>
        </pc:spChg>
        <pc:graphicFrameChg chg="add mod modGraphic">
          <ac:chgData name="Karen Tobin (2129244)" userId="S::2129244@student.uwtsd.ac.uk::0bba96e2-c78b-42d5-8ad3-257650f56e3f" providerId="AD" clId="Web-{30537835-F678-4BB0-1A51-BA45533A2A51}" dt="2023-03-05T20:37:40.101" v="547" actId="14100"/>
          <ac:graphicFrameMkLst>
            <pc:docMk/>
            <pc:sldMk cId="2799772044" sldId="262"/>
            <ac:graphicFrameMk id="5" creationId="{6900F423-25A2-BB20-E459-C9CAADB9D324}"/>
          </ac:graphicFrameMkLst>
        </pc:graphicFrameChg>
      </pc:sldChg>
      <pc:sldChg chg="addSp modSp mod setBg">
        <pc:chgData name="Karen Tobin (2129244)" userId="S::2129244@student.uwtsd.ac.uk::0bba96e2-c78b-42d5-8ad3-257650f56e3f" providerId="AD" clId="Web-{30537835-F678-4BB0-1A51-BA45533A2A51}" dt="2023-03-05T20:23:15.758" v="377" actId="20577"/>
        <pc:sldMkLst>
          <pc:docMk/>
          <pc:sldMk cId="4128539078" sldId="263"/>
        </pc:sldMkLst>
        <pc:spChg chg="mod">
          <ac:chgData name="Karen Tobin (2129244)" userId="S::2129244@student.uwtsd.ac.uk::0bba96e2-c78b-42d5-8ad3-257650f56e3f" providerId="AD" clId="Web-{30537835-F678-4BB0-1A51-BA45533A2A51}" dt="2023-03-05T19:57:36.858" v="186" actId="14100"/>
          <ac:spMkLst>
            <pc:docMk/>
            <pc:sldMk cId="4128539078" sldId="263"/>
            <ac:spMk id="2" creationId="{5E0F03CE-52B9-73DC-D515-803FA9232F1D}"/>
          </ac:spMkLst>
        </pc:spChg>
        <pc:spChg chg="mod">
          <ac:chgData name="Karen Tobin (2129244)" userId="S::2129244@student.uwtsd.ac.uk::0bba96e2-c78b-42d5-8ad3-257650f56e3f" providerId="AD" clId="Web-{30537835-F678-4BB0-1A51-BA45533A2A51}" dt="2023-03-05T20:23:15.758" v="377" actId="20577"/>
          <ac:spMkLst>
            <pc:docMk/>
            <pc:sldMk cId="4128539078" sldId="263"/>
            <ac:spMk id="3" creationId="{2084688D-6DDD-81DC-5C54-14C343C10276}"/>
          </ac:spMkLst>
        </pc:spChg>
        <pc:picChg chg="add">
          <ac:chgData name="Karen Tobin (2129244)" userId="S::2129244@student.uwtsd.ac.uk::0bba96e2-c78b-42d5-8ad3-257650f56e3f" providerId="AD" clId="Web-{30537835-F678-4BB0-1A51-BA45533A2A51}" dt="2023-03-05T19:41:07.730" v="106"/>
          <ac:picMkLst>
            <pc:docMk/>
            <pc:sldMk cId="4128539078" sldId="263"/>
            <ac:picMk id="5" creationId="{67F85E85-ABD5-1759-B9C7-3C9AA643A8CB}"/>
          </ac:picMkLst>
        </pc:picChg>
        <pc:cxnChg chg="add">
          <ac:chgData name="Karen Tobin (2129244)" userId="S::2129244@student.uwtsd.ac.uk::0bba96e2-c78b-42d5-8ad3-257650f56e3f" providerId="AD" clId="Web-{30537835-F678-4BB0-1A51-BA45533A2A51}" dt="2023-03-05T19:41:07.730" v="106"/>
          <ac:cxnSpMkLst>
            <pc:docMk/>
            <pc:sldMk cId="4128539078" sldId="263"/>
            <ac:cxnSpMk id="9" creationId="{A7F400EE-A8A5-48AF-B4D6-291B52C6F0B0}"/>
          </ac:cxnSpMkLst>
        </pc:cxnChg>
      </pc:sldChg>
    </pc:docChg>
  </pc:docChgLst>
  <pc:docChgLst>
    <pc:chgData name="Karen Tobin (2129244)" userId="S::2129244@student.uwtsd.ac.uk::0bba96e2-c78b-42d5-8ad3-257650f56e3f" providerId="AD" clId="Web-{75BE5B83-2107-3FAE-5B94-6785FC4BF46C}"/>
    <pc:docChg chg="modSld">
      <pc:chgData name="Karen Tobin (2129244)" userId="S::2129244@student.uwtsd.ac.uk::0bba96e2-c78b-42d5-8ad3-257650f56e3f" providerId="AD" clId="Web-{75BE5B83-2107-3FAE-5B94-6785FC4BF46C}" dt="2023-03-12T16:44:19.097" v="137" actId="20577"/>
      <pc:docMkLst>
        <pc:docMk/>
      </pc:docMkLst>
      <pc:sldChg chg="modSp">
        <pc:chgData name="Karen Tobin (2129244)" userId="S::2129244@student.uwtsd.ac.uk::0bba96e2-c78b-42d5-8ad3-257650f56e3f" providerId="AD" clId="Web-{75BE5B83-2107-3FAE-5B94-6785FC4BF46C}" dt="2023-03-12T16:44:19.097" v="137" actId="20577"/>
        <pc:sldMkLst>
          <pc:docMk/>
          <pc:sldMk cId="3409954569" sldId="259"/>
        </pc:sldMkLst>
        <pc:spChg chg="mod">
          <ac:chgData name="Karen Tobin (2129244)" userId="S::2129244@student.uwtsd.ac.uk::0bba96e2-c78b-42d5-8ad3-257650f56e3f" providerId="AD" clId="Web-{75BE5B83-2107-3FAE-5B94-6785FC4BF46C}" dt="2023-03-12T16:44:19.097" v="137" actId="20577"/>
          <ac:spMkLst>
            <pc:docMk/>
            <pc:sldMk cId="3409954569" sldId="259"/>
            <ac:spMk id="80" creationId="{B39472AA-ED9E-5C7D-9901-B777A7C890D7}"/>
          </ac:spMkLst>
        </pc:spChg>
      </pc:sldChg>
      <pc:sldChg chg="modSp">
        <pc:chgData name="Karen Tobin (2129244)" userId="S::2129244@student.uwtsd.ac.uk::0bba96e2-c78b-42d5-8ad3-257650f56e3f" providerId="AD" clId="Web-{75BE5B83-2107-3FAE-5B94-6785FC4BF46C}" dt="2023-03-12T16:32:13.103" v="6" actId="20577"/>
        <pc:sldMkLst>
          <pc:docMk/>
          <pc:sldMk cId="1922890336" sldId="264"/>
        </pc:sldMkLst>
        <pc:spChg chg="mod">
          <ac:chgData name="Karen Tobin (2129244)" userId="S::2129244@student.uwtsd.ac.uk::0bba96e2-c78b-42d5-8ad3-257650f56e3f" providerId="AD" clId="Web-{75BE5B83-2107-3FAE-5B94-6785FC4BF46C}" dt="2023-03-12T16:32:13.103" v="6" actId="20577"/>
          <ac:spMkLst>
            <pc:docMk/>
            <pc:sldMk cId="1922890336" sldId="264"/>
            <ac:spMk id="3" creationId="{E8D232B4-0281-F248-D63A-207F4CCB7A2D}"/>
          </ac:spMkLst>
        </pc:spChg>
      </pc:sldChg>
    </pc:docChg>
  </pc:docChgLst>
  <pc:docChgLst>
    <pc:chgData name="Karen Tobin (2129244)" userId="S::2129244@student.uwtsd.ac.uk::0bba96e2-c78b-42d5-8ad3-257650f56e3f" providerId="AD" clId="Web-{28578274-4B04-F884-13FC-81C8479DF9D0}"/>
    <pc:docChg chg="modSld">
      <pc:chgData name="Karen Tobin (2129244)" userId="S::2129244@student.uwtsd.ac.uk::0bba96e2-c78b-42d5-8ad3-257650f56e3f" providerId="AD" clId="Web-{28578274-4B04-F884-13FC-81C8479DF9D0}" dt="2023-03-06T10:37:31.513" v="304" actId="20577"/>
      <pc:docMkLst>
        <pc:docMk/>
      </pc:docMkLst>
      <pc:sldChg chg="modSp">
        <pc:chgData name="Karen Tobin (2129244)" userId="S::2129244@student.uwtsd.ac.uk::0bba96e2-c78b-42d5-8ad3-257650f56e3f" providerId="AD" clId="Web-{28578274-4B04-F884-13FC-81C8479DF9D0}" dt="2023-03-06T10:37:31.513" v="304" actId="20577"/>
        <pc:sldMkLst>
          <pc:docMk/>
          <pc:sldMk cId="3409954569" sldId="259"/>
        </pc:sldMkLst>
        <pc:spChg chg="mod">
          <ac:chgData name="Karen Tobin (2129244)" userId="S::2129244@student.uwtsd.ac.uk::0bba96e2-c78b-42d5-8ad3-257650f56e3f" providerId="AD" clId="Web-{28578274-4B04-F884-13FC-81C8479DF9D0}" dt="2023-03-06T10:37:31.513" v="304" actId="20577"/>
          <ac:spMkLst>
            <pc:docMk/>
            <pc:sldMk cId="3409954569" sldId="259"/>
            <ac:spMk id="80" creationId="{B39472AA-ED9E-5C7D-9901-B777A7C890D7}"/>
          </ac:spMkLst>
        </pc:spChg>
      </pc:sldChg>
      <pc:sldChg chg="addSp delSp modSp">
        <pc:chgData name="Karen Tobin (2129244)" userId="S::2129244@student.uwtsd.ac.uk::0bba96e2-c78b-42d5-8ad3-257650f56e3f" providerId="AD" clId="Web-{28578274-4B04-F884-13FC-81C8479DF9D0}" dt="2023-03-06T10:33:26.231" v="240" actId="20577"/>
        <pc:sldMkLst>
          <pc:docMk/>
          <pc:sldMk cId="4128539078" sldId="263"/>
        </pc:sldMkLst>
        <pc:spChg chg="mod">
          <ac:chgData name="Karen Tobin (2129244)" userId="S::2129244@student.uwtsd.ac.uk::0bba96e2-c78b-42d5-8ad3-257650f56e3f" providerId="AD" clId="Web-{28578274-4B04-F884-13FC-81C8479DF9D0}" dt="2023-03-06T10:33:26.231" v="240" actId="20577"/>
          <ac:spMkLst>
            <pc:docMk/>
            <pc:sldMk cId="4128539078" sldId="263"/>
            <ac:spMk id="3" creationId="{2084688D-6DDD-81DC-5C54-14C343C10276}"/>
          </ac:spMkLst>
        </pc:spChg>
        <pc:spChg chg="add del mod">
          <ac:chgData name="Karen Tobin (2129244)" userId="S::2129244@student.uwtsd.ac.uk::0bba96e2-c78b-42d5-8ad3-257650f56e3f" providerId="AD" clId="Web-{28578274-4B04-F884-13FC-81C8479DF9D0}" dt="2023-03-06T10:24:00.727" v="97"/>
          <ac:spMkLst>
            <pc:docMk/>
            <pc:sldMk cId="4128539078" sldId="263"/>
            <ac:spMk id="4" creationId="{86F8364A-8D84-901C-CD7D-AE04A81AD10C}"/>
          </ac:spMkLst>
        </pc:spChg>
      </pc:sldChg>
    </pc:docChg>
  </pc:docChgLst>
  <pc:docChgLst>
    <pc:chgData name="Karen Tobin (2129244)" userId="S::2129244@student.uwtsd.ac.uk::0bba96e2-c78b-42d5-8ad3-257650f56e3f" providerId="AD" clId="Web-{2BEAB625-61C5-C172-7E61-A35E212EDDE3}"/>
    <pc:docChg chg="modSld">
      <pc:chgData name="Karen Tobin (2129244)" userId="S::2129244@student.uwtsd.ac.uk::0bba96e2-c78b-42d5-8ad3-257650f56e3f" providerId="AD" clId="Web-{2BEAB625-61C5-C172-7E61-A35E212EDDE3}" dt="2023-03-03T16:51:22.925" v="5" actId="20577"/>
      <pc:docMkLst>
        <pc:docMk/>
      </pc:docMkLst>
      <pc:sldChg chg="modSp">
        <pc:chgData name="Karen Tobin (2129244)" userId="S::2129244@student.uwtsd.ac.uk::0bba96e2-c78b-42d5-8ad3-257650f56e3f" providerId="AD" clId="Web-{2BEAB625-61C5-C172-7E61-A35E212EDDE3}" dt="2023-03-03T16:51:22.925" v="5" actId="20577"/>
        <pc:sldMkLst>
          <pc:docMk/>
          <pc:sldMk cId="665439023" sldId="257"/>
        </pc:sldMkLst>
        <pc:spChg chg="mod">
          <ac:chgData name="Karen Tobin (2129244)" userId="S::2129244@student.uwtsd.ac.uk::0bba96e2-c78b-42d5-8ad3-257650f56e3f" providerId="AD" clId="Web-{2BEAB625-61C5-C172-7E61-A35E212EDDE3}" dt="2023-03-03T16:51:22.925" v="5" actId="20577"/>
          <ac:spMkLst>
            <pc:docMk/>
            <pc:sldMk cId="665439023" sldId="257"/>
            <ac:spMk id="7" creationId="{EE8B71CD-526E-619A-D7A8-136444BD26E2}"/>
          </ac:spMkLst>
        </pc:spChg>
      </pc:sldChg>
    </pc:docChg>
  </pc:docChgLst>
  <pc:docChgLst>
    <pc:chgData name="Karen Tobin (2129244)" userId="0bba96e2-c78b-42d5-8ad3-257650f56e3f" providerId="ADAL" clId="{9392C06E-64CF-4337-AB1B-1C1D56BE5E83}"/>
    <pc:docChg chg="undo custSel addSld delSld modSld sldOrd">
      <pc:chgData name="Karen Tobin (2129244)" userId="0bba96e2-c78b-42d5-8ad3-257650f56e3f" providerId="ADAL" clId="{9392C06E-64CF-4337-AB1B-1C1D56BE5E83}" dt="2023-03-12T16:53:31.077" v="2923" actId="255"/>
      <pc:docMkLst>
        <pc:docMk/>
      </pc:docMkLst>
      <pc:sldChg chg="addSp delSp modSp mod setBg setClrOvrMap">
        <pc:chgData name="Karen Tobin (2129244)" userId="0bba96e2-c78b-42d5-8ad3-257650f56e3f" providerId="ADAL" clId="{9392C06E-64CF-4337-AB1B-1C1D56BE5E83}" dt="2023-03-12T12:28:17.141" v="1168" actId="12"/>
        <pc:sldMkLst>
          <pc:docMk/>
          <pc:sldMk cId="910795066" sldId="256"/>
        </pc:sldMkLst>
        <pc:spChg chg="mod">
          <ac:chgData name="Karen Tobin (2129244)" userId="0bba96e2-c78b-42d5-8ad3-257650f56e3f" providerId="ADAL" clId="{9392C06E-64CF-4337-AB1B-1C1D56BE5E83}" dt="2023-02-17T21:35:25.978" v="1167" actId="26606"/>
          <ac:spMkLst>
            <pc:docMk/>
            <pc:sldMk cId="910795066" sldId="256"/>
            <ac:spMk id="2" creationId="{2EFF39D9-2748-379E-D5E7-43C417672CE6}"/>
          </ac:spMkLst>
        </pc:spChg>
        <pc:spChg chg="mod ord">
          <ac:chgData name="Karen Tobin (2129244)" userId="0bba96e2-c78b-42d5-8ad3-257650f56e3f" providerId="ADAL" clId="{9392C06E-64CF-4337-AB1B-1C1D56BE5E83}" dt="2023-03-12T12:28:17.141" v="1168" actId="12"/>
          <ac:spMkLst>
            <pc:docMk/>
            <pc:sldMk cId="910795066" sldId="256"/>
            <ac:spMk id="3" creationId="{343EE376-E9FF-6734-ACBF-62F4E75DE7AC}"/>
          </ac:spMkLst>
        </pc:spChg>
        <pc:spChg chg="add del">
          <ac:chgData name="Karen Tobin (2129244)" userId="0bba96e2-c78b-42d5-8ad3-257650f56e3f" providerId="ADAL" clId="{9392C06E-64CF-4337-AB1B-1C1D56BE5E83}" dt="2023-02-17T19:16:21.477" v="976" actId="26606"/>
          <ac:spMkLst>
            <pc:docMk/>
            <pc:sldMk cId="910795066" sldId="256"/>
            <ac:spMk id="8" creationId="{33CD251C-A887-4D2F-925B-FC097198538B}"/>
          </ac:spMkLst>
        </pc:spChg>
        <pc:spChg chg="add del">
          <ac:chgData name="Karen Tobin (2129244)" userId="0bba96e2-c78b-42d5-8ad3-257650f56e3f" providerId="ADAL" clId="{9392C06E-64CF-4337-AB1B-1C1D56BE5E83}" dt="2023-02-17T15:53:23.647" v="79" actId="26606"/>
          <ac:spMkLst>
            <pc:docMk/>
            <pc:sldMk cId="910795066" sldId="256"/>
            <ac:spMk id="10" creationId="{A3363022-C969-41E9-8EB2-E4C94908C1FA}"/>
          </ac:spMkLst>
        </pc:spChg>
        <pc:spChg chg="add del">
          <ac:chgData name="Karen Tobin (2129244)" userId="0bba96e2-c78b-42d5-8ad3-257650f56e3f" providerId="ADAL" clId="{9392C06E-64CF-4337-AB1B-1C1D56BE5E83}" dt="2023-02-17T15:53:23.647" v="79" actId="26606"/>
          <ac:spMkLst>
            <pc:docMk/>
            <pc:sldMk cId="910795066" sldId="256"/>
            <ac:spMk id="12" creationId="{8D1AD6B3-BE88-4CEB-BA17-790657CC4729}"/>
          </ac:spMkLst>
        </pc:spChg>
        <pc:spChg chg="add del">
          <ac:chgData name="Karen Tobin (2129244)" userId="0bba96e2-c78b-42d5-8ad3-257650f56e3f" providerId="ADAL" clId="{9392C06E-64CF-4337-AB1B-1C1D56BE5E83}" dt="2023-02-17T19:16:21.477" v="976" actId="26606"/>
          <ac:spMkLst>
            <pc:docMk/>
            <pc:sldMk cId="910795066" sldId="256"/>
            <ac:spMk id="19" creationId="{3B2069EE-A08E-44F0-B3F9-3CF8CC2DCAD5}"/>
          </ac:spMkLst>
        </pc:spChg>
        <pc:spChg chg="add del">
          <ac:chgData name="Karen Tobin (2129244)" userId="0bba96e2-c78b-42d5-8ad3-257650f56e3f" providerId="ADAL" clId="{9392C06E-64CF-4337-AB1B-1C1D56BE5E83}" dt="2023-02-17T19:17:31.932" v="981" actId="26606"/>
          <ac:spMkLst>
            <pc:docMk/>
            <pc:sldMk cId="910795066" sldId="256"/>
            <ac:spMk id="28" creationId="{4913D8DA-B72B-46FB-9E5D-656A0EB0A476}"/>
          </ac:spMkLst>
        </pc:spChg>
        <pc:spChg chg="add del">
          <ac:chgData name="Karen Tobin (2129244)" userId="0bba96e2-c78b-42d5-8ad3-257650f56e3f" providerId="ADAL" clId="{9392C06E-64CF-4337-AB1B-1C1D56BE5E83}" dt="2023-02-17T19:17:31.932" v="981" actId="26606"/>
          <ac:spMkLst>
            <pc:docMk/>
            <pc:sldMk cId="910795066" sldId="256"/>
            <ac:spMk id="30" creationId="{63CDDC8E-3FD0-4545-A664-7661835B4586}"/>
          </ac:spMkLst>
        </pc:spChg>
        <pc:spChg chg="add del">
          <ac:chgData name="Karen Tobin (2129244)" userId="0bba96e2-c78b-42d5-8ad3-257650f56e3f" providerId="ADAL" clId="{9392C06E-64CF-4337-AB1B-1C1D56BE5E83}" dt="2023-02-17T19:17:31.916" v="980" actId="26606"/>
          <ac:spMkLst>
            <pc:docMk/>
            <pc:sldMk cId="910795066" sldId="256"/>
            <ac:spMk id="35" creationId="{71FC7D98-7B8B-402A-90FC-F027482F2142}"/>
          </ac:spMkLst>
        </pc:spChg>
        <pc:spChg chg="add del">
          <ac:chgData name="Karen Tobin (2129244)" userId="0bba96e2-c78b-42d5-8ad3-257650f56e3f" providerId="ADAL" clId="{9392C06E-64CF-4337-AB1B-1C1D56BE5E83}" dt="2023-02-17T19:17:31.916" v="980" actId="26606"/>
          <ac:spMkLst>
            <pc:docMk/>
            <pc:sldMk cId="910795066" sldId="256"/>
            <ac:spMk id="37" creationId="{AD7356EA-285B-4E5D-8FEC-104659A4FD2C}"/>
          </ac:spMkLst>
        </pc:spChg>
        <pc:spChg chg="add del">
          <ac:chgData name="Karen Tobin (2129244)" userId="0bba96e2-c78b-42d5-8ad3-257650f56e3f" providerId="ADAL" clId="{9392C06E-64CF-4337-AB1B-1C1D56BE5E83}" dt="2023-02-17T21:35:25.978" v="1167" actId="26606"/>
          <ac:spMkLst>
            <pc:docMk/>
            <pc:sldMk cId="910795066" sldId="256"/>
            <ac:spMk id="39" creationId="{577D1452-F0B7-431E-9A24-D3F7103D8510}"/>
          </ac:spMkLst>
        </pc:spChg>
        <pc:spChg chg="add del">
          <ac:chgData name="Karen Tobin (2129244)" userId="0bba96e2-c78b-42d5-8ad3-257650f56e3f" providerId="ADAL" clId="{9392C06E-64CF-4337-AB1B-1C1D56BE5E83}" dt="2023-02-17T21:35:25.978" v="1167" actId="26606"/>
          <ac:spMkLst>
            <pc:docMk/>
            <pc:sldMk cId="910795066" sldId="256"/>
            <ac:spMk id="40" creationId="{A660F4F9-5DF5-4F15-BE6A-CD8648BB1148}"/>
          </ac:spMkLst>
        </pc:spChg>
        <pc:spChg chg="add">
          <ac:chgData name="Karen Tobin (2129244)" userId="0bba96e2-c78b-42d5-8ad3-257650f56e3f" providerId="ADAL" clId="{9392C06E-64CF-4337-AB1B-1C1D56BE5E83}" dt="2023-02-17T21:35:25.978" v="1167" actId="26606"/>
          <ac:spMkLst>
            <pc:docMk/>
            <pc:sldMk cId="910795066" sldId="256"/>
            <ac:spMk id="42" creationId="{CF62D2A7-8207-488C-9F46-316BA81A16C8}"/>
          </ac:spMkLst>
        </pc:spChg>
        <pc:spChg chg="add">
          <ac:chgData name="Karen Tobin (2129244)" userId="0bba96e2-c78b-42d5-8ad3-257650f56e3f" providerId="ADAL" clId="{9392C06E-64CF-4337-AB1B-1C1D56BE5E83}" dt="2023-02-17T21:35:25.978" v="1167" actId="26606"/>
          <ac:spMkLst>
            <pc:docMk/>
            <pc:sldMk cId="910795066" sldId="256"/>
            <ac:spMk id="43" creationId="{52AC6D7F-F068-4E11-BB06-F601D89BB980}"/>
          </ac:spMkLst>
        </pc:spChg>
        <pc:spChg chg="add del">
          <ac:chgData name="Karen Tobin (2129244)" userId="0bba96e2-c78b-42d5-8ad3-257650f56e3f" providerId="ADAL" clId="{9392C06E-64CF-4337-AB1B-1C1D56BE5E83}" dt="2023-02-17T21:35:12.137" v="1166" actId="26606"/>
          <ac:spMkLst>
            <pc:docMk/>
            <pc:sldMk cId="910795066" sldId="256"/>
            <ac:spMk id="45" creationId="{CF62D2A7-8207-488C-9F46-316BA81A16C8}"/>
          </ac:spMkLst>
        </pc:spChg>
        <pc:spChg chg="add del">
          <ac:chgData name="Karen Tobin (2129244)" userId="0bba96e2-c78b-42d5-8ad3-257650f56e3f" providerId="ADAL" clId="{9392C06E-64CF-4337-AB1B-1C1D56BE5E83}" dt="2023-02-17T21:35:12.137" v="1166" actId="26606"/>
          <ac:spMkLst>
            <pc:docMk/>
            <pc:sldMk cId="910795066" sldId="256"/>
            <ac:spMk id="47" creationId="{52AC6D7F-F068-4E11-BB06-F601D89BB980}"/>
          </ac:spMkLst>
        </pc:spChg>
        <pc:grpChg chg="add del">
          <ac:chgData name="Karen Tobin (2129244)" userId="0bba96e2-c78b-42d5-8ad3-257650f56e3f" providerId="ADAL" clId="{9392C06E-64CF-4337-AB1B-1C1D56BE5E83}" dt="2023-02-17T15:53:23.647" v="79" actId="26606"/>
          <ac:grpSpMkLst>
            <pc:docMk/>
            <pc:sldMk cId="910795066" sldId="256"/>
            <ac:grpSpMk id="14" creationId="{89D1390B-7E13-4B4F-9CB2-391063412E54}"/>
          </ac:grpSpMkLst>
        </pc:grpChg>
        <pc:grpChg chg="add del">
          <ac:chgData name="Karen Tobin (2129244)" userId="0bba96e2-c78b-42d5-8ad3-257650f56e3f" providerId="ADAL" clId="{9392C06E-64CF-4337-AB1B-1C1D56BE5E83}" dt="2023-02-17T19:16:21.477" v="976" actId="26606"/>
          <ac:grpSpMkLst>
            <pc:docMk/>
            <pc:sldMk cId="910795066" sldId="256"/>
            <ac:grpSpMk id="20" creationId="{E12BF2FB-8A96-4B53-86A0-04755C545EB8}"/>
          </ac:grpSpMkLst>
        </pc:grpChg>
        <pc:picChg chg="add del">
          <ac:chgData name="Karen Tobin (2129244)" userId="0bba96e2-c78b-42d5-8ad3-257650f56e3f" providerId="ADAL" clId="{9392C06E-64CF-4337-AB1B-1C1D56BE5E83}" dt="2023-02-17T15:53:23.647" v="79" actId="26606"/>
          <ac:picMkLst>
            <pc:docMk/>
            <pc:sldMk cId="910795066" sldId="256"/>
            <ac:picMk id="7" creationId="{40120A4B-F06E-35CC-C6F4-79499AA65CF7}"/>
          </ac:picMkLst>
        </pc:picChg>
        <pc:picChg chg="add mod ord">
          <ac:chgData name="Karen Tobin (2129244)" userId="0bba96e2-c78b-42d5-8ad3-257650f56e3f" providerId="ADAL" clId="{9392C06E-64CF-4337-AB1B-1C1D56BE5E83}" dt="2023-02-17T21:35:25.978" v="1167" actId="26606"/>
          <ac:picMkLst>
            <pc:docMk/>
            <pc:sldMk cId="910795066" sldId="256"/>
            <ac:picMk id="25" creationId="{DE44E3D3-110A-E192-C394-E9EB0686B362}"/>
          </ac:picMkLst>
        </pc:picChg>
      </pc:sldChg>
      <pc:sldChg chg="addSp delSp modSp mod setBg setClrOvrMap">
        <pc:chgData name="Karen Tobin (2129244)" userId="0bba96e2-c78b-42d5-8ad3-257650f56e3f" providerId="ADAL" clId="{9392C06E-64CF-4337-AB1B-1C1D56BE5E83}" dt="2023-03-12T12:40:14.277" v="1250" actId="26606"/>
        <pc:sldMkLst>
          <pc:docMk/>
          <pc:sldMk cId="665439023" sldId="257"/>
        </pc:sldMkLst>
        <pc:spChg chg="mod">
          <ac:chgData name="Karen Tobin (2129244)" userId="0bba96e2-c78b-42d5-8ad3-257650f56e3f" providerId="ADAL" clId="{9392C06E-64CF-4337-AB1B-1C1D56BE5E83}" dt="2023-03-12T12:40:14.277" v="1250" actId="26606"/>
          <ac:spMkLst>
            <pc:docMk/>
            <pc:sldMk cId="665439023" sldId="257"/>
            <ac:spMk id="2" creationId="{50434166-4BFE-FC1B-4DC6-DB718BA4E2C4}"/>
          </ac:spMkLst>
        </pc:spChg>
        <pc:spChg chg="add del mod">
          <ac:chgData name="Karen Tobin (2129244)" userId="0bba96e2-c78b-42d5-8ad3-257650f56e3f" providerId="ADAL" clId="{9392C06E-64CF-4337-AB1B-1C1D56BE5E83}" dt="2023-02-17T15:57:20.345" v="89" actId="26606"/>
          <ac:spMkLst>
            <pc:docMk/>
            <pc:sldMk cId="665439023" sldId="257"/>
            <ac:spMk id="3" creationId="{EE8B71CD-526E-619A-D7A8-136444BD26E2}"/>
          </ac:spMkLst>
        </pc:spChg>
        <pc:spChg chg="add mod">
          <ac:chgData name="Karen Tobin (2129244)" userId="0bba96e2-c78b-42d5-8ad3-257650f56e3f" providerId="ADAL" clId="{9392C06E-64CF-4337-AB1B-1C1D56BE5E83}" dt="2023-03-12T12:40:14.277" v="1250" actId="26606"/>
          <ac:spMkLst>
            <pc:docMk/>
            <pc:sldMk cId="665439023" sldId="257"/>
            <ac:spMk id="7" creationId="{EE8B71CD-526E-619A-D7A8-136444BD26E2}"/>
          </ac:spMkLst>
        </pc:spChg>
        <pc:spChg chg="add">
          <ac:chgData name="Karen Tobin (2129244)" userId="0bba96e2-c78b-42d5-8ad3-257650f56e3f" providerId="ADAL" clId="{9392C06E-64CF-4337-AB1B-1C1D56BE5E83}" dt="2023-02-17T15:57:20.345" v="89" actId="26606"/>
          <ac:spMkLst>
            <pc:docMk/>
            <pc:sldMk cId="665439023" sldId="257"/>
            <ac:spMk id="8" creationId="{2BD55E05-51A2-4173-A7FA-869DE4F71AC3}"/>
          </ac:spMkLst>
        </pc:spChg>
        <pc:spChg chg="del">
          <ac:chgData name="Karen Tobin (2129244)" userId="0bba96e2-c78b-42d5-8ad3-257650f56e3f" providerId="ADAL" clId="{9392C06E-64CF-4337-AB1B-1C1D56BE5E83}" dt="2023-03-12T12:33:20.602" v="1213" actId="26606"/>
          <ac:spMkLst>
            <pc:docMk/>
            <pc:sldMk cId="665439023" sldId="257"/>
            <ac:spMk id="13" creationId="{203CBE6E-E6B2-417D-A61A-D5F70F02A402}"/>
          </ac:spMkLst>
        </pc:spChg>
        <pc:spChg chg="del">
          <ac:chgData name="Karen Tobin (2129244)" userId="0bba96e2-c78b-42d5-8ad3-257650f56e3f" providerId="ADAL" clId="{9392C06E-64CF-4337-AB1B-1C1D56BE5E83}" dt="2023-03-12T12:33:20.602" v="1213" actId="26606"/>
          <ac:spMkLst>
            <pc:docMk/>
            <pc:sldMk cId="665439023" sldId="257"/>
            <ac:spMk id="15" creationId="{1466BE98-0341-4CFA-8601-3E68FB730704}"/>
          </ac:spMkLst>
        </pc:spChg>
        <pc:spChg chg="del">
          <ac:chgData name="Karen Tobin (2129244)" userId="0bba96e2-c78b-42d5-8ad3-257650f56e3f" providerId="ADAL" clId="{9392C06E-64CF-4337-AB1B-1C1D56BE5E83}" dt="2023-03-12T12:33:20.602" v="1213" actId="26606"/>
          <ac:spMkLst>
            <pc:docMk/>
            <pc:sldMk cId="665439023" sldId="257"/>
            <ac:spMk id="17" creationId="{663E89A1-984A-4500-9453-4203AD1B83BE}"/>
          </ac:spMkLst>
        </pc:spChg>
        <pc:spChg chg="del">
          <ac:chgData name="Karen Tobin (2129244)" userId="0bba96e2-c78b-42d5-8ad3-257650f56e3f" providerId="ADAL" clId="{9392C06E-64CF-4337-AB1B-1C1D56BE5E83}" dt="2023-03-12T12:33:20.602" v="1213" actId="26606"/>
          <ac:spMkLst>
            <pc:docMk/>
            <pc:sldMk cId="665439023" sldId="257"/>
            <ac:spMk id="19" creationId="{B3FD642B-C569-4ABB-AE20-EFA6BC995903}"/>
          </ac:spMkLst>
        </pc:spChg>
        <pc:spChg chg="del">
          <ac:chgData name="Karen Tobin (2129244)" userId="0bba96e2-c78b-42d5-8ad3-257650f56e3f" providerId="ADAL" clId="{9392C06E-64CF-4337-AB1B-1C1D56BE5E83}" dt="2023-03-12T12:33:20.602" v="1213" actId="26606"/>
          <ac:spMkLst>
            <pc:docMk/>
            <pc:sldMk cId="665439023" sldId="257"/>
            <ac:spMk id="21" creationId="{AA92FED3-1F18-4138-B4E4-627D78B00203}"/>
          </ac:spMkLst>
        </pc:spChg>
        <pc:spChg chg="add del">
          <ac:chgData name="Karen Tobin (2129244)" userId="0bba96e2-c78b-42d5-8ad3-257650f56e3f" providerId="ADAL" clId="{9392C06E-64CF-4337-AB1B-1C1D56BE5E83}" dt="2023-03-12T12:40:14.277" v="1250" actId="26606"/>
          <ac:spMkLst>
            <pc:docMk/>
            <pc:sldMk cId="665439023" sldId="257"/>
            <ac:spMk id="26" creationId="{B95B9BA8-1D69-4796-85F5-B6D0BD52354B}"/>
          </ac:spMkLst>
        </pc:spChg>
        <pc:spChg chg="add del">
          <ac:chgData name="Karen Tobin (2129244)" userId="0bba96e2-c78b-42d5-8ad3-257650f56e3f" providerId="ADAL" clId="{9392C06E-64CF-4337-AB1B-1C1D56BE5E83}" dt="2023-03-12T12:39:29.458" v="1245" actId="26606"/>
          <ac:spMkLst>
            <pc:docMk/>
            <pc:sldMk cId="665439023" sldId="257"/>
            <ac:spMk id="43" creationId="{B95B9BA8-1D69-4796-85F5-B6D0BD52354B}"/>
          </ac:spMkLst>
        </pc:spChg>
        <pc:spChg chg="add del">
          <ac:chgData name="Karen Tobin (2129244)" userId="0bba96e2-c78b-42d5-8ad3-257650f56e3f" providerId="ADAL" clId="{9392C06E-64CF-4337-AB1B-1C1D56BE5E83}" dt="2023-03-12T12:40:14.219" v="1249" actId="26606"/>
          <ac:spMkLst>
            <pc:docMk/>
            <pc:sldMk cId="665439023" sldId="257"/>
            <ac:spMk id="47" creationId="{0BA5DB72-E109-4D37-B6DD-C328D539705B}"/>
          </ac:spMkLst>
        </pc:spChg>
        <pc:spChg chg="add del">
          <ac:chgData name="Karen Tobin (2129244)" userId="0bba96e2-c78b-42d5-8ad3-257650f56e3f" providerId="ADAL" clId="{9392C06E-64CF-4337-AB1B-1C1D56BE5E83}" dt="2023-03-12T12:39:50.870" v="1247" actId="26606"/>
          <ac:spMkLst>
            <pc:docMk/>
            <pc:sldMk cId="665439023" sldId="257"/>
            <ac:spMk id="52" creationId="{B73D3AEB-8AA3-481D-9F6F-B80FE58DD5BD}"/>
          </ac:spMkLst>
        </pc:spChg>
        <pc:spChg chg="add del">
          <ac:chgData name="Karen Tobin (2129244)" userId="0bba96e2-c78b-42d5-8ad3-257650f56e3f" providerId="ADAL" clId="{9392C06E-64CF-4337-AB1B-1C1D56BE5E83}" dt="2023-03-12T12:39:50.870" v="1247" actId="26606"/>
          <ac:spMkLst>
            <pc:docMk/>
            <pc:sldMk cId="665439023" sldId="257"/>
            <ac:spMk id="53" creationId="{205D069A-295F-435F-8B39-14D44D98690C}"/>
          </ac:spMkLst>
        </pc:spChg>
        <pc:spChg chg="add del">
          <ac:chgData name="Karen Tobin (2129244)" userId="0bba96e2-c78b-42d5-8ad3-257650f56e3f" providerId="ADAL" clId="{9392C06E-64CF-4337-AB1B-1C1D56BE5E83}" dt="2023-03-12T12:39:50.870" v="1247" actId="26606"/>
          <ac:spMkLst>
            <pc:docMk/>
            <pc:sldMk cId="665439023" sldId="257"/>
            <ac:spMk id="54" creationId="{5BD9FE98-387B-4EC6-A44D-C6F923034956}"/>
          </ac:spMkLst>
        </pc:spChg>
        <pc:spChg chg="add del">
          <ac:chgData name="Karen Tobin (2129244)" userId="0bba96e2-c78b-42d5-8ad3-257650f56e3f" providerId="ADAL" clId="{9392C06E-64CF-4337-AB1B-1C1D56BE5E83}" dt="2023-03-12T12:39:50.870" v="1247" actId="26606"/>
          <ac:spMkLst>
            <pc:docMk/>
            <pc:sldMk cId="665439023" sldId="257"/>
            <ac:spMk id="55" creationId="{14925E00-1519-483D-BEDE-3DB840745A7C}"/>
          </ac:spMkLst>
        </pc:spChg>
        <pc:spChg chg="add del">
          <ac:chgData name="Karen Tobin (2129244)" userId="0bba96e2-c78b-42d5-8ad3-257650f56e3f" providerId="ADAL" clId="{9392C06E-64CF-4337-AB1B-1C1D56BE5E83}" dt="2023-03-12T12:39:50.870" v="1247" actId="26606"/>
          <ac:spMkLst>
            <pc:docMk/>
            <pc:sldMk cId="665439023" sldId="257"/>
            <ac:spMk id="63" creationId="{AC26F14B-F98B-4B7D-AF0B-24D840F67A5C}"/>
          </ac:spMkLst>
        </pc:spChg>
        <pc:spChg chg="add del">
          <ac:chgData name="Karen Tobin (2129244)" userId="0bba96e2-c78b-42d5-8ad3-257650f56e3f" providerId="ADAL" clId="{9392C06E-64CF-4337-AB1B-1C1D56BE5E83}" dt="2023-03-12T12:40:14.219" v="1249" actId="26606"/>
          <ac:spMkLst>
            <pc:docMk/>
            <pc:sldMk cId="665439023" sldId="257"/>
            <ac:spMk id="71" creationId="{C8D9C5DD-B8B3-46A0-8FBC-EE462F96C4E5}"/>
          </ac:spMkLst>
        </pc:spChg>
        <pc:spChg chg="add del">
          <ac:chgData name="Karen Tobin (2129244)" userId="0bba96e2-c78b-42d5-8ad3-257650f56e3f" providerId="ADAL" clId="{9392C06E-64CF-4337-AB1B-1C1D56BE5E83}" dt="2023-03-12T12:40:14.219" v="1249" actId="26606"/>
          <ac:spMkLst>
            <pc:docMk/>
            <pc:sldMk cId="665439023" sldId="257"/>
            <ac:spMk id="72" creationId="{5112AC23-F046-4DC5-9B92-07CA6CC7C580}"/>
          </ac:spMkLst>
        </pc:spChg>
        <pc:spChg chg="add del">
          <ac:chgData name="Karen Tobin (2129244)" userId="0bba96e2-c78b-42d5-8ad3-257650f56e3f" providerId="ADAL" clId="{9392C06E-64CF-4337-AB1B-1C1D56BE5E83}" dt="2023-03-12T12:40:14.219" v="1249" actId="26606"/>
          <ac:spMkLst>
            <pc:docMk/>
            <pc:sldMk cId="665439023" sldId="257"/>
            <ac:spMk id="73" creationId="{175AAFE7-143D-45AC-B616-09521E0F5597}"/>
          </ac:spMkLst>
        </pc:spChg>
        <pc:spChg chg="add del">
          <ac:chgData name="Karen Tobin (2129244)" userId="0bba96e2-c78b-42d5-8ad3-257650f56e3f" providerId="ADAL" clId="{9392C06E-64CF-4337-AB1B-1C1D56BE5E83}" dt="2023-03-12T12:40:14.219" v="1249" actId="26606"/>
          <ac:spMkLst>
            <pc:docMk/>
            <pc:sldMk cId="665439023" sldId="257"/>
            <ac:spMk id="81" creationId="{EB2D1A1F-B200-4444-AE01-EFC97AF7B51F}"/>
          </ac:spMkLst>
        </pc:spChg>
        <pc:spChg chg="add">
          <ac:chgData name="Karen Tobin (2129244)" userId="0bba96e2-c78b-42d5-8ad3-257650f56e3f" providerId="ADAL" clId="{9392C06E-64CF-4337-AB1B-1C1D56BE5E83}" dt="2023-03-12T12:40:14.277" v="1250" actId="26606"/>
          <ac:spMkLst>
            <pc:docMk/>
            <pc:sldMk cId="665439023" sldId="257"/>
            <ac:spMk id="85" creationId="{E8A8EAB8-D2FF-444D-B34B-7D32F106AD0E}"/>
          </ac:spMkLst>
        </pc:spChg>
        <pc:grpChg chg="add del">
          <ac:chgData name="Karen Tobin (2129244)" userId="0bba96e2-c78b-42d5-8ad3-257650f56e3f" providerId="ADAL" clId="{9392C06E-64CF-4337-AB1B-1C1D56BE5E83}" dt="2023-03-12T12:40:14.277" v="1250" actId="26606"/>
          <ac:grpSpMkLst>
            <pc:docMk/>
            <pc:sldMk cId="665439023" sldId="257"/>
            <ac:grpSpMk id="28" creationId="{5F892E19-92E7-4BB2-8C3F-DBDFE8D9D324}"/>
          </ac:grpSpMkLst>
        </pc:grpChg>
        <pc:grpChg chg="add del">
          <ac:chgData name="Karen Tobin (2129244)" userId="0bba96e2-c78b-42d5-8ad3-257650f56e3f" providerId="ADAL" clId="{9392C06E-64CF-4337-AB1B-1C1D56BE5E83}" dt="2023-03-12T12:39:29.458" v="1245" actId="26606"/>
          <ac:grpSpMkLst>
            <pc:docMk/>
            <pc:sldMk cId="665439023" sldId="257"/>
            <ac:grpSpMk id="45" creationId="{4728F330-19FB-4D39-BD0F-53032ABFEB7F}"/>
          </ac:grpSpMkLst>
        </pc:grpChg>
        <pc:grpChg chg="add del">
          <ac:chgData name="Karen Tobin (2129244)" userId="0bba96e2-c78b-42d5-8ad3-257650f56e3f" providerId="ADAL" clId="{9392C06E-64CF-4337-AB1B-1C1D56BE5E83}" dt="2023-03-12T12:39:50.870" v="1247" actId="26606"/>
          <ac:grpSpMkLst>
            <pc:docMk/>
            <pc:sldMk cId="665439023" sldId="257"/>
            <ac:grpSpMk id="56" creationId="{7CFB420D-223A-4357-AA4A-003C6C2A7066}"/>
          </ac:grpSpMkLst>
        </pc:grpChg>
        <pc:grpChg chg="add del">
          <ac:chgData name="Karen Tobin (2129244)" userId="0bba96e2-c78b-42d5-8ad3-257650f56e3f" providerId="ADAL" clId="{9392C06E-64CF-4337-AB1B-1C1D56BE5E83}" dt="2023-03-12T12:39:50.870" v="1247" actId="26606"/>
          <ac:grpSpMkLst>
            <pc:docMk/>
            <pc:sldMk cId="665439023" sldId="257"/>
            <ac:grpSpMk id="57" creationId="{D86A47AA-3999-4EE6-BC5C-502DAE57FE1A}"/>
          </ac:grpSpMkLst>
        </pc:grpChg>
        <pc:grpChg chg="add del">
          <ac:chgData name="Karen Tobin (2129244)" userId="0bba96e2-c78b-42d5-8ad3-257650f56e3f" providerId="ADAL" clId="{9392C06E-64CF-4337-AB1B-1C1D56BE5E83}" dt="2023-03-12T12:40:14.219" v="1249" actId="26606"/>
          <ac:grpSpMkLst>
            <pc:docMk/>
            <pc:sldMk cId="665439023" sldId="257"/>
            <ac:grpSpMk id="59" creationId="{70E4CB9D-2256-4786-8DDF-ADFBF3533745}"/>
          </ac:grpSpMkLst>
        </pc:grpChg>
        <pc:grpChg chg="add del">
          <ac:chgData name="Karen Tobin (2129244)" userId="0bba96e2-c78b-42d5-8ad3-257650f56e3f" providerId="ADAL" clId="{9392C06E-64CF-4337-AB1B-1C1D56BE5E83}" dt="2023-03-12T12:39:50.870" v="1247" actId="26606"/>
          <ac:grpSpMkLst>
            <pc:docMk/>
            <pc:sldMk cId="665439023" sldId="257"/>
            <ac:grpSpMk id="65" creationId="{CA745027-6B11-4363-8A2E-CB8EB38EBA95}"/>
          </ac:grpSpMkLst>
        </pc:grpChg>
        <pc:grpChg chg="add del">
          <ac:chgData name="Karen Tobin (2129244)" userId="0bba96e2-c78b-42d5-8ad3-257650f56e3f" providerId="ADAL" clId="{9392C06E-64CF-4337-AB1B-1C1D56BE5E83}" dt="2023-03-12T12:40:14.219" v="1249" actId="26606"/>
          <ac:grpSpMkLst>
            <pc:docMk/>
            <pc:sldMk cId="665439023" sldId="257"/>
            <ac:grpSpMk id="74" creationId="{7C34EE77-74D1-42B4-801B-40B35A68C127}"/>
          </ac:grpSpMkLst>
        </pc:grpChg>
        <pc:grpChg chg="add del">
          <ac:chgData name="Karen Tobin (2129244)" userId="0bba96e2-c78b-42d5-8ad3-257650f56e3f" providerId="ADAL" clId="{9392C06E-64CF-4337-AB1B-1C1D56BE5E83}" dt="2023-03-12T12:40:14.219" v="1249" actId="26606"/>
          <ac:grpSpMkLst>
            <pc:docMk/>
            <pc:sldMk cId="665439023" sldId="257"/>
            <ac:grpSpMk id="83" creationId="{568E6F37-AE05-46BF-A77F-5505926E92C6}"/>
          </ac:grpSpMkLst>
        </pc:grpChg>
        <pc:graphicFrameChg chg="add del">
          <ac:chgData name="Karen Tobin (2129244)" userId="0bba96e2-c78b-42d5-8ad3-257650f56e3f" providerId="ADAL" clId="{9392C06E-64CF-4337-AB1B-1C1D56BE5E83}" dt="2023-02-17T15:57:20.330" v="88" actId="26606"/>
          <ac:graphicFrameMkLst>
            <pc:docMk/>
            <pc:sldMk cId="665439023" sldId="257"/>
            <ac:graphicFrameMk id="5" creationId="{AF300C4E-9CBE-6743-05D9-FEADC89C880C}"/>
          </ac:graphicFrameMkLst>
        </pc:graphicFrameChg>
        <pc:cxnChg chg="add">
          <ac:chgData name="Karen Tobin (2129244)" userId="0bba96e2-c78b-42d5-8ad3-257650f56e3f" providerId="ADAL" clId="{9392C06E-64CF-4337-AB1B-1C1D56BE5E83}" dt="2023-03-12T12:40:14.277" v="1250" actId="26606"/>
          <ac:cxnSpMkLst>
            <pc:docMk/>
            <pc:sldMk cId="665439023" sldId="257"/>
            <ac:cxnSpMk id="86" creationId="{067633D1-6EE6-4118-B9F0-B363477BEE7A}"/>
          </ac:cxnSpMkLst>
        </pc:cxnChg>
        <pc:cxnChg chg="add">
          <ac:chgData name="Karen Tobin (2129244)" userId="0bba96e2-c78b-42d5-8ad3-257650f56e3f" providerId="ADAL" clId="{9392C06E-64CF-4337-AB1B-1C1D56BE5E83}" dt="2023-03-12T12:40:14.277" v="1250" actId="26606"/>
          <ac:cxnSpMkLst>
            <pc:docMk/>
            <pc:sldMk cId="665439023" sldId="257"/>
            <ac:cxnSpMk id="87" creationId="{4AD7FFC6-42A9-49CB-B5E9-B3F6B038331B}"/>
          </ac:cxnSpMkLst>
        </pc:cxnChg>
      </pc:sldChg>
      <pc:sldChg chg="addSp delSp modSp del mod">
        <pc:chgData name="Karen Tobin (2129244)" userId="0bba96e2-c78b-42d5-8ad3-257650f56e3f" providerId="ADAL" clId="{9392C06E-64CF-4337-AB1B-1C1D56BE5E83}" dt="2023-03-12T16:51:43.910" v="2909" actId="2696"/>
        <pc:sldMkLst>
          <pc:docMk/>
          <pc:sldMk cId="3883883172" sldId="258"/>
        </pc:sldMkLst>
        <pc:spChg chg="add mod">
          <ac:chgData name="Karen Tobin (2129244)" userId="0bba96e2-c78b-42d5-8ad3-257650f56e3f" providerId="ADAL" clId="{9392C06E-64CF-4337-AB1B-1C1D56BE5E83}" dt="2023-02-17T18:24:18.906" v="483" actId="14100"/>
          <ac:spMkLst>
            <pc:docMk/>
            <pc:sldMk cId="3883883172" sldId="258"/>
            <ac:spMk id="3" creationId="{2BFF435A-58E8-C107-B9BC-F942E2BD0592}"/>
          </ac:spMkLst>
        </pc:spChg>
        <pc:spChg chg="mod">
          <ac:chgData name="Karen Tobin (2129244)" userId="0bba96e2-c78b-42d5-8ad3-257650f56e3f" providerId="ADAL" clId="{9392C06E-64CF-4337-AB1B-1C1D56BE5E83}" dt="2023-02-17T18:53:43.490" v="503" actId="1076"/>
          <ac:spMkLst>
            <pc:docMk/>
            <pc:sldMk cId="3883883172" sldId="258"/>
            <ac:spMk id="5" creationId="{227173F6-957A-CF79-E830-D985786E1504}"/>
          </ac:spMkLst>
        </pc:spChg>
        <pc:spChg chg="add del mod ord">
          <ac:chgData name="Karen Tobin (2129244)" userId="0bba96e2-c78b-42d5-8ad3-257650f56e3f" providerId="ADAL" clId="{9392C06E-64CF-4337-AB1B-1C1D56BE5E83}" dt="2023-02-17T19:11:27.428" v="949" actId="21"/>
          <ac:spMkLst>
            <pc:docMk/>
            <pc:sldMk cId="3883883172" sldId="258"/>
            <ac:spMk id="6" creationId="{9E291769-F252-D869-AA13-4A1238AD2E24}"/>
          </ac:spMkLst>
        </pc:spChg>
        <pc:spChg chg="add mod">
          <ac:chgData name="Karen Tobin (2129244)" userId="0bba96e2-c78b-42d5-8ad3-257650f56e3f" providerId="ADAL" clId="{9392C06E-64CF-4337-AB1B-1C1D56BE5E83}" dt="2023-02-17T19:19:12.028" v="1010" actId="1076"/>
          <ac:spMkLst>
            <pc:docMk/>
            <pc:sldMk cId="3883883172" sldId="258"/>
            <ac:spMk id="7" creationId="{B53739CA-842D-A9B8-90BB-94D5625A6843}"/>
          </ac:spMkLst>
        </pc:spChg>
        <pc:spChg chg="mod">
          <ac:chgData name="Karen Tobin (2129244)" userId="0bba96e2-c78b-42d5-8ad3-257650f56e3f" providerId="ADAL" clId="{9392C06E-64CF-4337-AB1B-1C1D56BE5E83}" dt="2023-02-17T19:17:53.092" v="985" actId="313"/>
          <ac:spMkLst>
            <pc:docMk/>
            <pc:sldMk cId="3883883172" sldId="258"/>
            <ac:spMk id="9" creationId="{52B6D38E-1262-C43C-FFCE-6847DA7F7C67}"/>
          </ac:spMkLst>
        </pc:spChg>
        <pc:picChg chg="mod">
          <ac:chgData name="Karen Tobin (2129244)" userId="0bba96e2-c78b-42d5-8ad3-257650f56e3f" providerId="ADAL" clId="{9392C06E-64CF-4337-AB1B-1C1D56BE5E83}" dt="2023-03-12T16:51:08.828" v="2905" actId="14100"/>
          <ac:picMkLst>
            <pc:docMk/>
            <pc:sldMk cId="3883883172" sldId="258"/>
            <ac:picMk id="4" creationId="{36115DFC-E2D0-84A4-50E0-B09C5818A5F2}"/>
          </ac:picMkLst>
        </pc:picChg>
      </pc:sldChg>
      <pc:sldChg chg="addSp delSp modSp mod setBg setClrOvrMap">
        <pc:chgData name="Karen Tobin (2129244)" userId="0bba96e2-c78b-42d5-8ad3-257650f56e3f" providerId="ADAL" clId="{9392C06E-64CF-4337-AB1B-1C1D56BE5E83}" dt="2023-03-12T14:46:47.056" v="1453" actId="6549"/>
        <pc:sldMkLst>
          <pc:docMk/>
          <pc:sldMk cId="3409954569" sldId="259"/>
        </pc:sldMkLst>
        <pc:spChg chg="mod">
          <ac:chgData name="Karen Tobin (2129244)" userId="0bba96e2-c78b-42d5-8ad3-257650f56e3f" providerId="ADAL" clId="{9392C06E-64CF-4337-AB1B-1C1D56BE5E83}" dt="2023-02-17T16:23:10.063" v="299" actId="27636"/>
          <ac:spMkLst>
            <pc:docMk/>
            <pc:sldMk cId="3409954569" sldId="259"/>
            <ac:spMk id="2" creationId="{A2E8563B-D786-40C7-05AA-4B8A11D6E85A}"/>
          </ac:spMkLst>
        </pc:spChg>
        <pc:spChg chg="mod ord">
          <ac:chgData name="Karen Tobin (2129244)" userId="0bba96e2-c78b-42d5-8ad3-257650f56e3f" providerId="ADAL" clId="{9392C06E-64CF-4337-AB1B-1C1D56BE5E83}" dt="2023-02-17T21:32:13.441" v="1164" actId="20577"/>
          <ac:spMkLst>
            <pc:docMk/>
            <pc:sldMk cId="3409954569" sldId="259"/>
            <ac:spMk id="25" creationId="{B39472AA-ED9E-5C7D-9901-B777A7C890D7}"/>
          </ac:spMkLst>
        </pc:spChg>
        <pc:spChg chg="del">
          <ac:chgData name="Karen Tobin (2129244)" userId="0bba96e2-c78b-42d5-8ad3-257650f56e3f" providerId="ADAL" clId="{9392C06E-64CF-4337-AB1B-1C1D56BE5E83}" dt="2023-02-17T15:55:08.013" v="81" actId="26606"/>
          <ac:spMkLst>
            <pc:docMk/>
            <pc:sldMk cId="3409954569" sldId="259"/>
            <ac:spMk id="37" creationId="{C232B152-3720-4D3B-97ED-45CE5483F16F}"/>
          </ac:spMkLst>
        </pc:spChg>
        <pc:spChg chg="del">
          <ac:chgData name="Karen Tobin (2129244)" userId="0bba96e2-c78b-42d5-8ad3-257650f56e3f" providerId="ADAL" clId="{9392C06E-64CF-4337-AB1B-1C1D56BE5E83}" dt="2023-02-17T15:55:08.013" v="81" actId="26606"/>
          <ac:spMkLst>
            <pc:docMk/>
            <pc:sldMk cId="3409954569" sldId="259"/>
            <ac:spMk id="39" creationId="{11BAB570-FF10-4E96-8A3F-FA9804702B89}"/>
          </ac:spMkLst>
        </pc:spChg>
        <pc:spChg chg="del">
          <ac:chgData name="Karen Tobin (2129244)" userId="0bba96e2-c78b-42d5-8ad3-257650f56e3f" providerId="ADAL" clId="{9392C06E-64CF-4337-AB1B-1C1D56BE5E83}" dt="2023-02-17T15:55:08.013" v="81" actId="26606"/>
          <ac:spMkLst>
            <pc:docMk/>
            <pc:sldMk cId="3409954569" sldId="259"/>
            <ac:spMk id="41" creationId="{4B9FAFB2-BEB5-4848-8018-BCAD99E2E1AA}"/>
          </ac:spMkLst>
        </pc:spChg>
        <pc:spChg chg="add del">
          <ac:chgData name="Karen Tobin (2129244)" userId="0bba96e2-c78b-42d5-8ad3-257650f56e3f" providerId="ADAL" clId="{9392C06E-64CF-4337-AB1B-1C1D56BE5E83}" dt="2023-02-17T15:56:24.674" v="86" actId="26606"/>
          <ac:spMkLst>
            <pc:docMk/>
            <pc:sldMk cId="3409954569" sldId="259"/>
            <ac:spMk id="48" creationId="{CF62D2A7-8207-488C-9F46-316BA81A16C8}"/>
          </ac:spMkLst>
        </pc:spChg>
        <pc:spChg chg="add del">
          <ac:chgData name="Karen Tobin (2129244)" userId="0bba96e2-c78b-42d5-8ad3-257650f56e3f" providerId="ADAL" clId="{9392C06E-64CF-4337-AB1B-1C1D56BE5E83}" dt="2023-02-17T15:56:24.674" v="86" actId="26606"/>
          <ac:spMkLst>
            <pc:docMk/>
            <pc:sldMk cId="3409954569" sldId="259"/>
            <ac:spMk id="50" creationId="{52AC6D7F-F068-4E11-BB06-F601D89BB980}"/>
          </ac:spMkLst>
        </pc:spChg>
        <pc:spChg chg="add del">
          <ac:chgData name="Karen Tobin (2129244)" userId="0bba96e2-c78b-42d5-8ad3-257650f56e3f" providerId="ADAL" clId="{9392C06E-64CF-4337-AB1B-1C1D56BE5E83}" dt="2023-02-17T15:56:02.100" v="83" actId="26606"/>
          <ac:spMkLst>
            <pc:docMk/>
            <pc:sldMk cId="3409954569" sldId="259"/>
            <ac:spMk id="55" creationId="{22587ECF-85E9-4393-9D87-8EB6F3F6C208}"/>
          </ac:spMkLst>
        </pc:spChg>
        <pc:spChg chg="add del">
          <ac:chgData name="Karen Tobin (2129244)" userId="0bba96e2-c78b-42d5-8ad3-257650f56e3f" providerId="ADAL" clId="{9392C06E-64CF-4337-AB1B-1C1D56BE5E83}" dt="2023-02-17T15:56:24.649" v="85" actId="26606"/>
          <ac:spMkLst>
            <pc:docMk/>
            <pc:sldMk cId="3409954569" sldId="259"/>
            <ac:spMk id="60" creationId="{C4E4288A-DFC8-40A2-90E5-70E851A933AD}"/>
          </ac:spMkLst>
        </pc:spChg>
        <pc:spChg chg="add del">
          <ac:chgData name="Karen Tobin (2129244)" userId="0bba96e2-c78b-42d5-8ad3-257650f56e3f" providerId="ADAL" clId="{9392C06E-64CF-4337-AB1B-1C1D56BE5E83}" dt="2023-02-17T15:56:24.649" v="85" actId="26606"/>
          <ac:spMkLst>
            <pc:docMk/>
            <pc:sldMk cId="3409954569" sldId="259"/>
            <ac:spMk id="61" creationId="{956571CF-1434-4180-A385-D4AC63B6269D}"/>
          </ac:spMkLst>
        </pc:spChg>
        <pc:spChg chg="add del">
          <ac:chgData name="Karen Tobin (2129244)" userId="0bba96e2-c78b-42d5-8ad3-257650f56e3f" providerId="ADAL" clId="{9392C06E-64CF-4337-AB1B-1C1D56BE5E83}" dt="2023-02-17T15:56:24.649" v="85" actId="26606"/>
          <ac:spMkLst>
            <pc:docMk/>
            <pc:sldMk cId="3409954569" sldId="259"/>
            <ac:spMk id="63" creationId="{9AD93FD3-7DF2-4DC8-BD55-8B2EB5F63F2A}"/>
          </ac:spMkLst>
        </pc:spChg>
        <pc:spChg chg="add del">
          <ac:chgData name="Karen Tobin (2129244)" userId="0bba96e2-c78b-42d5-8ad3-257650f56e3f" providerId="ADAL" clId="{9392C06E-64CF-4337-AB1B-1C1D56BE5E83}" dt="2023-02-17T15:57:36.987" v="90" actId="26606"/>
          <ac:spMkLst>
            <pc:docMk/>
            <pc:sldMk cId="3409954569" sldId="259"/>
            <ac:spMk id="65" creationId="{9D25F302-27C5-414F-97F8-6EA0A6C028BA}"/>
          </ac:spMkLst>
        </pc:spChg>
        <pc:spChg chg="add del">
          <ac:chgData name="Karen Tobin (2129244)" userId="0bba96e2-c78b-42d5-8ad3-257650f56e3f" providerId="ADAL" clId="{9392C06E-64CF-4337-AB1B-1C1D56BE5E83}" dt="2023-02-17T15:57:36.987" v="90" actId="26606"/>
          <ac:spMkLst>
            <pc:docMk/>
            <pc:sldMk cId="3409954569" sldId="259"/>
            <ac:spMk id="66" creationId="{830A36F8-48C2-4842-A87B-8CE8DF4E7FD2}"/>
          </ac:spMkLst>
        </pc:spChg>
        <pc:spChg chg="add del">
          <ac:chgData name="Karen Tobin (2129244)" userId="0bba96e2-c78b-42d5-8ad3-257650f56e3f" providerId="ADAL" clId="{9392C06E-64CF-4337-AB1B-1C1D56BE5E83}" dt="2023-02-17T15:57:36.987" v="90" actId="26606"/>
          <ac:spMkLst>
            <pc:docMk/>
            <pc:sldMk cId="3409954569" sldId="259"/>
            <ac:spMk id="67" creationId="{8F451A30-466B-4996-9BA5-CD6ABCC6D558}"/>
          </ac:spMkLst>
        </pc:spChg>
        <pc:spChg chg="add">
          <ac:chgData name="Karen Tobin (2129244)" userId="0bba96e2-c78b-42d5-8ad3-257650f56e3f" providerId="ADAL" clId="{9392C06E-64CF-4337-AB1B-1C1D56BE5E83}" dt="2023-02-17T15:57:36.987" v="90" actId="26606"/>
          <ac:spMkLst>
            <pc:docMk/>
            <pc:sldMk cId="3409954569" sldId="259"/>
            <ac:spMk id="72" creationId="{56C20283-73E0-40EC-8AD8-057F581F64C2}"/>
          </ac:spMkLst>
        </pc:spChg>
        <pc:spChg chg="add">
          <ac:chgData name="Karen Tobin (2129244)" userId="0bba96e2-c78b-42d5-8ad3-257650f56e3f" providerId="ADAL" clId="{9392C06E-64CF-4337-AB1B-1C1D56BE5E83}" dt="2023-02-17T15:57:36.987" v="90" actId="26606"/>
          <ac:spMkLst>
            <pc:docMk/>
            <pc:sldMk cId="3409954569" sldId="259"/>
            <ac:spMk id="74" creationId="{3FCC729B-E528-40C3-82D3-BA4375575E87}"/>
          </ac:spMkLst>
        </pc:spChg>
        <pc:spChg chg="add">
          <ac:chgData name="Karen Tobin (2129244)" userId="0bba96e2-c78b-42d5-8ad3-257650f56e3f" providerId="ADAL" clId="{9392C06E-64CF-4337-AB1B-1C1D56BE5E83}" dt="2023-02-17T15:57:36.987" v="90" actId="26606"/>
          <ac:spMkLst>
            <pc:docMk/>
            <pc:sldMk cId="3409954569" sldId="259"/>
            <ac:spMk id="76" creationId="{58F1FB8D-1842-4A04-998D-6CF047AB2790}"/>
          </ac:spMkLst>
        </pc:spChg>
        <pc:spChg chg="mod">
          <ac:chgData name="Karen Tobin (2129244)" userId="0bba96e2-c78b-42d5-8ad3-257650f56e3f" providerId="ADAL" clId="{9392C06E-64CF-4337-AB1B-1C1D56BE5E83}" dt="2023-03-12T14:46:47.056" v="1453" actId="6549"/>
          <ac:spMkLst>
            <pc:docMk/>
            <pc:sldMk cId="3409954569" sldId="259"/>
            <ac:spMk id="80" creationId="{B39472AA-ED9E-5C7D-9901-B777A7C890D7}"/>
          </ac:spMkLst>
        </pc:spChg>
        <pc:grpChg chg="add del">
          <ac:chgData name="Karen Tobin (2129244)" userId="0bba96e2-c78b-42d5-8ad3-257650f56e3f" providerId="ADAL" clId="{9392C06E-64CF-4337-AB1B-1C1D56BE5E83}" dt="2023-02-17T15:56:24.649" v="85" actId="26606"/>
          <ac:grpSpMkLst>
            <pc:docMk/>
            <pc:sldMk cId="3409954569" sldId="259"/>
            <ac:grpSpMk id="57" creationId="{C770F868-28FE-4B38-8FC7-E9C841B837FA}"/>
          </ac:grpSpMkLst>
        </pc:grpChg>
        <pc:picChg chg="add mod">
          <ac:chgData name="Karen Tobin (2129244)" userId="0bba96e2-c78b-42d5-8ad3-257650f56e3f" providerId="ADAL" clId="{9392C06E-64CF-4337-AB1B-1C1D56BE5E83}" dt="2023-02-17T16:20:59.374" v="211" actId="208"/>
          <ac:picMkLst>
            <pc:docMk/>
            <pc:sldMk cId="3409954569" sldId="259"/>
            <ac:picMk id="45" creationId="{7BD78E5A-1245-BF4B-0FB9-6627B34C2BBC}"/>
          </ac:picMkLst>
        </pc:picChg>
      </pc:sldChg>
      <pc:sldChg chg="addSp delSp modSp del mod ord">
        <pc:chgData name="Karen Tobin (2129244)" userId="0bba96e2-c78b-42d5-8ad3-257650f56e3f" providerId="ADAL" clId="{9392C06E-64CF-4337-AB1B-1C1D56BE5E83}" dt="2023-02-17T16:13:43.224" v="106" actId="2696"/>
        <pc:sldMkLst>
          <pc:docMk/>
          <pc:sldMk cId="2220062113" sldId="260"/>
        </pc:sldMkLst>
        <pc:spChg chg="del mod">
          <ac:chgData name="Karen Tobin (2129244)" userId="0bba96e2-c78b-42d5-8ad3-257650f56e3f" providerId="ADAL" clId="{9392C06E-64CF-4337-AB1B-1C1D56BE5E83}" dt="2023-02-17T15:51:42.320" v="72" actId="21"/>
          <ac:spMkLst>
            <pc:docMk/>
            <pc:sldMk cId="2220062113" sldId="260"/>
            <ac:spMk id="2" creationId="{991D2FD9-CD5C-A1F9-B355-AB346EA6A6E5}"/>
          </ac:spMkLst>
        </pc:spChg>
        <pc:spChg chg="del">
          <ac:chgData name="Karen Tobin (2129244)" userId="0bba96e2-c78b-42d5-8ad3-257650f56e3f" providerId="ADAL" clId="{9392C06E-64CF-4337-AB1B-1C1D56BE5E83}" dt="2023-02-17T14:53:59.344" v="18" actId="21"/>
          <ac:spMkLst>
            <pc:docMk/>
            <pc:sldMk cId="2220062113" sldId="260"/>
            <ac:spMk id="5" creationId="{75FCA23D-CAE5-A887-B69B-3414A9D0B1F5}"/>
          </ac:spMkLst>
        </pc:spChg>
        <pc:spChg chg="add del mod">
          <ac:chgData name="Karen Tobin (2129244)" userId="0bba96e2-c78b-42d5-8ad3-257650f56e3f" providerId="ADAL" clId="{9392C06E-64CF-4337-AB1B-1C1D56BE5E83}" dt="2023-02-17T15:01:44.729" v="38" actId="931"/>
          <ac:spMkLst>
            <pc:docMk/>
            <pc:sldMk cId="2220062113" sldId="260"/>
            <ac:spMk id="6" creationId="{FB322FEB-80F6-07EB-1A2D-75302E6B3899}"/>
          </ac:spMkLst>
        </pc:spChg>
        <pc:spChg chg="add del mod">
          <ac:chgData name="Karen Tobin (2129244)" userId="0bba96e2-c78b-42d5-8ad3-257650f56e3f" providerId="ADAL" clId="{9392C06E-64CF-4337-AB1B-1C1D56BE5E83}" dt="2023-02-17T15:51:52.710" v="73" actId="21"/>
          <ac:spMkLst>
            <pc:docMk/>
            <pc:sldMk cId="2220062113" sldId="260"/>
            <ac:spMk id="10" creationId="{CC49AEBC-FB69-E710-E92A-B0025431A572}"/>
          </ac:spMkLst>
        </pc:spChg>
        <pc:spChg chg="del">
          <ac:chgData name="Karen Tobin (2129244)" userId="0bba96e2-c78b-42d5-8ad3-257650f56e3f" providerId="ADAL" clId="{9392C06E-64CF-4337-AB1B-1C1D56BE5E83}" dt="2023-02-17T15:52:12.904" v="74" actId="26606"/>
          <ac:spMkLst>
            <pc:docMk/>
            <pc:sldMk cId="2220062113" sldId="260"/>
            <ac:spMk id="29" creationId="{A4AC5506-6312-4701-8D3C-40187889A947}"/>
          </ac:spMkLst>
        </pc:spChg>
        <pc:spChg chg="add">
          <ac:chgData name="Karen Tobin (2129244)" userId="0bba96e2-c78b-42d5-8ad3-257650f56e3f" providerId="ADAL" clId="{9392C06E-64CF-4337-AB1B-1C1D56BE5E83}" dt="2023-02-17T15:52:12.904" v="74" actId="26606"/>
          <ac:spMkLst>
            <pc:docMk/>
            <pc:sldMk cId="2220062113" sldId="260"/>
            <ac:spMk id="34" creationId="{42A4FC2C-047E-45A5-965D-8E1E3BF09BC6}"/>
          </ac:spMkLst>
        </pc:spChg>
        <pc:picChg chg="del mod">
          <ac:chgData name="Karen Tobin (2129244)" userId="0bba96e2-c78b-42d5-8ad3-257650f56e3f" providerId="ADAL" clId="{9392C06E-64CF-4337-AB1B-1C1D56BE5E83}" dt="2023-02-17T14:53:59.344" v="18" actId="21"/>
          <ac:picMkLst>
            <pc:docMk/>
            <pc:sldMk cId="2220062113" sldId="260"/>
            <ac:picMk id="4" creationId="{6FD92708-29CB-B94A-5C5A-FFF7F7EA9021}"/>
          </ac:picMkLst>
        </pc:picChg>
        <pc:picChg chg="add mod">
          <ac:chgData name="Karen Tobin (2129244)" userId="0bba96e2-c78b-42d5-8ad3-257650f56e3f" providerId="ADAL" clId="{9392C06E-64CF-4337-AB1B-1C1D56BE5E83}" dt="2023-02-17T15:52:12.904" v="74" actId="26606"/>
          <ac:picMkLst>
            <pc:docMk/>
            <pc:sldMk cId="2220062113" sldId="260"/>
            <ac:picMk id="8" creationId="{B58EAA83-A262-7D1D-CE2C-11FABE94DAF0}"/>
          </ac:picMkLst>
        </pc:picChg>
      </pc:sldChg>
      <pc:sldChg chg="addSp delSp modSp new del mod">
        <pc:chgData name="Karen Tobin (2129244)" userId="0bba96e2-c78b-42d5-8ad3-257650f56e3f" providerId="ADAL" clId="{9392C06E-64CF-4337-AB1B-1C1D56BE5E83}" dt="2023-02-17T15:50:57.838" v="71" actId="2696"/>
        <pc:sldMkLst>
          <pc:docMk/>
          <pc:sldMk cId="688471138" sldId="261"/>
        </pc:sldMkLst>
        <pc:spChg chg="del">
          <ac:chgData name="Karen Tobin (2129244)" userId="0bba96e2-c78b-42d5-8ad3-257650f56e3f" providerId="ADAL" clId="{9392C06E-64CF-4337-AB1B-1C1D56BE5E83}" dt="2023-02-17T15:48:32.321" v="56" actId="22"/>
          <ac:spMkLst>
            <pc:docMk/>
            <pc:sldMk cId="688471138" sldId="261"/>
            <ac:spMk id="3" creationId="{04091745-9A36-566C-9CBF-8B02F5A682B3}"/>
          </ac:spMkLst>
        </pc:spChg>
        <pc:spChg chg="add del mod">
          <ac:chgData name="Karen Tobin (2129244)" userId="0bba96e2-c78b-42d5-8ad3-257650f56e3f" providerId="ADAL" clId="{9392C06E-64CF-4337-AB1B-1C1D56BE5E83}" dt="2023-02-17T15:49:38.090" v="58" actId="931"/>
          <ac:spMkLst>
            <pc:docMk/>
            <pc:sldMk cId="688471138" sldId="261"/>
            <ac:spMk id="7" creationId="{624DD08A-AB9E-400D-7A93-9AA8B23AB527}"/>
          </ac:spMkLst>
        </pc:spChg>
        <pc:spChg chg="add mod">
          <ac:chgData name="Karen Tobin (2129244)" userId="0bba96e2-c78b-42d5-8ad3-257650f56e3f" providerId="ADAL" clId="{9392C06E-64CF-4337-AB1B-1C1D56BE5E83}" dt="2023-02-17T15:50:48.860" v="70" actId="21"/>
          <ac:spMkLst>
            <pc:docMk/>
            <pc:sldMk cId="688471138" sldId="261"/>
            <ac:spMk id="11" creationId="{BB55B501-5F42-7428-739B-B9A8F61F0AEF}"/>
          </ac:spMkLst>
        </pc:spChg>
        <pc:picChg chg="add del mod ord">
          <ac:chgData name="Karen Tobin (2129244)" userId="0bba96e2-c78b-42d5-8ad3-257650f56e3f" providerId="ADAL" clId="{9392C06E-64CF-4337-AB1B-1C1D56BE5E83}" dt="2023-02-17T15:48:45.742" v="57" actId="21"/>
          <ac:picMkLst>
            <pc:docMk/>
            <pc:sldMk cId="688471138" sldId="261"/>
            <ac:picMk id="5" creationId="{0A42B235-5BAC-86CB-4F85-F76839F3F459}"/>
          </ac:picMkLst>
        </pc:picChg>
        <pc:picChg chg="add del mod">
          <ac:chgData name="Karen Tobin (2129244)" userId="0bba96e2-c78b-42d5-8ad3-257650f56e3f" providerId="ADAL" clId="{9392C06E-64CF-4337-AB1B-1C1D56BE5E83}" dt="2023-02-17T15:50:48.860" v="70" actId="21"/>
          <ac:picMkLst>
            <pc:docMk/>
            <pc:sldMk cId="688471138" sldId="261"/>
            <ac:picMk id="9" creationId="{8A0F38E8-84DF-8BBE-FB01-0E7FBCF522F5}"/>
          </ac:picMkLst>
        </pc:picChg>
      </pc:sldChg>
      <pc:sldChg chg="addSp delSp modSp new del mod setBg">
        <pc:chgData name="Karen Tobin (2129244)" userId="0bba96e2-c78b-42d5-8ad3-257650f56e3f" providerId="ADAL" clId="{9392C06E-64CF-4337-AB1B-1C1D56BE5E83}" dt="2023-03-12T16:00:02.468" v="2459" actId="2696"/>
        <pc:sldMkLst>
          <pc:docMk/>
          <pc:sldMk cId="2230121115" sldId="261"/>
        </pc:sldMkLst>
        <pc:spChg chg="add del mod">
          <ac:chgData name="Karen Tobin (2129244)" userId="0bba96e2-c78b-42d5-8ad3-257650f56e3f" providerId="ADAL" clId="{9392C06E-64CF-4337-AB1B-1C1D56BE5E83}" dt="2023-03-12T14:56:02.669" v="1540"/>
          <ac:spMkLst>
            <pc:docMk/>
            <pc:sldMk cId="2230121115" sldId="261"/>
            <ac:spMk id="2" creationId="{0D9A5214-2D14-3C92-9268-91C89DDFC1B2}"/>
          </ac:spMkLst>
        </pc:spChg>
        <pc:spChg chg="del">
          <ac:chgData name="Karen Tobin (2129244)" userId="0bba96e2-c78b-42d5-8ad3-257650f56e3f" providerId="ADAL" clId="{9392C06E-64CF-4337-AB1B-1C1D56BE5E83}" dt="2023-02-17T16:13:23.808" v="104" actId="26606"/>
          <ac:spMkLst>
            <pc:docMk/>
            <pc:sldMk cId="2230121115" sldId="261"/>
            <ac:spMk id="2" creationId="{E5D9444B-2396-58A7-FC45-BAE7A7C0E9B9}"/>
          </ac:spMkLst>
        </pc:spChg>
        <pc:spChg chg="add del mod">
          <ac:chgData name="Karen Tobin (2129244)" userId="0bba96e2-c78b-42d5-8ad3-257650f56e3f" providerId="ADAL" clId="{9392C06E-64CF-4337-AB1B-1C1D56BE5E83}" dt="2023-03-12T14:56:41.667" v="1546"/>
          <ac:spMkLst>
            <pc:docMk/>
            <pc:sldMk cId="2230121115" sldId="261"/>
            <ac:spMk id="3" creationId="{779B2940-8E3D-EBF5-66DF-AF948DF52861}"/>
          </ac:spMkLst>
        </pc:spChg>
        <pc:spChg chg="del">
          <ac:chgData name="Karen Tobin (2129244)" userId="0bba96e2-c78b-42d5-8ad3-257650f56e3f" providerId="ADAL" clId="{9392C06E-64CF-4337-AB1B-1C1D56BE5E83}" dt="2023-02-17T16:11:58.358" v="92" actId="931"/>
          <ac:spMkLst>
            <pc:docMk/>
            <pc:sldMk cId="2230121115" sldId="261"/>
            <ac:spMk id="3" creationId="{97435972-C34B-C41F-D753-40D85AB27B22}"/>
          </ac:spMkLst>
        </pc:spChg>
        <pc:spChg chg="add del mod">
          <ac:chgData name="Karen Tobin (2129244)" userId="0bba96e2-c78b-42d5-8ad3-257650f56e3f" providerId="ADAL" clId="{9392C06E-64CF-4337-AB1B-1C1D56BE5E83}" dt="2023-03-12T14:57:00.487" v="1550"/>
          <ac:spMkLst>
            <pc:docMk/>
            <pc:sldMk cId="2230121115" sldId="261"/>
            <ac:spMk id="4" creationId="{5371A2AA-AD00-7DCF-E98E-A5A60F524AC8}"/>
          </ac:spMkLst>
        </pc:spChg>
        <pc:spChg chg="add del mod">
          <ac:chgData name="Karen Tobin (2129244)" userId="0bba96e2-c78b-42d5-8ad3-257650f56e3f" providerId="ADAL" clId="{9392C06E-64CF-4337-AB1B-1C1D56BE5E83}" dt="2023-03-12T14:59:53.564" v="1621" actId="21"/>
          <ac:spMkLst>
            <pc:docMk/>
            <pc:sldMk cId="2230121115" sldId="261"/>
            <ac:spMk id="5" creationId="{CCBFB0F7-91DE-EC9B-1EE1-A38CC3F8D0CB}"/>
          </ac:spMkLst>
        </pc:spChg>
        <pc:spChg chg="add del mod">
          <ac:chgData name="Karen Tobin (2129244)" userId="0bba96e2-c78b-42d5-8ad3-257650f56e3f" providerId="ADAL" clId="{9392C06E-64CF-4337-AB1B-1C1D56BE5E83}" dt="2023-02-17T16:12:56.067" v="96" actId="931"/>
          <ac:spMkLst>
            <pc:docMk/>
            <pc:sldMk cId="2230121115" sldId="261"/>
            <ac:spMk id="7" creationId="{3FCABC8C-5739-F02B-4DA3-9AE66BBFD10C}"/>
          </ac:spMkLst>
        </pc:spChg>
        <pc:spChg chg="add mod">
          <ac:chgData name="Karen Tobin (2129244)" userId="0bba96e2-c78b-42d5-8ad3-257650f56e3f" providerId="ADAL" clId="{9392C06E-64CF-4337-AB1B-1C1D56BE5E83}" dt="2023-02-17T16:15:02.783" v="174" actId="255"/>
          <ac:spMkLst>
            <pc:docMk/>
            <pc:sldMk cId="2230121115" sldId="261"/>
            <ac:spMk id="10" creationId="{0CBF81EB-733C-D845-A6F6-DDCAA1A196D0}"/>
          </ac:spMkLst>
        </pc:spChg>
        <pc:spChg chg="add del mod">
          <ac:chgData name="Karen Tobin (2129244)" userId="0bba96e2-c78b-42d5-8ad3-257650f56e3f" providerId="ADAL" clId="{9392C06E-64CF-4337-AB1B-1C1D56BE5E83}" dt="2023-02-17T16:18:03.256" v="179"/>
          <ac:spMkLst>
            <pc:docMk/>
            <pc:sldMk cId="2230121115" sldId="261"/>
            <ac:spMk id="11" creationId="{0E6FE135-452D-7793-76B2-85E5D4D90B6E}"/>
          </ac:spMkLst>
        </pc:spChg>
        <pc:spChg chg="add del mod">
          <ac:chgData name="Karen Tobin (2129244)" userId="0bba96e2-c78b-42d5-8ad3-257650f56e3f" providerId="ADAL" clId="{9392C06E-64CF-4337-AB1B-1C1D56BE5E83}" dt="2023-02-17T18:13:04.810" v="469" actId="20577"/>
          <ac:spMkLst>
            <pc:docMk/>
            <pc:sldMk cId="2230121115" sldId="261"/>
            <ac:spMk id="12" creationId="{1E3BB940-B237-A29C-CDB4-B000B7A8CBA8}"/>
          </ac:spMkLst>
        </pc:spChg>
        <pc:picChg chg="add del mod">
          <ac:chgData name="Karen Tobin (2129244)" userId="0bba96e2-c78b-42d5-8ad3-257650f56e3f" providerId="ADAL" clId="{9392C06E-64CF-4337-AB1B-1C1D56BE5E83}" dt="2023-02-17T16:12:09.467" v="95" actId="21"/>
          <ac:picMkLst>
            <pc:docMk/>
            <pc:sldMk cId="2230121115" sldId="261"/>
            <ac:picMk id="5" creationId="{550F7623-DA0F-19AF-A981-161F14686231}"/>
          </ac:picMkLst>
        </pc:picChg>
        <pc:picChg chg="add mod">
          <ac:chgData name="Karen Tobin (2129244)" userId="0bba96e2-c78b-42d5-8ad3-257650f56e3f" providerId="ADAL" clId="{9392C06E-64CF-4337-AB1B-1C1D56BE5E83}" dt="2023-03-12T15:02:17.915" v="1649" actId="14100"/>
          <ac:picMkLst>
            <pc:docMk/>
            <pc:sldMk cId="2230121115" sldId="261"/>
            <ac:picMk id="9" creationId="{79D07A59-8D0F-2085-7DDB-43A78C46B0BF}"/>
          </ac:picMkLst>
        </pc:picChg>
      </pc:sldChg>
      <pc:sldChg chg="addSp modSp new mod">
        <pc:chgData name="Karen Tobin (2129244)" userId="0bba96e2-c78b-42d5-8ad3-257650f56e3f" providerId="ADAL" clId="{9392C06E-64CF-4337-AB1B-1C1D56BE5E83}" dt="2023-03-12T16:16:17.594" v="2904" actId="20577"/>
        <pc:sldMkLst>
          <pc:docMk/>
          <pc:sldMk cId="2799772044" sldId="262"/>
        </pc:sldMkLst>
        <pc:spChg chg="mod">
          <ac:chgData name="Karen Tobin (2129244)" userId="0bba96e2-c78b-42d5-8ad3-257650f56e3f" providerId="ADAL" clId="{9392C06E-64CF-4337-AB1B-1C1D56BE5E83}" dt="2023-03-12T16:16:17.594" v="2904" actId="20577"/>
          <ac:spMkLst>
            <pc:docMk/>
            <pc:sldMk cId="2799772044" sldId="262"/>
            <ac:spMk id="2" creationId="{2B66B327-C890-665D-2F22-C25A980BCDB9}"/>
          </ac:spMkLst>
        </pc:spChg>
        <pc:spChg chg="mod">
          <ac:chgData name="Karen Tobin (2129244)" userId="0bba96e2-c78b-42d5-8ad3-257650f56e3f" providerId="ADAL" clId="{9392C06E-64CF-4337-AB1B-1C1D56BE5E83}" dt="2023-02-17T19:15:29.055" v="974" actId="1076"/>
          <ac:spMkLst>
            <pc:docMk/>
            <pc:sldMk cId="2799772044" sldId="262"/>
            <ac:spMk id="3" creationId="{703B16B8-64EA-1E12-F8F9-7D059C31CB51}"/>
          </ac:spMkLst>
        </pc:spChg>
        <pc:spChg chg="add mod">
          <ac:chgData name="Karen Tobin (2129244)" userId="0bba96e2-c78b-42d5-8ad3-257650f56e3f" providerId="ADAL" clId="{9392C06E-64CF-4337-AB1B-1C1D56BE5E83}" dt="2023-02-17T19:15:31.751" v="975" actId="1076"/>
          <ac:spMkLst>
            <pc:docMk/>
            <pc:sldMk cId="2799772044" sldId="262"/>
            <ac:spMk id="6" creationId="{EC5D26F6-6C73-9F7D-4650-071020AC4F53}"/>
          </ac:spMkLst>
        </pc:spChg>
        <pc:graphicFrameChg chg="modGraphic">
          <ac:chgData name="Karen Tobin (2129244)" userId="0bba96e2-c78b-42d5-8ad3-257650f56e3f" providerId="ADAL" clId="{9392C06E-64CF-4337-AB1B-1C1D56BE5E83}" dt="2023-03-12T12:35:06.224" v="1214" actId="26606"/>
          <ac:graphicFrameMkLst>
            <pc:docMk/>
            <pc:sldMk cId="2799772044" sldId="262"/>
            <ac:graphicFrameMk id="5" creationId="{6900F423-25A2-BB20-E459-C9CAADB9D324}"/>
          </ac:graphicFrameMkLst>
        </pc:graphicFrameChg>
      </pc:sldChg>
      <pc:sldChg chg="modSp new del mod">
        <pc:chgData name="Karen Tobin (2129244)" userId="0bba96e2-c78b-42d5-8ad3-257650f56e3f" providerId="ADAL" clId="{9392C06E-64CF-4337-AB1B-1C1D56BE5E83}" dt="2023-02-17T21:27:31.317" v="1011" actId="2696"/>
        <pc:sldMkLst>
          <pc:docMk/>
          <pc:sldMk cId="3706324847" sldId="263"/>
        </pc:sldMkLst>
        <pc:spChg chg="mod">
          <ac:chgData name="Karen Tobin (2129244)" userId="0bba96e2-c78b-42d5-8ad3-257650f56e3f" providerId="ADAL" clId="{9392C06E-64CF-4337-AB1B-1C1D56BE5E83}" dt="2023-02-17T16:29:00.066" v="460" actId="20577"/>
          <ac:spMkLst>
            <pc:docMk/>
            <pc:sldMk cId="3706324847" sldId="263"/>
            <ac:spMk id="2" creationId="{0FEE613E-D974-8774-B15F-2771886DA58E}"/>
          </ac:spMkLst>
        </pc:spChg>
      </pc:sldChg>
      <pc:sldChg chg="addSp delSp modSp mod">
        <pc:chgData name="Karen Tobin (2129244)" userId="0bba96e2-c78b-42d5-8ad3-257650f56e3f" providerId="ADAL" clId="{9392C06E-64CF-4337-AB1B-1C1D56BE5E83}" dt="2023-03-12T16:53:31.077" v="2923" actId="255"/>
        <pc:sldMkLst>
          <pc:docMk/>
          <pc:sldMk cId="4128539078" sldId="263"/>
        </pc:sldMkLst>
        <pc:spChg chg="mod">
          <ac:chgData name="Karen Tobin (2129244)" userId="0bba96e2-c78b-42d5-8ad3-257650f56e3f" providerId="ADAL" clId="{9392C06E-64CF-4337-AB1B-1C1D56BE5E83}" dt="2023-03-12T16:52:47.622" v="2917" actId="27636"/>
          <ac:spMkLst>
            <pc:docMk/>
            <pc:sldMk cId="4128539078" sldId="263"/>
            <ac:spMk id="2" creationId="{5E0F03CE-52B9-73DC-D515-803FA9232F1D}"/>
          </ac:spMkLst>
        </pc:spChg>
        <pc:spChg chg="mod">
          <ac:chgData name="Karen Tobin (2129244)" userId="0bba96e2-c78b-42d5-8ad3-257650f56e3f" providerId="ADAL" clId="{9392C06E-64CF-4337-AB1B-1C1D56BE5E83}" dt="2023-03-12T16:53:31.077" v="2923" actId="255"/>
          <ac:spMkLst>
            <pc:docMk/>
            <pc:sldMk cId="4128539078" sldId="263"/>
            <ac:spMk id="3" creationId="{2084688D-6DDD-81DC-5C54-14C343C10276}"/>
          </ac:spMkLst>
        </pc:spChg>
        <pc:spChg chg="add mod">
          <ac:chgData name="Karen Tobin (2129244)" userId="0bba96e2-c78b-42d5-8ad3-257650f56e3f" providerId="ADAL" clId="{9392C06E-64CF-4337-AB1B-1C1D56BE5E83}" dt="2023-03-12T16:52:33.478" v="2911" actId="1076"/>
          <ac:spMkLst>
            <pc:docMk/>
            <pc:sldMk cId="4128539078" sldId="263"/>
            <ac:spMk id="6" creationId="{3C698EBB-2E7B-FC15-5476-1A6DE5365DAB}"/>
          </ac:spMkLst>
        </pc:spChg>
        <pc:spChg chg="del">
          <ac:chgData name="Karen Tobin (2129244)" userId="0bba96e2-c78b-42d5-8ad3-257650f56e3f" providerId="ADAL" clId="{9392C06E-64CF-4337-AB1B-1C1D56BE5E83}" dt="2023-03-12T12:41:41.467" v="1251" actId="26606"/>
          <ac:spMkLst>
            <pc:docMk/>
            <pc:sldMk cId="4128539078" sldId="263"/>
            <ac:spMk id="14" creationId="{5A0118C5-4F8D-4CF4-BADD-53FEACC6C42A}"/>
          </ac:spMkLst>
        </pc:spChg>
        <pc:spChg chg="add">
          <ac:chgData name="Karen Tobin (2129244)" userId="0bba96e2-c78b-42d5-8ad3-257650f56e3f" providerId="ADAL" clId="{9392C06E-64CF-4337-AB1B-1C1D56BE5E83}" dt="2023-03-12T12:41:41.467" v="1251" actId="26606"/>
          <ac:spMkLst>
            <pc:docMk/>
            <pc:sldMk cId="4128539078" sldId="263"/>
            <ac:spMk id="30" creationId="{5396781C-32A1-4FDA-A83B-A7FF8C1B1E99}"/>
          </ac:spMkLst>
        </pc:spChg>
        <pc:grpChg chg="del">
          <ac:chgData name="Karen Tobin (2129244)" userId="0bba96e2-c78b-42d5-8ad3-257650f56e3f" providerId="ADAL" clId="{9392C06E-64CF-4337-AB1B-1C1D56BE5E83}" dt="2023-03-12T12:41:41.467" v="1251" actId="26606"/>
          <ac:grpSpMkLst>
            <pc:docMk/>
            <pc:sldMk cId="4128539078" sldId="263"/>
            <ac:grpSpMk id="16" creationId="{B894EFA8-F425-4D19-A94B-445388B31E20}"/>
          </ac:grpSpMkLst>
        </pc:grpChg>
        <pc:grpChg chg="del">
          <ac:chgData name="Karen Tobin (2129244)" userId="0bba96e2-c78b-42d5-8ad3-257650f56e3f" providerId="ADAL" clId="{9392C06E-64CF-4337-AB1B-1C1D56BE5E83}" dt="2023-03-12T12:41:41.467" v="1251" actId="26606"/>
          <ac:grpSpMkLst>
            <pc:docMk/>
            <pc:sldMk cId="4128539078" sldId="263"/>
            <ac:grpSpMk id="20" creationId="{582A903B-6B78-4F0A-B7C9-3D80499020B8}"/>
          </ac:grpSpMkLst>
        </pc:grpChg>
        <pc:grpChg chg="add">
          <ac:chgData name="Karen Tobin (2129244)" userId="0bba96e2-c78b-42d5-8ad3-257650f56e3f" providerId="ADAL" clId="{9392C06E-64CF-4337-AB1B-1C1D56BE5E83}" dt="2023-03-12T12:41:41.467" v="1251" actId="26606"/>
          <ac:grpSpMkLst>
            <pc:docMk/>
            <pc:sldMk cId="4128539078" sldId="263"/>
            <ac:grpSpMk id="32" creationId="{54A1C8FD-E5B7-4BEC-A74A-A55FB8EA7CFE}"/>
          </ac:grpSpMkLst>
        </pc:grpChg>
        <pc:picChg chg="add mod">
          <ac:chgData name="Karen Tobin (2129244)" userId="0bba96e2-c78b-42d5-8ad3-257650f56e3f" providerId="ADAL" clId="{9392C06E-64CF-4337-AB1B-1C1D56BE5E83}" dt="2023-03-12T16:51:32.107" v="2908" actId="14100"/>
          <ac:picMkLst>
            <pc:docMk/>
            <pc:sldMk cId="4128539078" sldId="263"/>
            <ac:picMk id="4" creationId="{F3028C52-462B-A82A-0E30-C62A1E9BE3C4}"/>
          </ac:picMkLst>
        </pc:picChg>
        <pc:picChg chg="mod">
          <ac:chgData name="Karen Tobin (2129244)" userId="0bba96e2-c78b-42d5-8ad3-257650f56e3f" providerId="ADAL" clId="{9392C06E-64CF-4337-AB1B-1C1D56BE5E83}" dt="2023-03-12T12:41:41.467" v="1251" actId="26606"/>
          <ac:picMkLst>
            <pc:docMk/>
            <pc:sldMk cId="4128539078" sldId="263"/>
            <ac:picMk id="5" creationId="{67F85E85-ABD5-1759-B9C7-3C9AA643A8CB}"/>
          </ac:picMkLst>
        </pc:picChg>
      </pc:sldChg>
      <pc:sldChg chg="addSp delSp modSp mod setClrOvrMap">
        <pc:chgData name="Karen Tobin (2129244)" userId="0bba96e2-c78b-42d5-8ad3-257650f56e3f" providerId="ADAL" clId="{9392C06E-64CF-4337-AB1B-1C1D56BE5E83}" dt="2023-03-12T14:51:32.981" v="1533" actId="20577"/>
        <pc:sldMkLst>
          <pc:docMk/>
          <pc:sldMk cId="1922890336" sldId="264"/>
        </pc:sldMkLst>
        <pc:spChg chg="mod">
          <ac:chgData name="Karen Tobin (2129244)" userId="0bba96e2-c78b-42d5-8ad3-257650f56e3f" providerId="ADAL" clId="{9392C06E-64CF-4337-AB1B-1C1D56BE5E83}" dt="2023-03-12T14:48:55.346" v="1461" actId="14100"/>
          <ac:spMkLst>
            <pc:docMk/>
            <pc:sldMk cId="1922890336" sldId="264"/>
            <ac:spMk id="2" creationId="{D1A0569D-D799-73ED-3976-EADC8757C94E}"/>
          </ac:spMkLst>
        </pc:spChg>
        <pc:spChg chg="mod">
          <ac:chgData name="Karen Tobin (2129244)" userId="0bba96e2-c78b-42d5-8ad3-257650f56e3f" providerId="ADAL" clId="{9392C06E-64CF-4337-AB1B-1C1D56BE5E83}" dt="2023-03-12T14:51:32.981" v="1533" actId="20577"/>
          <ac:spMkLst>
            <pc:docMk/>
            <pc:sldMk cId="1922890336" sldId="264"/>
            <ac:spMk id="3" creationId="{E8D232B4-0281-F248-D63A-207F4CCB7A2D}"/>
          </ac:spMkLst>
        </pc:spChg>
        <pc:spChg chg="del">
          <ac:chgData name="Karen Tobin (2129244)" userId="0bba96e2-c78b-42d5-8ad3-257650f56e3f" providerId="ADAL" clId="{9392C06E-64CF-4337-AB1B-1C1D56BE5E83}" dt="2023-03-12T12:37:26.977" v="1237" actId="26606"/>
          <ac:spMkLst>
            <pc:docMk/>
            <pc:sldMk cId="1922890336" sldId="264"/>
            <ac:spMk id="8" creationId="{5A0118C5-4F8D-4CF4-BADD-53FEACC6C42A}"/>
          </ac:spMkLst>
        </pc:spChg>
        <pc:spChg chg="del">
          <ac:chgData name="Karen Tobin (2129244)" userId="0bba96e2-c78b-42d5-8ad3-257650f56e3f" providerId="ADAL" clId="{9392C06E-64CF-4337-AB1B-1C1D56BE5E83}" dt="2023-03-12T12:37:26.977" v="1237" actId="26606"/>
          <ac:spMkLst>
            <pc:docMk/>
            <pc:sldMk cId="1922890336" sldId="264"/>
            <ac:spMk id="10" creationId="{4E0A5C5C-2A95-428E-9F6A-0D29EBD57C9F}"/>
          </ac:spMkLst>
        </pc:spChg>
        <pc:spChg chg="del">
          <ac:chgData name="Karen Tobin (2129244)" userId="0bba96e2-c78b-42d5-8ad3-257650f56e3f" providerId="ADAL" clId="{9392C06E-64CF-4337-AB1B-1C1D56BE5E83}" dt="2023-03-12T12:37:26.977" v="1237" actId="26606"/>
          <ac:spMkLst>
            <pc:docMk/>
            <pc:sldMk cId="1922890336" sldId="264"/>
            <ac:spMk id="12" creationId="{1056F38F-7C4E-461D-8709-7D0024AE1F79}"/>
          </ac:spMkLst>
        </pc:spChg>
        <pc:spChg chg="del">
          <ac:chgData name="Karen Tobin (2129244)" userId="0bba96e2-c78b-42d5-8ad3-257650f56e3f" providerId="ADAL" clId="{9392C06E-64CF-4337-AB1B-1C1D56BE5E83}" dt="2023-03-12T12:37:26.977" v="1237" actId="26606"/>
          <ac:spMkLst>
            <pc:docMk/>
            <pc:sldMk cId="1922890336" sldId="264"/>
            <ac:spMk id="14" creationId="{C7278469-3C3C-49CE-AEEE-E176A4900B78}"/>
          </ac:spMkLst>
        </pc:spChg>
        <pc:spChg chg="del">
          <ac:chgData name="Karen Tobin (2129244)" userId="0bba96e2-c78b-42d5-8ad3-257650f56e3f" providerId="ADAL" clId="{9392C06E-64CF-4337-AB1B-1C1D56BE5E83}" dt="2023-03-12T12:37:26.977" v="1237" actId="26606"/>
          <ac:spMkLst>
            <pc:docMk/>
            <pc:sldMk cId="1922890336" sldId="264"/>
            <ac:spMk id="20" creationId="{4C6598AB-1C17-4D54-951C-A082D94ACB7A}"/>
          </ac:spMkLst>
        </pc:spChg>
        <pc:spChg chg="del">
          <ac:chgData name="Karen Tobin (2129244)" userId="0bba96e2-c78b-42d5-8ad3-257650f56e3f" providerId="ADAL" clId="{9392C06E-64CF-4337-AB1B-1C1D56BE5E83}" dt="2023-03-12T12:37:26.977" v="1237" actId="26606"/>
          <ac:spMkLst>
            <pc:docMk/>
            <pc:sldMk cId="1922890336" sldId="264"/>
            <ac:spMk id="22" creationId="{C83B66D7-137D-4AC1-B172-53D60F08BEB5}"/>
          </ac:spMkLst>
        </pc:spChg>
        <pc:spChg chg="del">
          <ac:chgData name="Karen Tobin (2129244)" userId="0bba96e2-c78b-42d5-8ad3-257650f56e3f" providerId="ADAL" clId="{9392C06E-64CF-4337-AB1B-1C1D56BE5E83}" dt="2023-03-12T12:37:26.977" v="1237" actId="26606"/>
          <ac:spMkLst>
            <pc:docMk/>
            <pc:sldMk cId="1922890336" sldId="264"/>
            <ac:spMk id="24" creationId="{F6B92503-6984-4D15-8B98-8718709B785D}"/>
          </ac:spMkLst>
        </pc:spChg>
        <pc:spChg chg="del">
          <ac:chgData name="Karen Tobin (2129244)" userId="0bba96e2-c78b-42d5-8ad3-257650f56e3f" providerId="ADAL" clId="{9392C06E-64CF-4337-AB1B-1C1D56BE5E83}" dt="2023-03-12T12:37:26.977" v="1237" actId="26606"/>
          <ac:spMkLst>
            <pc:docMk/>
            <pc:sldMk cId="1922890336" sldId="264"/>
            <ac:spMk id="26" creationId="{08DDF938-524E-4C18-A47D-C00627832366}"/>
          </ac:spMkLst>
        </pc:spChg>
        <pc:spChg chg="add del">
          <ac:chgData name="Karen Tobin (2129244)" userId="0bba96e2-c78b-42d5-8ad3-257650f56e3f" providerId="ADAL" clId="{9392C06E-64CF-4337-AB1B-1C1D56BE5E83}" dt="2023-03-12T12:38:10.320" v="1239" actId="26606"/>
          <ac:spMkLst>
            <pc:docMk/>
            <pc:sldMk cId="1922890336" sldId="264"/>
            <ac:spMk id="38" creationId="{5112AC23-F046-4DC5-9B92-07CA6CC7C580}"/>
          </ac:spMkLst>
        </pc:spChg>
        <pc:spChg chg="add del">
          <ac:chgData name="Karen Tobin (2129244)" userId="0bba96e2-c78b-42d5-8ad3-257650f56e3f" providerId="ADAL" clId="{9392C06E-64CF-4337-AB1B-1C1D56BE5E83}" dt="2023-03-12T12:38:10.320" v="1239" actId="26606"/>
          <ac:spMkLst>
            <pc:docMk/>
            <pc:sldMk cId="1922890336" sldId="264"/>
            <ac:spMk id="40" creationId="{175AAFE7-143D-45AC-B616-09521E0F5597}"/>
          </ac:spMkLst>
        </pc:spChg>
        <pc:spChg chg="add del">
          <ac:chgData name="Karen Tobin (2129244)" userId="0bba96e2-c78b-42d5-8ad3-257650f56e3f" providerId="ADAL" clId="{9392C06E-64CF-4337-AB1B-1C1D56BE5E83}" dt="2023-03-12T12:38:10.320" v="1239" actId="26606"/>
          <ac:spMkLst>
            <pc:docMk/>
            <pc:sldMk cId="1922890336" sldId="264"/>
            <ac:spMk id="42" creationId="{0BA5DB72-E109-4D37-B6DD-C328D539705B}"/>
          </ac:spMkLst>
        </pc:spChg>
        <pc:spChg chg="add del">
          <ac:chgData name="Karen Tobin (2129244)" userId="0bba96e2-c78b-42d5-8ad3-257650f56e3f" providerId="ADAL" clId="{9392C06E-64CF-4337-AB1B-1C1D56BE5E83}" dt="2023-03-12T12:38:10.320" v="1239" actId="26606"/>
          <ac:spMkLst>
            <pc:docMk/>
            <pc:sldMk cId="1922890336" sldId="264"/>
            <ac:spMk id="52" creationId="{EB2D1A1F-B200-4444-AE01-EFC97AF7B51F}"/>
          </ac:spMkLst>
        </pc:spChg>
        <pc:spChg chg="add del">
          <ac:chgData name="Karen Tobin (2129244)" userId="0bba96e2-c78b-42d5-8ad3-257650f56e3f" providerId="ADAL" clId="{9392C06E-64CF-4337-AB1B-1C1D56BE5E83}" dt="2023-03-12T12:38:10.320" v="1239" actId="26606"/>
          <ac:spMkLst>
            <pc:docMk/>
            <pc:sldMk cId="1922890336" sldId="264"/>
            <ac:spMk id="66" creationId="{C8D9C5DD-B8B3-46A0-8FBC-EE462F96C4E5}"/>
          </ac:spMkLst>
        </pc:spChg>
        <pc:spChg chg="add">
          <ac:chgData name="Karen Tobin (2129244)" userId="0bba96e2-c78b-42d5-8ad3-257650f56e3f" providerId="ADAL" clId="{9392C06E-64CF-4337-AB1B-1C1D56BE5E83}" dt="2023-03-12T12:38:10.320" v="1239" actId="26606"/>
          <ac:spMkLst>
            <pc:docMk/>
            <pc:sldMk cId="1922890336" sldId="264"/>
            <ac:spMk id="71" creationId="{B95B9BA8-1D69-4796-85F5-B6D0BD52354B}"/>
          </ac:spMkLst>
        </pc:spChg>
        <pc:grpChg chg="del">
          <ac:chgData name="Karen Tobin (2129244)" userId="0bba96e2-c78b-42d5-8ad3-257650f56e3f" providerId="ADAL" clId="{9392C06E-64CF-4337-AB1B-1C1D56BE5E83}" dt="2023-03-12T12:37:26.977" v="1237" actId="26606"/>
          <ac:grpSpMkLst>
            <pc:docMk/>
            <pc:sldMk cId="1922890336" sldId="264"/>
            <ac:grpSpMk id="16" creationId="{93DC754C-7E09-422D-A8BB-AF632E90DFA2}"/>
          </ac:grpSpMkLst>
        </pc:grpChg>
        <pc:grpChg chg="del">
          <ac:chgData name="Karen Tobin (2129244)" userId="0bba96e2-c78b-42d5-8ad3-257650f56e3f" providerId="ADAL" clId="{9392C06E-64CF-4337-AB1B-1C1D56BE5E83}" dt="2023-03-12T12:37:26.977" v="1237" actId="26606"/>
          <ac:grpSpMkLst>
            <pc:docMk/>
            <pc:sldMk cId="1922890336" sldId="264"/>
            <ac:grpSpMk id="28" creationId="{3773FAF5-C452-4455-9411-D6AF5EBD4CA9}"/>
          </ac:grpSpMkLst>
        </pc:grpChg>
        <pc:grpChg chg="add del">
          <ac:chgData name="Karen Tobin (2129244)" userId="0bba96e2-c78b-42d5-8ad3-257650f56e3f" providerId="ADAL" clId="{9392C06E-64CF-4337-AB1B-1C1D56BE5E83}" dt="2023-03-12T12:38:10.320" v="1239" actId="26606"/>
          <ac:grpSpMkLst>
            <pc:docMk/>
            <pc:sldMk cId="1922890336" sldId="264"/>
            <ac:grpSpMk id="44" creationId="{7C34EE77-74D1-42B4-801B-40B35A68C127}"/>
          </ac:grpSpMkLst>
        </pc:grpChg>
        <pc:grpChg chg="add del">
          <ac:chgData name="Karen Tobin (2129244)" userId="0bba96e2-c78b-42d5-8ad3-257650f56e3f" providerId="ADAL" clId="{9392C06E-64CF-4337-AB1B-1C1D56BE5E83}" dt="2023-03-12T12:38:10.320" v="1239" actId="26606"/>
          <ac:grpSpMkLst>
            <pc:docMk/>
            <pc:sldMk cId="1922890336" sldId="264"/>
            <ac:grpSpMk id="54" creationId="{70E4CB9D-2256-4786-8DDF-ADFBF3533745}"/>
          </ac:grpSpMkLst>
        </pc:grpChg>
        <pc:grpChg chg="add del">
          <ac:chgData name="Karen Tobin (2129244)" userId="0bba96e2-c78b-42d5-8ad3-257650f56e3f" providerId="ADAL" clId="{9392C06E-64CF-4337-AB1B-1C1D56BE5E83}" dt="2023-03-12T12:38:10.320" v="1239" actId="26606"/>
          <ac:grpSpMkLst>
            <pc:docMk/>
            <pc:sldMk cId="1922890336" sldId="264"/>
            <ac:grpSpMk id="60" creationId="{568E6F37-AE05-46BF-A77F-5505926E92C6}"/>
          </ac:grpSpMkLst>
        </pc:grpChg>
        <pc:grpChg chg="add">
          <ac:chgData name="Karen Tobin (2129244)" userId="0bba96e2-c78b-42d5-8ad3-257650f56e3f" providerId="ADAL" clId="{9392C06E-64CF-4337-AB1B-1C1D56BE5E83}" dt="2023-03-12T12:38:10.320" v="1239" actId="26606"/>
          <ac:grpSpMkLst>
            <pc:docMk/>
            <pc:sldMk cId="1922890336" sldId="264"/>
            <ac:grpSpMk id="73" creationId="{4728F330-19FB-4D39-BD0F-53032ABFEB7F}"/>
          </ac:grpSpMkLst>
        </pc:grpChg>
      </pc:sldChg>
      <pc:sldChg chg="addSp delSp modSp new mod">
        <pc:chgData name="Karen Tobin (2129244)" userId="0bba96e2-c78b-42d5-8ad3-257650f56e3f" providerId="ADAL" clId="{9392C06E-64CF-4337-AB1B-1C1D56BE5E83}" dt="2023-03-12T16:15:20.433" v="2876" actId="255"/>
        <pc:sldMkLst>
          <pc:docMk/>
          <pc:sldMk cId="1755701782" sldId="265"/>
        </pc:sldMkLst>
        <pc:spChg chg="del mod">
          <ac:chgData name="Karen Tobin (2129244)" userId="0bba96e2-c78b-42d5-8ad3-257650f56e3f" providerId="ADAL" clId="{9392C06E-64CF-4337-AB1B-1C1D56BE5E83}" dt="2023-03-12T15:11:37.672" v="1690" actId="21"/>
          <ac:spMkLst>
            <pc:docMk/>
            <pc:sldMk cId="1755701782" sldId="265"/>
            <ac:spMk id="2" creationId="{C8B2CE70-2525-CD0E-3C7B-8D990C374B33}"/>
          </ac:spMkLst>
        </pc:spChg>
        <pc:spChg chg="del mod">
          <ac:chgData name="Karen Tobin (2129244)" userId="0bba96e2-c78b-42d5-8ad3-257650f56e3f" providerId="ADAL" clId="{9392C06E-64CF-4337-AB1B-1C1D56BE5E83}" dt="2023-03-12T15:06:02.631" v="1665" actId="931"/>
          <ac:spMkLst>
            <pc:docMk/>
            <pc:sldMk cId="1755701782" sldId="265"/>
            <ac:spMk id="3" creationId="{19EB2F73-ABAF-720E-78FB-A1542F753DA3}"/>
          </ac:spMkLst>
        </pc:spChg>
        <pc:spChg chg="add del mod">
          <ac:chgData name="Karen Tobin (2129244)" userId="0bba96e2-c78b-42d5-8ad3-257650f56e3f" providerId="ADAL" clId="{9392C06E-64CF-4337-AB1B-1C1D56BE5E83}" dt="2023-03-12T15:07:51.083" v="1673" actId="21"/>
          <ac:spMkLst>
            <pc:docMk/>
            <pc:sldMk cId="1755701782" sldId="265"/>
            <ac:spMk id="7" creationId="{D0C6B401-5DDD-78D5-A16B-C502E16EDA11}"/>
          </ac:spMkLst>
        </pc:spChg>
        <pc:spChg chg="add del mod">
          <ac:chgData name="Karen Tobin (2129244)" userId="0bba96e2-c78b-42d5-8ad3-257650f56e3f" providerId="ADAL" clId="{9392C06E-64CF-4337-AB1B-1C1D56BE5E83}" dt="2023-03-12T15:10:09.746" v="1677" actId="931"/>
          <ac:spMkLst>
            <pc:docMk/>
            <pc:sldMk cId="1755701782" sldId="265"/>
            <ac:spMk id="9" creationId="{D51F6320-3410-DCE0-D952-6E823DA8FEE5}"/>
          </ac:spMkLst>
        </pc:spChg>
        <pc:spChg chg="add mod">
          <ac:chgData name="Karen Tobin (2129244)" userId="0bba96e2-c78b-42d5-8ad3-257650f56e3f" providerId="ADAL" clId="{9392C06E-64CF-4337-AB1B-1C1D56BE5E83}" dt="2023-03-12T15:12:15.885" v="1731" actId="20577"/>
          <ac:spMkLst>
            <pc:docMk/>
            <pc:sldMk cId="1755701782" sldId="265"/>
            <ac:spMk id="13" creationId="{DC30BF81-BE69-F80E-6D09-FE7B7C9742B9}"/>
          </ac:spMkLst>
        </pc:spChg>
        <pc:spChg chg="add mod">
          <ac:chgData name="Karen Tobin (2129244)" userId="0bba96e2-c78b-42d5-8ad3-257650f56e3f" providerId="ADAL" clId="{9392C06E-64CF-4337-AB1B-1C1D56BE5E83}" dt="2023-03-12T16:14:48.786" v="2872" actId="14100"/>
          <ac:spMkLst>
            <pc:docMk/>
            <pc:sldMk cId="1755701782" sldId="265"/>
            <ac:spMk id="14" creationId="{94E32C76-9E31-5F25-11CE-F85627A2AD5B}"/>
          </ac:spMkLst>
        </pc:spChg>
        <pc:spChg chg="add mod">
          <ac:chgData name="Karen Tobin (2129244)" userId="0bba96e2-c78b-42d5-8ad3-257650f56e3f" providerId="ADAL" clId="{9392C06E-64CF-4337-AB1B-1C1D56BE5E83}" dt="2023-03-12T16:15:20.433" v="2876" actId="255"/>
          <ac:spMkLst>
            <pc:docMk/>
            <pc:sldMk cId="1755701782" sldId="265"/>
            <ac:spMk id="15" creationId="{159B9487-CF59-6DD7-6AF8-39BC64F8141C}"/>
          </ac:spMkLst>
        </pc:spChg>
        <pc:picChg chg="add del mod">
          <ac:chgData name="Karen Tobin (2129244)" userId="0bba96e2-c78b-42d5-8ad3-257650f56e3f" providerId="ADAL" clId="{9392C06E-64CF-4337-AB1B-1C1D56BE5E83}" dt="2023-03-12T15:04:22.929" v="1664" actId="21"/>
          <ac:picMkLst>
            <pc:docMk/>
            <pc:sldMk cId="1755701782" sldId="265"/>
            <ac:picMk id="4" creationId="{C98D7DE4-4394-0913-F17F-95C64B03F8FE}"/>
          </ac:picMkLst>
        </pc:picChg>
        <pc:picChg chg="add del mod">
          <ac:chgData name="Karen Tobin (2129244)" userId="0bba96e2-c78b-42d5-8ad3-257650f56e3f" providerId="ADAL" clId="{9392C06E-64CF-4337-AB1B-1C1D56BE5E83}" dt="2023-03-12T15:08:06.015" v="1676" actId="21"/>
          <ac:picMkLst>
            <pc:docMk/>
            <pc:sldMk cId="1755701782" sldId="265"/>
            <ac:picMk id="6" creationId="{489FEEF6-3C05-7ED3-FCFB-B459280575FC}"/>
          </ac:picMkLst>
        </pc:picChg>
        <pc:picChg chg="add mod">
          <ac:chgData name="Karen Tobin (2129244)" userId="0bba96e2-c78b-42d5-8ad3-257650f56e3f" providerId="ADAL" clId="{9392C06E-64CF-4337-AB1B-1C1D56BE5E83}" dt="2023-03-12T16:14:57.821" v="2874" actId="14100"/>
          <ac:picMkLst>
            <pc:docMk/>
            <pc:sldMk cId="1755701782" sldId="265"/>
            <ac:picMk id="11" creationId="{A86B805A-7A4D-A634-9509-5CFAB6224E17}"/>
          </ac:picMkLst>
        </pc:picChg>
      </pc:sldChg>
    </pc:docChg>
  </pc:docChgLst>
  <pc:docChgLst>
    <pc:chgData name="Karen Tobin (2129244)" userId="S::2129244@student.uwtsd.ac.uk::0bba96e2-c78b-42d5-8ad3-257650f56e3f" providerId="AD" clId="Web-{1F275742-E093-4812-FB3F-1E36E2CAE820}"/>
    <pc:docChg chg="addSld modSld">
      <pc:chgData name="Karen Tobin (2129244)" userId="S::2129244@student.uwtsd.ac.uk::0bba96e2-c78b-42d5-8ad3-257650f56e3f" providerId="AD" clId="Web-{1F275742-E093-4812-FB3F-1E36E2CAE820}" dt="2023-03-05T13:03:33.269" v="301"/>
      <pc:docMkLst>
        <pc:docMk/>
      </pc:docMkLst>
      <pc:sldChg chg="modSp">
        <pc:chgData name="Karen Tobin (2129244)" userId="S::2129244@student.uwtsd.ac.uk::0bba96e2-c78b-42d5-8ad3-257650f56e3f" providerId="AD" clId="Web-{1F275742-E093-4812-FB3F-1E36E2CAE820}" dt="2023-03-05T13:03:32.394" v="300" actId="20577"/>
        <pc:sldMkLst>
          <pc:docMk/>
          <pc:sldMk cId="3409954569" sldId="259"/>
        </pc:sldMkLst>
        <pc:spChg chg="mod">
          <ac:chgData name="Karen Tobin (2129244)" userId="S::2129244@student.uwtsd.ac.uk::0bba96e2-c78b-42d5-8ad3-257650f56e3f" providerId="AD" clId="Web-{1F275742-E093-4812-FB3F-1E36E2CAE820}" dt="2023-03-05T13:03:32.394" v="300" actId="20577"/>
          <ac:spMkLst>
            <pc:docMk/>
            <pc:sldMk cId="3409954569" sldId="259"/>
            <ac:spMk id="25" creationId="{B39472AA-ED9E-5C7D-9901-B777A7C890D7}"/>
          </ac:spMkLst>
        </pc:spChg>
      </pc:sldChg>
      <pc:sldChg chg="new">
        <pc:chgData name="Karen Tobin (2129244)" userId="S::2129244@student.uwtsd.ac.uk::0bba96e2-c78b-42d5-8ad3-257650f56e3f" providerId="AD" clId="Web-{1F275742-E093-4812-FB3F-1E36E2CAE820}" dt="2023-03-05T13:03:33.269" v="301"/>
        <pc:sldMkLst>
          <pc:docMk/>
          <pc:sldMk cId="4128539078" sldId="263"/>
        </pc:sldMkLst>
      </pc:sldChg>
    </pc:docChg>
  </pc:docChgLst>
  <pc:docChgLst>
    <pc:chgData name="Karen Tobin (2129244)" userId="S::2129244@student.uwtsd.ac.uk::0bba96e2-c78b-42d5-8ad3-257650f56e3f" providerId="AD" clId="Web-{0DD7C038-24AF-724B-B22B-C7783C0BD52E}"/>
    <pc:docChg chg="addSld modSld">
      <pc:chgData name="Karen Tobin (2129244)" userId="S::2129244@student.uwtsd.ac.uk::0bba96e2-c78b-42d5-8ad3-257650f56e3f" providerId="AD" clId="Web-{0DD7C038-24AF-724B-B22B-C7783C0BD52E}" dt="2023-02-17T14:07:00.144" v="274"/>
      <pc:docMkLst>
        <pc:docMk/>
      </pc:docMkLst>
      <pc:sldChg chg="modSp new">
        <pc:chgData name="Karen Tobin (2129244)" userId="S::2129244@student.uwtsd.ac.uk::0bba96e2-c78b-42d5-8ad3-257650f56e3f" providerId="AD" clId="Web-{0DD7C038-24AF-724B-B22B-C7783C0BD52E}" dt="2023-02-17T13:35:50.875" v="97" actId="14100"/>
        <pc:sldMkLst>
          <pc:docMk/>
          <pc:sldMk cId="910795066" sldId="256"/>
        </pc:sldMkLst>
        <pc:spChg chg="mod">
          <ac:chgData name="Karen Tobin (2129244)" userId="S::2129244@student.uwtsd.ac.uk::0bba96e2-c78b-42d5-8ad3-257650f56e3f" providerId="AD" clId="Web-{0DD7C038-24AF-724B-B22B-C7783C0BD52E}" dt="2023-02-17T13:34:39.951" v="67" actId="14100"/>
          <ac:spMkLst>
            <pc:docMk/>
            <pc:sldMk cId="910795066" sldId="256"/>
            <ac:spMk id="2" creationId="{2EFF39D9-2748-379E-D5E7-43C417672CE6}"/>
          </ac:spMkLst>
        </pc:spChg>
        <pc:spChg chg="mod">
          <ac:chgData name="Karen Tobin (2129244)" userId="S::2129244@student.uwtsd.ac.uk::0bba96e2-c78b-42d5-8ad3-257650f56e3f" providerId="AD" clId="Web-{0DD7C038-24AF-724B-B22B-C7783C0BD52E}" dt="2023-02-17T13:35:50.875" v="97" actId="14100"/>
          <ac:spMkLst>
            <pc:docMk/>
            <pc:sldMk cId="910795066" sldId="256"/>
            <ac:spMk id="3" creationId="{343EE376-E9FF-6734-ACBF-62F4E75DE7AC}"/>
          </ac:spMkLst>
        </pc:spChg>
      </pc:sldChg>
      <pc:sldChg chg="modSp new">
        <pc:chgData name="Karen Tobin (2129244)" userId="S::2129244@student.uwtsd.ac.uk::0bba96e2-c78b-42d5-8ad3-257650f56e3f" providerId="AD" clId="Web-{0DD7C038-24AF-724B-B22B-C7783C0BD52E}" dt="2023-02-17T13:40:43.195" v="113" actId="20577"/>
        <pc:sldMkLst>
          <pc:docMk/>
          <pc:sldMk cId="665439023" sldId="257"/>
        </pc:sldMkLst>
        <pc:spChg chg="mod">
          <ac:chgData name="Karen Tobin (2129244)" userId="S::2129244@student.uwtsd.ac.uk::0bba96e2-c78b-42d5-8ad3-257650f56e3f" providerId="AD" clId="Web-{0DD7C038-24AF-724B-B22B-C7783C0BD52E}" dt="2023-02-17T13:38:18.707" v="108" actId="20577"/>
          <ac:spMkLst>
            <pc:docMk/>
            <pc:sldMk cId="665439023" sldId="257"/>
            <ac:spMk id="2" creationId="{50434166-4BFE-FC1B-4DC6-DB718BA4E2C4}"/>
          </ac:spMkLst>
        </pc:spChg>
        <pc:spChg chg="mod">
          <ac:chgData name="Karen Tobin (2129244)" userId="S::2129244@student.uwtsd.ac.uk::0bba96e2-c78b-42d5-8ad3-257650f56e3f" providerId="AD" clId="Web-{0DD7C038-24AF-724B-B22B-C7783C0BD52E}" dt="2023-02-17T13:40:43.195" v="113" actId="20577"/>
          <ac:spMkLst>
            <pc:docMk/>
            <pc:sldMk cId="665439023" sldId="257"/>
            <ac:spMk id="3" creationId="{EE8B71CD-526E-619A-D7A8-136444BD26E2}"/>
          </ac:spMkLst>
        </pc:spChg>
      </pc:sldChg>
      <pc:sldChg chg="addSp delSp modSp new mod setBg">
        <pc:chgData name="Karen Tobin (2129244)" userId="S::2129244@student.uwtsd.ac.uk::0bba96e2-c78b-42d5-8ad3-257650f56e3f" providerId="AD" clId="Web-{0DD7C038-24AF-724B-B22B-C7783C0BD52E}" dt="2023-02-17T13:43:18.653" v="132"/>
        <pc:sldMkLst>
          <pc:docMk/>
          <pc:sldMk cId="3883883172" sldId="258"/>
        </pc:sldMkLst>
        <pc:spChg chg="mod">
          <ac:chgData name="Karen Tobin (2129244)" userId="S::2129244@student.uwtsd.ac.uk::0bba96e2-c78b-42d5-8ad3-257650f56e3f" providerId="AD" clId="Web-{0DD7C038-24AF-724B-B22B-C7783C0BD52E}" dt="2023-02-17T13:43:18.653" v="132"/>
          <ac:spMkLst>
            <pc:docMk/>
            <pc:sldMk cId="3883883172" sldId="258"/>
            <ac:spMk id="2" creationId="{90C4160D-945F-F7CD-7687-E6335972D1AB}"/>
          </ac:spMkLst>
        </pc:spChg>
        <pc:spChg chg="del">
          <ac:chgData name="Karen Tobin (2129244)" userId="S::2129244@student.uwtsd.ac.uk::0bba96e2-c78b-42d5-8ad3-257650f56e3f" providerId="AD" clId="Web-{0DD7C038-24AF-724B-B22B-C7783C0BD52E}" dt="2023-02-17T13:42:12.495" v="126"/>
          <ac:spMkLst>
            <pc:docMk/>
            <pc:sldMk cId="3883883172" sldId="258"/>
            <ac:spMk id="3" creationId="{5C68E91D-8697-5413-8787-D22706CFA307}"/>
          </ac:spMkLst>
        </pc:spChg>
        <pc:spChg chg="add mod">
          <ac:chgData name="Karen Tobin (2129244)" userId="S::2129244@student.uwtsd.ac.uk::0bba96e2-c78b-42d5-8ad3-257650f56e3f" providerId="AD" clId="Web-{0DD7C038-24AF-724B-B22B-C7783C0BD52E}" dt="2023-02-17T13:43:18.653" v="132"/>
          <ac:spMkLst>
            <pc:docMk/>
            <pc:sldMk cId="3883883172" sldId="258"/>
            <ac:spMk id="5" creationId="{227173F6-957A-CF79-E830-D985786E1504}"/>
          </ac:spMkLst>
        </pc:spChg>
        <pc:spChg chg="add">
          <ac:chgData name="Karen Tobin (2129244)" userId="S::2129244@student.uwtsd.ac.uk::0bba96e2-c78b-42d5-8ad3-257650f56e3f" providerId="AD" clId="Web-{0DD7C038-24AF-724B-B22B-C7783C0BD52E}" dt="2023-02-17T13:43:18.653" v="132"/>
          <ac:spMkLst>
            <pc:docMk/>
            <pc:sldMk cId="3883883172" sldId="258"/>
            <ac:spMk id="9" creationId="{52B6D38E-1262-C43C-FFCE-6847DA7F7C67}"/>
          </ac:spMkLst>
        </pc:spChg>
        <pc:spChg chg="add">
          <ac:chgData name="Karen Tobin (2129244)" userId="S::2129244@student.uwtsd.ac.uk::0bba96e2-c78b-42d5-8ad3-257650f56e3f" providerId="AD" clId="Web-{0DD7C038-24AF-724B-B22B-C7783C0BD52E}" dt="2023-02-17T13:43:18.653" v="132"/>
          <ac:spMkLst>
            <pc:docMk/>
            <pc:sldMk cId="3883883172" sldId="258"/>
            <ac:spMk id="12" creationId="{FF9B822F-893E-44C8-963C-64F50ACECBB2}"/>
          </ac:spMkLst>
        </pc:spChg>
        <pc:spChg chg="add">
          <ac:chgData name="Karen Tobin (2129244)" userId="S::2129244@student.uwtsd.ac.uk::0bba96e2-c78b-42d5-8ad3-257650f56e3f" providerId="AD" clId="Web-{0DD7C038-24AF-724B-B22B-C7783C0BD52E}" dt="2023-02-17T13:43:18.653" v="132"/>
          <ac:spMkLst>
            <pc:docMk/>
            <pc:sldMk cId="3883883172" sldId="258"/>
            <ac:spMk id="14" creationId="{EBF87945-A001-489F-9D9B-7D9435F0B9CA}"/>
          </ac:spMkLst>
        </pc:spChg>
        <pc:picChg chg="add mod ord">
          <ac:chgData name="Karen Tobin (2129244)" userId="S::2129244@student.uwtsd.ac.uk::0bba96e2-c78b-42d5-8ad3-257650f56e3f" providerId="AD" clId="Web-{0DD7C038-24AF-724B-B22B-C7783C0BD52E}" dt="2023-02-17T13:43:18.653" v="132"/>
          <ac:picMkLst>
            <pc:docMk/>
            <pc:sldMk cId="3883883172" sldId="258"/>
            <ac:picMk id="4" creationId="{36115DFC-E2D0-84A4-50E0-B09C5818A5F2}"/>
          </ac:picMkLst>
        </pc:picChg>
      </pc:sldChg>
      <pc:sldChg chg="addSp delSp modSp new mod setBg setClrOvrMap">
        <pc:chgData name="Karen Tobin (2129244)" userId="S::2129244@student.uwtsd.ac.uk::0bba96e2-c78b-42d5-8ad3-257650f56e3f" providerId="AD" clId="Web-{0DD7C038-24AF-724B-B22B-C7783C0BD52E}" dt="2023-02-17T14:03:42.732" v="259"/>
        <pc:sldMkLst>
          <pc:docMk/>
          <pc:sldMk cId="3409954569" sldId="259"/>
        </pc:sldMkLst>
        <pc:spChg chg="mod">
          <ac:chgData name="Karen Tobin (2129244)" userId="S::2129244@student.uwtsd.ac.uk::0bba96e2-c78b-42d5-8ad3-257650f56e3f" providerId="AD" clId="Web-{0DD7C038-24AF-724B-B22B-C7783C0BD52E}" dt="2023-02-17T14:02:16.386" v="258"/>
          <ac:spMkLst>
            <pc:docMk/>
            <pc:sldMk cId="3409954569" sldId="259"/>
            <ac:spMk id="2" creationId="{A2E8563B-D786-40C7-05AA-4B8A11D6E85A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3:48:03.770" v="138"/>
          <ac:spMkLst>
            <pc:docMk/>
            <pc:sldMk cId="3409954569" sldId="259"/>
            <ac:spMk id="3" creationId="{B39472AA-ED9E-5C7D-9901-B777A7C890D7}"/>
          </ac:spMkLst>
        </pc:spChg>
        <pc:spChg chg="add del mod">
          <ac:chgData name="Karen Tobin (2129244)" userId="S::2129244@student.uwtsd.ac.uk::0bba96e2-c78b-42d5-8ad3-257650f56e3f" providerId="AD" clId="Web-{0DD7C038-24AF-724B-B22B-C7783C0BD52E}" dt="2023-02-17T14:03:42.732" v="259"/>
          <ac:spMkLst>
            <pc:docMk/>
            <pc:sldMk cId="3409954569" sldId="259"/>
            <ac:spMk id="5" creationId="{BF2CAA7D-169F-DFB6-3A68-632AA04844BA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3:47:41.457" v="135"/>
          <ac:spMkLst>
            <pc:docMk/>
            <pc:sldMk cId="3409954569" sldId="259"/>
            <ac:spMk id="8" creationId="{66B332A4-D438-4773-A77F-5ED49A448D9D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3:47:41.457" v="135"/>
          <ac:spMkLst>
            <pc:docMk/>
            <pc:sldMk cId="3409954569" sldId="259"/>
            <ac:spMk id="10" creationId="{DF9AD32D-FF05-44F4-BD4D-9CEE89B71EB9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3:48:03.770" v="137"/>
          <ac:spMkLst>
            <pc:docMk/>
            <pc:sldMk cId="3409954569" sldId="259"/>
            <ac:spMk id="12" creationId="{CD9FE4EF-C4D8-49A0-B2FF-81D8DB7D8A24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3:48:03.770" v="137"/>
          <ac:spMkLst>
            <pc:docMk/>
            <pc:sldMk cId="3409954569" sldId="259"/>
            <ac:spMk id="13" creationId="{09588DA8-065E-4F6F-8EFD-43104AB2E0CF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3:48:03.770" v="137"/>
          <ac:spMkLst>
            <pc:docMk/>
            <pc:sldMk cId="3409954569" sldId="259"/>
            <ac:spMk id="14" creationId="{4300840D-0A0B-4512-BACA-B439D5B9C57C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3:48:03.770" v="137"/>
          <ac:spMkLst>
            <pc:docMk/>
            <pc:sldMk cId="3409954569" sldId="259"/>
            <ac:spMk id="15" creationId="{C4285719-470E-454C-AF62-8323075F1F5B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3:48:03.770" v="137"/>
          <ac:spMkLst>
            <pc:docMk/>
            <pc:sldMk cId="3409954569" sldId="259"/>
            <ac:spMk id="16" creationId="{D2B78728-A580-49A7-84F9-6EF6F583ADE0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3:48:03.770" v="137"/>
          <ac:spMkLst>
            <pc:docMk/>
            <pc:sldMk cId="3409954569" sldId="259"/>
            <ac:spMk id="17" creationId="{B39472AA-ED9E-5C7D-9901-B777A7C890D7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3:48:03.770" v="137"/>
          <ac:spMkLst>
            <pc:docMk/>
            <pc:sldMk cId="3409954569" sldId="259"/>
            <ac:spMk id="18" creationId="{38FAA1A1-D861-433F-88FA-1E9D6FD31D11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3:48:03.770" v="137"/>
          <ac:spMkLst>
            <pc:docMk/>
            <pc:sldMk cId="3409954569" sldId="259"/>
            <ac:spMk id="20" creationId="{8D71EDA1-87BF-4D5D-AB79-F346FD19278A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3:48:38.005" v="139"/>
          <ac:spMkLst>
            <pc:docMk/>
            <pc:sldMk cId="3409954569" sldId="259"/>
            <ac:spMk id="22" creationId="{C7FA33FF-088D-4F16-95A2-2C64D353DEA8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3:48:38.005" v="139"/>
          <ac:spMkLst>
            <pc:docMk/>
            <pc:sldMk cId="3409954569" sldId="259"/>
            <ac:spMk id="23" creationId="{A376EFB1-01CF-419F-ABF1-2AF02BBFCBD1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3:48:38.005" v="139"/>
          <ac:spMkLst>
            <pc:docMk/>
            <pc:sldMk cId="3409954569" sldId="259"/>
            <ac:spMk id="24" creationId="{FF9DEA15-78BD-4750-AA18-B9F28A6D5AB8}"/>
          </ac:spMkLst>
        </pc:spChg>
        <pc:spChg chg="add mod">
          <ac:chgData name="Karen Tobin (2129244)" userId="S::2129244@student.uwtsd.ac.uk::0bba96e2-c78b-42d5-8ad3-257650f56e3f" providerId="AD" clId="Web-{0DD7C038-24AF-724B-B22B-C7783C0BD52E}" dt="2023-02-17T14:02:16.386" v="258"/>
          <ac:spMkLst>
            <pc:docMk/>
            <pc:sldMk cId="3409954569" sldId="259"/>
            <ac:spMk id="25" creationId="{B39472AA-ED9E-5C7D-9901-B777A7C890D7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4:02:16.386" v="258"/>
          <ac:spMkLst>
            <pc:docMk/>
            <pc:sldMk cId="3409954569" sldId="259"/>
            <ac:spMk id="30" creationId="{488333BA-AE6E-427A-9B16-A39C8073F4EB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4:02:16.386" v="258"/>
          <ac:spMkLst>
            <pc:docMk/>
            <pc:sldMk cId="3409954569" sldId="259"/>
            <ac:spMk id="32" creationId="{F98ED85F-DCEE-4B50-802E-71A6E3E12B04}"/>
          </ac:spMkLst>
        </pc:spChg>
        <pc:spChg chg="add">
          <ac:chgData name="Karen Tobin (2129244)" userId="S::2129244@student.uwtsd.ac.uk::0bba96e2-c78b-42d5-8ad3-257650f56e3f" providerId="AD" clId="Web-{0DD7C038-24AF-724B-B22B-C7783C0BD52E}" dt="2023-02-17T14:02:16.386" v="258"/>
          <ac:spMkLst>
            <pc:docMk/>
            <pc:sldMk cId="3409954569" sldId="259"/>
            <ac:spMk id="37" creationId="{C232B152-3720-4D3B-97ED-45CE5483F16F}"/>
          </ac:spMkLst>
        </pc:spChg>
        <pc:spChg chg="add">
          <ac:chgData name="Karen Tobin (2129244)" userId="S::2129244@student.uwtsd.ac.uk::0bba96e2-c78b-42d5-8ad3-257650f56e3f" providerId="AD" clId="Web-{0DD7C038-24AF-724B-B22B-C7783C0BD52E}" dt="2023-02-17T14:02:16.386" v="258"/>
          <ac:spMkLst>
            <pc:docMk/>
            <pc:sldMk cId="3409954569" sldId="259"/>
            <ac:spMk id="39" creationId="{11BAB570-FF10-4E96-8A3F-FA9804702B89}"/>
          </ac:spMkLst>
        </pc:spChg>
        <pc:spChg chg="add">
          <ac:chgData name="Karen Tobin (2129244)" userId="S::2129244@student.uwtsd.ac.uk::0bba96e2-c78b-42d5-8ad3-257650f56e3f" providerId="AD" clId="Web-{0DD7C038-24AF-724B-B22B-C7783C0BD52E}" dt="2023-02-17T14:02:16.386" v="258"/>
          <ac:spMkLst>
            <pc:docMk/>
            <pc:sldMk cId="3409954569" sldId="259"/>
            <ac:spMk id="41" creationId="{4B9FAFB2-BEB5-4848-8018-BCAD99E2E1AA}"/>
          </ac:spMkLst>
        </pc:spChg>
        <pc:picChg chg="add del mod">
          <ac:chgData name="Karen Tobin (2129244)" userId="S::2129244@student.uwtsd.ac.uk::0bba96e2-c78b-42d5-8ad3-257650f56e3f" providerId="AD" clId="Web-{0DD7C038-24AF-724B-B22B-C7783C0BD52E}" dt="2023-02-17T14:03:42.732" v="259"/>
          <ac:picMkLst>
            <pc:docMk/>
            <pc:sldMk cId="3409954569" sldId="259"/>
            <ac:picMk id="4" creationId="{7A22963C-81C1-8604-14C4-2C782428D3C9}"/>
          </ac:picMkLst>
        </pc:picChg>
      </pc:sldChg>
      <pc:sldChg chg="addSp delSp modSp new mod setBg setClrOvrMap">
        <pc:chgData name="Karen Tobin (2129244)" userId="S::2129244@student.uwtsd.ac.uk::0bba96e2-c78b-42d5-8ad3-257650f56e3f" providerId="AD" clId="Web-{0DD7C038-24AF-724B-B22B-C7783C0BD52E}" dt="2023-02-17T14:07:00.144" v="274"/>
        <pc:sldMkLst>
          <pc:docMk/>
          <pc:sldMk cId="2220062113" sldId="260"/>
        </pc:sldMkLst>
        <pc:spChg chg="mod ord">
          <ac:chgData name="Karen Tobin (2129244)" userId="S::2129244@student.uwtsd.ac.uk::0bba96e2-c78b-42d5-8ad3-257650f56e3f" providerId="AD" clId="Web-{0DD7C038-24AF-724B-B22B-C7783C0BD52E}" dt="2023-02-17T14:07:00.144" v="274"/>
          <ac:spMkLst>
            <pc:docMk/>
            <pc:sldMk cId="2220062113" sldId="260"/>
            <ac:spMk id="2" creationId="{991D2FD9-CD5C-A1F9-B355-AB346EA6A6E5}"/>
          </ac:spMkLst>
        </pc:spChg>
        <pc:spChg chg="del">
          <ac:chgData name="Karen Tobin (2129244)" userId="S::2129244@student.uwtsd.ac.uk::0bba96e2-c78b-42d5-8ad3-257650f56e3f" providerId="AD" clId="Web-{0DD7C038-24AF-724B-B22B-C7783C0BD52E}" dt="2023-02-17T14:05:31.266" v="266"/>
          <ac:spMkLst>
            <pc:docMk/>
            <pc:sldMk cId="2220062113" sldId="260"/>
            <ac:spMk id="3" creationId="{E1F027C2-DEC5-804B-36C8-11C60C7A9DA9}"/>
          </ac:spMkLst>
        </pc:spChg>
        <pc:spChg chg="add mod">
          <ac:chgData name="Karen Tobin (2129244)" userId="S::2129244@student.uwtsd.ac.uk::0bba96e2-c78b-42d5-8ad3-257650f56e3f" providerId="AD" clId="Web-{0DD7C038-24AF-724B-B22B-C7783C0BD52E}" dt="2023-02-17T14:07:00.144" v="274"/>
          <ac:spMkLst>
            <pc:docMk/>
            <pc:sldMk cId="2220062113" sldId="260"/>
            <ac:spMk id="5" creationId="{75FCA23D-CAE5-A887-B69B-3414A9D0B1F5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4:07:00.144" v="274"/>
          <ac:spMkLst>
            <pc:docMk/>
            <pc:sldMk cId="2220062113" sldId="260"/>
            <ac:spMk id="9" creationId="{E6A2160A-6C36-FF60-B486-804F423CF205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4:07:00.144" v="274"/>
          <ac:spMkLst>
            <pc:docMk/>
            <pc:sldMk cId="2220062113" sldId="260"/>
            <ac:spMk id="12" creationId="{B0792D4F-247E-46FE-85FC-881DEFA41D94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4:07:00.144" v="274"/>
          <ac:spMkLst>
            <pc:docMk/>
            <pc:sldMk cId="2220062113" sldId="260"/>
            <ac:spMk id="14" creationId="{FA3CD3A3-D3C1-4567-BEC0-3A50E9A3A630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4:07:00.144" v="273"/>
          <ac:spMkLst>
            <pc:docMk/>
            <pc:sldMk cId="2220062113" sldId="260"/>
            <ac:spMk id="21" creationId="{A8384FB5-9ADC-4DDC-881B-597D56F5B15D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4:07:00.144" v="273"/>
          <ac:spMkLst>
            <pc:docMk/>
            <pc:sldMk cId="2220062113" sldId="260"/>
            <ac:spMk id="23" creationId="{1199E1B1-A8C0-4FE8-A5A8-1CB41D69F857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4:07:00.144" v="273"/>
          <ac:spMkLst>
            <pc:docMk/>
            <pc:sldMk cId="2220062113" sldId="260"/>
            <ac:spMk id="25" creationId="{84A8DE83-DE75-4B41-9DB4-A7EC0B0DEC0B}"/>
          </ac:spMkLst>
        </pc:spChg>
        <pc:spChg chg="add del">
          <ac:chgData name="Karen Tobin (2129244)" userId="S::2129244@student.uwtsd.ac.uk::0bba96e2-c78b-42d5-8ad3-257650f56e3f" providerId="AD" clId="Web-{0DD7C038-24AF-724B-B22B-C7783C0BD52E}" dt="2023-02-17T14:07:00.144" v="273"/>
          <ac:spMkLst>
            <pc:docMk/>
            <pc:sldMk cId="2220062113" sldId="260"/>
            <ac:spMk id="27" creationId="{A7009A0A-BEF5-4EAC-AF15-E4F9F002E239}"/>
          </ac:spMkLst>
        </pc:spChg>
        <pc:spChg chg="add">
          <ac:chgData name="Karen Tobin (2129244)" userId="S::2129244@student.uwtsd.ac.uk::0bba96e2-c78b-42d5-8ad3-257650f56e3f" providerId="AD" clId="Web-{0DD7C038-24AF-724B-B22B-C7783C0BD52E}" dt="2023-02-17T14:07:00.144" v="274"/>
          <ac:spMkLst>
            <pc:docMk/>
            <pc:sldMk cId="2220062113" sldId="260"/>
            <ac:spMk id="29" creationId="{A4AC5506-6312-4701-8D3C-40187889A947}"/>
          </ac:spMkLst>
        </pc:spChg>
        <pc:picChg chg="add mod ord">
          <ac:chgData name="Karen Tobin (2129244)" userId="S::2129244@student.uwtsd.ac.uk::0bba96e2-c78b-42d5-8ad3-257650f56e3f" providerId="AD" clId="Web-{0DD7C038-24AF-724B-B22B-C7783C0BD52E}" dt="2023-02-17T14:07:00.144" v="274"/>
          <ac:picMkLst>
            <pc:docMk/>
            <pc:sldMk cId="2220062113" sldId="260"/>
            <ac:picMk id="4" creationId="{6FD92708-29CB-B94A-5C5A-FFF7F7EA9021}"/>
          </ac:picMkLst>
        </pc:picChg>
        <pc:cxnChg chg="add del">
          <ac:chgData name="Karen Tobin (2129244)" userId="S::2129244@student.uwtsd.ac.uk::0bba96e2-c78b-42d5-8ad3-257650f56e3f" providerId="AD" clId="Web-{0DD7C038-24AF-724B-B22B-C7783C0BD52E}" dt="2023-02-17T14:07:00.144" v="274"/>
          <ac:cxnSpMkLst>
            <pc:docMk/>
            <pc:sldMk cId="2220062113" sldId="260"/>
            <ac:cxnSpMk id="16" creationId="{B56D13EF-D431-4D0F-BFFC-1B5A686FF9BD}"/>
          </ac:cxnSpMkLst>
        </pc:cxnChg>
      </pc:sldChg>
    </pc:docChg>
  </pc:docChgLst>
  <pc:docChgLst>
    <pc:chgData clId="Web-{011B37CF-5978-11B9-5444-917DC30033B4}"/>
    <pc:docChg chg="sldOrd">
      <pc:chgData name="" userId="" providerId="" clId="Web-{011B37CF-5978-11B9-5444-917DC30033B4}" dt="2023-03-05T20:58:59.350" v="1"/>
      <pc:docMkLst>
        <pc:docMk/>
      </pc:docMkLst>
      <pc:sldChg chg="ord">
        <pc:chgData name="" userId="" providerId="" clId="Web-{011B37CF-5978-11B9-5444-917DC30033B4}" dt="2023-03-05T20:58:53.335" v="0"/>
        <pc:sldMkLst>
          <pc:docMk/>
          <pc:sldMk cId="3409954569" sldId="259"/>
        </pc:sldMkLst>
      </pc:sldChg>
      <pc:sldChg chg="ord">
        <pc:chgData name="" userId="" providerId="" clId="Web-{011B37CF-5978-11B9-5444-917DC30033B4}" dt="2023-03-05T20:58:59.350" v="1"/>
        <pc:sldMkLst>
          <pc:docMk/>
          <pc:sldMk cId="4128539078" sldId="263"/>
        </pc:sldMkLst>
      </pc:sldChg>
    </pc:docChg>
  </pc:docChgLst>
  <pc:docChgLst>
    <pc:chgData name="Karen Tobin (2129244)" userId="S::2129244@student.uwtsd.ac.uk::0bba96e2-c78b-42d5-8ad3-257650f56e3f" providerId="AD" clId="Web-{2A90879D-6D81-4C43-9C23-D77BF8370261}"/>
    <pc:docChg chg="modSld">
      <pc:chgData name="Karen Tobin (2129244)" userId="S::2129244@student.uwtsd.ac.uk::0bba96e2-c78b-42d5-8ad3-257650f56e3f" providerId="AD" clId="Web-{2A90879D-6D81-4C43-9C23-D77BF8370261}" dt="2023-03-12T12:46:51.785" v="26" actId="20577"/>
      <pc:docMkLst>
        <pc:docMk/>
      </pc:docMkLst>
      <pc:sldChg chg="modSp">
        <pc:chgData name="Karen Tobin (2129244)" userId="S::2129244@student.uwtsd.ac.uk::0bba96e2-c78b-42d5-8ad3-257650f56e3f" providerId="AD" clId="Web-{2A90879D-6D81-4C43-9C23-D77BF8370261}" dt="2023-03-12T12:45:19.673" v="19" actId="20577"/>
        <pc:sldMkLst>
          <pc:docMk/>
          <pc:sldMk cId="3409954569" sldId="259"/>
        </pc:sldMkLst>
        <pc:spChg chg="mod">
          <ac:chgData name="Karen Tobin (2129244)" userId="S::2129244@student.uwtsd.ac.uk::0bba96e2-c78b-42d5-8ad3-257650f56e3f" providerId="AD" clId="Web-{2A90879D-6D81-4C43-9C23-D77BF8370261}" dt="2023-03-12T12:45:19.673" v="19" actId="20577"/>
          <ac:spMkLst>
            <pc:docMk/>
            <pc:sldMk cId="3409954569" sldId="259"/>
            <ac:spMk id="80" creationId="{B39472AA-ED9E-5C7D-9901-B777A7C890D7}"/>
          </ac:spMkLst>
        </pc:spChg>
      </pc:sldChg>
      <pc:sldChg chg="modSp">
        <pc:chgData name="Karen Tobin (2129244)" userId="S::2129244@student.uwtsd.ac.uk::0bba96e2-c78b-42d5-8ad3-257650f56e3f" providerId="AD" clId="Web-{2A90879D-6D81-4C43-9C23-D77BF8370261}" dt="2023-03-12T12:46:51.785" v="26" actId="20577"/>
        <pc:sldMkLst>
          <pc:docMk/>
          <pc:sldMk cId="4128539078" sldId="263"/>
        </pc:sldMkLst>
        <pc:spChg chg="mod">
          <ac:chgData name="Karen Tobin (2129244)" userId="S::2129244@student.uwtsd.ac.uk::0bba96e2-c78b-42d5-8ad3-257650f56e3f" providerId="AD" clId="Web-{2A90879D-6D81-4C43-9C23-D77BF8370261}" dt="2023-03-12T12:46:51.785" v="26" actId="20577"/>
          <ac:spMkLst>
            <pc:docMk/>
            <pc:sldMk cId="4128539078" sldId="263"/>
            <ac:spMk id="3" creationId="{2084688D-6DDD-81DC-5C54-14C343C10276}"/>
          </ac:spMkLst>
        </pc:spChg>
      </pc:sldChg>
    </pc:docChg>
  </pc:docChgLst>
  <pc:docChgLst>
    <pc:chgData name="Karen Tobin (2129244)" userId="S::2129244@student.uwtsd.ac.uk::0bba96e2-c78b-42d5-8ad3-257650f56e3f" providerId="AD" clId="Web-{6ACDEA46-E5D2-A350-B7CF-642D0EDBF130}"/>
    <pc:docChg chg="modSld">
      <pc:chgData name="Karen Tobin (2129244)" userId="S::2129244@student.uwtsd.ac.uk::0bba96e2-c78b-42d5-8ad3-257650f56e3f" providerId="AD" clId="Web-{6ACDEA46-E5D2-A350-B7CF-642D0EDBF130}" dt="2023-02-18T16:47:53.520" v="92" actId="20577"/>
      <pc:docMkLst>
        <pc:docMk/>
      </pc:docMkLst>
      <pc:sldChg chg="modSp">
        <pc:chgData name="Karen Tobin (2129244)" userId="S::2129244@student.uwtsd.ac.uk::0bba96e2-c78b-42d5-8ad3-257650f56e3f" providerId="AD" clId="Web-{6ACDEA46-E5D2-A350-B7CF-642D0EDBF130}" dt="2023-02-18T16:47:53.520" v="92" actId="20577"/>
        <pc:sldMkLst>
          <pc:docMk/>
          <pc:sldMk cId="3409954569" sldId="259"/>
        </pc:sldMkLst>
        <pc:spChg chg="mod">
          <ac:chgData name="Karen Tobin (2129244)" userId="S::2129244@student.uwtsd.ac.uk::0bba96e2-c78b-42d5-8ad3-257650f56e3f" providerId="AD" clId="Web-{6ACDEA46-E5D2-A350-B7CF-642D0EDBF130}" dt="2023-02-18T16:47:53.520" v="92" actId="20577"/>
          <ac:spMkLst>
            <pc:docMk/>
            <pc:sldMk cId="3409954569" sldId="259"/>
            <ac:spMk id="25" creationId="{B39472AA-ED9E-5C7D-9901-B777A7C890D7}"/>
          </ac:spMkLst>
        </pc:spChg>
      </pc:sldChg>
      <pc:sldChg chg="modSp">
        <pc:chgData name="Karen Tobin (2129244)" userId="S::2129244@student.uwtsd.ac.uk::0bba96e2-c78b-42d5-8ad3-257650f56e3f" providerId="AD" clId="Web-{6ACDEA46-E5D2-A350-B7CF-642D0EDBF130}" dt="2023-02-18T16:40:37.357" v="15" actId="20577"/>
        <pc:sldMkLst>
          <pc:docMk/>
          <pc:sldMk cId="2230121115" sldId="261"/>
        </pc:sldMkLst>
        <pc:spChg chg="mod">
          <ac:chgData name="Karen Tobin (2129244)" userId="S::2129244@student.uwtsd.ac.uk::0bba96e2-c78b-42d5-8ad3-257650f56e3f" providerId="AD" clId="Web-{6ACDEA46-E5D2-A350-B7CF-642D0EDBF130}" dt="2023-02-18T16:40:37.357" v="15" actId="20577"/>
          <ac:spMkLst>
            <pc:docMk/>
            <pc:sldMk cId="2230121115" sldId="261"/>
            <ac:spMk id="12" creationId="{1E3BB940-B237-A29C-CDB4-B000B7A8CBA8}"/>
          </ac:spMkLst>
        </pc:spChg>
      </pc:sldChg>
    </pc:docChg>
  </pc:docChgLst>
  <pc:docChgLst>
    <pc:chgData name="Karen Tobin (2129244)" userId="S::2129244@student.uwtsd.ac.uk::0bba96e2-c78b-42d5-8ad3-257650f56e3f" providerId="AD" clId="Web-{916089D9-05A0-11AF-756D-6CE07D1E3C69}"/>
    <pc:docChg chg="addSld modSld sldOrd">
      <pc:chgData name="Karen Tobin (2129244)" userId="S::2129244@student.uwtsd.ac.uk::0bba96e2-c78b-42d5-8ad3-257650f56e3f" providerId="AD" clId="Web-{916089D9-05A0-11AF-756D-6CE07D1E3C69}" dt="2023-03-12T11:59:53.300" v="368"/>
      <pc:docMkLst>
        <pc:docMk/>
      </pc:docMkLst>
      <pc:sldChg chg="addSp delSp modSp mod setBg setClrOvrMap">
        <pc:chgData name="Karen Tobin (2129244)" userId="S::2129244@student.uwtsd.ac.uk::0bba96e2-c78b-42d5-8ad3-257650f56e3f" providerId="AD" clId="Web-{916089D9-05A0-11AF-756D-6CE07D1E3C69}" dt="2023-03-12T11:55:51.169" v="363"/>
        <pc:sldMkLst>
          <pc:docMk/>
          <pc:sldMk cId="910795066" sldId="256"/>
        </pc:sldMkLst>
        <pc:spChg chg="mod">
          <ac:chgData name="Karen Tobin (2129244)" userId="S::2129244@student.uwtsd.ac.uk::0bba96e2-c78b-42d5-8ad3-257650f56e3f" providerId="AD" clId="Web-{916089D9-05A0-11AF-756D-6CE07D1E3C69}" dt="2023-03-12T11:55:51.169" v="363"/>
          <ac:spMkLst>
            <pc:docMk/>
            <pc:sldMk cId="910795066" sldId="256"/>
            <ac:spMk id="2" creationId="{2EFF39D9-2748-379E-D5E7-43C417672CE6}"/>
          </ac:spMkLst>
        </pc:spChg>
        <pc:spChg chg="mod ord">
          <ac:chgData name="Karen Tobin (2129244)" userId="S::2129244@student.uwtsd.ac.uk::0bba96e2-c78b-42d5-8ad3-257650f56e3f" providerId="AD" clId="Web-{916089D9-05A0-11AF-756D-6CE07D1E3C69}" dt="2023-03-12T11:55:51.169" v="363"/>
          <ac:spMkLst>
            <pc:docMk/>
            <pc:sldMk cId="910795066" sldId="256"/>
            <ac:spMk id="3" creationId="{343EE376-E9FF-6734-ACBF-62F4E75DE7AC}"/>
          </ac:spMkLst>
        </pc:spChg>
        <pc:spChg chg="del">
          <ac:chgData name="Karen Tobin (2129244)" userId="S::2129244@student.uwtsd.ac.uk::0bba96e2-c78b-42d5-8ad3-257650f56e3f" providerId="AD" clId="Web-{916089D9-05A0-11AF-756D-6CE07D1E3C69}" dt="2023-03-12T11:55:51.169" v="363"/>
          <ac:spMkLst>
            <pc:docMk/>
            <pc:sldMk cId="910795066" sldId="256"/>
            <ac:spMk id="42" creationId="{CF62D2A7-8207-488C-9F46-316BA81A16C8}"/>
          </ac:spMkLst>
        </pc:spChg>
        <pc:spChg chg="del">
          <ac:chgData name="Karen Tobin (2129244)" userId="S::2129244@student.uwtsd.ac.uk::0bba96e2-c78b-42d5-8ad3-257650f56e3f" providerId="AD" clId="Web-{916089D9-05A0-11AF-756D-6CE07D1E3C69}" dt="2023-03-12T11:55:51.169" v="363"/>
          <ac:spMkLst>
            <pc:docMk/>
            <pc:sldMk cId="910795066" sldId="256"/>
            <ac:spMk id="43" creationId="{52AC6D7F-F068-4E11-BB06-F601D89BB980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55:51.169" v="363"/>
          <ac:spMkLst>
            <pc:docMk/>
            <pc:sldMk cId="910795066" sldId="256"/>
            <ac:spMk id="48" creationId="{B95B9BA8-1D69-4796-85F5-B6D0BD52354B}"/>
          </ac:spMkLst>
        </pc:spChg>
        <pc:grpChg chg="add">
          <ac:chgData name="Karen Tobin (2129244)" userId="S::2129244@student.uwtsd.ac.uk::0bba96e2-c78b-42d5-8ad3-257650f56e3f" providerId="AD" clId="Web-{916089D9-05A0-11AF-756D-6CE07D1E3C69}" dt="2023-03-12T11:55:51.169" v="363"/>
          <ac:grpSpMkLst>
            <pc:docMk/>
            <pc:sldMk cId="910795066" sldId="256"/>
            <ac:grpSpMk id="50" creationId="{CC09AFE8-9934-40C0-A058-4008A3B197E7}"/>
          </ac:grpSpMkLst>
        </pc:grpChg>
        <pc:picChg chg="mod">
          <ac:chgData name="Karen Tobin (2129244)" userId="S::2129244@student.uwtsd.ac.uk::0bba96e2-c78b-42d5-8ad3-257650f56e3f" providerId="AD" clId="Web-{916089D9-05A0-11AF-756D-6CE07D1E3C69}" dt="2023-03-12T11:55:51.169" v="363"/>
          <ac:picMkLst>
            <pc:docMk/>
            <pc:sldMk cId="910795066" sldId="256"/>
            <ac:picMk id="25" creationId="{DE44E3D3-110A-E192-C394-E9EB0686B362}"/>
          </ac:picMkLst>
        </pc:picChg>
      </pc:sldChg>
      <pc:sldChg chg="addSp delSp modSp">
        <pc:chgData name="Karen Tobin (2129244)" userId="S::2129244@student.uwtsd.ac.uk::0bba96e2-c78b-42d5-8ad3-257650f56e3f" providerId="AD" clId="Web-{916089D9-05A0-11AF-756D-6CE07D1E3C69}" dt="2023-03-12T11:45:04.300" v="295" actId="14100"/>
        <pc:sldMkLst>
          <pc:docMk/>
          <pc:sldMk cId="665439023" sldId="257"/>
        </pc:sldMkLst>
        <pc:spChg chg="mod">
          <ac:chgData name="Karen Tobin (2129244)" userId="S::2129244@student.uwtsd.ac.uk::0bba96e2-c78b-42d5-8ad3-257650f56e3f" providerId="AD" clId="Web-{916089D9-05A0-11AF-756D-6CE07D1E3C69}" dt="2023-03-12T11:44:11.706" v="288"/>
          <ac:spMkLst>
            <pc:docMk/>
            <pc:sldMk cId="665439023" sldId="257"/>
            <ac:spMk id="2" creationId="{50434166-4BFE-FC1B-4DC6-DB718BA4E2C4}"/>
          </ac:spMkLst>
        </pc:spChg>
        <pc:spChg chg="mod">
          <ac:chgData name="Karen Tobin (2129244)" userId="S::2129244@student.uwtsd.ac.uk::0bba96e2-c78b-42d5-8ad3-257650f56e3f" providerId="AD" clId="Web-{916089D9-05A0-11AF-756D-6CE07D1E3C69}" dt="2023-03-12T11:45:04.300" v="295" actId="14100"/>
          <ac:spMkLst>
            <pc:docMk/>
            <pc:sldMk cId="665439023" sldId="257"/>
            <ac:spMk id="7" creationId="{EE8B71CD-526E-619A-D7A8-136444BD26E2}"/>
          </ac:spMkLst>
        </pc:spChg>
        <pc:spChg chg="del">
          <ac:chgData name="Karen Tobin (2129244)" userId="S::2129244@student.uwtsd.ac.uk::0bba96e2-c78b-42d5-8ad3-257650f56e3f" providerId="AD" clId="Web-{916089D9-05A0-11AF-756D-6CE07D1E3C69}" dt="2023-03-12T11:44:11.706" v="288"/>
          <ac:spMkLst>
            <pc:docMk/>
            <pc:sldMk cId="665439023" sldId="257"/>
            <ac:spMk id="8" creationId="{2BD55E05-51A2-4173-A7FA-869DE4F71AC3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4:11.706" v="288"/>
          <ac:spMkLst>
            <pc:docMk/>
            <pc:sldMk cId="665439023" sldId="257"/>
            <ac:spMk id="13" creationId="{203CBE6E-E6B2-417D-A61A-D5F70F02A402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4:11.706" v="288"/>
          <ac:spMkLst>
            <pc:docMk/>
            <pc:sldMk cId="665439023" sldId="257"/>
            <ac:spMk id="15" creationId="{1466BE98-0341-4CFA-8601-3E68FB730704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4:11.706" v="288"/>
          <ac:spMkLst>
            <pc:docMk/>
            <pc:sldMk cId="665439023" sldId="257"/>
            <ac:spMk id="17" creationId="{663E89A1-984A-4500-9453-4203AD1B83BE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4:11.706" v="288"/>
          <ac:spMkLst>
            <pc:docMk/>
            <pc:sldMk cId="665439023" sldId="257"/>
            <ac:spMk id="19" creationId="{B3FD642B-C569-4ABB-AE20-EFA6BC995903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4:11.706" v="288"/>
          <ac:spMkLst>
            <pc:docMk/>
            <pc:sldMk cId="665439023" sldId="257"/>
            <ac:spMk id="21" creationId="{AA92FED3-1F18-4138-B4E4-627D78B00203}"/>
          </ac:spMkLst>
        </pc:spChg>
      </pc:sldChg>
      <pc:sldChg chg="addSp delSp modSp mod setBg">
        <pc:chgData name="Karen Tobin (2129244)" userId="S::2129244@student.uwtsd.ac.uk::0bba96e2-c78b-42d5-8ad3-257650f56e3f" providerId="AD" clId="Web-{916089D9-05A0-11AF-756D-6CE07D1E3C69}" dt="2023-03-12T11:59:53.300" v="368"/>
        <pc:sldMkLst>
          <pc:docMk/>
          <pc:sldMk cId="3883883172" sldId="258"/>
        </pc:sldMkLst>
        <pc:spChg chg="mod">
          <ac:chgData name="Karen Tobin (2129244)" userId="S::2129244@student.uwtsd.ac.uk::0bba96e2-c78b-42d5-8ad3-257650f56e3f" providerId="AD" clId="Web-{916089D9-05A0-11AF-756D-6CE07D1E3C69}" dt="2023-03-12T11:59:53.300" v="368"/>
          <ac:spMkLst>
            <pc:docMk/>
            <pc:sldMk cId="3883883172" sldId="258"/>
            <ac:spMk id="2" creationId="{90C4160D-945F-F7CD-7687-E6335972D1AB}"/>
          </ac:spMkLst>
        </pc:spChg>
        <pc:spChg chg="mod">
          <ac:chgData name="Karen Tobin (2129244)" userId="S::2129244@student.uwtsd.ac.uk::0bba96e2-c78b-42d5-8ad3-257650f56e3f" providerId="AD" clId="Web-{916089D9-05A0-11AF-756D-6CE07D1E3C69}" dt="2023-03-12T11:59:53.300" v="368"/>
          <ac:spMkLst>
            <pc:docMk/>
            <pc:sldMk cId="3883883172" sldId="258"/>
            <ac:spMk id="3" creationId="{2BFF435A-58E8-C107-B9BC-F942E2BD0592}"/>
          </ac:spMkLst>
        </pc:spChg>
        <pc:spChg chg="mod ord">
          <ac:chgData name="Karen Tobin (2129244)" userId="S::2129244@student.uwtsd.ac.uk::0bba96e2-c78b-42d5-8ad3-257650f56e3f" providerId="AD" clId="Web-{916089D9-05A0-11AF-756D-6CE07D1E3C69}" dt="2023-03-12T11:59:53.300" v="368"/>
          <ac:spMkLst>
            <pc:docMk/>
            <pc:sldMk cId="3883883172" sldId="258"/>
            <ac:spMk id="5" creationId="{227173F6-957A-CF79-E830-D985786E1504}"/>
          </ac:spMkLst>
        </pc:spChg>
        <pc:spChg chg="mod">
          <ac:chgData name="Karen Tobin (2129244)" userId="S::2129244@student.uwtsd.ac.uk::0bba96e2-c78b-42d5-8ad3-257650f56e3f" providerId="AD" clId="Web-{916089D9-05A0-11AF-756D-6CE07D1E3C69}" dt="2023-03-12T11:59:53.300" v="368"/>
          <ac:spMkLst>
            <pc:docMk/>
            <pc:sldMk cId="3883883172" sldId="258"/>
            <ac:spMk id="7" creationId="{B53739CA-842D-A9B8-90BB-94D5625A6843}"/>
          </ac:spMkLst>
        </pc:spChg>
        <pc:spChg chg="mod">
          <ac:chgData name="Karen Tobin (2129244)" userId="S::2129244@student.uwtsd.ac.uk::0bba96e2-c78b-42d5-8ad3-257650f56e3f" providerId="AD" clId="Web-{916089D9-05A0-11AF-756D-6CE07D1E3C69}" dt="2023-03-12T11:59:53.300" v="368"/>
          <ac:spMkLst>
            <pc:docMk/>
            <pc:sldMk cId="3883883172" sldId="258"/>
            <ac:spMk id="9" creationId="{52B6D38E-1262-C43C-FFCE-6847DA7F7C67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9:53.300" v="368"/>
          <ac:spMkLst>
            <pc:docMk/>
            <pc:sldMk cId="3883883172" sldId="258"/>
            <ac:spMk id="12" creationId="{FF9B822F-893E-44C8-963C-64F50ACECBB2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9:53.300" v="368"/>
          <ac:spMkLst>
            <pc:docMk/>
            <pc:sldMk cId="3883883172" sldId="258"/>
            <ac:spMk id="14" creationId="{EBF87945-A001-489F-9D9B-7D9435F0B9CA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9:35.721" v="365"/>
          <ac:spMkLst>
            <pc:docMk/>
            <pc:sldMk cId="3883883172" sldId="258"/>
            <ac:spMk id="19" creationId="{C3896A03-3945-419A-B66B-4EE266EDD152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9:35.721" v="365"/>
          <ac:spMkLst>
            <pc:docMk/>
            <pc:sldMk cId="3883883172" sldId="258"/>
            <ac:spMk id="21" creationId="{B34F5AD2-EDBD-4BBD-A55C-EAFFD0C7097A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9:35.721" v="365"/>
          <ac:spMkLst>
            <pc:docMk/>
            <pc:sldMk cId="3883883172" sldId="258"/>
            <ac:spMk id="23" creationId="{450D3AD2-FA80-415F-A9CE-54D884561CD7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9:53.269" v="367"/>
          <ac:spMkLst>
            <pc:docMk/>
            <pc:sldMk cId="3883883172" sldId="258"/>
            <ac:spMk id="25" creationId="{B95B9BA8-1D69-4796-85F5-B6D0BD52354B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59:53.300" v="368"/>
          <ac:spMkLst>
            <pc:docMk/>
            <pc:sldMk cId="3883883172" sldId="258"/>
            <ac:spMk id="27" creationId="{C3896A03-3945-419A-B66B-4EE266EDD152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59:53.300" v="368"/>
          <ac:spMkLst>
            <pc:docMk/>
            <pc:sldMk cId="3883883172" sldId="258"/>
            <ac:spMk id="28" creationId="{B34F5AD2-EDBD-4BBD-A55C-EAFFD0C7097A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59:53.300" v="368"/>
          <ac:spMkLst>
            <pc:docMk/>
            <pc:sldMk cId="3883883172" sldId="258"/>
            <ac:spMk id="29" creationId="{450D3AD2-FA80-415F-A9CE-54D884561CD7}"/>
          </ac:spMkLst>
        </pc:spChg>
        <pc:picChg chg="mod">
          <ac:chgData name="Karen Tobin (2129244)" userId="S::2129244@student.uwtsd.ac.uk::0bba96e2-c78b-42d5-8ad3-257650f56e3f" providerId="AD" clId="Web-{916089D9-05A0-11AF-756D-6CE07D1E3C69}" dt="2023-03-12T11:59:53.300" v="368"/>
          <ac:picMkLst>
            <pc:docMk/>
            <pc:sldMk cId="3883883172" sldId="258"/>
            <ac:picMk id="4" creationId="{36115DFC-E2D0-84A4-50E0-B09C5818A5F2}"/>
          </ac:picMkLst>
        </pc:picChg>
      </pc:sldChg>
      <pc:sldChg chg="addSp delSp modSp">
        <pc:chgData name="Karen Tobin (2129244)" userId="S::2129244@student.uwtsd.ac.uk::0bba96e2-c78b-42d5-8ad3-257650f56e3f" providerId="AD" clId="Web-{916089D9-05A0-11AF-756D-6CE07D1E3C69}" dt="2023-03-12T11:50:27.266" v="348" actId="20577"/>
        <pc:sldMkLst>
          <pc:docMk/>
          <pc:sldMk cId="3409954569" sldId="259"/>
        </pc:sldMkLst>
        <pc:spChg chg="mod ord">
          <ac:chgData name="Karen Tobin (2129244)" userId="S::2129244@student.uwtsd.ac.uk::0bba96e2-c78b-42d5-8ad3-257650f56e3f" providerId="AD" clId="Web-{916089D9-05A0-11AF-756D-6CE07D1E3C69}" dt="2023-03-12T11:49:15.462" v="344"/>
          <ac:spMkLst>
            <pc:docMk/>
            <pc:sldMk cId="3409954569" sldId="259"/>
            <ac:spMk id="2" creationId="{A2E8563B-D786-40C7-05AA-4B8A11D6E85A}"/>
          </ac:spMkLst>
        </pc:spChg>
        <pc:spChg chg="mod">
          <ac:chgData name="Karen Tobin (2129244)" userId="S::2129244@student.uwtsd.ac.uk::0bba96e2-c78b-42d5-8ad3-257650f56e3f" providerId="AD" clId="Web-{916089D9-05A0-11AF-756D-6CE07D1E3C69}" dt="2023-03-12T11:50:27.266" v="348" actId="20577"/>
          <ac:spMkLst>
            <pc:docMk/>
            <pc:sldMk cId="3409954569" sldId="259"/>
            <ac:spMk id="80" creationId="{B39472AA-ED9E-5C7D-9901-B777A7C890D7}"/>
          </ac:spMkLst>
        </pc:spChg>
        <pc:spChg chg="del">
          <ac:chgData name="Karen Tobin (2129244)" userId="S::2129244@student.uwtsd.ac.uk::0bba96e2-c78b-42d5-8ad3-257650f56e3f" providerId="AD" clId="Web-{916089D9-05A0-11AF-756D-6CE07D1E3C69}" dt="2023-03-12T11:49:15.462" v="344"/>
          <ac:spMkLst>
            <pc:docMk/>
            <pc:sldMk cId="3409954569" sldId="259"/>
            <ac:spMk id="94" creationId="{3346177D-ADC4-4968-B747-5CFCD390B5B9}"/>
          </ac:spMkLst>
        </pc:spChg>
        <pc:spChg chg="del">
          <ac:chgData name="Karen Tobin (2129244)" userId="S::2129244@student.uwtsd.ac.uk::0bba96e2-c78b-42d5-8ad3-257650f56e3f" providerId="AD" clId="Web-{916089D9-05A0-11AF-756D-6CE07D1E3C69}" dt="2023-03-12T11:49:15.462" v="344"/>
          <ac:spMkLst>
            <pc:docMk/>
            <pc:sldMk cId="3409954569" sldId="259"/>
            <ac:spMk id="96" creationId="{0844A943-BF79-4FEA-ABB1-3BD54D236606}"/>
          </ac:spMkLst>
        </pc:spChg>
        <pc:spChg chg="del">
          <ac:chgData name="Karen Tobin (2129244)" userId="S::2129244@student.uwtsd.ac.uk::0bba96e2-c78b-42d5-8ad3-257650f56e3f" providerId="AD" clId="Web-{916089D9-05A0-11AF-756D-6CE07D1E3C69}" dt="2023-03-12T11:49:15.462" v="344"/>
          <ac:spMkLst>
            <pc:docMk/>
            <pc:sldMk cId="3409954569" sldId="259"/>
            <ac:spMk id="98" creationId="{6437CC72-F4A8-4DC3-AFAB-D22C482C8100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9:15.462" v="344"/>
          <ac:spMkLst>
            <pc:docMk/>
            <pc:sldMk cId="3409954569" sldId="259"/>
            <ac:spMk id="103" creationId="{5A0118C5-4F8D-4CF4-BADD-53FEACC6C42A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9:15.462" v="344"/>
          <ac:spMkLst>
            <pc:docMk/>
            <pc:sldMk cId="3409954569" sldId="259"/>
            <ac:spMk id="105" creationId="{EAED1919-54A1-41C9-B30B-A3FF3F58E38B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9:15.462" v="344"/>
          <ac:spMkLst>
            <pc:docMk/>
            <pc:sldMk cId="3409954569" sldId="259"/>
            <ac:spMk id="111" creationId="{FFFEB18F-F81F-4CED-BE64-EB888A77C3B8}"/>
          </ac:spMkLst>
        </pc:spChg>
        <pc:grpChg chg="add">
          <ac:chgData name="Karen Tobin (2129244)" userId="S::2129244@student.uwtsd.ac.uk::0bba96e2-c78b-42d5-8ad3-257650f56e3f" providerId="AD" clId="Web-{916089D9-05A0-11AF-756D-6CE07D1E3C69}" dt="2023-03-12T11:49:15.462" v="344"/>
          <ac:grpSpMkLst>
            <pc:docMk/>
            <pc:sldMk cId="3409954569" sldId="259"/>
            <ac:grpSpMk id="107" creationId="{C4751043-2EE3-4222-9979-8E61D93DA8DC}"/>
          </ac:grpSpMkLst>
        </pc:grpChg>
        <pc:grpChg chg="add">
          <ac:chgData name="Karen Tobin (2129244)" userId="S::2129244@student.uwtsd.ac.uk::0bba96e2-c78b-42d5-8ad3-257650f56e3f" providerId="AD" clId="Web-{916089D9-05A0-11AF-756D-6CE07D1E3C69}" dt="2023-03-12T11:49:15.462" v="344"/>
          <ac:grpSpMkLst>
            <pc:docMk/>
            <pc:sldMk cId="3409954569" sldId="259"/>
            <ac:grpSpMk id="113" creationId="{00E015F5-1A99-4E40-BC3D-7707802996B5}"/>
          </ac:grpSpMkLst>
        </pc:grpChg>
        <pc:grpChg chg="add">
          <ac:chgData name="Karen Tobin (2129244)" userId="S::2129244@student.uwtsd.ac.uk::0bba96e2-c78b-42d5-8ad3-257650f56e3f" providerId="AD" clId="Web-{916089D9-05A0-11AF-756D-6CE07D1E3C69}" dt="2023-03-12T11:49:15.462" v="344"/>
          <ac:grpSpMkLst>
            <pc:docMk/>
            <pc:sldMk cId="3409954569" sldId="259"/>
            <ac:grpSpMk id="117" creationId="{5468B3A9-705E-43C3-A742-0619B0D8F2EE}"/>
          </ac:grpSpMkLst>
        </pc:grpChg>
        <pc:picChg chg="mod">
          <ac:chgData name="Karen Tobin (2129244)" userId="S::2129244@student.uwtsd.ac.uk::0bba96e2-c78b-42d5-8ad3-257650f56e3f" providerId="AD" clId="Web-{916089D9-05A0-11AF-756D-6CE07D1E3C69}" dt="2023-03-12T11:49:15.462" v="344"/>
          <ac:picMkLst>
            <pc:docMk/>
            <pc:sldMk cId="3409954569" sldId="259"/>
            <ac:picMk id="45" creationId="{7BD78E5A-1245-BF4B-0FB9-6627B34C2BBC}"/>
          </ac:picMkLst>
        </pc:picChg>
      </pc:sldChg>
      <pc:sldChg chg="addSp delSp modSp mod setBg">
        <pc:chgData name="Karen Tobin (2129244)" userId="S::2129244@student.uwtsd.ac.uk::0bba96e2-c78b-42d5-8ad3-257650f56e3f" providerId="AD" clId="Web-{916089D9-05A0-11AF-756D-6CE07D1E3C69}" dt="2023-03-12T11:54:57.200" v="362"/>
        <pc:sldMkLst>
          <pc:docMk/>
          <pc:sldMk cId="2230121115" sldId="261"/>
        </pc:sldMkLst>
        <pc:spChg chg="mod ord">
          <ac:chgData name="Karen Tobin (2129244)" userId="S::2129244@student.uwtsd.ac.uk::0bba96e2-c78b-42d5-8ad3-257650f56e3f" providerId="AD" clId="Web-{916089D9-05A0-11AF-756D-6CE07D1E3C69}" dt="2023-03-12T11:54:57.200" v="362"/>
          <ac:spMkLst>
            <pc:docMk/>
            <pc:sldMk cId="2230121115" sldId="261"/>
            <ac:spMk id="10" creationId="{0CBF81EB-733C-D845-A6F6-DDCAA1A196D0}"/>
          </ac:spMkLst>
        </pc:spChg>
        <pc:spChg chg="mod">
          <ac:chgData name="Karen Tobin (2129244)" userId="S::2129244@student.uwtsd.ac.uk::0bba96e2-c78b-42d5-8ad3-257650f56e3f" providerId="AD" clId="Web-{916089D9-05A0-11AF-756D-6CE07D1E3C69}" dt="2023-03-12T11:54:57.200" v="362"/>
          <ac:spMkLst>
            <pc:docMk/>
            <pc:sldMk cId="2230121115" sldId="261"/>
            <ac:spMk id="12" creationId="{1E3BB940-B237-A29C-CDB4-B000B7A8CBA8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48:30.883" v="342"/>
          <ac:spMkLst>
            <pc:docMk/>
            <pc:sldMk cId="2230121115" sldId="261"/>
            <ac:spMk id="17" creationId="{C3896A03-3945-419A-B66B-4EE266EDD152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48:30.883" v="342"/>
          <ac:spMkLst>
            <pc:docMk/>
            <pc:sldMk cId="2230121115" sldId="261"/>
            <ac:spMk id="19" creationId="{B34F5AD2-EDBD-4BBD-A55C-EAFFD0C7097A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48:30.883" v="342"/>
          <ac:spMkLst>
            <pc:docMk/>
            <pc:sldMk cId="2230121115" sldId="261"/>
            <ac:spMk id="21" creationId="{450D3AD2-FA80-415F-A9CE-54D884561CD7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4:15.636" v="360"/>
          <ac:spMkLst>
            <pc:docMk/>
            <pc:sldMk cId="2230121115" sldId="261"/>
            <ac:spMk id="23" creationId="{B1595A09-E336-4D1B-9B3A-06A2287A54E2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4:15.636" v="360"/>
          <ac:spMkLst>
            <pc:docMk/>
            <pc:sldMk cId="2230121115" sldId="261"/>
            <ac:spMk id="24" creationId="{3540989C-C7B8-473B-BF87-6F2DA6A90006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4:07.777" v="357"/>
          <ac:spMkLst>
            <pc:docMk/>
            <pc:sldMk cId="2230121115" sldId="261"/>
            <ac:spMk id="29" creationId="{C3896A03-3945-419A-B66B-4EE266EDD152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4:07.777" v="357"/>
          <ac:spMkLst>
            <pc:docMk/>
            <pc:sldMk cId="2230121115" sldId="261"/>
            <ac:spMk id="31" creationId="{B34F5AD2-EDBD-4BBD-A55C-EAFFD0C7097A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4:07.777" v="357"/>
          <ac:spMkLst>
            <pc:docMk/>
            <pc:sldMk cId="2230121115" sldId="261"/>
            <ac:spMk id="33" creationId="{450D3AD2-FA80-415F-A9CE-54D884561CD7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4:15.620" v="359"/>
          <ac:spMkLst>
            <pc:docMk/>
            <pc:sldMk cId="2230121115" sldId="261"/>
            <ac:spMk id="40" creationId="{D7A453D2-15D8-4403-815F-291FA16340D9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4:15.620" v="359"/>
          <ac:spMkLst>
            <pc:docMk/>
            <pc:sldMk cId="2230121115" sldId="261"/>
            <ac:spMk id="41" creationId="{B8114C98-A349-4111-A123-E8EAB86ABE30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4:15.620" v="359"/>
          <ac:spMkLst>
            <pc:docMk/>
            <pc:sldMk cId="2230121115" sldId="261"/>
            <ac:spMk id="42" creationId="{8161EA6B-09CA-445B-AB0D-8DF76FA92DEF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4:15.620" v="359"/>
          <ac:spMkLst>
            <pc:docMk/>
            <pc:sldMk cId="2230121115" sldId="261"/>
            <ac:spMk id="49" creationId="{E2D3D3F2-ABBB-4453-B1C5-1BEBF7E4DD56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4:57.200" v="362"/>
          <ac:spMkLst>
            <pc:docMk/>
            <pc:sldMk cId="2230121115" sldId="261"/>
            <ac:spMk id="55" creationId="{E2D3D3F2-ABBB-4453-B1C5-1BEBF7E4DD56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4:57.200" v="362"/>
          <ac:spMkLst>
            <pc:docMk/>
            <pc:sldMk cId="2230121115" sldId="261"/>
            <ac:spMk id="63" creationId="{D7A453D2-15D8-4403-815F-291FA16340D9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4:57.200" v="362"/>
          <ac:spMkLst>
            <pc:docMk/>
            <pc:sldMk cId="2230121115" sldId="261"/>
            <ac:spMk id="64" creationId="{8161EA6B-09CA-445B-AB0D-8DF76FA92DEF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54:57.200" v="362"/>
          <ac:spMkLst>
            <pc:docMk/>
            <pc:sldMk cId="2230121115" sldId="261"/>
            <ac:spMk id="66" creationId="{B8114C98-A349-4111-A123-E8EAB86ABE30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54:57.200" v="362"/>
          <ac:spMkLst>
            <pc:docMk/>
            <pc:sldMk cId="2230121115" sldId="261"/>
            <ac:spMk id="75" creationId="{73AD41DB-DF9F-49BC-85AE-6AB1840AD517}"/>
          </ac:spMkLst>
        </pc:spChg>
        <pc:grpChg chg="add del">
          <ac:chgData name="Karen Tobin (2129244)" userId="S::2129244@student.uwtsd.ac.uk::0bba96e2-c78b-42d5-8ad3-257650f56e3f" providerId="AD" clId="Web-{916089D9-05A0-11AF-756D-6CE07D1E3C69}" dt="2023-03-12T11:54:15.620" v="359"/>
          <ac:grpSpMkLst>
            <pc:docMk/>
            <pc:sldMk cId="2230121115" sldId="261"/>
            <ac:grpSpMk id="43" creationId="{670FB431-AE18-414D-92F4-1D12D1991152}"/>
          </ac:grpSpMkLst>
        </pc:grpChg>
        <pc:grpChg chg="add del">
          <ac:chgData name="Karen Tobin (2129244)" userId="S::2129244@student.uwtsd.ac.uk::0bba96e2-c78b-42d5-8ad3-257650f56e3f" providerId="AD" clId="Web-{916089D9-05A0-11AF-756D-6CE07D1E3C69}" dt="2023-03-12T11:54:15.620" v="359"/>
          <ac:grpSpMkLst>
            <pc:docMk/>
            <pc:sldMk cId="2230121115" sldId="261"/>
            <ac:grpSpMk id="48" creationId="{B352BBB9-69A8-405C-9209-A9FE217AEDC4}"/>
          </ac:grpSpMkLst>
        </pc:grpChg>
        <pc:grpChg chg="add del">
          <ac:chgData name="Karen Tobin (2129244)" userId="S::2129244@student.uwtsd.ac.uk::0bba96e2-c78b-42d5-8ad3-257650f56e3f" providerId="AD" clId="Web-{916089D9-05A0-11AF-756D-6CE07D1E3C69}" dt="2023-03-12T11:54:15.620" v="359"/>
          <ac:grpSpMkLst>
            <pc:docMk/>
            <pc:sldMk cId="2230121115" sldId="261"/>
            <ac:grpSpMk id="51" creationId="{8214E4A5-A0D2-42C4-8D14-D2A7E495F041}"/>
          </ac:grpSpMkLst>
        </pc:grpChg>
        <pc:grpChg chg="add del">
          <ac:chgData name="Karen Tobin (2129244)" userId="S::2129244@student.uwtsd.ac.uk::0bba96e2-c78b-42d5-8ad3-257650f56e3f" providerId="AD" clId="Web-{916089D9-05A0-11AF-756D-6CE07D1E3C69}" dt="2023-03-12T11:54:15.620" v="359"/>
          <ac:grpSpMkLst>
            <pc:docMk/>
            <pc:sldMk cId="2230121115" sldId="261"/>
            <ac:grpSpMk id="57" creationId="{AF19A774-30A5-488B-9BAF-629C6440294E}"/>
          </ac:grpSpMkLst>
        </pc:grpChg>
        <pc:grpChg chg="add del">
          <ac:chgData name="Karen Tobin (2129244)" userId="S::2129244@student.uwtsd.ac.uk::0bba96e2-c78b-42d5-8ad3-257650f56e3f" providerId="AD" clId="Web-{916089D9-05A0-11AF-756D-6CE07D1E3C69}" dt="2023-03-12T11:54:57.200" v="362"/>
          <ac:grpSpMkLst>
            <pc:docMk/>
            <pc:sldMk cId="2230121115" sldId="261"/>
            <ac:grpSpMk id="65" creationId="{1EA1DAFF-CECA-492F-BFA1-22C64956B8D9}"/>
          </ac:grpSpMkLst>
        </pc:grpChg>
        <pc:grpChg chg="add del">
          <ac:chgData name="Karen Tobin (2129244)" userId="S::2129244@student.uwtsd.ac.uk::0bba96e2-c78b-42d5-8ad3-257650f56e3f" providerId="AD" clId="Web-{916089D9-05A0-11AF-756D-6CE07D1E3C69}" dt="2023-03-12T11:54:57.200" v="362"/>
          <ac:grpSpMkLst>
            <pc:docMk/>
            <pc:sldMk cId="2230121115" sldId="261"/>
            <ac:grpSpMk id="67" creationId="{670FB431-AE18-414D-92F4-1D12D1991152}"/>
          </ac:grpSpMkLst>
        </pc:grpChg>
        <pc:grpChg chg="add del">
          <ac:chgData name="Karen Tobin (2129244)" userId="S::2129244@student.uwtsd.ac.uk::0bba96e2-c78b-42d5-8ad3-257650f56e3f" providerId="AD" clId="Web-{916089D9-05A0-11AF-756D-6CE07D1E3C69}" dt="2023-03-12T11:54:57.200" v="362"/>
          <ac:grpSpMkLst>
            <pc:docMk/>
            <pc:sldMk cId="2230121115" sldId="261"/>
            <ac:grpSpMk id="68" creationId="{AF19A774-30A5-488B-9BAF-629C6440294E}"/>
          </ac:grpSpMkLst>
        </pc:grpChg>
        <pc:grpChg chg="add del">
          <ac:chgData name="Karen Tobin (2129244)" userId="S::2129244@student.uwtsd.ac.uk::0bba96e2-c78b-42d5-8ad3-257650f56e3f" providerId="AD" clId="Web-{916089D9-05A0-11AF-756D-6CE07D1E3C69}" dt="2023-03-12T11:54:57.200" v="362"/>
          <ac:grpSpMkLst>
            <pc:docMk/>
            <pc:sldMk cId="2230121115" sldId="261"/>
            <ac:grpSpMk id="70" creationId="{8214E4A5-A0D2-42C4-8D14-D2A7E495F041}"/>
          </ac:grpSpMkLst>
        </pc:grpChg>
        <pc:grpChg chg="add">
          <ac:chgData name="Karen Tobin (2129244)" userId="S::2129244@student.uwtsd.ac.uk::0bba96e2-c78b-42d5-8ad3-257650f56e3f" providerId="AD" clId="Web-{916089D9-05A0-11AF-756D-6CE07D1E3C69}" dt="2023-03-12T11:54:57.200" v="362"/>
          <ac:grpSpMkLst>
            <pc:docMk/>
            <pc:sldMk cId="2230121115" sldId="261"/>
            <ac:grpSpMk id="77" creationId="{A4AE1828-51FD-4AD7-BCF6-9AF5C696CE5D}"/>
          </ac:grpSpMkLst>
        </pc:grpChg>
        <pc:picChg chg="mod ord">
          <ac:chgData name="Karen Tobin (2129244)" userId="S::2129244@student.uwtsd.ac.uk::0bba96e2-c78b-42d5-8ad3-257650f56e3f" providerId="AD" clId="Web-{916089D9-05A0-11AF-756D-6CE07D1E3C69}" dt="2023-03-12T11:54:57.200" v="362"/>
          <ac:picMkLst>
            <pc:docMk/>
            <pc:sldMk cId="2230121115" sldId="261"/>
            <ac:picMk id="9" creationId="{79D07A59-8D0F-2085-7DDB-43A78C46B0BF}"/>
          </ac:picMkLst>
        </pc:picChg>
      </pc:sldChg>
      <pc:sldChg chg="addSp delSp modSp">
        <pc:chgData name="Karen Tobin (2129244)" userId="S::2129244@student.uwtsd.ac.uk::0bba96e2-c78b-42d5-8ad3-257650f56e3f" providerId="AD" clId="Web-{916089D9-05A0-11AF-756D-6CE07D1E3C69}" dt="2023-03-12T11:46:52.943" v="339" actId="20577"/>
        <pc:sldMkLst>
          <pc:docMk/>
          <pc:sldMk cId="2799772044" sldId="262"/>
        </pc:sldMkLst>
        <pc:spChg chg="mod">
          <ac:chgData name="Karen Tobin (2129244)" userId="S::2129244@student.uwtsd.ac.uk::0bba96e2-c78b-42d5-8ad3-257650f56e3f" providerId="AD" clId="Web-{916089D9-05A0-11AF-756D-6CE07D1E3C69}" dt="2023-03-12T11:42:13.797" v="266"/>
          <ac:spMkLst>
            <pc:docMk/>
            <pc:sldMk cId="2799772044" sldId="262"/>
            <ac:spMk id="2" creationId="{2B66B327-C890-665D-2F22-C25A980BCDB9}"/>
          </ac:spMkLst>
        </pc:spChg>
        <pc:spChg chg="del">
          <ac:chgData name="Karen Tobin (2129244)" userId="S::2129244@student.uwtsd.ac.uk::0bba96e2-c78b-42d5-8ad3-257650f56e3f" providerId="AD" clId="Web-{916089D9-05A0-11AF-756D-6CE07D1E3C69}" dt="2023-03-12T11:42:13.797" v="266"/>
          <ac:spMkLst>
            <pc:docMk/>
            <pc:sldMk cId="2799772044" sldId="262"/>
            <ac:spMk id="10" creationId="{6C4028FD-8BAA-4A19-BFDE-594D991B7552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45:28.035" v="296"/>
          <ac:spMkLst>
            <pc:docMk/>
            <pc:sldMk cId="2799772044" sldId="262"/>
            <ac:spMk id="15" creationId="{0C541B88-1AE9-40C3-AFD5-967787C1979F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45:28.035" v="296"/>
          <ac:spMkLst>
            <pc:docMk/>
            <pc:sldMk cId="2799772044" sldId="262"/>
            <ac:spMk id="17" creationId="{E5F17139-31EE-46AC-B04F-DBBD852DD6CB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45:28.035" v="296"/>
          <ac:spMkLst>
            <pc:docMk/>
            <pc:sldMk cId="2799772044" sldId="262"/>
            <ac:spMk id="23" creationId="{89D16701-DA76-4F72-BB63-E2C3FFBDFE0F}"/>
          </ac:spMkLst>
        </pc:spChg>
        <pc:spChg chg="add del">
          <ac:chgData name="Karen Tobin (2129244)" userId="S::2129244@student.uwtsd.ac.uk::0bba96e2-c78b-42d5-8ad3-257650f56e3f" providerId="AD" clId="Web-{916089D9-05A0-11AF-756D-6CE07D1E3C69}" dt="2023-03-12T11:45:28.035" v="296"/>
          <ac:spMkLst>
            <pc:docMk/>
            <pc:sldMk cId="2799772044" sldId="262"/>
            <ac:spMk id="25" creationId="{1CC28BE1-9DC6-43FE-9582-39F091098D77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5:28.035" v="296"/>
          <ac:spMkLst>
            <pc:docMk/>
            <pc:sldMk cId="2799772044" sldId="262"/>
            <ac:spMk id="45" creationId="{0C541B88-1AE9-40C3-AFD5-967787C1979F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5:28.035" v="296"/>
          <ac:spMkLst>
            <pc:docMk/>
            <pc:sldMk cId="2799772044" sldId="262"/>
            <ac:spMk id="47" creationId="{E5F17139-31EE-46AC-B04F-DBBD852DD6CB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5:28.035" v="296"/>
          <ac:spMkLst>
            <pc:docMk/>
            <pc:sldMk cId="2799772044" sldId="262"/>
            <ac:spMk id="53" creationId="{89D16701-DA76-4F72-BB63-E2C3FFBDFE0F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5:28.035" v="296"/>
          <ac:spMkLst>
            <pc:docMk/>
            <pc:sldMk cId="2799772044" sldId="262"/>
            <ac:spMk id="55" creationId="{1CC28BE1-9DC6-43FE-9582-39F091098D77}"/>
          </ac:spMkLst>
        </pc:spChg>
        <pc:grpChg chg="add del">
          <ac:chgData name="Karen Tobin (2129244)" userId="S::2129244@student.uwtsd.ac.uk::0bba96e2-c78b-42d5-8ad3-257650f56e3f" providerId="AD" clId="Web-{916089D9-05A0-11AF-756D-6CE07D1E3C69}" dt="2023-03-12T11:45:28.035" v="296"/>
          <ac:grpSpMkLst>
            <pc:docMk/>
            <pc:sldMk cId="2799772044" sldId="262"/>
            <ac:grpSpMk id="19" creationId="{7CF625D3-71A3-4F30-A096-8EF334E959D0}"/>
          </ac:grpSpMkLst>
        </pc:grpChg>
        <pc:grpChg chg="add del">
          <ac:chgData name="Karen Tobin (2129244)" userId="S::2129244@student.uwtsd.ac.uk::0bba96e2-c78b-42d5-8ad3-257650f56e3f" providerId="AD" clId="Web-{916089D9-05A0-11AF-756D-6CE07D1E3C69}" dt="2023-03-12T11:45:28.035" v="296"/>
          <ac:grpSpMkLst>
            <pc:docMk/>
            <pc:sldMk cId="2799772044" sldId="262"/>
            <ac:grpSpMk id="27" creationId="{AF9AF3F3-CE0C-4125-BDD7-346487FA0B40}"/>
          </ac:grpSpMkLst>
        </pc:grpChg>
        <pc:grpChg chg="add">
          <ac:chgData name="Karen Tobin (2129244)" userId="S::2129244@student.uwtsd.ac.uk::0bba96e2-c78b-42d5-8ad3-257650f56e3f" providerId="AD" clId="Web-{916089D9-05A0-11AF-756D-6CE07D1E3C69}" dt="2023-03-12T11:45:28.035" v="296"/>
          <ac:grpSpMkLst>
            <pc:docMk/>
            <pc:sldMk cId="2799772044" sldId="262"/>
            <ac:grpSpMk id="49" creationId="{7CF625D3-71A3-4F30-A096-8EF334E959D0}"/>
          </ac:grpSpMkLst>
        </pc:grpChg>
        <pc:grpChg chg="add">
          <ac:chgData name="Karen Tobin (2129244)" userId="S::2129244@student.uwtsd.ac.uk::0bba96e2-c78b-42d5-8ad3-257650f56e3f" providerId="AD" clId="Web-{916089D9-05A0-11AF-756D-6CE07D1E3C69}" dt="2023-03-12T11:45:28.035" v="296"/>
          <ac:grpSpMkLst>
            <pc:docMk/>
            <pc:sldMk cId="2799772044" sldId="262"/>
            <ac:grpSpMk id="57" creationId="{AF9AF3F3-CE0C-4125-BDD7-346487FA0B40}"/>
          </ac:grpSpMkLst>
        </pc:grpChg>
        <pc:graphicFrameChg chg="mod modGraphic">
          <ac:chgData name="Karen Tobin (2129244)" userId="S::2129244@student.uwtsd.ac.uk::0bba96e2-c78b-42d5-8ad3-257650f56e3f" providerId="AD" clId="Web-{916089D9-05A0-11AF-756D-6CE07D1E3C69}" dt="2023-03-12T11:46:52.943" v="339" actId="20577"/>
          <ac:graphicFrameMkLst>
            <pc:docMk/>
            <pc:sldMk cId="2799772044" sldId="262"/>
            <ac:graphicFrameMk id="5" creationId="{6900F423-25A2-BB20-E459-C9CAADB9D324}"/>
          </ac:graphicFrameMkLst>
        </pc:graphicFrameChg>
      </pc:sldChg>
      <pc:sldChg chg="addSp delSp modSp ord">
        <pc:chgData name="Karen Tobin (2129244)" userId="S::2129244@student.uwtsd.ac.uk::0bba96e2-c78b-42d5-8ad3-257650f56e3f" providerId="AD" clId="Web-{916089D9-05A0-11AF-756D-6CE07D1E3C69}" dt="2023-03-12T11:52:03.455" v="355" actId="20577"/>
        <pc:sldMkLst>
          <pc:docMk/>
          <pc:sldMk cId="4128539078" sldId="263"/>
        </pc:sldMkLst>
        <pc:spChg chg="mod">
          <ac:chgData name="Karen Tobin (2129244)" userId="S::2129244@student.uwtsd.ac.uk::0bba96e2-c78b-42d5-8ad3-257650f56e3f" providerId="AD" clId="Web-{916089D9-05A0-11AF-756D-6CE07D1E3C69}" dt="2023-03-12T11:47:12.491" v="340"/>
          <ac:spMkLst>
            <pc:docMk/>
            <pc:sldMk cId="4128539078" sldId="263"/>
            <ac:spMk id="2" creationId="{5E0F03CE-52B9-73DC-D515-803FA9232F1D}"/>
          </ac:spMkLst>
        </pc:spChg>
        <pc:spChg chg="mod ord">
          <ac:chgData name="Karen Tobin (2129244)" userId="S::2129244@student.uwtsd.ac.uk::0bba96e2-c78b-42d5-8ad3-257650f56e3f" providerId="AD" clId="Web-{916089D9-05A0-11AF-756D-6CE07D1E3C69}" dt="2023-03-12T11:52:03.455" v="355" actId="20577"/>
          <ac:spMkLst>
            <pc:docMk/>
            <pc:sldMk cId="4128539078" sldId="263"/>
            <ac:spMk id="3" creationId="{2084688D-6DDD-81DC-5C54-14C343C10276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7:12.491" v="340"/>
          <ac:spMkLst>
            <pc:docMk/>
            <pc:sldMk cId="4128539078" sldId="263"/>
            <ac:spMk id="14" creationId="{5A0118C5-4F8D-4CF4-BADD-53FEACC6C42A}"/>
          </ac:spMkLst>
        </pc:spChg>
        <pc:grpChg chg="add">
          <ac:chgData name="Karen Tobin (2129244)" userId="S::2129244@student.uwtsd.ac.uk::0bba96e2-c78b-42d5-8ad3-257650f56e3f" providerId="AD" clId="Web-{916089D9-05A0-11AF-756D-6CE07D1E3C69}" dt="2023-03-12T11:47:12.491" v="340"/>
          <ac:grpSpMkLst>
            <pc:docMk/>
            <pc:sldMk cId="4128539078" sldId="263"/>
            <ac:grpSpMk id="16" creationId="{B894EFA8-F425-4D19-A94B-445388B31E20}"/>
          </ac:grpSpMkLst>
        </pc:grpChg>
        <pc:grpChg chg="add">
          <ac:chgData name="Karen Tobin (2129244)" userId="S::2129244@student.uwtsd.ac.uk::0bba96e2-c78b-42d5-8ad3-257650f56e3f" providerId="AD" clId="Web-{916089D9-05A0-11AF-756D-6CE07D1E3C69}" dt="2023-03-12T11:47:12.491" v="340"/>
          <ac:grpSpMkLst>
            <pc:docMk/>
            <pc:sldMk cId="4128539078" sldId="263"/>
            <ac:grpSpMk id="20" creationId="{582A903B-6B78-4F0A-B7C9-3D80499020B8}"/>
          </ac:grpSpMkLst>
        </pc:grpChg>
        <pc:picChg chg="mod">
          <ac:chgData name="Karen Tobin (2129244)" userId="S::2129244@student.uwtsd.ac.uk::0bba96e2-c78b-42d5-8ad3-257650f56e3f" providerId="AD" clId="Web-{916089D9-05A0-11AF-756D-6CE07D1E3C69}" dt="2023-03-12T11:47:12.491" v="340"/>
          <ac:picMkLst>
            <pc:docMk/>
            <pc:sldMk cId="4128539078" sldId="263"/>
            <ac:picMk id="5" creationId="{67F85E85-ABD5-1759-B9C7-3C9AA643A8CB}"/>
          </ac:picMkLst>
        </pc:picChg>
        <pc:cxnChg chg="del">
          <ac:chgData name="Karen Tobin (2129244)" userId="S::2129244@student.uwtsd.ac.uk::0bba96e2-c78b-42d5-8ad3-257650f56e3f" providerId="AD" clId="Web-{916089D9-05A0-11AF-756D-6CE07D1E3C69}" dt="2023-03-12T11:47:12.491" v="340"/>
          <ac:cxnSpMkLst>
            <pc:docMk/>
            <pc:sldMk cId="4128539078" sldId="263"/>
            <ac:cxnSpMk id="9" creationId="{A7F400EE-A8A5-48AF-B4D6-291B52C6F0B0}"/>
          </ac:cxnSpMkLst>
        </pc:cxnChg>
      </pc:sldChg>
      <pc:sldChg chg="addSp modSp new mod setBg">
        <pc:chgData name="Karen Tobin (2129244)" userId="S::2129244@student.uwtsd.ac.uk::0bba96e2-c78b-42d5-8ad3-257650f56e3f" providerId="AD" clId="Web-{916089D9-05A0-11AF-756D-6CE07D1E3C69}" dt="2023-03-12T11:43:45.502" v="287" actId="20577"/>
        <pc:sldMkLst>
          <pc:docMk/>
          <pc:sldMk cId="1922890336" sldId="264"/>
        </pc:sldMkLst>
        <pc:spChg chg="mod">
          <ac:chgData name="Karen Tobin (2129244)" userId="S::2129244@student.uwtsd.ac.uk::0bba96e2-c78b-42d5-8ad3-257650f56e3f" providerId="AD" clId="Web-{916089D9-05A0-11AF-756D-6CE07D1E3C69}" dt="2023-03-12T11:41:46.593" v="265"/>
          <ac:spMkLst>
            <pc:docMk/>
            <pc:sldMk cId="1922890336" sldId="264"/>
            <ac:spMk id="2" creationId="{D1A0569D-D799-73ED-3976-EADC8757C94E}"/>
          </ac:spMkLst>
        </pc:spChg>
        <pc:spChg chg="mod">
          <ac:chgData name="Karen Tobin (2129244)" userId="S::2129244@student.uwtsd.ac.uk::0bba96e2-c78b-42d5-8ad3-257650f56e3f" providerId="AD" clId="Web-{916089D9-05A0-11AF-756D-6CE07D1E3C69}" dt="2023-03-12T11:43:45.502" v="287" actId="20577"/>
          <ac:spMkLst>
            <pc:docMk/>
            <pc:sldMk cId="1922890336" sldId="264"/>
            <ac:spMk id="3" creationId="{E8D232B4-0281-F248-D63A-207F4CCB7A2D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1:46.593" v="265"/>
          <ac:spMkLst>
            <pc:docMk/>
            <pc:sldMk cId="1922890336" sldId="264"/>
            <ac:spMk id="8" creationId="{5A0118C5-4F8D-4CF4-BADD-53FEACC6C42A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1:46.593" v="265"/>
          <ac:spMkLst>
            <pc:docMk/>
            <pc:sldMk cId="1922890336" sldId="264"/>
            <ac:spMk id="10" creationId="{4E0A5C5C-2A95-428E-9F6A-0D29EBD57C9F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1:46.593" v="265"/>
          <ac:spMkLst>
            <pc:docMk/>
            <pc:sldMk cId="1922890336" sldId="264"/>
            <ac:spMk id="12" creationId="{1056F38F-7C4E-461D-8709-7D0024AE1F79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1:46.593" v="265"/>
          <ac:spMkLst>
            <pc:docMk/>
            <pc:sldMk cId="1922890336" sldId="264"/>
            <ac:spMk id="14" creationId="{C7278469-3C3C-49CE-AEEE-E176A4900B78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1:46.593" v="265"/>
          <ac:spMkLst>
            <pc:docMk/>
            <pc:sldMk cId="1922890336" sldId="264"/>
            <ac:spMk id="20" creationId="{4C6598AB-1C17-4D54-951C-A082D94ACB7A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1:46.593" v="265"/>
          <ac:spMkLst>
            <pc:docMk/>
            <pc:sldMk cId="1922890336" sldId="264"/>
            <ac:spMk id="22" creationId="{C83B66D7-137D-4AC1-B172-53D60F08BEB5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1:46.593" v="265"/>
          <ac:spMkLst>
            <pc:docMk/>
            <pc:sldMk cId="1922890336" sldId="264"/>
            <ac:spMk id="24" creationId="{F6B92503-6984-4D15-8B98-8718709B785D}"/>
          </ac:spMkLst>
        </pc:spChg>
        <pc:spChg chg="add">
          <ac:chgData name="Karen Tobin (2129244)" userId="S::2129244@student.uwtsd.ac.uk::0bba96e2-c78b-42d5-8ad3-257650f56e3f" providerId="AD" clId="Web-{916089D9-05A0-11AF-756D-6CE07D1E3C69}" dt="2023-03-12T11:41:46.593" v="265"/>
          <ac:spMkLst>
            <pc:docMk/>
            <pc:sldMk cId="1922890336" sldId="264"/>
            <ac:spMk id="26" creationId="{08DDF938-524E-4C18-A47D-C00627832366}"/>
          </ac:spMkLst>
        </pc:spChg>
        <pc:grpChg chg="add">
          <ac:chgData name="Karen Tobin (2129244)" userId="S::2129244@student.uwtsd.ac.uk::0bba96e2-c78b-42d5-8ad3-257650f56e3f" providerId="AD" clId="Web-{916089D9-05A0-11AF-756D-6CE07D1E3C69}" dt="2023-03-12T11:41:46.593" v="265"/>
          <ac:grpSpMkLst>
            <pc:docMk/>
            <pc:sldMk cId="1922890336" sldId="264"/>
            <ac:grpSpMk id="16" creationId="{93DC754C-7E09-422D-A8BB-AF632E90DFA2}"/>
          </ac:grpSpMkLst>
        </pc:grpChg>
        <pc:grpChg chg="add">
          <ac:chgData name="Karen Tobin (2129244)" userId="S::2129244@student.uwtsd.ac.uk::0bba96e2-c78b-42d5-8ad3-257650f56e3f" providerId="AD" clId="Web-{916089D9-05A0-11AF-756D-6CE07D1E3C69}" dt="2023-03-12T11:41:46.593" v="265"/>
          <ac:grpSpMkLst>
            <pc:docMk/>
            <pc:sldMk cId="1922890336" sldId="264"/>
            <ac:grpSpMk id="28" creationId="{3773FAF5-C452-4455-9411-D6AF5EBD4CA9}"/>
          </ac:grpSpMkLst>
        </pc:grpChg>
      </pc:sldChg>
    </pc:docChg>
  </pc:docChgLst>
  <pc:docChgLst>
    <pc:chgData name="Karen Tobin (2129244)" userId="S::2129244@student.uwtsd.ac.uk::0bba96e2-c78b-42d5-8ad3-257650f56e3f" providerId="AD" clId="Web-{011B37CF-5978-11B9-5444-917DC30033B4}"/>
    <pc:docChg chg="modSld">
      <pc:chgData name="Karen Tobin (2129244)" userId="S::2129244@student.uwtsd.ac.uk::0bba96e2-c78b-42d5-8ad3-257650f56e3f" providerId="AD" clId="Web-{011B37CF-5978-11B9-5444-917DC30033B4}" dt="2023-03-05T21:07:51.521" v="29" actId="20577"/>
      <pc:docMkLst>
        <pc:docMk/>
      </pc:docMkLst>
      <pc:sldChg chg="modSp">
        <pc:chgData name="Karen Tobin (2129244)" userId="S::2129244@student.uwtsd.ac.uk::0bba96e2-c78b-42d5-8ad3-257650f56e3f" providerId="AD" clId="Web-{011B37CF-5978-11B9-5444-917DC30033B4}" dt="2023-03-05T21:07:51.521" v="29" actId="20577"/>
        <pc:sldMkLst>
          <pc:docMk/>
          <pc:sldMk cId="665439023" sldId="257"/>
        </pc:sldMkLst>
        <pc:spChg chg="mod">
          <ac:chgData name="Karen Tobin (2129244)" userId="S::2129244@student.uwtsd.ac.uk::0bba96e2-c78b-42d5-8ad3-257650f56e3f" providerId="AD" clId="Web-{011B37CF-5978-11B9-5444-917DC30033B4}" dt="2023-03-05T21:07:51.521" v="29" actId="20577"/>
          <ac:spMkLst>
            <pc:docMk/>
            <pc:sldMk cId="665439023" sldId="257"/>
            <ac:spMk id="7" creationId="{EE8B71CD-526E-619A-D7A8-136444BD26E2}"/>
          </ac:spMkLst>
        </pc:spChg>
      </pc:sldChg>
      <pc:sldChg chg="mod setBg">
        <pc:chgData name="Karen Tobin (2129244)" userId="S::2129244@student.uwtsd.ac.uk::0bba96e2-c78b-42d5-8ad3-257650f56e3f" providerId="AD" clId="Web-{011B37CF-5978-11B9-5444-917DC30033B4}" dt="2023-03-05T21:05:06.626" v="16"/>
        <pc:sldMkLst>
          <pc:docMk/>
          <pc:sldMk cId="3883883172" sldId="258"/>
        </pc:sldMkLst>
      </pc:sldChg>
      <pc:sldChg chg="mod setBg">
        <pc:chgData name="Karen Tobin (2129244)" userId="S::2129244@student.uwtsd.ac.uk::0bba96e2-c78b-42d5-8ad3-257650f56e3f" providerId="AD" clId="Web-{011B37CF-5978-11B9-5444-917DC30033B4}" dt="2023-03-05T21:03:36.795" v="14"/>
        <pc:sldMkLst>
          <pc:docMk/>
          <pc:sldMk cId="2230121115" sldId="261"/>
        </pc:sldMkLst>
      </pc:sldChg>
      <pc:sldChg chg="modSp">
        <pc:chgData name="Karen Tobin (2129244)" userId="S::2129244@student.uwtsd.ac.uk::0bba96e2-c78b-42d5-8ad3-257650f56e3f" providerId="AD" clId="Web-{011B37CF-5978-11B9-5444-917DC30033B4}" dt="2023-03-05T21:02:03.355" v="12" actId="20577"/>
        <pc:sldMkLst>
          <pc:docMk/>
          <pc:sldMk cId="2799772044" sldId="262"/>
        </pc:sldMkLst>
        <pc:spChg chg="mod">
          <ac:chgData name="Karen Tobin (2129244)" userId="S::2129244@student.uwtsd.ac.uk::0bba96e2-c78b-42d5-8ad3-257650f56e3f" providerId="AD" clId="Web-{011B37CF-5978-11B9-5444-917DC30033B4}" dt="2023-03-05T21:00:10.368" v="9" actId="20577"/>
          <ac:spMkLst>
            <pc:docMk/>
            <pc:sldMk cId="2799772044" sldId="262"/>
            <ac:spMk id="2" creationId="{2B66B327-C890-665D-2F22-C25A980BCDB9}"/>
          </ac:spMkLst>
        </pc:spChg>
        <pc:graphicFrameChg chg="modGraphic">
          <ac:chgData name="Karen Tobin (2129244)" userId="S::2129244@student.uwtsd.ac.uk::0bba96e2-c78b-42d5-8ad3-257650f56e3f" providerId="AD" clId="Web-{011B37CF-5978-11B9-5444-917DC30033B4}" dt="2023-03-05T21:02:03.355" v="12" actId="20577"/>
          <ac:graphicFrameMkLst>
            <pc:docMk/>
            <pc:sldMk cId="2799772044" sldId="262"/>
            <ac:graphicFrameMk id="5" creationId="{6900F423-25A2-BB20-E459-C9CAADB9D324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5B6C60-98D6-4C8A-A92E-FAEAFC132C23}" type="doc">
      <dgm:prSet loTypeId="urn:microsoft.com/office/officeart/2016/7/layout/RepeatingBendingProcessNew" loCatId="process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31C1CEE6-81FF-46C1-B327-C758C3CFB22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Speak slowly and clearly</a:t>
          </a:r>
          <a:endParaRPr lang="en-US" dirty="0"/>
        </a:p>
      </dgm:t>
    </dgm:pt>
    <dgm:pt modelId="{F9D55917-5B10-40D8-B4CA-E10CFD05879E}" type="parTrans" cxnId="{A466BF4E-652E-4B25-B578-589DC0359A7B}">
      <dgm:prSet/>
      <dgm:spPr/>
      <dgm:t>
        <a:bodyPr/>
        <a:lstStyle/>
        <a:p>
          <a:endParaRPr lang="en-US"/>
        </a:p>
      </dgm:t>
    </dgm:pt>
    <dgm:pt modelId="{D0570072-A39F-473F-AE2A-C7F881DB7401}" type="sibTrans" cxnId="{A466BF4E-652E-4B25-B578-589DC0359A7B}">
      <dgm:prSet/>
      <dgm:spPr/>
      <dgm:t>
        <a:bodyPr/>
        <a:lstStyle/>
        <a:p>
          <a:endParaRPr lang="en-US"/>
        </a:p>
      </dgm:t>
    </dgm:pt>
    <dgm:pt modelId="{13A11B4A-B1CB-4EE1-ABEE-C4B1CD913A1E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Maintain eye contact</a:t>
          </a:r>
          <a:endParaRPr lang="en-US" dirty="0"/>
        </a:p>
      </dgm:t>
    </dgm:pt>
    <dgm:pt modelId="{5E59C0D4-61B7-423C-B71C-FD269FC231FE}" type="parTrans" cxnId="{F69B459F-170B-45C5-9F04-6792EB2CA5D7}">
      <dgm:prSet/>
      <dgm:spPr/>
      <dgm:t>
        <a:bodyPr/>
        <a:lstStyle/>
        <a:p>
          <a:endParaRPr lang="en-US"/>
        </a:p>
      </dgm:t>
    </dgm:pt>
    <dgm:pt modelId="{C776ACB3-705E-4994-B74E-982D43619919}" type="sibTrans" cxnId="{F69B459F-170B-45C5-9F04-6792EB2CA5D7}">
      <dgm:prSet/>
      <dgm:spPr/>
      <dgm:t>
        <a:bodyPr/>
        <a:lstStyle/>
        <a:p>
          <a:endParaRPr lang="en-US"/>
        </a:p>
      </dgm:t>
    </dgm:pt>
    <dgm:pt modelId="{26686085-0A89-4854-A8BA-782FD53219DB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When speaking or listening turn toward the patient, </a:t>
          </a:r>
          <a:endParaRPr lang="en-US" dirty="0"/>
        </a:p>
      </dgm:t>
    </dgm:pt>
    <dgm:pt modelId="{16FDA6DC-DE9C-4E2B-94BC-DE3927435FD7}" type="parTrans" cxnId="{1E8862AC-035C-4117-809D-06FBE95A0954}">
      <dgm:prSet/>
      <dgm:spPr/>
      <dgm:t>
        <a:bodyPr/>
        <a:lstStyle/>
        <a:p>
          <a:endParaRPr lang="en-US"/>
        </a:p>
      </dgm:t>
    </dgm:pt>
    <dgm:pt modelId="{71472B3F-50D5-4D40-829E-3A85864CE160}" type="sibTrans" cxnId="{1E8862AC-035C-4117-809D-06FBE95A0954}">
      <dgm:prSet/>
      <dgm:spPr/>
      <dgm:t>
        <a:bodyPr/>
        <a:lstStyle/>
        <a:p>
          <a:endParaRPr lang="en-US"/>
        </a:p>
      </dgm:t>
    </dgm:pt>
    <dgm:pt modelId="{06A889AA-E943-4582-B6CE-E4CB5AD55B1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Actively listen</a:t>
          </a:r>
          <a:endParaRPr lang="en-US" dirty="0"/>
        </a:p>
      </dgm:t>
    </dgm:pt>
    <dgm:pt modelId="{5F081484-BB68-4535-A9BF-96ECBC7A23A3}" type="parTrans" cxnId="{F9B2EF6B-D25C-4EB4-A9AF-8D54CB4F914C}">
      <dgm:prSet/>
      <dgm:spPr/>
      <dgm:t>
        <a:bodyPr/>
        <a:lstStyle/>
        <a:p>
          <a:endParaRPr lang="en-US"/>
        </a:p>
      </dgm:t>
    </dgm:pt>
    <dgm:pt modelId="{CDB156DD-FB6E-42AE-81AD-2A407CDC8343}" type="sibTrans" cxnId="{F9B2EF6B-D25C-4EB4-A9AF-8D54CB4F914C}">
      <dgm:prSet/>
      <dgm:spPr/>
      <dgm:t>
        <a:bodyPr/>
        <a:lstStyle/>
        <a:p>
          <a:endParaRPr lang="en-US"/>
        </a:p>
      </dgm:t>
    </dgm:pt>
    <dgm:pt modelId="{117953A1-81BF-482D-862E-ADDA1F9000F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Pay attention to the non-verbal communication both your own and the patients</a:t>
          </a:r>
          <a:endParaRPr lang="en-US" dirty="0"/>
        </a:p>
      </dgm:t>
    </dgm:pt>
    <dgm:pt modelId="{A0DC0FF0-CD1B-4611-B774-5AC9CD310830}" type="parTrans" cxnId="{AE8578BD-6CD1-42A7-A51C-869FEA0DBE4A}">
      <dgm:prSet/>
      <dgm:spPr/>
      <dgm:t>
        <a:bodyPr/>
        <a:lstStyle/>
        <a:p>
          <a:endParaRPr lang="en-US"/>
        </a:p>
      </dgm:t>
    </dgm:pt>
    <dgm:pt modelId="{24E1F322-2699-4E70-93DF-3BE70DBD300B}" type="sibTrans" cxnId="{AE8578BD-6CD1-42A7-A51C-869FEA0DBE4A}">
      <dgm:prSet/>
      <dgm:spPr/>
      <dgm:t>
        <a:bodyPr/>
        <a:lstStyle/>
        <a:p>
          <a:endParaRPr lang="en-US"/>
        </a:p>
      </dgm:t>
    </dgm:pt>
    <dgm:pt modelId="{B96A6FDA-BCB8-4FB7-A096-2A723662CB5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Avoid medical jargon</a:t>
          </a:r>
          <a:endParaRPr lang="en-US" dirty="0"/>
        </a:p>
      </dgm:t>
    </dgm:pt>
    <dgm:pt modelId="{A13D8415-9B58-4298-B018-BD6C997C32B9}" type="parTrans" cxnId="{C1428E67-8BE8-46FE-9F7C-7836C36F90D9}">
      <dgm:prSet/>
      <dgm:spPr/>
      <dgm:t>
        <a:bodyPr/>
        <a:lstStyle/>
        <a:p>
          <a:endParaRPr lang="en-US"/>
        </a:p>
      </dgm:t>
    </dgm:pt>
    <dgm:pt modelId="{DC9D3AD1-5981-457B-9877-A245E778401B}" type="sibTrans" cxnId="{C1428E67-8BE8-46FE-9F7C-7836C36F90D9}">
      <dgm:prSet/>
      <dgm:spPr/>
      <dgm:t>
        <a:bodyPr/>
        <a:lstStyle/>
        <a:p>
          <a:endParaRPr lang="en-US"/>
        </a:p>
      </dgm:t>
    </dgm:pt>
    <dgm:pt modelId="{4D4E095D-C322-46D0-ACD8-598A16882AEE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Show respect, sensitivity and empathy</a:t>
          </a:r>
          <a:endParaRPr lang="en-US" dirty="0"/>
        </a:p>
      </dgm:t>
    </dgm:pt>
    <dgm:pt modelId="{CF2FBB6B-419F-40FD-88EC-0F9BBCE52DB4}" type="parTrans" cxnId="{BD9EBF65-0615-4698-A2F7-D32B09D85401}">
      <dgm:prSet/>
      <dgm:spPr/>
      <dgm:t>
        <a:bodyPr/>
        <a:lstStyle/>
        <a:p>
          <a:endParaRPr lang="en-US"/>
        </a:p>
      </dgm:t>
    </dgm:pt>
    <dgm:pt modelId="{D8E2D439-C048-4F0B-9D35-66E8DEA0F949}" type="sibTrans" cxnId="{BD9EBF65-0615-4698-A2F7-D32B09D85401}">
      <dgm:prSet/>
      <dgm:spPr/>
      <dgm:t>
        <a:bodyPr/>
        <a:lstStyle/>
        <a:p>
          <a:endParaRPr lang="en-US"/>
        </a:p>
      </dgm:t>
    </dgm:pt>
    <dgm:pt modelId="{F5471C6F-E796-48AD-8CE1-36046AF3F8AB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Give and receive feedback to ensure the message conveyed </a:t>
          </a:r>
          <a:r>
            <a:rPr lang="en-GB" dirty="0">
              <a:latin typeface="Calibri Light" panose="020F0302020204030204"/>
            </a:rPr>
            <a:t>is</a:t>
          </a:r>
          <a:r>
            <a:rPr lang="en-GB" dirty="0"/>
            <a:t> comprehended</a:t>
          </a:r>
          <a:endParaRPr lang="en-US" dirty="0"/>
        </a:p>
      </dgm:t>
    </dgm:pt>
    <dgm:pt modelId="{0A3F1E4E-94DD-42C4-931D-DBD1A1E58105}" type="parTrans" cxnId="{6230322B-EC30-4B3F-86ED-92D6A8985761}">
      <dgm:prSet/>
      <dgm:spPr/>
      <dgm:t>
        <a:bodyPr/>
        <a:lstStyle/>
        <a:p>
          <a:endParaRPr lang="en-US"/>
        </a:p>
      </dgm:t>
    </dgm:pt>
    <dgm:pt modelId="{6C2D867C-0DA1-487B-B2B4-0C03CE52618C}" type="sibTrans" cxnId="{6230322B-EC30-4B3F-86ED-92D6A8985761}">
      <dgm:prSet/>
      <dgm:spPr/>
      <dgm:t>
        <a:bodyPr/>
        <a:lstStyle/>
        <a:p>
          <a:endParaRPr lang="en-US"/>
        </a:p>
      </dgm:t>
    </dgm:pt>
    <dgm:pt modelId="{53A58BD8-90C1-4DEF-8C2B-AD70809A25E9}">
      <dgm:prSet phldr="0"/>
      <dgm:spPr/>
      <dgm:t>
        <a:bodyPr/>
        <a:lstStyle/>
        <a:p>
          <a:pPr rtl="0">
            <a:lnSpc>
              <a:spcPct val="100000"/>
            </a:lnSpc>
            <a:defRPr cap="all"/>
          </a:pPr>
          <a:r>
            <a:rPr lang="en-US" dirty="0">
              <a:latin typeface="Calibri Light" panose="020F0302020204030204"/>
            </a:rPr>
            <a:t>Get the patient to repeat back/clarify what they have understood</a:t>
          </a:r>
        </a:p>
      </dgm:t>
    </dgm:pt>
    <dgm:pt modelId="{FB118D7B-EBF8-4E9B-9BAE-6B5702E46618}" type="parTrans" cxnId="{763B3184-AB92-46E4-A72B-37D20D3082B9}">
      <dgm:prSet/>
      <dgm:spPr/>
      <dgm:t>
        <a:bodyPr/>
        <a:lstStyle/>
        <a:p>
          <a:endParaRPr lang="en-GB"/>
        </a:p>
      </dgm:t>
    </dgm:pt>
    <dgm:pt modelId="{DE2291BC-6C57-4D8E-95DD-2CF9FBAEB95D}" type="sibTrans" cxnId="{763B3184-AB92-46E4-A72B-37D20D3082B9}">
      <dgm:prSet/>
      <dgm:spPr/>
      <dgm:t>
        <a:bodyPr/>
        <a:lstStyle/>
        <a:p>
          <a:endParaRPr lang="en-US"/>
        </a:p>
        <a:p>
          <a:endParaRPr lang="en-GB"/>
        </a:p>
      </dgm:t>
    </dgm:pt>
    <dgm:pt modelId="{0F27DC94-6125-4A5A-90DC-2391FC87567A}" type="pres">
      <dgm:prSet presAssocID="{395B6C60-98D6-4C8A-A92E-FAEAFC132C23}" presName="Name0" presStyleCnt="0">
        <dgm:presLayoutVars>
          <dgm:dir/>
          <dgm:resizeHandles val="exact"/>
        </dgm:presLayoutVars>
      </dgm:prSet>
      <dgm:spPr/>
    </dgm:pt>
    <dgm:pt modelId="{95D7140F-42FC-4468-85D8-30EA7C1FF917}" type="pres">
      <dgm:prSet presAssocID="{31C1CEE6-81FF-46C1-B327-C758C3CFB228}" presName="node" presStyleLbl="node1" presStyleIdx="0" presStyleCnt="9">
        <dgm:presLayoutVars>
          <dgm:bulletEnabled val="1"/>
        </dgm:presLayoutVars>
      </dgm:prSet>
      <dgm:spPr/>
    </dgm:pt>
    <dgm:pt modelId="{7C36D565-4C80-4E72-8053-C4544566B418}" type="pres">
      <dgm:prSet presAssocID="{D0570072-A39F-473F-AE2A-C7F881DB7401}" presName="sibTrans" presStyleLbl="sibTrans1D1" presStyleIdx="0" presStyleCnt="8"/>
      <dgm:spPr/>
    </dgm:pt>
    <dgm:pt modelId="{76B5E77C-E4EA-4699-8435-3C147B8F1892}" type="pres">
      <dgm:prSet presAssocID="{D0570072-A39F-473F-AE2A-C7F881DB7401}" presName="connectorText" presStyleLbl="sibTrans1D1" presStyleIdx="0" presStyleCnt="8"/>
      <dgm:spPr/>
    </dgm:pt>
    <dgm:pt modelId="{BAFBAAA2-0E3F-4985-9183-8468713CF9C8}" type="pres">
      <dgm:prSet presAssocID="{13A11B4A-B1CB-4EE1-ABEE-C4B1CD913A1E}" presName="node" presStyleLbl="node1" presStyleIdx="1" presStyleCnt="9">
        <dgm:presLayoutVars>
          <dgm:bulletEnabled val="1"/>
        </dgm:presLayoutVars>
      </dgm:prSet>
      <dgm:spPr/>
    </dgm:pt>
    <dgm:pt modelId="{5988A9BC-1067-4E76-B6D9-F0C06CE5507E}" type="pres">
      <dgm:prSet presAssocID="{C776ACB3-705E-4994-B74E-982D43619919}" presName="sibTrans" presStyleLbl="sibTrans1D1" presStyleIdx="1" presStyleCnt="8"/>
      <dgm:spPr/>
    </dgm:pt>
    <dgm:pt modelId="{DD955BAA-84A0-48E4-950F-860DD2233B24}" type="pres">
      <dgm:prSet presAssocID="{C776ACB3-705E-4994-B74E-982D43619919}" presName="connectorText" presStyleLbl="sibTrans1D1" presStyleIdx="1" presStyleCnt="8"/>
      <dgm:spPr/>
    </dgm:pt>
    <dgm:pt modelId="{07CF707A-353F-4B4B-BD05-A5329133A2F3}" type="pres">
      <dgm:prSet presAssocID="{26686085-0A89-4854-A8BA-782FD53219DB}" presName="node" presStyleLbl="node1" presStyleIdx="2" presStyleCnt="9">
        <dgm:presLayoutVars>
          <dgm:bulletEnabled val="1"/>
        </dgm:presLayoutVars>
      </dgm:prSet>
      <dgm:spPr/>
    </dgm:pt>
    <dgm:pt modelId="{FDAD9028-831F-43DC-AFF7-7CA9F83A1161}" type="pres">
      <dgm:prSet presAssocID="{71472B3F-50D5-4D40-829E-3A85864CE160}" presName="sibTrans" presStyleLbl="sibTrans1D1" presStyleIdx="2" presStyleCnt="8"/>
      <dgm:spPr/>
    </dgm:pt>
    <dgm:pt modelId="{468B4C15-44A2-40C6-8AA5-243D91B5D01A}" type="pres">
      <dgm:prSet presAssocID="{71472B3F-50D5-4D40-829E-3A85864CE160}" presName="connectorText" presStyleLbl="sibTrans1D1" presStyleIdx="2" presStyleCnt="8"/>
      <dgm:spPr/>
    </dgm:pt>
    <dgm:pt modelId="{3C8DE1D5-2E2D-45F4-9F33-962CCA6E3377}" type="pres">
      <dgm:prSet presAssocID="{06A889AA-E943-4582-B6CE-E4CB5AD55B12}" presName="node" presStyleLbl="node1" presStyleIdx="3" presStyleCnt="9">
        <dgm:presLayoutVars>
          <dgm:bulletEnabled val="1"/>
        </dgm:presLayoutVars>
      </dgm:prSet>
      <dgm:spPr/>
    </dgm:pt>
    <dgm:pt modelId="{BD0D7908-1C16-4A6D-983D-13D4DDC24AF9}" type="pres">
      <dgm:prSet presAssocID="{CDB156DD-FB6E-42AE-81AD-2A407CDC8343}" presName="sibTrans" presStyleLbl="sibTrans1D1" presStyleIdx="3" presStyleCnt="8"/>
      <dgm:spPr/>
    </dgm:pt>
    <dgm:pt modelId="{26FB8B7B-CA3A-4653-A2D3-9EC51A176788}" type="pres">
      <dgm:prSet presAssocID="{CDB156DD-FB6E-42AE-81AD-2A407CDC8343}" presName="connectorText" presStyleLbl="sibTrans1D1" presStyleIdx="3" presStyleCnt="8"/>
      <dgm:spPr/>
    </dgm:pt>
    <dgm:pt modelId="{FB923E81-4938-4B37-B1BE-51A7FE9B9D92}" type="pres">
      <dgm:prSet presAssocID="{117953A1-81BF-482D-862E-ADDA1F9000F2}" presName="node" presStyleLbl="node1" presStyleIdx="4" presStyleCnt="9">
        <dgm:presLayoutVars>
          <dgm:bulletEnabled val="1"/>
        </dgm:presLayoutVars>
      </dgm:prSet>
      <dgm:spPr/>
    </dgm:pt>
    <dgm:pt modelId="{E59C57D3-4A16-4388-BFF9-38E436266691}" type="pres">
      <dgm:prSet presAssocID="{24E1F322-2699-4E70-93DF-3BE70DBD300B}" presName="sibTrans" presStyleLbl="sibTrans1D1" presStyleIdx="4" presStyleCnt="8"/>
      <dgm:spPr/>
    </dgm:pt>
    <dgm:pt modelId="{215B8A06-377C-44BC-84E3-1C0FDDE547F7}" type="pres">
      <dgm:prSet presAssocID="{24E1F322-2699-4E70-93DF-3BE70DBD300B}" presName="connectorText" presStyleLbl="sibTrans1D1" presStyleIdx="4" presStyleCnt="8"/>
      <dgm:spPr/>
    </dgm:pt>
    <dgm:pt modelId="{E28F092C-0718-4F21-8343-86FD141D8E62}" type="pres">
      <dgm:prSet presAssocID="{B96A6FDA-BCB8-4FB7-A096-2A723662CB56}" presName="node" presStyleLbl="node1" presStyleIdx="5" presStyleCnt="9">
        <dgm:presLayoutVars>
          <dgm:bulletEnabled val="1"/>
        </dgm:presLayoutVars>
      </dgm:prSet>
      <dgm:spPr/>
    </dgm:pt>
    <dgm:pt modelId="{C8A0EE7E-F5C3-4007-B38C-F8979B4B5F48}" type="pres">
      <dgm:prSet presAssocID="{DC9D3AD1-5981-457B-9877-A245E778401B}" presName="sibTrans" presStyleLbl="sibTrans1D1" presStyleIdx="5" presStyleCnt="8"/>
      <dgm:spPr/>
    </dgm:pt>
    <dgm:pt modelId="{CAB76449-F03D-4970-A286-BB0275D0BA8C}" type="pres">
      <dgm:prSet presAssocID="{DC9D3AD1-5981-457B-9877-A245E778401B}" presName="connectorText" presStyleLbl="sibTrans1D1" presStyleIdx="5" presStyleCnt="8"/>
      <dgm:spPr/>
    </dgm:pt>
    <dgm:pt modelId="{6B8DD8E4-7E2A-43C4-B5D1-8D4A2DD5A2AA}" type="pres">
      <dgm:prSet presAssocID="{53A58BD8-90C1-4DEF-8C2B-AD70809A25E9}" presName="node" presStyleLbl="node1" presStyleIdx="6" presStyleCnt="9">
        <dgm:presLayoutVars>
          <dgm:bulletEnabled val="1"/>
        </dgm:presLayoutVars>
      </dgm:prSet>
      <dgm:spPr/>
    </dgm:pt>
    <dgm:pt modelId="{370FDDDD-6576-417E-8589-A31C2DC3E03B}" type="pres">
      <dgm:prSet presAssocID="{DE2291BC-6C57-4D8E-95DD-2CF9FBAEB95D}" presName="sibTrans" presStyleLbl="sibTrans1D1" presStyleIdx="6" presStyleCnt="8"/>
      <dgm:spPr/>
    </dgm:pt>
    <dgm:pt modelId="{1B3B09DA-D635-4F96-933E-9285BE61F6F1}" type="pres">
      <dgm:prSet presAssocID="{DE2291BC-6C57-4D8E-95DD-2CF9FBAEB95D}" presName="connectorText" presStyleLbl="sibTrans1D1" presStyleIdx="6" presStyleCnt="8"/>
      <dgm:spPr/>
    </dgm:pt>
    <dgm:pt modelId="{5A1B4B80-A75A-4672-9201-8C85E3E152ED}" type="pres">
      <dgm:prSet presAssocID="{4D4E095D-C322-46D0-ACD8-598A16882AEE}" presName="node" presStyleLbl="node1" presStyleIdx="7" presStyleCnt="9">
        <dgm:presLayoutVars>
          <dgm:bulletEnabled val="1"/>
        </dgm:presLayoutVars>
      </dgm:prSet>
      <dgm:spPr/>
    </dgm:pt>
    <dgm:pt modelId="{807E2922-172D-45E3-BC98-79CB58093408}" type="pres">
      <dgm:prSet presAssocID="{D8E2D439-C048-4F0B-9D35-66E8DEA0F949}" presName="sibTrans" presStyleLbl="sibTrans1D1" presStyleIdx="7" presStyleCnt="8"/>
      <dgm:spPr/>
    </dgm:pt>
    <dgm:pt modelId="{C12D7BA1-1DE0-4CDC-BD81-1103615C32AA}" type="pres">
      <dgm:prSet presAssocID="{D8E2D439-C048-4F0B-9D35-66E8DEA0F949}" presName="connectorText" presStyleLbl="sibTrans1D1" presStyleIdx="7" presStyleCnt="8"/>
      <dgm:spPr/>
    </dgm:pt>
    <dgm:pt modelId="{08B4BDC9-5239-4299-A37D-D4D9B921396B}" type="pres">
      <dgm:prSet presAssocID="{F5471C6F-E796-48AD-8CE1-36046AF3F8AB}" presName="node" presStyleLbl="node1" presStyleIdx="8" presStyleCnt="9">
        <dgm:presLayoutVars>
          <dgm:bulletEnabled val="1"/>
        </dgm:presLayoutVars>
      </dgm:prSet>
      <dgm:spPr/>
    </dgm:pt>
  </dgm:ptLst>
  <dgm:cxnLst>
    <dgm:cxn modelId="{A8627A09-035A-44EC-A68E-2FC341BE0E71}" type="presOf" srcId="{D8E2D439-C048-4F0B-9D35-66E8DEA0F949}" destId="{C12D7BA1-1DE0-4CDC-BD81-1103615C32AA}" srcOrd="1" destOrd="0" presId="urn:microsoft.com/office/officeart/2016/7/layout/RepeatingBendingProcessNew"/>
    <dgm:cxn modelId="{1DB08C0D-7DAF-4FE0-8E58-10892D8F24F4}" type="presOf" srcId="{CDB156DD-FB6E-42AE-81AD-2A407CDC8343}" destId="{BD0D7908-1C16-4A6D-983D-13D4DDC24AF9}" srcOrd="0" destOrd="0" presId="urn:microsoft.com/office/officeart/2016/7/layout/RepeatingBendingProcessNew"/>
    <dgm:cxn modelId="{3DA8E115-BB6B-42F4-99D8-59D550328FDD}" type="presOf" srcId="{31C1CEE6-81FF-46C1-B327-C758C3CFB228}" destId="{95D7140F-42FC-4468-85D8-30EA7C1FF917}" srcOrd="0" destOrd="0" presId="urn:microsoft.com/office/officeart/2016/7/layout/RepeatingBendingProcessNew"/>
    <dgm:cxn modelId="{6230322B-EC30-4B3F-86ED-92D6A8985761}" srcId="{395B6C60-98D6-4C8A-A92E-FAEAFC132C23}" destId="{F5471C6F-E796-48AD-8CE1-36046AF3F8AB}" srcOrd="8" destOrd="0" parTransId="{0A3F1E4E-94DD-42C4-931D-DBD1A1E58105}" sibTransId="{6C2D867C-0DA1-487B-B2B4-0C03CE52618C}"/>
    <dgm:cxn modelId="{2416AF2B-3F76-48BE-8A99-1622A1C4CDD4}" type="presOf" srcId="{71472B3F-50D5-4D40-829E-3A85864CE160}" destId="{468B4C15-44A2-40C6-8AA5-243D91B5D01A}" srcOrd="1" destOrd="0" presId="urn:microsoft.com/office/officeart/2016/7/layout/RepeatingBendingProcessNew"/>
    <dgm:cxn modelId="{CA1DCD32-344A-46D4-A0FE-2627D8C5B08F}" type="presOf" srcId="{24E1F322-2699-4E70-93DF-3BE70DBD300B}" destId="{215B8A06-377C-44BC-84E3-1C0FDDE547F7}" srcOrd="1" destOrd="0" presId="urn:microsoft.com/office/officeart/2016/7/layout/RepeatingBendingProcessNew"/>
    <dgm:cxn modelId="{0F6F213B-F960-44A6-9C48-7904BA6B213E}" type="presOf" srcId="{DE2291BC-6C57-4D8E-95DD-2CF9FBAEB95D}" destId="{1B3B09DA-D635-4F96-933E-9285BE61F6F1}" srcOrd="1" destOrd="0" presId="urn:microsoft.com/office/officeart/2016/7/layout/RepeatingBendingProcessNew"/>
    <dgm:cxn modelId="{13892C5F-4306-4C3F-A7AE-55B998FE943F}" type="presOf" srcId="{395B6C60-98D6-4C8A-A92E-FAEAFC132C23}" destId="{0F27DC94-6125-4A5A-90DC-2391FC87567A}" srcOrd="0" destOrd="0" presId="urn:microsoft.com/office/officeart/2016/7/layout/RepeatingBendingProcessNew"/>
    <dgm:cxn modelId="{72A7A464-843D-4C79-85ED-8331F944448D}" type="presOf" srcId="{B96A6FDA-BCB8-4FB7-A096-2A723662CB56}" destId="{E28F092C-0718-4F21-8343-86FD141D8E62}" srcOrd="0" destOrd="0" presId="urn:microsoft.com/office/officeart/2016/7/layout/RepeatingBendingProcessNew"/>
    <dgm:cxn modelId="{BD9EBF65-0615-4698-A2F7-D32B09D85401}" srcId="{395B6C60-98D6-4C8A-A92E-FAEAFC132C23}" destId="{4D4E095D-C322-46D0-ACD8-598A16882AEE}" srcOrd="7" destOrd="0" parTransId="{CF2FBB6B-419F-40FD-88EC-0F9BBCE52DB4}" sibTransId="{D8E2D439-C048-4F0B-9D35-66E8DEA0F949}"/>
    <dgm:cxn modelId="{C1428E67-8BE8-46FE-9F7C-7836C36F90D9}" srcId="{395B6C60-98D6-4C8A-A92E-FAEAFC132C23}" destId="{B96A6FDA-BCB8-4FB7-A096-2A723662CB56}" srcOrd="5" destOrd="0" parTransId="{A13D8415-9B58-4298-B018-BD6C997C32B9}" sibTransId="{DC9D3AD1-5981-457B-9877-A245E778401B}"/>
    <dgm:cxn modelId="{450E3D48-F839-441C-B78E-2992175E64D8}" type="presOf" srcId="{26686085-0A89-4854-A8BA-782FD53219DB}" destId="{07CF707A-353F-4B4B-BD05-A5329133A2F3}" srcOrd="0" destOrd="0" presId="urn:microsoft.com/office/officeart/2016/7/layout/RepeatingBendingProcessNew"/>
    <dgm:cxn modelId="{13C4964B-A07B-423F-9CBC-FE1DCC5EF473}" type="presOf" srcId="{13A11B4A-B1CB-4EE1-ABEE-C4B1CD913A1E}" destId="{BAFBAAA2-0E3F-4985-9183-8468713CF9C8}" srcOrd="0" destOrd="0" presId="urn:microsoft.com/office/officeart/2016/7/layout/RepeatingBendingProcessNew"/>
    <dgm:cxn modelId="{F9B2EF6B-D25C-4EB4-A9AF-8D54CB4F914C}" srcId="{395B6C60-98D6-4C8A-A92E-FAEAFC132C23}" destId="{06A889AA-E943-4582-B6CE-E4CB5AD55B12}" srcOrd="3" destOrd="0" parTransId="{5F081484-BB68-4535-A9BF-96ECBC7A23A3}" sibTransId="{CDB156DD-FB6E-42AE-81AD-2A407CDC8343}"/>
    <dgm:cxn modelId="{11F9994C-E081-4833-A5F8-CF9B748BE515}" type="presOf" srcId="{DE2291BC-6C57-4D8E-95DD-2CF9FBAEB95D}" destId="{370FDDDD-6576-417E-8589-A31C2DC3E03B}" srcOrd="0" destOrd="0" presId="urn:microsoft.com/office/officeart/2016/7/layout/RepeatingBendingProcessNew"/>
    <dgm:cxn modelId="{2475476E-82ED-46D8-A2F6-19D74D12D519}" type="presOf" srcId="{DC9D3AD1-5981-457B-9877-A245E778401B}" destId="{C8A0EE7E-F5C3-4007-B38C-F8979B4B5F48}" srcOrd="0" destOrd="0" presId="urn:microsoft.com/office/officeart/2016/7/layout/RepeatingBendingProcessNew"/>
    <dgm:cxn modelId="{A466BF4E-652E-4B25-B578-589DC0359A7B}" srcId="{395B6C60-98D6-4C8A-A92E-FAEAFC132C23}" destId="{31C1CEE6-81FF-46C1-B327-C758C3CFB228}" srcOrd="0" destOrd="0" parTransId="{F9D55917-5B10-40D8-B4CA-E10CFD05879E}" sibTransId="{D0570072-A39F-473F-AE2A-C7F881DB7401}"/>
    <dgm:cxn modelId="{90EF906F-BB3C-4D16-921F-D1226931406F}" type="presOf" srcId="{06A889AA-E943-4582-B6CE-E4CB5AD55B12}" destId="{3C8DE1D5-2E2D-45F4-9F33-962CCA6E3377}" srcOrd="0" destOrd="0" presId="urn:microsoft.com/office/officeart/2016/7/layout/RepeatingBendingProcessNew"/>
    <dgm:cxn modelId="{BBA2C750-A667-4262-9FC6-E928DB2DCAD2}" type="presOf" srcId="{CDB156DD-FB6E-42AE-81AD-2A407CDC8343}" destId="{26FB8B7B-CA3A-4653-A2D3-9EC51A176788}" srcOrd="1" destOrd="0" presId="urn:microsoft.com/office/officeart/2016/7/layout/RepeatingBendingProcessNew"/>
    <dgm:cxn modelId="{A3262D57-975B-4D24-AF6B-769F39947C0A}" type="presOf" srcId="{D8E2D439-C048-4F0B-9D35-66E8DEA0F949}" destId="{807E2922-172D-45E3-BC98-79CB58093408}" srcOrd="0" destOrd="0" presId="urn:microsoft.com/office/officeart/2016/7/layout/RepeatingBendingProcessNew"/>
    <dgm:cxn modelId="{354F497C-6FF9-4F26-83C6-F49709DE7FA8}" type="presOf" srcId="{D0570072-A39F-473F-AE2A-C7F881DB7401}" destId="{7C36D565-4C80-4E72-8053-C4544566B418}" srcOrd="0" destOrd="0" presId="urn:microsoft.com/office/officeart/2016/7/layout/RepeatingBendingProcessNew"/>
    <dgm:cxn modelId="{A360747D-A1CD-4285-9578-CCB29D81398D}" type="presOf" srcId="{C776ACB3-705E-4994-B74E-982D43619919}" destId="{DD955BAA-84A0-48E4-950F-860DD2233B24}" srcOrd="1" destOrd="0" presId="urn:microsoft.com/office/officeart/2016/7/layout/RepeatingBendingProcessNew"/>
    <dgm:cxn modelId="{763B3184-AB92-46E4-A72B-37D20D3082B9}" srcId="{395B6C60-98D6-4C8A-A92E-FAEAFC132C23}" destId="{53A58BD8-90C1-4DEF-8C2B-AD70809A25E9}" srcOrd="6" destOrd="0" parTransId="{FB118D7B-EBF8-4E9B-9BAE-6B5702E46618}" sibTransId="{DE2291BC-6C57-4D8E-95DD-2CF9FBAEB95D}"/>
    <dgm:cxn modelId="{F69B459F-170B-45C5-9F04-6792EB2CA5D7}" srcId="{395B6C60-98D6-4C8A-A92E-FAEAFC132C23}" destId="{13A11B4A-B1CB-4EE1-ABEE-C4B1CD913A1E}" srcOrd="1" destOrd="0" parTransId="{5E59C0D4-61B7-423C-B71C-FD269FC231FE}" sibTransId="{C776ACB3-705E-4994-B74E-982D43619919}"/>
    <dgm:cxn modelId="{26A6C8A1-A885-40B1-A432-E77EE847C169}" type="presOf" srcId="{DC9D3AD1-5981-457B-9877-A245E778401B}" destId="{CAB76449-F03D-4970-A286-BB0275D0BA8C}" srcOrd="1" destOrd="0" presId="urn:microsoft.com/office/officeart/2016/7/layout/RepeatingBendingProcessNew"/>
    <dgm:cxn modelId="{2418A4A5-79D7-42D2-B4C7-4ACEDB6C3A4B}" type="presOf" srcId="{4D4E095D-C322-46D0-ACD8-598A16882AEE}" destId="{5A1B4B80-A75A-4672-9201-8C85E3E152ED}" srcOrd="0" destOrd="0" presId="urn:microsoft.com/office/officeart/2016/7/layout/RepeatingBendingProcessNew"/>
    <dgm:cxn modelId="{BCC66CA6-E971-4AE5-B61D-FC99AE281CAA}" type="presOf" srcId="{24E1F322-2699-4E70-93DF-3BE70DBD300B}" destId="{E59C57D3-4A16-4388-BFF9-38E436266691}" srcOrd="0" destOrd="0" presId="urn:microsoft.com/office/officeart/2016/7/layout/RepeatingBendingProcessNew"/>
    <dgm:cxn modelId="{1E8862AC-035C-4117-809D-06FBE95A0954}" srcId="{395B6C60-98D6-4C8A-A92E-FAEAFC132C23}" destId="{26686085-0A89-4854-A8BA-782FD53219DB}" srcOrd="2" destOrd="0" parTransId="{16FDA6DC-DE9C-4E2B-94BC-DE3927435FD7}" sibTransId="{71472B3F-50D5-4D40-829E-3A85864CE160}"/>
    <dgm:cxn modelId="{AE8578BD-6CD1-42A7-A51C-869FEA0DBE4A}" srcId="{395B6C60-98D6-4C8A-A92E-FAEAFC132C23}" destId="{117953A1-81BF-482D-862E-ADDA1F9000F2}" srcOrd="4" destOrd="0" parTransId="{A0DC0FF0-CD1B-4611-B774-5AC9CD310830}" sibTransId="{24E1F322-2699-4E70-93DF-3BE70DBD300B}"/>
    <dgm:cxn modelId="{4AF891BF-B81D-4FD0-88C3-1282CEAACFD9}" type="presOf" srcId="{F5471C6F-E796-48AD-8CE1-36046AF3F8AB}" destId="{08B4BDC9-5239-4299-A37D-D4D9B921396B}" srcOrd="0" destOrd="0" presId="urn:microsoft.com/office/officeart/2016/7/layout/RepeatingBendingProcessNew"/>
    <dgm:cxn modelId="{4FE428C2-83FC-4D02-B341-CFB401BC2087}" type="presOf" srcId="{117953A1-81BF-482D-862E-ADDA1F9000F2}" destId="{FB923E81-4938-4B37-B1BE-51A7FE9B9D92}" srcOrd="0" destOrd="0" presId="urn:microsoft.com/office/officeart/2016/7/layout/RepeatingBendingProcessNew"/>
    <dgm:cxn modelId="{109A11C4-667F-429D-A4F6-CA987D1A03C7}" type="presOf" srcId="{53A58BD8-90C1-4DEF-8C2B-AD70809A25E9}" destId="{6B8DD8E4-7E2A-43C4-B5D1-8D4A2DD5A2AA}" srcOrd="0" destOrd="0" presId="urn:microsoft.com/office/officeart/2016/7/layout/RepeatingBendingProcessNew"/>
    <dgm:cxn modelId="{D5891FD4-A93F-437F-A70B-36A7D22880B6}" type="presOf" srcId="{71472B3F-50D5-4D40-829E-3A85864CE160}" destId="{FDAD9028-831F-43DC-AFF7-7CA9F83A1161}" srcOrd="0" destOrd="0" presId="urn:microsoft.com/office/officeart/2016/7/layout/RepeatingBendingProcessNew"/>
    <dgm:cxn modelId="{D883CDE4-3173-40A6-BE04-5D67D744C392}" type="presOf" srcId="{C776ACB3-705E-4994-B74E-982D43619919}" destId="{5988A9BC-1067-4E76-B6D9-F0C06CE5507E}" srcOrd="0" destOrd="0" presId="urn:microsoft.com/office/officeart/2016/7/layout/RepeatingBendingProcessNew"/>
    <dgm:cxn modelId="{284999FB-E57F-4221-A5D2-4387FF4A37F8}" type="presOf" srcId="{D0570072-A39F-473F-AE2A-C7F881DB7401}" destId="{76B5E77C-E4EA-4699-8435-3C147B8F1892}" srcOrd="1" destOrd="0" presId="urn:microsoft.com/office/officeart/2016/7/layout/RepeatingBendingProcessNew"/>
    <dgm:cxn modelId="{1AD145E1-65BC-4633-84E5-3FE41D4A8F6E}" type="presParOf" srcId="{0F27DC94-6125-4A5A-90DC-2391FC87567A}" destId="{95D7140F-42FC-4468-85D8-30EA7C1FF917}" srcOrd="0" destOrd="0" presId="urn:microsoft.com/office/officeart/2016/7/layout/RepeatingBendingProcessNew"/>
    <dgm:cxn modelId="{1E592125-FFD7-447C-ADDF-CB2797B47E95}" type="presParOf" srcId="{0F27DC94-6125-4A5A-90DC-2391FC87567A}" destId="{7C36D565-4C80-4E72-8053-C4544566B418}" srcOrd="1" destOrd="0" presId="urn:microsoft.com/office/officeart/2016/7/layout/RepeatingBendingProcessNew"/>
    <dgm:cxn modelId="{B766B060-4332-41DE-ADC2-4D6FE537909C}" type="presParOf" srcId="{7C36D565-4C80-4E72-8053-C4544566B418}" destId="{76B5E77C-E4EA-4699-8435-3C147B8F1892}" srcOrd="0" destOrd="0" presId="urn:microsoft.com/office/officeart/2016/7/layout/RepeatingBendingProcessNew"/>
    <dgm:cxn modelId="{81C32900-09DD-4A3E-A402-3B284B222DDC}" type="presParOf" srcId="{0F27DC94-6125-4A5A-90DC-2391FC87567A}" destId="{BAFBAAA2-0E3F-4985-9183-8468713CF9C8}" srcOrd="2" destOrd="0" presId="urn:microsoft.com/office/officeart/2016/7/layout/RepeatingBendingProcessNew"/>
    <dgm:cxn modelId="{1F7B5E29-7239-40EB-B50C-9486D9637261}" type="presParOf" srcId="{0F27DC94-6125-4A5A-90DC-2391FC87567A}" destId="{5988A9BC-1067-4E76-B6D9-F0C06CE5507E}" srcOrd="3" destOrd="0" presId="urn:microsoft.com/office/officeart/2016/7/layout/RepeatingBendingProcessNew"/>
    <dgm:cxn modelId="{53DA99E5-723E-4538-A3ED-369DC97858C0}" type="presParOf" srcId="{5988A9BC-1067-4E76-B6D9-F0C06CE5507E}" destId="{DD955BAA-84A0-48E4-950F-860DD2233B24}" srcOrd="0" destOrd="0" presId="urn:microsoft.com/office/officeart/2016/7/layout/RepeatingBendingProcessNew"/>
    <dgm:cxn modelId="{197D3E3F-3663-452D-9FBF-2B10FAB1C049}" type="presParOf" srcId="{0F27DC94-6125-4A5A-90DC-2391FC87567A}" destId="{07CF707A-353F-4B4B-BD05-A5329133A2F3}" srcOrd="4" destOrd="0" presId="urn:microsoft.com/office/officeart/2016/7/layout/RepeatingBendingProcessNew"/>
    <dgm:cxn modelId="{CC548D7E-E9CA-40BA-9F05-D412C7EE3AC2}" type="presParOf" srcId="{0F27DC94-6125-4A5A-90DC-2391FC87567A}" destId="{FDAD9028-831F-43DC-AFF7-7CA9F83A1161}" srcOrd="5" destOrd="0" presId="urn:microsoft.com/office/officeart/2016/7/layout/RepeatingBendingProcessNew"/>
    <dgm:cxn modelId="{3D87DCDD-AA12-41F8-AEFC-A3AE4F868F47}" type="presParOf" srcId="{FDAD9028-831F-43DC-AFF7-7CA9F83A1161}" destId="{468B4C15-44A2-40C6-8AA5-243D91B5D01A}" srcOrd="0" destOrd="0" presId="urn:microsoft.com/office/officeart/2016/7/layout/RepeatingBendingProcessNew"/>
    <dgm:cxn modelId="{E7737C22-3638-46AC-A492-17FF6A0DDF58}" type="presParOf" srcId="{0F27DC94-6125-4A5A-90DC-2391FC87567A}" destId="{3C8DE1D5-2E2D-45F4-9F33-962CCA6E3377}" srcOrd="6" destOrd="0" presId="urn:microsoft.com/office/officeart/2016/7/layout/RepeatingBendingProcessNew"/>
    <dgm:cxn modelId="{B3693AD2-8199-4285-B522-A39BD61F0B7F}" type="presParOf" srcId="{0F27DC94-6125-4A5A-90DC-2391FC87567A}" destId="{BD0D7908-1C16-4A6D-983D-13D4DDC24AF9}" srcOrd="7" destOrd="0" presId="urn:microsoft.com/office/officeart/2016/7/layout/RepeatingBendingProcessNew"/>
    <dgm:cxn modelId="{E7E669FE-5D3D-4B27-8748-4ED902ABBD43}" type="presParOf" srcId="{BD0D7908-1C16-4A6D-983D-13D4DDC24AF9}" destId="{26FB8B7B-CA3A-4653-A2D3-9EC51A176788}" srcOrd="0" destOrd="0" presId="urn:microsoft.com/office/officeart/2016/7/layout/RepeatingBendingProcessNew"/>
    <dgm:cxn modelId="{D6DC18AD-F1FE-43D1-A52D-63F6D9A26DB8}" type="presParOf" srcId="{0F27DC94-6125-4A5A-90DC-2391FC87567A}" destId="{FB923E81-4938-4B37-B1BE-51A7FE9B9D92}" srcOrd="8" destOrd="0" presId="urn:microsoft.com/office/officeart/2016/7/layout/RepeatingBendingProcessNew"/>
    <dgm:cxn modelId="{6ECA7871-624B-4229-87D9-569320A5A2ED}" type="presParOf" srcId="{0F27DC94-6125-4A5A-90DC-2391FC87567A}" destId="{E59C57D3-4A16-4388-BFF9-38E436266691}" srcOrd="9" destOrd="0" presId="urn:microsoft.com/office/officeart/2016/7/layout/RepeatingBendingProcessNew"/>
    <dgm:cxn modelId="{7642FECB-8464-478A-BB27-CFD3546BA060}" type="presParOf" srcId="{E59C57D3-4A16-4388-BFF9-38E436266691}" destId="{215B8A06-377C-44BC-84E3-1C0FDDE547F7}" srcOrd="0" destOrd="0" presId="urn:microsoft.com/office/officeart/2016/7/layout/RepeatingBendingProcessNew"/>
    <dgm:cxn modelId="{026CAACD-DD96-4B94-83CC-6D6B3921D0AA}" type="presParOf" srcId="{0F27DC94-6125-4A5A-90DC-2391FC87567A}" destId="{E28F092C-0718-4F21-8343-86FD141D8E62}" srcOrd="10" destOrd="0" presId="urn:microsoft.com/office/officeart/2016/7/layout/RepeatingBendingProcessNew"/>
    <dgm:cxn modelId="{CAA08835-1ACF-4D16-94DB-9BD8F88D21CC}" type="presParOf" srcId="{0F27DC94-6125-4A5A-90DC-2391FC87567A}" destId="{C8A0EE7E-F5C3-4007-B38C-F8979B4B5F48}" srcOrd="11" destOrd="0" presId="urn:microsoft.com/office/officeart/2016/7/layout/RepeatingBendingProcessNew"/>
    <dgm:cxn modelId="{31A608EF-E7CF-4845-A754-43891591FC82}" type="presParOf" srcId="{C8A0EE7E-F5C3-4007-B38C-F8979B4B5F48}" destId="{CAB76449-F03D-4970-A286-BB0275D0BA8C}" srcOrd="0" destOrd="0" presId="urn:microsoft.com/office/officeart/2016/7/layout/RepeatingBendingProcessNew"/>
    <dgm:cxn modelId="{7BD7C91A-0B20-489E-ACC7-D767FB2BC641}" type="presParOf" srcId="{0F27DC94-6125-4A5A-90DC-2391FC87567A}" destId="{6B8DD8E4-7E2A-43C4-B5D1-8D4A2DD5A2AA}" srcOrd="12" destOrd="0" presId="urn:microsoft.com/office/officeart/2016/7/layout/RepeatingBendingProcessNew"/>
    <dgm:cxn modelId="{483D4265-9B5B-4AF0-8291-59FD4DCD5906}" type="presParOf" srcId="{0F27DC94-6125-4A5A-90DC-2391FC87567A}" destId="{370FDDDD-6576-417E-8589-A31C2DC3E03B}" srcOrd="13" destOrd="0" presId="urn:microsoft.com/office/officeart/2016/7/layout/RepeatingBendingProcessNew"/>
    <dgm:cxn modelId="{0284DD7E-2ED3-48BD-A995-D7F3AD2EA26B}" type="presParOf" srcId="{370FDDDD-6576-417E-8589-A31C2DC3E03B}" destId="{1B3B09DA-D635-4F96-933E-9285BE61F6F1}" srcOrd="0" destOrd="0" presId="urn:microsoft.com/office/officeart/2016/7/layout/RepeatingBendingProcessNew"/>
    <dgm:cxn modelId="{7ACCD37F-AFD1-48BF-8C71-105596066479}" type="presParOf" srcId="{0F27DC94-6125-4A5A-90DC-2391FC87567A}" destId="{5A1B4B80-A75A-4672-9201-8C85E3E152ED}" srcOrd="14" destOrd="0" presId="urn:microsoft.com/office/officeart/2016/7/layout/RepeatingBendingProcessNew"/>
    <dgm:cxn modelId="{2EA82EF8-FE80-48FB-84CD-E55960B62CC6}" type="presParOf" srcId="{0F27DC94-6125-4A5A-90DC-2391FC87567A}" destId="{807E2922-172D-45E3-BC98-79CB58093408}" srcOrd="15" destOrd="0" presId="urn:microsoft.com/office/officeart/2016/7/layout/RepeatingBendingProcessNew"/>
    <dgm:cxn modelId="{A6D1361D-FBAE-46BE-AC22-51A520E66572}" type="presParOf" srcId="{807E2922-172D-45E3-BC98-79CB58093408}" destId="{C12D7BA1-1DE0-4CDC-BD81-1103615C32AA}" srcOrd="0" destOrd="0" presId="urn:microsoft.com/office/officeart/2016/7/layout/RepeatingBendingProcessNew"/>
    <dgm:cxn modelId="{8B0C9E14-9E83-4622-A039-5555945A616B}" type="presParOf" srcId="{0F27DC94-6125-4A5A-90DC-2391FC87567A}" destId="{08B4BDC9-5239-4299-A37D-D4D9B921396B}" srcOrd="1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36D565-4C80-4E72-8053-C4544566B418}">
      <dsp:nvSpPr>
        <dsp:cNvPr id="0" name=""/>
        <dsp:cNvSpPr/>
      </dsp:nvSpPr>
      <dsp:spPr>
        <a:xfrm>
          <a:off x="1822806" y="1385820"/>
          <a:ext cx="3872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87241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2005981" y="1429449"/>
        <a:ext cx="20892" cy="4182"/>
      </dsp:txXfrm>
    </dsp:sp>
    <dsp:sp modelId="{95D7140F-42FC-4468-85D8-30EA7C1FF917}">
      <dsp:nvSpPr>
        <dsp:cNvPr id="0" name=""/>
        <dsp:cNvSpPr/>
      </dsp:nvSpPr>
      <dsp:spPr>
        <a:xfrm>
          <a:off x="7903" y="886529"/>
          <a:ext cx="1816703" cy="1090022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020" tIns="93442" rIns="89020" bIns="93442" numCol="1" spcCol="1270" anchor="ctr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/>
            <a:t>Speak slowly and clearly</a:t>
          </a:r>
          <a:endParaRPr lang="en-US" sz="1200" kern="1200" dirty="0"/>
        </a:p>
      </dsp:txBody>
      <dsp:txXfrm>
        <a:off x="7903" y="886529"/>
        <a:ext cx="1816703" cy="1090022"/>
      </dsp:txXfrm>
    </dsp:sp>
    <dsp:sp modelId="{5988A9BC-1067-4E76-B6D9-F0C06CE5507E}">
      <dsp:nvSpPr>
        <dsp:cNvPr id="0" name=""/>
        <dsp:cNvSpPr/>
      </dsp:nvSpPr>
      <dsp:spPr>
        <a:xfrm>
          <a:off x="4057352" y="1385820"/>
          <a:ext cx="3872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87241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4240527" y="1429449"/>
        <a:ext cx="20892" cy="4182"/>
      </dsp:txXfrm>
    </dsp:sp>
    <dsp:sp modelId="{BAFBAAA2-0E3F-4985-9183-8468713CF9C8}">
      <dsp:nvSpPr>
        <dsp:cNvPr id="0" name=""/>
        <dsp:cNvSpPr/>
      </dsp:nvSpPr>
      <dsp:spPr>
        <a:xfrm>
          <a:off x="2242448" y="886529"/>
          <a:ext cx="1816703" cy="1090022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020" tIns="93442" rIns="89020" bIns="93442" numCol="1" spcCol="1270" anchor="ctr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/>
            <a:t>Maintain eye contact</a:t>
          </a:r>
          <a:endParaRPr lang="en-US" sz="1200" kern="1200" dirty="0"/>
        </a:p>
      </dsp:txBody>
      <dsp:txXfrm>
        <a:off x="2242448" y="886529"/>
        <a:ext cx="1816703" cy="1090022"/>
      </dsp:txXfrm>
    </dsp:sp>
    <dsp:sp modelId="{FDAD9028-831F-43DC-AFF7-7CA9F83A1161}">
      <dsp:nvSpPr>
        <dsp:cNvPr id="0" name=""/>
        <dsp:cNvSpPr/>
      </dsp:nvSpPr>
      <dsp:spPr>
        <a:xfrm>
          <a:off x="916254" y="1974751"/>
          <a:ext cx="4469091" cy="387241"/>
        </a:xfrm>
        <a:custGeom>
          <a:avLst/>
          <a:gdLst/>
          <a:ahLst/>
          <a:cxnLst/>
          <a:rect l="0" t="0" r="0" b="0"/>
          <a:pathLst>
            <a:path>
              <a:moveTo>
                <a:pt x="4469091" y="0"/>
              </a:moveTo>
              <a:lnTo>
                <a:pt x="4469091" y="210720"/>
              </a:lnTo>
              <a:lnTo>
                <a:pt x="0" y="210720"/>
              </a:lnTo>
              <a:lnTo>
                <a:pt x="0" y="387241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3038585" y="2166281"/>
        <a:ext cx="224429" cy="4182"/>
      </dsp:txXfrm>
    </dsp:sp>
    <dsp:sp modelId="{07CF707A-353F-4B4B-BD05-A5329133A2F3}">
      <dsp:nvSpPr>
        <dsp:cNvPr id="0" name=""/>
        <dsp:cNvSpPr/>
      </dsp:nvSpPr>
      <dsp:spPr>
        <a:xfrm>
          <a:off x="4476994" y="886529"/>
          <a:ext cx="1816703" cy="1090022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020" tIns="93442" rIns="89020" bIns="93442" numCol="1" spcCol="1270" anchor="ctr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/>
            <a:t>When speaking or listening turn toward the patient, </a:t>
          </a:r>
          <a:endParaRPr lang="en-US" sz="1200" kern="1200" dirty="0"/>
        </a:p>
      </dsp:txBody>
      <dsp:txXfrm>
        <a:off x="4476994" y="886529"/>
        <a:ext cx="1816703" cy="1090022"/>
      </dsp:txXfrm>
    </dsp:sp>
    <dsp:sp modelId="{BD0D7908-1C16-4A6D-983D-13D4DDC24AF9}">
      <dsp:nvSpPr>
        <dsp:cNvPr id="0" name=""/>
        <dsp:cNvSpPr/>
      </dsp:nvSpPr>
      <dsp:spPr>
        <a:xfrm>
          <a:off x="1822806" y="2893684"/>
          <a:ext cx="3872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87241" y="45720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2005981" y="2937313"/>
        <a:ext cx="20892" cy="4182"/>
      </dsp:txXfrm>
    </dsp:sp>
    <dsp:sp modelId="{3C8DE1D5-2E2D-45F4-9F33-962CCA6E3377}">
      <dsp:nvSpPr>
        <dsp:cNvPr id="0" name=""/>
        <dsp:cNvSpPr/>
      </dsp:nvSpPr>
      <dsp:spPr>
        <a:xfrm>
          <a:off x="7903" y="2394393"/>
          <a:ext cx="1816703" cy="1090022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020" tIns="93442" rIns="89020" bIns="93442" numCol="1" spcCol="1270" anchor="ctr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/>
            <a:t>Actively listen</a:t>
          </a:r>
          <a:endParaRPr lang="en-US" sz="1200" kern="1200" dirty="0"/>
        </a:p>
      </dsp:txBody>
      <dsp:txXfrm>
        <a:off x="7903" y="2394393"/>
        <a:ext cx="1816703" cy="1090022"/>
      </dsp:txXfrm>
    </dsp:sp>
    <dsp:sp modelId="{E59C57D3-4A16-4388-BFF9-38E436266691}">
      <dsp:nvSpPr>
        <dsp:cNvPr id="0" name=""/>
        <dsp:cNvSpPr/>
      </dsp:nvSpPr>
      <dsp:spPr>
        <a:xfrm>
          <a:off x="4057352" y="2893684"/>
          <a:ext cx="3872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87241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4240527" y="2937313"/>
        <a:ext cx="20892" cy="4182"/>
      </dsp:txXfrm>
    </dsp:sp>
    <dsp:sp modelId="{FB923E81-4938-4B37-B1BE-51A7FE9B9D92}">
      <dsp:nvSpPr>
        <dsp:cNvPr id="0" name=""/>
        <dsp:cNvSpPr/>
      </dsp:nvSpPr>
      <dsp:spPr>
        <a:xfrm>
          <a:off x="2242448" y="2394393"/>
          <a:ext cx="1816703" cy="1090022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020" tIns="93442" rIns="89020" bIns="93442" numCol="1" spcCol="1270" anchor="ctr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/>
            <a:t>Pay attention to the non-verbal communication both your own and the patients</a:t>
          </a:r>
          <a:endParaRPr lang="en-US" sz="1200" kern="1200" dirty="0"/>
        </a:p>
      </dsp:txBody>
      <dsp:txXfrm>
        <a:off x="2242448" y="2394393"/>
        <a:ext cx="1816703" cy="1090022"/>
      </dsp:txXfrm>
    </dsp:sp>
    <dsp:sp modelId="{C8A0EE7E-F5C3-4007-B38C-F8979B4B5F48}">
      <dsp:nvSpPr>
        <dsp:cNvPr id="0" name=""/>
        <dsp:cNvSpPr/>
      </dsp:nvSpPr>
      <dsp:spPr>
        <a:xfrm>
          <a:off x="916254" y="3482615"/>
          <a:ext cx="4469091" cy="387241"/>
        </a:xfrm>
        <a:custGeom>
          <a:avLst/>
          <a:gdLst/>
          <a:ahLst/>
          <a:cxnLst/>
          <a:rect l="0" t="0" r="0" b="0"/>
          <a:pathLst>
            <a:path>
              <a:moveTo>
                <a:pt x="4469091" y="0"/>
              </a:moveTo>
              <a:lnTo>
                <a:pt x="4469091" y="210720"/>
              </a:lnTo>
              <a:lnTo>
                <a:pt x="0" y="210720"/>
              </a:lnTo>
              <a:lnTo>
                <a:pt x="0" y="387241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3038585" y="3674145"/>
        <a:ext cx="224429" cy="4182"/>
      </dsp:txXfrm>
    </dsp:sp>
    <dsp:sp modelId="{E28F092C-0718-4F21-8343-86FD141D8E62}">
      <dsp:nvSpPr>
        <dsp:cNvPr id="0" name=""/>
        <dsp:cNvSpPr/>
      </dsp:nvSpPr>
      <dsp:spPr>
        <a:xfrm>
          <a:off x="4476994" y="2394393"/>
          <a:ext cx="1816703" cy="1090022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020" tIns="93442" rIns="89020" bIns="93442" numCol="1" spcCol="1270" anchor="ctr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/>
            <a:t>Avoid medical jargon</a:t>
          </a:r>
          <a:endParaRPr lang="en-US" sz="1200" kern="1200" dirty="0"/>
        </a:p>
      </dsp:txBody>
      <dsp:txXfrm>
        <a:off x="4476994" y="2394393"/>
        <a:ext cx="1816703" cy="1090022"/>
      </dsp:txXfrm>
    </dsp:sp>
    <dsp:sp modelId="{370FDDDD-6576-417E-8589-A31C2DC3E03B}">
      <dsp:nvSpPr>
        <dsp:cNvPr id="0" name=""/>
        <dsp:cNvSpPr/>
      </dsp:nvSpPr>
      <dsp:spPr>
        <a:xfrm>
          <a:off x="1822806" y="4401548"/>
          <a:ext cx="3872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83174" y="45719"/>
              </a:lnTo>
            </a:path>
            <a:path>
              <a:moveTo>
                <a:pt x="204066" y="45719"/>
              </a:moveTo>
              <a:lnTo>
                <a:pt x="387241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700" kern="1200"/>
        </a:p>
      </dsp:txBody>
      <dsp:txXfrm>
        <a:off x="2005981" y="4321793"/>
        <a:ext cx="20892" cy="250950"/>
      </dsp:txXfrm>
    </dsp:sp>
    <dsp:sp modelId="{6B8DD8E4-7E2A-43C4-B5D1-8D4A2DD5A2AA}">
      <dsp:nvSpPr>
        <dsp:cNvPr id="0" name=""/>
        <dsp:cNvSpPr/>
      </dsp:nvSpPr>
      <dsp:spPr>
        <a:xfrm>
          <a:off x="7903" y="3902257"/>
          <a:ext cx="1816703" cy="1090022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020" tIns="93442" rIns="89020" bIns="93442" numCol="1" spcCol="1270" anchor="ctr" anchorCtr="0">
          <a:noAutofit/>
        </a:bodyPr>
        <a:lstStyle/>
        <a:p>
          <a:pPr marL="0" lvl="0" indent="0" algn="ctr" defTabSz="5334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 dirty="0">
              <a:latin typeface="Calibri Light" panose="020F0302020204030204"/>
            </a:rPr>
            <a:t>Get the patient to repeat back/clarify what they have understood</a:t>
          </a:r>
        </a:p>
      </dsp:txBody>
      <dsp:txXfrm>
        <a:off x="7903" y="3902257"/>
        <a:ext cx="1816703" cy="1090022"/>
      </dsp:txXfrm>
    </dsp:sp>
    <dsp:sp modelId="{807E2922-172D-45E3-BC98-79CB58093408}">
      <dsp:nvSpPr>
        <dsp:cNvPr id="0" name=""/>
        <dsp:cNvSpPr/>
      </dsp:nvSpPr>
      <dsp:spPr>
        <a:xfrm>
          <a:off x="4057352" y="4401548"/>
          <a:ext cx="3872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87241" y="4572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40527" y="4445177"/>
        <a:ext cx="20892" cy="4182"/>
      </dsp:txXfrm>
    </dsp:sp>
    <dsp:sp modelId="{5A1B4B80-A75A-4672-9201-8C85E3E152ED}">
      <dsp:nvSpPr>
        <dsp:cNvPr id="0" name=""/>
        <dsp:cNvSpPr/>
      </dsp:nvSpPr>
      <dsp:spPr>
        <a:xfrm>
          <a:off x="2242448" y="3902257"/>
          <a:ext cx="1816703" cy="1090022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020" tIns="93442" rIns="89020" bIns="93442" numCol="1" spcCol="1270" anchor="ctr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/>
            <a:t>Show respect, sensitivity and empathy</a:t>
          </a:r>
          <a:endParaRPr lang="en-US" sz="1200" kern="1200" dirty="0"/>
        </a:p>
      </dsp:txBody>
      <dsp:txXfrm>
        <a:off x="2242448" y="3902257"/>
        <a:ext cx="1816703" cy="1090022"/>
      </dsp:txXfrm>
    </dsp:sp>
    <dsp:sp modelId="{08B4BDC9-5239-4299-A37D-D4D9B921396B}">
      <dsp:nvSpPr>
        <dsp:cNvPr id="0" name=""/>
        <dsp:cNvSpPr/>
      </dsp:nvSpPr>
      <dsp:spPr>
        <a:xfrm>
          <a:off x="4476994" y="3902257"/>
          <a:ext cx="1816703" cy="1090022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020" tIns="93442" rIns="89020" bIns="93442" numCol="1" spcCol="1270" anchor="ctr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/>
            <a:t>Give and receive feedback to ensure the message conveyed </a:t>
          </a:r>
          <a:r>
            <a:rPr lang="en-GB" sz="1200" kern="1200" dirty="0">
              <a:latin typeface="Calibri Light" panose="020F0302020204030204"/>
            </a:rPr>
            <a:t>is</a:t>
          </a:r>
          <a:r>
            <a:rPr lang="en-GB" sz="1200" kern="1200" dirty="0"/>
            <a:t> comprehended</a:t>
          </a:r>
          <a:endParaRPr lang="en-US" sz="1200" kern="1200" dirty="0"/>
        </a:p>
      </dsp:txBody>
      <dsp:txXfrm>
        <a:off x="4476994" y="3902257"/>
        <a:ext cx="1816703" cy="10900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/3.0/" TargetMode="External"/><Relationship Id="rId5" Type="http://schemas.openxmlformats.org/officeDocument/2006/relationships/hyperlink" Target="https://courses.lumenlearning.com/suny-delhi-professionalnursing/chapter/communication/" TargetMode="Externa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FF39D9-2748-379E-D5E7-43C417672C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81825" y="1641752"/>
            <a:ext cx="4391024" cy="132343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40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Effective Communication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CC09AFE8-9934-40C0-A058-4008A3B19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7160" y="1498600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23588ED6-49C5-4EAF-BBCE-DB6B4184D3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id="{0149B80A-4A62-4495-AE87-F32755EBDD9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:a16="http://schemas.microsoft.com/office/drawing/2014/main" id="{438C3DC5-5887-49A9-AABB-A9772488F26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5BD695E1-00AC-49AE-93BF-22000734A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F721D808-B8BC-4568-A927-12BC276FBF0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id="{7B2886F6-DE07-47C7-840F-22CD86C0D1D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25" name="Graphic 24" descr="Chat">
            <a:extLst>
              <a:ext uri="{FF2B5EF4-FFF2-40B4-BE49-F238E27FC236}">
                <a16:creationId xmlns:a16="http://schemas.microsoft.com/office/drawing/2014/main" id="{DE44E3D3-110A-E192-C394-E9EB0686B3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925973" y="2008057"/>
            <a:ext cx="3063347" cy="3063347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343EE376-E9FF-6734-ACBF-62F4E75DE7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81826" y="3146400"/>
            <a:ext cx="4391024" cy="2454300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2200" dirty="0">
                <a:solidFill>
                  <a:schemeClr val="bg1">
                    <a:alpha val="80000"/>
                  </a:schemeClr>
                </a:solidFill>
              </a:rPr>
              <a:t>Student name: Karen Tobin </a:t>
            </a:r>
          </a:p>
          <a:p>
            <a:pPr algn="l"/>
            <a:r>
              <a:rPr lang="en-US" sz="2200" dirty="0">
                <a:solidFill>
                  <a:schemeClr val="bg1">
                    <a:alpha val="80000"/>
                  </a:schemeClr>
                </a:solidFill>
              </a:rPr>
              <a:t>Student number: 2129244</a:t>
            </a:r>
          </a:p>
          <a:p>
            <a:pPr algn="l"/>
            <a:r>
              <a:rPr lang="en-US" sz="2200" dirty="0">
                <a:solidFill>
                  <a:schemeClr val="bg1">
                    <a:alpha val="80000"/>
                  </a:schemeClr>
                </a:solidFill>
              </a:rPr>
              <a:t>Professional Development in Health &amp; Social care</a:t>
            </a:r>
          </a:p>
          <a:p>
            <a:pPr algn="l"/>
            <a:r>
              <a:rPr lang="en-US" sz="2200" dirty="0">
                <a:solidFill>
                  <a:schemeClr val="bg1">
                    <a:alpha val="80000"/>
                  </a:schemeClr>
                </a:solidFill>
              </a:rPr>
              <a:t>Module code: LCHS4005-BIRM</a:t>
            </a:r>
          </a:p>
          <a:p>
            <a:pPr algn="l"/>
            <a:r>
              <a:rPr lang="en-US" sz="2200" dirty="0">
                <a:solidFill>
                  <a:schemeClr val="bg1">
                    <a:alpha val="80000"/>
                  </a:schemeClr>
                </a:solidFill>
              </a:rPr>
              <a:t>Lecturer: Dr.  </a:t>
            </a:r>
            <a:r>
              <a:rPr lang="en-US" sz="2200" dirty="0" err="1">
                <a:solidFill>
                  <a:schemeClr val="bg1">
                    <a:alpha val="80000"/>
                  </a:schemeClr>
                </a:solidFill>
              </a:rPr>
              <a:t>Fouziya</a:t>
            </a:r>
            <a:r>
              <a:rPr lang="en-US" sz="2200" dirty="0">
                <a:solidFill>
                  <a:schemeClr val="bg1">
                    <a:alpha val="80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bg1">
                    <a:alpha val="80000"/>
                  </a:schemeClr>
                </a:solidFill>
              </a:rPr>
              <a:t>Farheen</a:t>
            </a:r>
            <a:endParaRPr lang="en-US" sz="2200" dirty="0">
              <a:solidFill>
                <a:schemeClr val="bg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7950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5396781C-32A1-4FDA-A83B-A7FF8C1B1E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0F03CE-52B9-73DC-D515-803FA9232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2400" y="936172"/>
            <a:ext cx="6140449" cy="968828"/>
          </a:xfrm>
        </p:spPr>
        <p:txBody>
          <a:bodyPr anchor="t">
            <a:normAutofit fontScale="90000"/>
          </a:bodyPr>
          <a:lstStyle/>
          <a:p>
            <a:r>
              <a:rPr lang="en-GB" sz="4000" dirty="0">
                <a:solidFill>
                  <a:schemeClr val="bg1"/>
                </a:solidFill>
                <a:cs typeface="Calibri Light"/>
              </a:rPr>
              <a:t>Communication is...</a:t>
            </a:r>
            <a:br>
              <a:rPr lang="en-GB" sz="4000" dirty="0">
                <a:solidFill>
                  <a:schemeClr val="bg1"/>
                </a:solidFill>
                <a:cs typeface="Calibri Light"/>
              </a:rPr>
            </a:br>
            <a:endParaRPr lang="en-GB" sz="4000" dirty="0">
              <a:solidFill>
                <a:schemeClr val="bg1"/>
              </a:solidFill>
            </a:endParaRPr>
          </a:p>
        </p:txBody>
      </p:sp>
      <p:pic>
        <p:nvPicPr>
          <p:cNvPr id="5" name="Picture 4" descr="Empty speech bubbles">
            <a:extLst>
              <a:ext uri="{FF2B5EF4-FFF2-40B4-BE49-F238E27FC236}">
                <a16:creationId xmlns:a16="http://schemas.microsoft.com/office/drawing/2014/main" id="{67F85E85-ABD5-1759-B9C7-3C9AA643A8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130" r="23616" b="-1"/>
          <a:stretch/>
        </p:blipFill>
        <p:spPr>
          <a:xfrm>
            <a:off x="20" y="10"/>
            <a:ext cx="4546582" cy="6857990"/>
          </a:xfrm>
          <a:custGeom>
            <a:avLst/>
            <a:gdLst/>
            <a:ahLst/>
            <a:cxnLst/>
            <a:rect l="l" t="t" r="r" b="b"/>
            <a:pathLst>
              <a:path w="4546602" h="6858000">
                <a:moveTo>
                  <a:pt x="4221600" y="6662544"/>
                </a:moveTo>
                <a:lnTo>
                  <a:pt x="4210150" y="6683027"/>
                </a:lnTo>
                <a:lnTo>
                  <a:pt x="4207002" y="6702976"/>
                </a:lnTo>
                <a:lnTo>
                  <a:pt x="4207002" y="6702977"/>
                </a:lnTo>
                <a:cubicBezTo>
                  <a:pt x="4207407" y="6716169"/>
                  <a:pt x="4212552" y="6729219"/>
                  <a:pt x="4220838" y="6742553"/>
                </a:cubicBezTo>
                <a:lnTo>
                  <a:pt x="4220839" y="6742555"/>
                </a:lnTo>
                <a:lnTo>
                  <a:pt x="4240316" y="6812062"/>
                </a:lnTo>
                <a:lnTo>
                  <a:pt x="4235543" y="6776800"/>
                </a:lnTo>
                <a:lnTo>
                  <a:pt x="4220839" y="6742555"/>
                </a:lnTo>
                <a:lnTo>
                  <a:pt x="4220838" y="6742552"/>
                </a:lnTo>
                <a:lnTo>
                  <a:pt x="4207002" y="6702976"/>
                </a:lnTo>
                <a:close/>
                <a:moveTo>
                  <a:pt x="4189594" y="6564620"/>
                </a:moveTo>
                <a:lnTo>
                  <a:pt x="4189594" y="6564621"/>
                </a:lnTo>
                <a:cubicBezTo>
                  <a:pt x="4199883" y="6575479"/>
                  <a:pt x="4205977" y="6582147"/>
                  <a:pt x="4212073" y="6588626"/>
                </a:cubicBezTo>
                <a:lnTo>
                  <a:pt x="4228695" y="6625225"/>
                </a:lnTo>
                <a:lnTo>
                  <a:pt x="4221601" y="6662541"/>
                </a:lnTo>
                <a:lnTo>
                  <a:pt x="4221600" y="6662541"/>
                </a:lnTo>
                <a:lnTo>
                  <a:pt x="4221600" y="6662542"/>
                </a:lnTo>
                <a:lnTo>
                  <a:pt x="4221601" y="6662541"/>
                </a:lnTo>
                <a:lnTo>
                  <a:pt x="4228684" y="6645552"/>
                </a:lnTo>
                <a:lnTo>
                  <a:pt x="4228695" y="6625225"/>
                </a:lnTo>
                <a:lnTo>
                  <a:pt x="4228695" y="6625224"/>
                </a:lnTo>
                <a:cubicBezTo>
                  <a:pt x="4226599" y="6611342"/>
                  <a:pt x="4220551" y="6597578"/>
                  <a:pt x="4212073" y="6588625"/>
                </a:cubicBezTo>
                <a:close/>
                <a:moveTo>
                  <a:pt x="4269915" y="6438981"/>
                </a:moveTo>
                <a:lnTo>
                  <a:pt x="4249984" y="6463840"/>
                </a:lnTo>
                <a:lnTo>
                  <a:pt x="4249982" y="6463849"/>
                </a:lnTo>
                <a:lnTo>
                  <a:pt x="4236188" y="6513012"/>
                </a:lnTo>
                <a:lnTo>
                  <a:pt x="4217381" y="6546194"/>
                </a:lnTo>
                <a:lnTo>
                  <a:pt x="4217381" y="6546195"/>
                </a:lnTo>
                <a:lnTo>
                  <a:pt x="4233719" y="6521804"/>
                </a:lnTo>
                <a:lnTo>
                  <a:pt x="4236188" y="6513012"/>
                </a:lnTo>
                <a:lnTo>
                  <a:pt x="4238998" y="6508052"/>
                </a:lnTo>
                <a:lnTo>
                  <a:pt x="4249982" y="6463849"/>
                </a:lnTo>
                <a:lnTo>
                  <a:pt x="4249984" y="6463841"/>
                </a:lnTo>
                <a:cubicBezTo>
                  <a:pt x="4252937" y="6451650"/>
                  <a:pt x="4260413" y="6444077"/>
                  <a:pt x="4269915" y="6438981"/>
                </a:cubicBezTo>
                <a:close/>
                <a:moveTo>
                  <a:pt x="4355914" y="6364769"/>
                </a:moveTo>
                <a:lnTo>
                  <a:pt x="4354607" y="6387910"/>
                </a:lnTo>
                <a:lnTo>
                  <a:pt x="4351952" y="6393385"/>
                </a:lnTo>
                <a:lnTo>
                  <a:pt x="4345189" y="6407332"/>
                </a:lnTo>
                <a:lnTo>
                  <a:pt x="4345189" y="6407333"/>
                </a:lnTo>
                <a:lnTo>
                  <a:pt x="4351952" y="6393385"/>
                </a:lnTo>
                <a:lnTo>
                  <a:pt x="4354608" y="6387910"/>
                </a:lnTo>
                <a:close/>
                <a:moveTo>
                  <a:pt x="4116820" y="4221391"/>
                </a:moveTo>
                <a:lnTo>
                  <a:pt x="4116820" y="4221392"/>
                </a:lnTo>
                <a:cubicBezTo>
                  <a:pt x="4117582" y="4232061"/>
                  <a:pt x="4117772" y="4243873"/>
                  <a:pt x="4122536" y="4253015"/>
                </a:cubicBezTo>
                <a:cubicBezTo>
                  <a:pt x="4134729" y="4277402"/>
                  <a:pt x="4150349" y="4300071"/>
                  <a:pt x="4162352" y="4324646"/>
                </a:cubicBezTo>
                <a:lnTo>
                  <a:pt x="4171306" y="4363891"/>
                </a:lnTo>
                <a:lnTo>
                  <a:pt x="4170544" y="4482004"/>
                </a:lnTo>
                <a:cubicBezTo>
                  <a:pt x="4167876" y="4546776"/>
                  <a:pt x="4167304" y="4612500"/>
                  <a:pt x="4110534" y="4659174"/>
                </a:cubicBezTo>
                <a:cubicBezTo>
                  <a:pt x="4105962" y="4662986"/>
                  <a:pt x="4103294" y="4671176"/>
                  <a:pt x="4102532" y="4677655"/>
                </a:cubicBezTo>
                <a:cubicBezTo>
                  <a:pt x="4098913" y="4707564"/>
                  <a:pt x="4098531" y="4738235"/>
                  <a:pt x="4092625" y="4767764"/>
                </a:cubicBezTo>
                <a:cubicBezTo>
                  <a:pt x="4090244" y="4779575"/>
                  <a:pt x="4089435" y="4790386"/>
                  <a:pt x="4091316" y="4800483"/>
                </a:cubicBezTo>
                <a:lnTo>
                  <a:pt x="4091316" y="4800484"/>
                </a:lnTo>
                <a:cubicBezTo>
                  <a:pt x="4093197" y="4810581"/>
                  <a:pt x="4097770" y="4819964"/>
                  <a:pt x="4106152" y="4828917"/>
                </a:cubicBezTo>
                <a:lnTo>
                  <a:pt x="4128333" y="4863343"/>
                </a:lnTo>
                <a:lnTo>
                  <a:pt x="4135862" y="4889275"/>
                </a:lnTo>
                <a:lnTo>
                  <a:pt x="4134157" y="4912168"/>
                </a:lnTo>
                <a:cubicBezTo>
                  <a:pt x="4132442" y="4919978"/>
                  <a:pt x="4132085" y="4927122"/>
                  <a:pt x="4132755" y="4933805"/>
                </a:cubicBezTo>
                <a:lnTo>
                  <a:pt x="4132755" y="4933806"/>
                </a:lnTo>
                <a:lnTo>
                  <a:pt x="4132757" y="4933810"/>
                </a:lnTo>
                <a:lnTo>
                  <a:pt x="4137514" y="4952673"/>
                </a:lnTo>
                <a:lnTo>
                  <a:pt x="4140307" y="4957453"/>
                </a:lnTo>
                <a:lnTo>
                  <a:pt x="4141585" y="4961456"/>
                </a:lnTo>
                <a:cubicBezTo>
                  <a:pt x="4146096" y="4970097"/>
                  <a:pt x="4151802" y="4978393"/>
                  <a:pt x="4157589" y="4987038"/>
                </a:cubicBezTo>
                <a:cubicBezTo>
                  <a:pt x="4168828" y="5003802"/>
                  <a:pt x="4182926" y="5022853"/>
                  <a:pt x="4184068" y="5041522"/>
                </a:cubicBezTo>
                <a:cubicBezTo>
                  <a:pt x="4184687" y="5052096"/>
                  <a:pt x="4187605" y="5062300"/>
                  <a:pt x="4191284" y="5072376"/>
                </a:cubicBezTo>
                <a:lnTo>
                  <a:pt x="4197188" y="5087444"/>
                </a:lnTo>
                <a:lnTo>
                  <a:pt x="4210215" y="5133220"/>
                </a:lnTo>
                <a:lnTo>
                  <a:pt x="4210217" y="5133225"/>
                </a:lnTo>
                <a:lnTo>
                  <a:pt x="4203501" y="5166113"/>
                </a:lnTo>
                <a:lnTo>
                  <a:pt x="4203501" y="5166114"/>
                </a:lnTo>
                <a:cubicBezTo>
                  <a:pt x="4202739" y="5167638"/>
                  <a:pt x="4203311" y="5169781"/>
                  <a:pt x="4204192" y="5172091"/>
                </a:cubicBezTo>
                <a:lnTo>
                  <a:pt x="4206739" y="5179068"/>
                </a:lnTo>
                <a:lnTo>
                  <a:pt x="4206573" y="5229433"/>
                </a:lnTo>
                <a:lnTo>
                  <a:pt x="4196024" y="5248936"/>
                </a:lnTo>
                <a:lnTo>
                  <a:pt x="4183116" y="5272796"/>
                </a:lnTo>
                <a:cubicBezTo>
                  <a:pt x="4171471" y="5285441"/>
                  <a:pt x="4163765" y="5298595"/>
                  <a:pt x="4159213" y="5312288"/>
                </a:cubicBezTo>
                <a:lnTo>
                  <a:pt x="4158157" y="5321350"/>
                </a:lnTo>
                <a:lnTo>
                  <a:pt x="4155683" y="5326163"/>
                </a:lnTo>
                <a:lnTo>
                  <a:pt x="4154237" y="5355014"/>
                </a:lnTo>
                <a:lnTo>
                  <a:pt x="4154237" y="5355015"/>
                </a:lnTo>
                <a:cubicBezTo>
                  <a:pt x="4154886" y="5364883"/>
                  <a:pt x="4156589" y="5375003"/>
                  <a:pt x="4159113" y="5385385"/>
                </a:cubicBezTo>
                <a:cubicBezTo>
                  <a:pt x="4162352" y="5398722"/>
                  <a:pt x="4164638" y="5412058"/>
                  <a:pt x="4167304" y="5425583"/>
                </a:cubicBezTo>
                <a:cubicBezTo>
                  <a:pt x="4171114" y="5443871"/>
                  <a:pt x="4175116" y="5462352"/>
                  <a:pt x="4178926" y="5480638"/>
                </a:cubicBezTo>
                <a:lnTo>
                  <a:pt x="4183450" y="5507668"/>
                </a:lnTo>
                <a:lnTo>
                  <a:pt x="4172831" y="5531692"/>
                </a:lnTo>
                <a:lnTo>
                  <a:pt x="4172830" y="5531693"/>
                </a:lnTo>
                <a:cubicBezTo>
                  <a:pt x="4165781" y="5537600"/>
                  <a:pt x="4162589" y="5542649"/>
                  <a:pt x="4162685" y="5547578"/>
                </a:cubicBezTo>
                <a:lnTo>
                  <a:pt x="4162685" y="5547579"/>
                </a:lnTo>
                <a:cubicBezTo>
                  <a:pt x="4162780" y="5552508"/>
                  <a:pt x="4166162" y="5557318"/>
                  <a:pt x="4172258" y="5562747"/>
                </a:cubicBezTo>
                <a:cubicBezTo>
                  <a:pt x="4214932" y="5600468"/>
                  <a:pt x="4241603" y="5646190"/>
                  <a:pt x="4243506" y="5704484"/>
                </a:cubicBezTo>
                <a:cubicBezTo>
                  <a:pt x="4243888" y="5716486"/>
                  <a:pt x="4246554" y="5728679"/>
                  <a:pt x="4249412" y="5740489"/>
                </a:cubicBezTo>
                <a:cubicBezTo>
                  <a:pt x="4251127" y="5747729"/>
                  <a:pt x="4253033" y="5756494"/>
                  <a:pt x="4258177" y="5760874"/>
                </a:cubicBezTo>
                <a:cubicBezTo>
                  <a:pt x="4297420" y="5794975"/>
                  <a:pt x="4324663" y="5837458"/>
                  <a:pt x="4346573" y="5883752"/>
                </a:cubicBezTo>
                <a:lnTo>
                  <a:pt x="4346575" y="5883756"/>
                </a:lnTo>
                <a:lnTo>
                  <a:pt x="4364477" y="5935946"/>
                </a:lnTo>
                <a:lnTo>
                  <a:pt x="4364478" y="5935950"/>
                </a:lnTo>
                <a:lnTo>
                  <a:pt x="4360859" y="5993290"/>
                </a:lnTo>
                <a:lnTo>
                  <a:pt x="4360858" y="5993291"/>
                </a:lnTo>
                <a:cubicBezTo>
                  <a:pt x="4359717" y="6004531"/>
                  <a:pt x="4359906" y="6017485"/>
                  <a:pt x="4354382" y="6026440"/>
                </a:cubicBezTo>
                <a:cubicBezTo>
                  <a:pt x="4337045" y="6054825"/>
                  <a:pt x="4318377" y="6082258"/>
                  <a:pt x="4298182" y="6108738"/>
                </a:cubicBezTo>
                <a:cubicBezTo>
                  <a:pt x="4289514" y="6120074"/>
                  <a:pt x="4284561" y="6126884"/>
                  <a:pt x="4284490" y="6133314"/>
                </a:cubicBezTo>
                <a:lnTo>
                  <a:pt x="4284490" y="6133315"/>
                </a:lnTo>
                <a:lnTo>
                  <a:pt x="4288190" y="6143190"/>
                </a:lnTo>
                <a:lnTo>
                  <a:pt x="4300086" y="6155600"/>
                </a:lnTo>
                <a:lnTo>
                  <a:pt x="4300088" y="6155603"/>
                </a:lnTo>
                <a:cubicBezTo>
                  <a:pt x="4322377" y="6175798"/>
                  <a:pt x="4333998" y="6200945"/>
                  <a:pt x="4338759" y="6228757"/>
                </a:cubicBezTo>
                <a:lnTo>
                  <a:pt x="4356096" y="6361540"/>
                </a:lnTo>
                <a:lnTo>
                  <a:pt x="4356096" y="6361539"/>
                </a:lnTo>
                <a:cubicBezTo>
                  <a:pt x="4352476" y="6317151"/>
                  <a:pt x="4346190" y="6272764"/>
                  <a:pt x="4338759" y="6228756"/>
                </a:cubicBezTo>
                <a:cubicBezTo>
                  <a:pt x="4333998" y="6200944"/>
                  <a:pt x="4322377" y="6175797"/>
                  <a:pt x="4300088" y="6155602"/>
                </a:cubicBezTo>
                <a:lnTo>
                  <a:pt x="4300086" y="6155600"/>
                </a:lnTo>
                <a:lnTo>
                  <a:pt x="4284490" y="6133315"/>
                </a:lnTo>
                <a:lnTo>
                  <a:pt x="4298182" y="6108739"/>
                </a:lnTo>
                <a:cubicBezTo>
                  <a:pt x="4318377" y="6082259"/>
                  <a:pt x="4337045" y="6054826"/>
                  <a:pt x="4354382" y="6026441"/>
                </a:cubicBezTo>
                <a:cubicBezTo>
                  <a:pt x="4359906" y="6017486"/>
                  <a:pt x="4359717" y="6004532"/>
                  <a:pt x="4360858" y="5993292"/>
                </a:cubicBezTo>
                <a:lnTo>
                  <a:pt x="4360859" y="5993290"/>
                </a:lnTo>
                <a:lnTo>
                  <a:pt x="4364311" y="5964477"/>
                </a:lnTo>
                <a:lnTo>
                  <a:pt x="4364478" y="5935950"/>
                </a:lnTo>
                <a:lnTo>
                  <a:pt x="4364478" y="5935949"/>
                </a:lnTo>
                <a:lnTo>
                  <a:pt x="4364477" y="5935946"/>
                </a:lnTo>
                <a:lnTo>
                  <a:pt x="4357598" y="5909351"/>
                </a:lnTo>
                <a:lnTo>
                  <a:pt x="4346575" y="5883756"/>
                </a:lnTo>
                <a:lnTo>
                  <a:pt x="4346573" y="5883751"/>
                </a:lnTo>
                <a:cubicBezTo>
                  <a:pt x="4324663" y="5837457"/>
                  <a:pt x="4297420" y="5794974"/>
                  <a:pt x="4258177" y="5760873"/>
                </a:cubicBezTo>
                <a:cubicBezTo>
                  <a:pt x="4253033" y="5756493"/>
                  <a:pt x="4251127" y="5747728"/>
                  <a:pt x="4249412" y="5740488"/>
                </a:cubicBezTo>
                <a:cubicBezTo>
                  <a:pt x="4246554" y="5728678"/>
                  <a:pt x="4243888" y="5716485"/>
                  <a:pt x="4243506" y="5704483"/>
                </a:cubicBezTo>
                <a:cubicBezTo>
                  <a:pt x="4241603" y="5646189"/>
                  <a:pt x="4214932" y="5600467"/>
                  <a:pt x="4172258" y="5562746"/>
                </a:cubicBezTo>
                <a:lnTo>
                  <a:pt x="4162685" y="5547578"/>
                </a:lnTo>
                <a:lnTo>
                  <a:pt x="4172830" y="5531694"/>
                </a:lnTo>
                <a:lnTo>
                  <a:pt x="4172831" y="5531692"/>
                </a:lnTo>
                <a:lnTo>
                  <a:pt x="4181230" y="5520422"/>
                </a:lnTo>
                <a:lnTo>
                  <a:pt x="4183450" y="5507668"/>
                </a:lnTo>
                <a:lnTo>
                  <a:pt x="4183450" y="5507667"/>
                </a:lnTo>
                <a:cubicBezTo>
                  <a:pt x="4183403" y="5498832"/>
                  <a:pt x="4180831" y="5489497"/>
                  <a:pt x="4178926" y="5480637"/>
                </a:cubicBezTo>
                <a:cubicBezTo>
                  <a:pt x="4175116" y="5462351"/>
                  <a:pt x="4171114" y="5443870"/>
                  <a:pt x="4167304" y="5425582"/>
                </a:cubicBezTo>
                <a:cubicBezTo>
                  <a:pt x="4164638" y="5412057"/>
                  <a:pt x="4162352" y="5398721"/>
                  <a:pt x="4159113" y="5385384"/>
                </a:cubicBezTo>
                <a:lnTo>
                  <a:pt x="4154237" y="5355014"/>
                </a:lnTo>
                <a:lnTo>
                  <a:pt x="4158157" y="5321350"/>
                </a:lnTo>
                <a:lnTo>
                  <a:pt x="4183116" y="5272797"/>
                </a:lnTo>
                <a:lnTo>
                  <a:pt x="4196024" y="5248936"/>
                </a:lnTo>
                <a:lnTo>
                  <a:pt x="4206573" y="5229434"/>
                </a:lnTo>
                <a:cubicBezTo>
                  <a:pt x="4210407" y="5213598"/>
                  <a:pt x="4210359" y="5196595"/>
                  <a:pt x="4206739" y="5179068"/>
                </a:cubicBezTo>
                <a:lnTo>
                  <a:pt x="4206739" y="5179067"/>
                </a:lnTo>
                <a:cubicBezTo>
                  <a:pt x="4206263" y="5176876"/>
                  <a:pt x="4205074" y="5174400"/>
                  <a:pt x="4204192" y="5172090"/>
                </a:cubicBezTo>
                <a:lnTo>
                  <a:pt x="4203501" y="5166114"/>
                </a:lnTo>
                <a:lnTo>
                  <a:pt x="4210217" y="5133225"/>
                </a:lnTo>
                <a:lnTo>
                  <a:pt x="4210217" y="5133224"/>
                </a:lnTo>
                <a:lnTo>
                  <a:pt x="4210215" y="5133220"/>
                </a:lnTo>
                <a:lnTo>
                  <a:pt x="4203072" y="5102461"/>
                </a:lnTo>
                <a:lnTo>
                  <a:pt x="4197188" y="5087444"/>
                </a:lnTo>
                <a:lnTo>
                  <a:pt x="4197182" y="5087423"/>
                </a:lnTo>
                <a:cubicBezTo>
                  <a:pt x="4191096" y="5072411"/>
                  <a:pt x="4184997" y="5057381"/>
                  <a:pt x="4184068" y="5041521"/>
                </a:cubicBezTo>
                <a:cubicBezTo>
                  <a:pt x="4182926" y="5022852"/>
                  <a:pt x="4168828" y="5003801"/>
                  <a:pt x="4157589" y="4987037"/>
                </a:cubicBezTo>
                <a:lnTo>
                  <a:pt x="4140307" y="4957453"/>
                </a:lnTo>
                <a:lnTo>
                  <a:pt x="4132757" y="4933810"/>
                </a:lnTo>
                <a:lnTo>
                  <a:pt x="4132755" y="4933805"/>
                </a:lnTo>
                <a:lnTo>
                  <a:pt x="4134157" y="4912169"/>
                </a:lnTo>
                <a:cubicBezTo>
                  <a:pt x="4135919" y="4904359"/>
                  <a:pt x="4136431" y="4896714"/>
                  <a:pt x="4135862" y="4889276"/>
                </a:cubicBezTo>
                <a:lnTo>
                  <a:pt x="4135862" y="4889275"/>
                </a:lnTo>
                <a:lnTo>
                  <a:pt x="4131084" y="4867614"/>
                </a:lnTo>
                <a:lnTo>
                  <a:pt x="4128333" y="4863343"/>
                </a:lnTo>
                <a:lnTo>
                  <a:pt x="4126583" y="4857317"/>
                </a:lnTo>
                <a:cubicBezTo>
                  <a:pt x="4121440" y="4847214"/>
                  <a:pt x="4114439" y="4837703"/>
                  <a:pt x="4106152" y="4828916"/>
                </a:cubicBezTo>
                <a:lnTo>
                  <a:pt x="4091316" y="4800483"/>
                </a:lnTo>
                <a:lnTo>
                  <a:pt x="4092625" y="4767765"/>
                </a:lnTo>
                <a:cubicBezTo>
                  <a:pt x="4098531" y="4738236"/>
                  <a:pt x="4098913" y="4707565"/>
                  <a:pt x="4102532" y="4677656"/>
                </a:cubicBezTo>
                <a:cubicBezTo>
                  <a:pt x="4103294" y="4671177"/>
                  <a:pt x="4105962" y="4662987"/>
                  <a:pt x="4110534" y="4659175"/>
                </a:cubicBezTo>
                <a:cubicBezTo>
                  <a:pt x="4167304" y="4612501"/>
                  <a:pt x="4167876" y="4546777"/>
                  <a:pt x="4170544" y="4482005"/>
                </a:cubicBezTo>
                <a:cubicBezTo>
                  <a:pt x="4172258" y="4442762"/>
                  <a:pt x="4172258" y="4403326"/>
                  <a:pt x="4171306" y="4363891"/>
                </a:cubicBezTo>
                <a:lnTo>
                  <a:pt x="4171306" y="4363890"/>
                </a:lnTo>
                <a:cubicBezTo>
                  <a:pt x="4171114" y="4350554"/>
                  <a:pt x="4168066" y="4336457"/>
                  <a:pt x="4162352" y="4324645"/>
                </a:cubicBezTo>
                <a:cubicBezTo>
                  <a:pt x="4150349" y="4300070"/>
                  <a:pt x="4134729" y="4277401"/>
                  <a:pt x="4122536" y="4253014"/>
                </a:cubicBezTo>
                <a:close/>
                <a:moveTo>
                  <a:pt x="4113010" y="4165383"/>
                </a:moveTo>
                <a:lnTo>
                  <a:pt x="4113010" y="4165384"/>
                </a:lnTo>
                <a:lnTo>
                  <a:pt x="4116915" y="4192388"/>
                </a:lnTo>
                <a:lnTo>
                  <a:pt x="4116915" y="4192387"/>
                </a:lnTo>
                <a:cubicBezTo>
                  <a:pt x="4117011" y="4182767"/>
                  <a:pt x="4116439" y="4173480"/>
                  <a:pt x="4113010" y="4165383"/>
                </a:cubicBezTo>
                <a:close/>
                <a:moveTo>
                  <a:pt x="4100628" y="3885338"/>
                </a:moveTo>
                <a:lnTo>
                  <a:pt x="4100628" y="3885339"/>
                </a:lnTo>
                <a:cubicBezTo>
                  <a:pt x="4110344" y="3897722"/>
                  <a:pt x="4117750" y="3910319"/>
                  <a:pt x="4123009" y="3923125"/>
                </a:cubicBezTo>
                <a:lnTo>
                  <a:pt x="4132513" y="3962160"/>
                </a:lnTo>
                <a:lnTo>
                  <a:pt x="4116821" y="4043838"/>
                </a:lnTo>
                <a:lnTo>
                  <a:pt x="4116820" y="4043839"/>
                </a:lnTo>
                <a:cubicBezTo>
                  <a:pt x="4108057" y="4063842"/>
                  <a:pt x="4102675" y="4083702"/>
                  <a:pt x="4101699" y="4103825"/>
                </a:cubicBezTo>
                <a:lnTo>
                  <a:pt x="4101699" y="4103826"/>
                </a:lnTo>
                <a:lnTo>
                  <a:pt x="4103666" y="4134255"/>
                </a:lnTo>
                <a:lnTo>
                  <a:pt x="4113010" y="4165382"/>
                </a:lnTo>
                <a:lnTo>
                  <a:pt x="4101699" y="4103826"/>
                </a:lnTo>
                <a:lnTo>
                  <a:pt x="4116820" y="4043840"/>
                </a:lnTo>
                <a:lnTo>
                  <a:pt x="4116821" y="4043838"/>
                </a:lnTo>
                <a:lnTo>
                  <a:pt x="4130123" y="4002410"/>
                </a:lnTo>
                <a:lnTo>
                  <a:pt x="4132513" y="3962160"/>
                </a:lnTo>
                <a:lnTo>
                  <a:pt x="4132513" y="3962159"/>
                </a:lnTo>
                <a:cubicBezTo>
                  <a:pt x="4130251" y="3935727"/>
                  <a:pt x="4120060" y="3910104"/>
                  <a:pt x="4100628" y="3885338"/>
                </a:cubicBezTo>
                <a:close/>
                <a:moveTo>
                  <a:pt x="4115391" y="3670561"/>
                </a:moveTo>
                <a:lnTo>
                  <a:pt x="4117820" y="3680164"/>
                </a:lnTo>
                <a:lnTo>
                  <a:pt x="4113772" y="3734837"/>
                </a:lnTo>
                <a:lnTo>
                  <a:pt x="4113772" y="3734838"/>
                </a:lnTo>
                <a:cubicBezTo>
                  <a:pt x="4112820" y="3741316"/>
                  <a:pt x="4111486" y="3749126"/>
                  <a:pt x="4114154" y="3754653"/>
                </a:cubicBezTo>
                <a:lnTo>
                  <a:pt x="4120511" y="3789776"/>
                </a:lnTo>
                <a:lnTo>
                  <a:pt x="4105580" y="3822472"/>
                </a:lnTo>
                <a:cubicBezTo>
                  <a:pt x="4098532" y="3831902"/>
                  <a:pt x="4092912" y="3842046"/>
                  <a:pt x="4091245" y="3852619"/>
                </a:cubicBezTo>
                <a:lnTo>
                  <a:pt x="4091245" y="3852620"/>
                </a:lnTo>
                <a:lnTo>
                  <a:pt x="4092025" y="3868764"/>
                </a:lnTo>
                <a:lnTo>
                  <a:pt x="4100628" y="3885337"/>
                </a:lnTo>
                <a:lnTo>
                  <a:pt x="4091245" y="3852620"/>
                </a:lnTo>
                <a:lnTo>
                  <a:pt x="4105580" y="3822473"/>
                </a:lnTo>
                <a:cubicBezTo>
                  <a:pt x="4113772" y="3811614"/>
                  <a:pt x="4118916" y="3800897"/>
                  <a:pt x="4120511" y="3789777"/>
                </a:cubicBezTo>
                <a:lnTo>
                  <a:pt x="4120511" y="3789776"/>
                </a:lnTo>
                <a:cubicBezTo>
                  <a:pt x="4122107" y="3778655"/>
                  <a:pt x="4120154" y="3767130"/>
                  <a:pt x="4114154" y="3754652"/>
                </a:cubicBezTo>
                <a:lnTo>
                  <a:pt x="4113772" y="3734838"/>
                </a:lnTo>
                <a:lnTo>
                  <a:pt x="4117820" y="3680164"/>
                </a:lnTo>
                <a:lnTo>
                  <a:pt x="4117820" y="3680163"/>
                </a:lnTo>
                <a:close/>
                <a:moveTo>
                  <a:pt x="4185711" y="2836172"/>
                </a:moveTo>
                <a:lnTo>
                  <a:pt x="4177020" y="2848793"/>
                </a:lnTo>
                <a:cubicBezTo>
                  <a:pt x="4172020" y="2865010"/>
                  <a:pt x="4166162" y="2881307"/>
                  <a:pt x="4161416" y="2897785"/>
                </a:cubicBezTo>
                <a:lnTo>
                  <a:pt x="4160387" y="2903551"/>
                </a:lnTo>
                <a:lnTo>
                  <a:pt x="4157113" y="2914328"/>
                </a:lnTo>
                <a:lnTo>
                  <a:pt x="4152482" y="2947859"/>
                </a:lnTo>
                <a:lnTo>
                  <a:pt x="4152481" y="2947862"/>
                </a:lnTo>
                <a:lnTo>
                  <a:pt x="4152481" y="2947863"/>
                </a:lnTo>
                <a:cubicBezTo>
                  <a:pt x="4152112" y="2959157"/>
                  <a:pt x="4153112" y="2970576"/>
                  <a:pt x="4156065" y="2982149"/>
                </a:cubicBezTo>
                <a:lnTo>
                  <a:pt x="4167758" y="3077402"/>
                </a:lnTo>
                <a:lnTo>
                  <a:pt x="4155303" y="3172654"/>
                </a:lnTo>
                <a:cubicBezTo>
                  <a:pt x="4129394" y="3276480"/>
                  <a:pt x="4101962" y="3380305"/>
                  <a:pt x="4107676" y="3489467"/>
                </a:cubicBezTo>
                <a:cubicBezTo>
                  <a:pt x="4108628" y="3507563"/>
                  <a:pt x="4097007" y="3529090"/>
                  <a:pt x="4085577" y="3544713"/>
                </a:cubicBezTo>
                <a:cubicBezTo>
                  <a:pt x="4074719" y="3559668"/>
                  <a:pt x="4068860" y="3566811"/>
                  <a:pt x="4067955" y="3574408"/>
                </a:cubicBezTo>
                <a:lnTo>
                  <a:pt x="4067956" y="3574408"/>
                </a:lnTo>
                <a:lnTo>
                  <a:pt x="4067955" y="3574409"/>
                </a:lnTo>
                <a:cubicBezTo>
                  <a:pt x="4067050" y="3582005"/>
                  <a:pt x="4071099" y="3590054"/>
                  <a:pt x="4080053" y="3606818"/>
                </a:cubicBezTo>
                <a:cubicBezTo>
                  <a:pt x="4084435" y="3614820"/>
                  <a:pt x="4087101" y="3624726"/>
                  <a:pt x="4093579" y="3630633"/>
                </a:cubicBezTo>
                <a:lnTo>
                  <a:pt x="4109452" y="3651926"/>
                </a:lnTo>
                <a:lnTo>
                  <a:pt x="4093579" y="3630632"/>
                </a:lnTo>
                <a:cubicBezTo>
                  <a:pt x="4087101" y="3624725"/>
                  <a:pt x="4084435" y="3614819"/>
                  <a:pt x="4080053" y="3606817"/>
                </a:cubicBezTo>
                <a:cubicBezTo>
                  <a:pt x="4075576" y="3598435"/>
                  <a:pt x="4072325" y="3592232"/>
                  <a:pt x="4070307" y="3587174"/>
                </a:cubicBezTo>
                <a:lnTo>
                  <a:pt x="4067956" y="3574408"/>
                </a:lnTo>
                <a:lnTo>
                  <a:pt x="4073034" y="3562321"/>
                </a:lnTo>
                <a:cubicBezTo>
                  <a:pt x="4075969" y="3557716"/>
                  <a:pt x="4080148" y="3552191"/>
                  <a:pt x="4085577" y="3544714"/>
                </a:cubicBezTo>
                <a:cubicBezTo>
                  <a:pt x="4097007" y="3529091"/>
                  <a:pt x="4108628" y="3507564"/>
                  <a:pt x="4107676" y="3489468"/>
                </a:cubicBezTo>
                <a:cubicBezTo>
                  <a:pt x="4101962" y="3380306"/>
                  <a:pt x="4129394" y="3276481"/>
                  <a:pt x="4155303" y="3172655"/>
                </a:cubicBezTo>
                <a:cubicBezTo>
                  <a:pt x="4163305" y="3140650"/>
                  <a:pt x="4167543" y="3109026"/>
                  <a:pt x="4167758" y="3077402"/>
                </a:cubicBezTo>
                <a:lnTo>
                  <a:pt x="4167758" y="3077401"/>
                </a:lnTo>
                <a:cubicBezTo>
                  <a:pt x="4167972" y="3045777"/>
                  <a:pt x="4164162" y="3014153"/>
                  <a:pt x="4156065" y="2982148"/>
                </a:cubicBezTo>
                <a:lnTo>
                  <a:pt x="4152481" y="2947863"/>
                </a:lnTo>
                <a:lnTo>
                  <a:pt x="4152482" y="2947859"/>
                </a:lnTo>
                <a:lnTo>
                  <a:pt x="4160387" y="2903551"/>
                </a:lnTo>
                <a:lnTo>
                  <a:pt x="4177020" y="2848794"/>
                </a:lnTo>
                <a:cubicBezTo>
                  <a:pt x="4178353" y="2844317"/>
                  <a:pt x="4181639" y="2839983"/>
                  <a:pt x="4185711" y="2836173"/>
                </a:cubicBezTo>
                <a:close/>
                <a:moveTo>
                  <a:pt x="3701225" y="1508458"/>
                </a:moveTo>
                <a:lnTo>
                  <a:pt x="3673131" y="1596214"/>
                </a:lnTo>
                <a:cubicBezTo>
                  <a:pt x="3670654" y="1604979"/>
                  <a:pt x="3672179" y="1615837"/>
                  <a:pt x="3675036" y="1624981"/>
                </a:cubicBezTo>
                <a:cubicBezTo>
                  <a:pt x="3684752" y="1656224"/>
                  <a:pt x="3709137" y="1676037"/>
                  <a:pt x="3731617" y="1697754"/>
                </a:cubicBezTo>
                <a:cubicBezTo>
                  <a:pt x="3741524" y="1707280"/>
                  <a:pt x="3748572" y="1720424"/>
                  <a:pt x="3754286" y="1733189"/>
                </a:cubicBezTo>
                <a:cubicBezTo>
                  <a:pt x="3768957" y="1766336"/>
                  <a:pt x="3782101" y="1800247"/>
                  <a:pt x="3796007" y="1833776"/>
                </a:cubicBezTo>
                <a:cubicBezTo>
                  <a:pt x="3797341" y="1837014"/>
                  <a:pt x="3800770" y="1839680"/>
                  <a:pt x="3803628" y="1842159"/>
                </a:cubicBezTo>
                <a:cubicBezTo>
                  <a:pt x="3833729" y="1866923"/>
                  <a:pt x="3864018" y="1891498"/>
                  <a:pt x="3894119" y="1916455"/>
                </a:cubicBezTo>
                <a:cubicBezTo>
                  <a:pt x="3899833" y="1921217"/>
                  <a:pt x="3904025" y="1928077"/>
                  <a:pt x="3909549" y="1933220"/>
                </a:cubicBezTo>
                <a:cubicBezTo>
                  <a:pt x="3917169" y="1940460"/>
                  <a:pt x="3924410" y="1949604"/>
                  <a:pt x="3933554" y="1953414"/>
                </a:cubicBezTo>
                <a:cubicBezTo>
                  <a:pt x="3962319" y="1965225"/>
                  <a:pt x="3974703" y="1987895"/>
                  <a:pt x="3980037" y="2016470"/>
                </a:cubicBezTo>
                <a:cubicBezTo>
                  <a:pt x="3984990" y="2042571"/>
                  <a:pt x="3989182" y="2068670"/>
                  <a:pt x="3994896" y="2094579"/>
                </a:cubicBezTo>
                <a:cubicBezTo>
                  <a:pt x="4001754" y="2126202"/>
                  <a:pt x="4009184" y="2157637"/>
                  <a:pt x="4017567" y="2188880"/>
                </a:cubicBezTo>
                <a:cubicBezTo>
                  <a:pt x="4021187" y="2202405"/>
                  <a:pt x="4025377" y="2216693"/>
                  <a:pt x="4032807" y="2228315"/>
                </a:cubicBezTo>
                <a:cubicBezTo>
                  <a:pt x="4053382" y="2260891"/>
                  <a:pt x="4067288" y="2295754"/>
                  <a:pt x="4061764" y="2334045"/>
                </a:cubicBezTo>
                <a:cubicBezTo>
                  <a:pt x="4057382" y="2364716"/>
                  <a:pt x="4068622" y="2390435"/>
                  <a:pt x="4086149" y="2409486"/>
                </a:cubicBezTo>
                <a:cubicBezTo>
                  <a:pt x="4094103" y="2418155"/>
                  <a:pt x="4099616" y="2426977"/>
                  <a:pt x="4103250" y="2435913"/>
                </a:cubicBezTo>
                <a:lnTo>
                  <a:pt x="4109081" y="2463018"/>
                </a:lnTo>
                <a:lnTo>
                  <a:pt x="4109080" y="2463031"/>
                </a:lnTo>
                <a:lnTo>
                  <a:pt x="4100439" y="2518262"/>
                </a:lnTo>
                <a:lnTo>
                  <a:pt x="4100438" y="2518264"/>
                </a:lnTo>
                <a:cubicBezTo>
                  <a:pt x="4097771" y="2527790"/>
                  <a:pt x="4096627" y="2536458"/>
                  <a:pt x="4096794" y="2545006"/>
                </a:cubicBezTo>
                <a:lnTo>
                  <a:pt x="4096794" y="2545007"/>
                </a:lnTo>
                <a:cubicBezTo>
                  <a:pt x="4096960" y="2553556"/>
                  <a:pt x="4098437" y="2561986"/>
                  <a:pt x="4101008" y="2571035"/>
                </a:cubicBezTo>
                <a:cubicBezTo>
                  <a:pt x="4113010" y="2612946"/>
                  <a:pt x="4145587" y="2640951"/>
                  <a:pt x="4174162" y="2668002"/>
                </a:cubicBezTo>
                <a:cubicBezTo>
                  <a:pt x="4198547" y="2691055"/>
                  <a:pt x="4212264" y="2716964"/>
                  <a:pt x="4222552" y="2745349"/>
                </a:cubicBezTo>
                <a:lnTo>
                  <a:pt x="4222553" y="2745352"/>
                </a:lnTo>
                <a:lnTo>
                  <a:pt x="4228473" y="2778006"/>
                </a:lnTo>
                <a:lnTo>
                  <a:pt x="4228053" y="2785440"/>
                </a:lnTo>
                <a:lnTo>
                  <a:pt x="4217974" y="2811780"/>
                </a:lnTo>
                <a:lnTo>
                  <a:pt x="4217970" y="2811787"/>
                </a:lnTo>
                <a:lnTo>
                  <a:pt x="4217971" y="2811787"/>
                </a:lnTo>
                <a:lnTo>
                  <a:pt x="4217974" y="2811780"/>
                </a:lnTo>
                <a:lnTo>
                  <a:pt x="4227624" y="2793023"/>
                </a:lnTo>
                <a:lnTo>
                  <a:pt x="4228053" y="2785440"/>
                </a:lnTo>
                <a:lnTo>
                  <a:pt x="4229253" y="2782305"/>
                </a:lnTo>
                <a:lnTo>
                  <a:pt x="4228473" y="2778006"/>
                </a:lnTo>
                <a:lnTo>
                  <a:pt x="4228883" y="2770757"/>
                </a:lnTo>
                <a:lnTo>
                  <a:pt x="4222553" y="2745352"/>
                </a:lnTo>
                <a:lnTo>
                  <a:pt x="4222552" y="2745348"/>
                </a:lnTo>
                <a:cubicBezTo>
                  <a:pt x="4212264" y="2716963"/>
                  <a:pt x="4198547" y="2691054"/>
                  <a:pt x="4174162" y="2668001"/>
                </a:cubicBezTo>
                <a:cubicBezTo>
                  <a:pt x="4145587" y="2640950"/>
                  <a:pt x="4113010" y="2612945"/>
                  <a:pt x="4101008" y="2571034"/>
                </a:cubicBezTo>
                <a:lnTo>
                  <a:pt x="4096794" y="2545007"/>
                </a:lnTo>
                <a:lnTo>
                  <a:pt x="4100438" y="2518265"/>
                </a:lnTo>
                <a:lnTo>
                  <a:pt x="4100439" y="2518262"/>
                </a:lnTo>
                <a:lnTo>
                  <a:pt x="4107019" y="2490551"/>
                </a:lnTo>
                <a:lnTo>
                  <a:pt x="4109080" y="2463031"/>
                </a:lnTo>
                <a:lnTo>
                  <a:pt x="4109082" y="2463019"/>
                </a:lnTo>
                <a:lnTo>
                  <a:pt x="4109081" y="2463018"/>
                </a:lnTo>
                <a:lnTo>
                  <a:pt x="4109082" y="2463018"/>
                </a:lnTo>
                <a:cubicBezTo>
                  <a:pt x="4108200" y="2444777"/>
                  <a:pt x="4102057" y="2426822"/>
                  <a:pt x="4086149" y="2409485"/>
                </a:cubicBezTo>
                <a:cubicBezTo>
                  <a:pt x="4068622" y="2390434"/>
                  <a:pt x="4057382" y="2364715"/>
                  <a:pt x="4061764" y="2334044"/>
                </a:cubicBezTo>
                <a:cubicBezTo>
                  <a:pt x="4067288" y="2295753"/>
                  <a:pt x="4053382" y="2260890"/>
                  <a:pt x="4032807" y="2228314"/>
                </a:cubicBezTo>
                <a:cubicBezTo>
                  <a:pt x="4025377" y="2216692"/>
                  <a:pt x="4021187" y="2202404"/>
                  <a:pt x="4017567" y="2188879"/>
                </a:cubicBezTo>
                <a:cubicBezTo>
                  <a:pt x="4009184" y="2157636"/>
                  <a:pt x="4001754" y="2126201"/>
                  <a:pt x="3994896" y="2094578"/>
                </a:cubicBezTo>
                <a:cubicBezTo>
                  <a:pt x="3989182" y="2068669"/>
                  <a:pt x="3984990" y="2042570"/>
                  <a:pt x="3980037" y="2016469"/>
                </a:cubicBezTo>
                <a:cubicBezTo>
                  <a:pt x="3974703" y="1987894"/>
                  <a:pt x="3962319" y="1965224"/>
                  <a:pt x="3933554" y="1953413"/>
                </a:cubicBezTo>
                <a:cubicBezTo>
                  <a:pt x="3924410" y="1949603"/>
                  <a:pt x="3917169" y="1940459"/>
                  <a:pt x="3909549" y="1933219"/>
                </a:cubicBezTo>
                <a:cubicBezTo>
                  <a:pt x="3904025" y="1928076"/>
                  <a:pt x="3899833" y="1921216"/>
                  <a:pt x="3894119" y="1916454"/>
                </a:cubicBezTo>
                <a:cubicBezTo>
                  <a:pt x="3864018" y="1891497"/>
                  <a:pt x="3833729" y="1866922"/>
                  <a:pt x="3803628" y="1842158"/>
                </a:cubicBezTo>
                <a:cubicBezTo>
                  <a:pt x="3800770" y="1839679"/>
                  <a:pt x="3797341" y="1837013"/>
                  <a:pt x="3796007" y="1833775"/>
                </a:cubicBezTo>
                <a:cubicBezTo>
                  <a:pt x="3782101" y="1800246"/>
                  <a:pt x="3768958" y="1766335"/>
                  <a:pt x="3754286" y="1733188"/>
                </a:cubicBezTo>
                <a:cubicBezTo>
                  <a:pt x="3748572" y="1720423"/>
                  <a:pt x="3741524" y="1707279"/>
                  <a:pt x="3731618" y="1697753"/>
                </a:cubicBezTo>
                <a:cubicBezTo>
                  <a:pt x="3709138" y="1676036"/>
                  <a:pt x="3684752" y="1656223"/>
                  <a:pt x="3675036" y="1624980"/>
                </a:cubicBezTo>
                <a:cubicBezTo>
                  <a:pt x="3672180" y="1615836"/>
                  <a:pt x="3670655" y="1604978"/>
                  <a:pt x="3673132" y="1596213"/>
                </a:cubicBezTo>
                <a:close/>
                <a:moveTo>
                  <a:pt x="3719830" y="1459073"/>
                </a:moveTo>
                <a:lnTo>
                  <a:pt x="3719829" y="1459074"/>
                </a:lnTo>
                <a:lnTo>
                  <a:pt x="3710612" y="1481572"/>
                </a:lnTo>
                <a:close/>
                <a:moveTo>
                  <a:pt x="3739023" y="1268758"/>
                </a:moveTo>
                <a:cubicBezTo>
                  <a:pt x="3739475" y="1275402"/>
                  <a:pt x="3741047" y="1281689"/>
                  <a:pt x="3744190" y="1286070"/>
                </a:cubicBezTo>
                <a:cubicBezTo>
                  <a:pt x="3758763" y="1306930"/>
                  <a:pt x="3765003" y="1328553"/>
                  <a:pt x="3766527" y="1350628"/>
                </a:cubicBezTo>
                <a:lnTo>
                  <a:pt x="3760933" y="1413840"/>
                </a:lnTo>
                <a:lnTo>
                  <a:pt x="3766528" y="1350627"/>
                </a:lnTo>
                <a:cubicBezTo>
                  <a:pt x="3765003" y="1328552"/>
                  <a:pt x="3758764" y="1306930"/>
                  <a:pt x="3744190" y="1286069"/>
                </a:cubicBezTo>
                <a:close/>
                <a:moveTo>
                  <a:pt x="3680752" y="773035"/>
                </a:moveTo>
                <a:lnTo>
                  <a:pt x="3680752" y="773036"/>
                </a:lnTo>
                <a:cubicBezTo>
                  <a:pt x="3683038" y="800277"/>
                  <a:pt x="3686276" y="827330"/>
                  <a:pt x="3688752" y="854380"/>
                </a:cubicBezTo>
                <a:cubicBezTo>
                  <a:pt x="3691038" y="878957"/>
                  <a:pt x="3691800" y="903723"/>
                  <a:pt x="3719805" y="915344"/>
                </a:cubicBezTo>
                <a:cubicBezTo>
                  <a:pt x="3724187" y="917060"/>
                  <a:pt x="3727425" y="922774"/>
                  <a:pt x="3730283" y="927156"/>
                </a:cubicBezTo>
                <a:cubicBezTo>
                  <a:pt x="3774291" y="994786"/>
                  <a:pt x="3773147" y="1030981"/>
                  <a:pt x="3726663" y="1097088"/>
                </a:cubicBezTo>
                <a:cubicBezTo>
                  <a:pt x="3721901" y="1103946"/>
                  <a:pt x="3718471" y="1118614"/>
                  <a:pt x="3722281" y="1123186"/>
                </a:cubicBezTo>
                <a:cubicBezTo>
                  <a:pt x="3738093" y="1142618"/>
                  <a:pt x="3745142" y="1162954"/>
                  <a:pt x="3747000" y="1184029"/>
                </a:cubicBezTo>
                <a:cubicBezTo>
                  <a:pt x="3745142" y="1162954"/>
                  <a:pt x="3738094" y="1142617"/>
                  <a:pt x="3722282" y="1123185"/>
                </a:cubicBezTo>
                <a:cubicBezTo>
                  <a:pt x="3718472" y="1118613"/>
                  <a:pt x="3721902" y="1103945"/>
                  <a:pt x="3726664" y="1097087"/>
                </a:cubicBezTo>
                <a:cubicBezTo>
                  <a:pt x="3773148" y="1030980"/>
                  <a:pt x="3774292" y="994785"/>
                  <a:pt x="3730284" y="927155"/>
                </a:cubicBezTo>
                <a:cubicBezTo>
                  <a:pt x="3727426" y="922773"/>
                  <a:pt x="3724188" y="917059"/>
                  <a:pt x="3719806" y="915343"/>
                </a:cubicBezTo>
                <a:cubicBezTo>
                  <a:pt x="3691800" y="903722"/>
                  <a:pt x="3691038" y="878956"/>
                  <a:pt x="3688752" y="854379"/>
                </a:cubicBezTo>
                <a:close/>
                <a:moveTo>
                  <a:pt x="3736153" y="517851"/>
                </a:moveTo>
                <a:lnTo>
                  <a:pt x="3727235" y="556048"/>
                </a:lnTo>
                <a:cubicBezTo>
                  <a:pt x="3725139" y="564049"/>
                  <a:pt x="3719615" y="572623"/>
                  <a:pt x="3720757" y="580051"/>
                </a:cubicBezTo>
                <a:cubicBezTo>
                  <a:pt x="3724091" y="601579"/>
                  <a:pt x="3721662" y="622201"/>
                  <a:pt x="3717376" y="642538"/>
                </a:cubicBezTo>
                <a:lnTo>
                  <a:pt x="3704853" y="694928"/>
                </a:lnTo>
                <a:lnTo>
                  <a:pt x="3717377" y="642537"/>
                </a:lnTo>
                <a:cubicBezTo>
                  <a:pt x="3721663" y="622201"/>
                  <a:pt x="3724092" y="601578"/>
                  <a:pt x="3720758" y="580050"/>
                </a:cubicBezTo>
                <a:cubicBezTo>
                  <a:pt x="3719616" y="572622"/>
                  <a:pt x="3725140" y="564048"/>
                  <a:pt x="3727236" y="556047"/>
                </a:cubicBezTo>
                <a:close/>
                <a:moveTo>
                  <a:pt x="3749448" y="298169"/>
                </a:moveTo>
                <a:lnTo>
                  <a:pt x="3734666" y="313533"/>
                </a:lnTo>
                <a:lnTo>
                  <a:pt x="3734666" y="313533"/>
                </a:lnTo>
                <a:lnTo>
                  <a:pt x="3734665" y="313534"/>
                </a:lnTo>
                <a:cubicBezTo>
                  <a:pt x="3730473" y="316390"/>
                  <a:pt x="3732759" y="330299"/>
                  <a:pt x="3734093" y="338871"/>
                </a:cubicBezTo>
                <a:lnTo>
                  <a:pt x="3734100" y="338903"/>
                </a:lnTo>
                <a:lnTo>
                  <a:pt x="3744000" y="395640"/>
                </a:lnTo>
                <a:lnTo>
                  <a:pt x="3740190" y="367328"/>
                </a:lnTo>
                <a:lnTo>
                  <a:pt x="3734100" y="338903"/>
                </a:lnTo>
                <a:lnTo>
                  <a:pt x="3734094" y="338870"/>
                </a:lnTo>
                <a:cubicBezTo>
                  <a:pt x="3733427" y="334584"/>
                  <a:pt x="3732522" y="328964"/>
                  <a:pt x="3732308" y="324058"/>
                </a:cubicBezTo>
                <a:lnTo>
                  <a:pt x="3734666" y="313533"/>
                </a:lnTo>
                <a:close/>
                <a:moveTo>
                  <a:pt x="3756993" y="281568"/>
                </a:moveTo>
                <a:lnTo>
                  <a:pt x="3752098" y="295415"/>
                </a:lnTo>
                <a:lnTo>
                  <a:pt x="3752099" y="295415"/>
                </a:lnTo>
                <a:close/>
                <a:moveTo>
                  <a:pt x="3743673" y="24486"/>
                </a:moveTo>
                <a:lnTo>
                  <a:pt x="3741410" y="74129"/>
                </a:lnTo>
                <a:cubicBezTo>
                  <a:pt x="3742333" y="91492"/>
                  <a:pt x="3744643" y="108703"/>
                  <a:pt x="3747334" y="125861"/>
                </a:cubicBezTo>
                <a:lnTo>
                  <a:pt x="3751729" y="153388"/>
                </a:lnTo>
                <a:lnTo>
                  <a:pt x="3760002" y="228944"/>
                </a:lnTo>
                <a:lnTo>
                  <a:pt x="3755543" y="177271"/>
                </a:lnTo>
                <a:lnTo>
                  <a:pt x="3751729" y="153388"/>
                </a:lnTo>
                <a:lnTo>
                  <a:pt x="3751530" y="151569"/>
                </a:lnTo>
                <a:cubicBezTo>
                  <a:pt x="3747300" y="125876"/>
                  <a:pt x="3742795" y="100174"/>
                  <a:pt x="3741411" y="74129"/>
                </a:cubicBezTo>
                <a:close/>
                <a:moveTo>
                  <a:pt x="3741092" y="0"/>
                </a:moveTo>
                <a:lnTo>
                  <a:pt x="4205201" y="0"/>
                </a:lnTo>
                <a:lnTo>
                  <a:pt x="4204073" y="2817"/>
                </a:lnTo>
                <a:cubicBezTo>
                  <a:pt x="4195691" y="21486"/>
                  <a:pt x="4193023" y="43012"/>
                  <a:pt x="4189974" y="63587"/>
                </a:cubicBezTo>
                <a:cubicBezTo>
                  <a:pt x="4184450" y="101308"/>
                  <a:pt x="4181020" y="139219"/>
                  <a:pt x="4176068" y="176939"/>
                </a:cubicBezTo>
                <a:cubicBezTo>
                  <a:pt x="4174924" y="184941"/>
                  <a:pt x="4172830" y="194085"/>
                  <a:pt x="4168066" y="200182"/>
                </a:cubicBezTo>
                <a:cubicBezTo>
                  <a:pt x="4136061" y="241901"/>
                  <a:pt x="4127108" y="292579"/>
                  <a:pt x="4130154" y="340774"/>
                </a:cubicBezTo>
                <a:cubicBezTo>
                  <a:pt x="4132443" y="378686"/>
                  <a:pt x="4134157" y="415835"/>
                  <a:pt x="4130919" y="453364"/>
                </a:cubicBezTo>
                <a:cubicBezTo>
                  <a:pt x="4130727" y="456222"/>
                  <a:pt x="4131109" y="460032"/>
                  <a:pt x="4132633" y="462126"/>
                </a:cubicBezTo>
                <a:cubicBezTo>
                  <a:pt x="4142729" y="475081"/>
                  <a:pt x="4143491" y="488607"/>
                  <a:pt x="4145205" y="505182"/>
                </a:cubicBezTo>
                <a:cubicBezTo>
                  <a:pt x="4147683" y="528615"/>
                  <a:pt x="4145967" y="550141"/>
                  <a:pt x="4141777" y="571860"/>
                </a:cubicBezTo>
                <a:cubicBezTo>
                  <a:pt x="4138729" y="587672"/>
                  <a:pt x="4132443" y="603673"/>
                  <a:pt x="4124440" y="617772"/>
                </a:cubicBezTo>
                <a:cubicBezTo>
                  <a:pt x="4113200" y="637392"/>
                  <a:pt x="4108820" y="656255"/>
                  <a:pt x="4123678" y="674923"/>
                </a:cubicBezTo>
                <a:cubicBezTo>
                  <a:pt x="4139491" y="695116"/>
                  <a:pt x="4133967" y="717977"/>
                  <a:pt x="4134537" y="740268"/>
                </a:cubicBezTo>
                <a:cubicBezTo>
                  <a:pt x="4134729" y="749982"/>
                  <a:pt x="4134347" y="760270"/>
                  <a:pt x="4136823" y="769605"/>
                </a:cubicBezTo>
                <a:cubicBezTo>
                  <a:pt x="4143873" y="796655"/>
                  <a:pt x="4154541" y="822756"/>
                  <a:pt x="4159303" y="850189"/>
                </a:cubicBezTo>
                <a:cubicBezTo>
                  <a:pt x="4161970" y="865430"/>
                  <a:pt x="4157207" y="882384"/>
                  <a:pt x="4153779" y="898198"/>
                </a:cubicBezTo>
                <a:cubicBezTo>
                  <a:pt x="4150159" y="914200"/>
                  <a:pt x="4144635" y="930011"/>
                  <a:pt x="4138919" y="945444"/>
                </a:cubicBezTo>
                <a:cubicBezTo>
                  <a:pt x="4135109" y="955920"/>
                  <a:pt x="4131489" y="967350"/>
                  <a:pt x="4124630" y="975733"/>
                </a:cubicBezTo>
                <a:cubicBezTo>
                  <a:pt x="4109010" y="994785"/>
                  <a:pt x="4106342" y="1014406"/>
                  <a:pt x="4114534" y="1036887"/>
                </a:cubicBezTo>
                <a:cubicBezTo>
                  <a:pt x="4115868" y="1040315"/>
                  <a:pt x="4115868" y="1044315"/>
                  <a:pt x="4116058" y="1048125"/>
                </a:cubicBezTo>
                <a:cubicBezTo>
                  <a:pt x="4120058" y="1109091"/>
                  <a:pt x="4122536" y="1170051"/>
                  <a:pt x="4128632" y="1230633"/>
                </a:cubicBezTo>
                <a:cubicBezTo>
                  <a:pt x="4131109" y="1255206"/>
                  <a:pt x="4141967" y="1278829"/>
                  <a:pt x="4148825" y="1303024"/>
                </a:cubicBezTo>
                <a:cubicBezTo>
                  <a:pt x="4150159" y="1307978"/>
                  <a:pt x="4152255" y="1313504"/>
                  <a:pt x="4151301" y="1318456"/>
                </a:cubicBezTo>
                <a:cubicBezTo>
                  <a:pt x="4141777" y="1372368"/>
                  <a:pt x="4155683" y="1422854"/>
                  <a:pt x="4173972" y="1472575"/>
                </a:cubicBezTo>
                <a:cubicBezTo>
                  <a:pt x="4175878" y="1477717"/>
                  <a:pt x="4175306" y="1484004"/>
                  <a:pt x="4174924" y="1489720"/>
                </a:cubicBezTo>
                <a:cubicBezTo>
                  <a:pt x="4173592" y="1505724"/>
                  <a:pt x="4166924" y="1523059"/>
                  <a:pt x="4170924" y="1537537"/>
                </a:cubicBezTo>
                <a:cubicBezTo>
                  <a:pt x="4181974" y="1576019"/>
                  <a:pt x="4195309" y="1614120"/>
                  <a:pt x="4212073" y="1650317"/>
                </a:cubicBezTo>
                <a:cubicBezTo>
                  <a:pt x="4229028" y="1687086"/>
                  <a:pt x="4243316" y="1721185"/>
                  <a:pt x="4226173" y="1763287"/>
                </a:cubicBezTo>
                <a:cubicBezTo>
                  <a:pt x="4218932" y="1781194"/>
                  <a:pt x="4224076" y="1804816"/>
                  <a:pt x="4225981" y="1825393"/>
                </a:cubicBezTo>
                <a:cubicBezTo>
                  <a:pt x="4227504" y="1840441"/>
                  <a:pt x="4236078" y="1854920"/>
                  <a:pt x="4236078" y="1869780"/>
                </a:cubicBezTo>
                <a:cubicBezTo>
                  <a:pt x="4236078" y="1909408"/>
                  <a:pt x="4246174" y="1944649"/>
                  <a:pt x="4266749" y="1978940"/>
                </a:cubicBezTo>
                <a:cubicBezTo>
                  <a:pt x="4274749" y="1992279"/>
                  <a:pt x="4269416" y="2013043"/>
                  <a:pt x="4271512" y="2030378"/>
                </a:cubicBezTo>
                <a:cubicBezTo>
                  <a:pt x="4273987" y="2048668"/>
                  <a:pt x="4276274" y="2067525"/>
                  <a:pt x="4281800" y="2085054"/>
                </a:cubicBezTo>
                <a:cubicBezTo>
                  <a:pt x="4296278" y="2130393"/>
                  <a:pt x="4312661" y="2175163"/>
                  <a:pt x="4327901" y="2220312"/>
                </a:cubicBezTo>
                <a:cubicBezTo>
                  <a:pt x="4340476" y="2257459"/>
                  <a:pt x="4330569" y="2294039"/>
                  <a:pt x="4325236" y="2330806"/>
                </a:cubicBezTo>
                <a:cubicBezTo>
                  <a:pt x="4321805" y="2353859"/>
                  <a:pt x="4313613" y="2375383"/>
                  <a:pt x="4325807" y="2401292"/>
                </a:cubicBezTo>
                <a:cubicBezTo>
                  <a:pt x="4337427" y="2426059"/>
                  <a:pt x="4334759" y="2457492"/>
                  <a:pt x="4341047" y="2485307"/>
                </a:cubicBezTo>
                <a:cubicBezTo>
                  <a:pt x="4346380" y="2508742"/>
                  <a:pt x="4354954" y="2531409"/>
                  <a:pt x="4363336" y="2554079"/>
                </a:cubicBezTo>
                <a:cubicBezTo>
                  <a:pt x="4374768" y="2584942"/>
                  <a:pt x="4386767" y="2615421"/>
                  <a:pt x="4381054" y="2649143"/>
                </a:cubicBezTo>
                <a:cubicBezTo>
                  <a:pt x="4374575" y="2687436"/>
                  <a:pt x="4398960" y="2713723"/>
                  <a:pt x="4415154" y="2743826"/>
                </a:cubicBezTo>
                <a:cubicBezTo>
                  <a:pt x="4426202" y="2764590"/>
                  <a:pt x="4434395" y="2787259"/>
                  <a:pt x="4441254" y="2809930"/>
                </a:cubicBezTo>
                <a:cubicBezTo>
                  <a:pt x="4450207" y="2840219"/>
                  <a:pt x="4455542" y="2871462"/>
                  <a:pt x="4464304" y="2901943"/>
                </a:cubicBezTo>
                <a:cubicBezTo>
                  <a:pt x="4477448" y="2948047"/>
                  <a:pt x="4487736" y="2994722"/>
                  <a:pt x="4480497" y="3042728"/>
                </a:cubicBezTo>
                <a:cubicBezTo>
                  <a:pt x="4477259" y="3064827"/>
                  <a:pt x="4477448" y="3085403"/>
                  <a:pt x="4482212" y="3107500"/>
                </a:cubicBezTo>
                <a:cubicBezTo>
                  <a:pt x="4490023" y="3143695"/>
                  <a:pt x="4490976" y="3180844"/>
                  <a:pt x="4520122" y="3209993"/>
                </a:cubicBezTo>
                <a:cubicBezTo>
                  <a:pt x="4530410" y="3220280"/>
                  <a:pt x="4533076" y="3238758"/>
                  <a:pt x="4538410" y="3253809"/>
                </a:cubicBezTo>
                <a:cubicBezTo>
                  <a:pt x="4544699" y="3271145"/>
                  <a:pt x="4541459" y="3283908"/>
                  <a:pt x="4523170" y="3293244"/>
                </a:cubicBezTo>
                <a:cubicBezTo>
                  <a:pt x="4514979" y="3297434"/>
                  <a:pt x="4506978" y="3309437"/>
                  <a:pt x="4505643" y="3318771"/>
                </a:cubicBezTo>
                <a:cubicBezTo>
                  <a:pt x="4501643" y="3346776"/>
                  <a:pt x="4507549" y="3372495"/>
                  <a:pt x="4520504" y="3399546"/>
                </a:cubicBezTo>
                <a:cubicBezTo>
                  <a:pt x="4532697" y="3424883"/>
                  <a:pt x="4531362" y="3456508"/>
                  <a:pt x="4536124" y="3485275"/>
                </a:cubicBezTo>
                <a:cubicBezTo>
                  <a:pt x="4539554" y="3505657"/>
                  <a:pt x="4546602" y="3526042"/>
                  <a:pt x="4546602" y="3546617"/>
                </a:cubicBezTo>
                <a:cubicBezTo>
                  <a:pt x="4546602" y="3572146"/>
                  <a:pt x="4540506" y="3597482"/>
                  <a:pt x="4538221" y="3623201"/>
                </a:cubicBezTo>
                <a:cubicBezTo>
                  <a:pt x="4536316" y="3643204"/>
                  <a:pt x="4537079" y="3663589"/>
                  <a:pt x="4534792" y="3683591"/>
                </a:cubicBezTo>
                <a:cubicBezTo>
                  <a:pt x="4533076" y="3699976"/>
                  <a:pt x="4528696" y="3716168"/>
                  <a:pt x="4525077" y="3732361"/>
                </a:cubicBezTo>
                <a:cubicBezTo>
                  <a:pt x="4523742" y="3738267"/>
                  <a:pt x="4518597" y="3744173"/>
                  <a:pt x="4519359" y="3749506"/>
                </a:cubicBezTo>
                <a:cubicBezTo>
                  <a:pt x="4527552" y="3802467"/>
                  <a:pt x="4490976" y="3840569"/>
                  <a:pt x="4474782" y="3885338"/>
                </a:cubicBezTo>
                <a:cubicBezTo>
                  <a:pt x="4457636" y="3932394"/>
                  <a:pt x="4431347" y="3977925"/>
                  <a:pt x="4439157" y="4030503"/>
                </a:cubicBezTo>
                <a:cubicBezTo>
                  <a:pt x="4443919" y="4062318"/>
                  <a:pt x="4454971" y="4092989"/>
                  <a:pt x="4461639" y="4124614"/>
                </a:cubicBezTo>
                <a:cubicBezTo>
                  <a:pt x="4463924" y="4135854"/>
                  <a:pt x="4463542" y="4148427"/>
                  <a:pt x="4461256" y="4159667"/>
                </a:cubicBezTo>
                <a:cubicBezTo>
                  <a:pt x="4450777" y="4213961"/>
                  <a:pt x="4449253" y="4267493"/>
                  <a:pt x="4466400" y="4320837"/>
                </a:cubicBezTo>
                <a:cubicBezTo>
                  <a:pt x="4469259" y="4329979"/>
                  <a:pt x="4471924" y="4339695"/>
                  <a:pt x="4471924" y="4349222"/>
                </a:cubicBezTo>
                <a:cubicBezTo>
                  <a:pt x="4471924" y="4401419"/>
                  <a:pt x="4467924" y="4452665"/>
                  <a:pt x="4449253" y="4502579"/>
                </a:cubicBezTo>
                <a:cubicBezTo>
                  <a:pt x="4442967" y="4519343"/>
                  <a:pt x="4446967" y="4539728"/>
                  <a:pt x="4445443" y="4558207"/>
                </a:cubicBezTo>
                <a:cubicBezTo>
                  <a:pt x="4444111" y="4575351"/>
                  <a:pt x="4443539" y="4592878"/>
                  <a:pt x="4439157" y="4609452"/>
                </a:cubicBezTo>
                <a:cubicBezTo>
                  <a:pt x="4432681" y="4633647"/>
                  <a:pt x="4431919" y="4656126"/>
                  <a:pt x="4437633" y="4681083"/>
                </a:cubicBezTo>
                <a:cubicBezTo>
                  <a:pt x="4442967" y="4704895"/>
                  <a:pt x="4440301" y="4730614"/>
                  <a:pt x="4440491" y="4755381"/>
                </a:cubicBezTo>
                <a:cubicBezTo>
                  <a:pt x="4440681" y="4783004"/>
                  <a:pt x="4440871" y="4810627"/>
                  <a:pt x="4439919" y="4838250"/>
                </a:cubicBezTo>
                <a:cubicBezTo>
                  <a:pt x="4439539" y="4849300"/>
                  <a:pt x="4431919" y="4861873"/>
                  <a:pt x="4434967" y="4871019"/>
                </a:cubicBezTo>
                <a:cubicBezTo>
                  <a:pt x="4445254" y="4900546"/>
                  <a:pt x="4432872" y="4930075"/>
                  <a:pt x="4438395" y="4959602"/>
                </a:cubicBezTo>
                <a:cubicBezTo>
                  <a:pt x="4441254" y="4974082"/>
                  <a:pt x="4433444" y="4990465"/>
                  <a:pt x="4432681" y="5006086"/>
                </a:cubicBezTo>
                <a:cubicBezTo>
                  <a:pt x="4431347" y="5031614"/>
                  <a:pt x="4431919" y="5057141"/>
                  <a:pt x="4431537" y="5082670"/>
                </a:cubicBezTo>
                <a:cubicBezTo>
                  <a:pt x="4431347" y="5091052"/>
                  <a:pt x="4430585" y="5099245"/>
                  <a:pt x="4430202" y="5107627"/>
                </a:cubicBezTo>
                <a:cubicBezTo>
                  <a:pt x="4429823" y="5115057"/>
                  <a:pt x="4428108" y="5122867"/>
                  <a:pt x="4429440" y="5129916"/>
                </a:cubicBezTo>
                <a:cubicBezTo>
                  <a:pt x="4434205" y="5155445"/>
                  <a:pt x="4442016" y="5180591"/>
                  <a:pt x="4445063" y="5206308"/>
                </a:cubicBezTo>
                <a:cubicBezTo>
                  <a:pt x="4447729" y="5228597"/>
                  <a:pt x="4444111" y="5251650"/>
                  <a:pt x="4446015" y="5274129"/>
                </a:cubicBezTo>
                <a:cubicBezTo>
                  <a:pt x="4449253" y="5313754"/>
                  <a:pt x="4454971" y="5353379"/>
                  <a:pt x="4458589" y="5393005"/>
                </a:cubicBezTo>
                <a:cubicBezTo>
                  <a:pt x="4459351" y="5401579"/>
                  <a:pt x="4454587" y="5410531"/>
                  <a:pt x="4454207" y="5419295"/>
                </a:cubicBezTo>
                <a:cubicBezTo>
                  <a:pt x="4453255" y="5446728"/>
                  <a:pt x="4453063" y="5474161"/>
                  <a:pt x="4452493" y="5501594"/>
                </a:cubicBezTo>
                <a:cubicBezTo>
                  <a:pt x="4452301" y="5517215"/>
                  <a:pt x="4452873" y="5533027"/>
                  <a:pt x="4451160" y="5548460"/>
                </a:cubicBezTo>
                <a:cubicBezTo>
                  <a:pt x="4448873" y="5568842"/>
                  <a:pt x="4445443" y="5587321"/>
                  <a:pt x="4460304" y="5606372"/>
                </a:cubicBezTo>
                <a:cubicBezTo>
                  <a:pt x="4483354" y="5635711"/>
                  <a:pt x="4474400" y="5673050"/>
                  <a:pt x="4479734" y="5706959"/>
                </a:cubicBezTo>
                <a:cubicBezTo>
                  <a:pt x="4481069" y="5715723"/>
                  <a:pt x="4481259" y="5724678"/>
                  <a:pt x="4482782" y="5733440"/>
                </a:cubicBezTo>
                <a:cubicBezTo>
                  <a:pt x="4485641" y="5749634"/>
                  <a:pt x="4488879" y="5765635"/>
                  <a:pt x="4492119" y="5781830"/>
                </a:cubicBezTo>
                <a:cubicBezTo>
                  <a:pt x="4492690" y="5784686"/>
                  <a:pt x="4492881" y="5787924"/>
                  <a:pt x="4493834" y="5790592"/>
                </a:cubicBezTo>
                <a:cubicBezTo>
                  <a:pt x="4501833" y="5815169"/>
                  <a:pt x="4510977" y="5839361"/>
                  <a:pt x="4517455" y="5864318"/>
                </a:cubicBezTo>
                <a:cubicBezTo>
                  <a:pt x="4520695" y="5876511"/>
                  <a:pt x="4521076" y="5890037"/>
                  <a:pt x="4519359" y="5902610"/>
                </a:cubicBezTo>
                <a:cubicBezTo>
                  <a:pt x="4514407" y="5939377"/>
                  <a:pt x="4512311" y="5975764"/>
                  <a:pt x="4519551" y="6012723"/>
                </a:cubicBezTo>
                <a:cubicBezTo>
                  <a:pt x="4522408" y="6027392"/>
                  <a:pt x="4517645" y="6043776"/>
                  <a:pt x="4515931" y="6059397"/>
                </a:cubicBezTo>
                <a:cubicBezTo>
                  <a:pt x="4511360" y="6096736"/>
                  <a:pt x="4506405" y="6134075"/>
                  <a:pt x="4502025" y="6171605"/>
                </a:cubicBezTo>
                <a:cubicBezTo>
                  <a:pt x="4499358" y="6195037"/>
                  <a:pt x="4497833" y="6218660"/>
                  <a:pt x="4495167" y="6242093"/>
                </a:cubicBezTo>
                <a:cubicBezTo>
                  <a:pt x="4491927" y="6269144"/>
                  <a:pt x="4486975" y="6296005"/>
                  <a:pt x="4484306" y="6323058"/>
                </a:cubicBezTo>
                <a:cubicBezTo>
                  <a:pt x="4481259" y="6353919"/>
                  <a:pt x="4480688" y="6384972"/>
                  <a:pt x="4477448" y="6415833"/>
                </a:cubicBezTo>
                <a:cubicBezTo>
                  <a:pt x="4471162" y="6472225"/>
                  <a:pt x="4463733" y="6528424"/>
                  <a:pt x="4456683" y="6584812"/>
                </a:cubicBezTo>
                <a:cubicBezTo>
                  <a:pt x="4449825" y="6639488"/>
                  <a:pt x="4443729" y="6694164"/>
                  <a:pt x="4435157" y="6748458"/>
                </a:cubicBezTo>
                <a:cubicBezTo>
                  <a:pt x="4431537" y="6771319"/>
                  <a:pt x="4421630" y="6793035"/>
                  <a:pt x="4416106" y="6815516"/>
                </a:cubicBezTo>
                <a:lnTo>
                  <a:pt x="4406407" y="6858000"/>
                </a:lnTo>
                <a:lnTo>
                  <a:pt x="4234154" y="6858000"/>
                </a:lnTo>
                <a:lnTo>
                  <a:pt x="0" y="6858000"/>
                </a:lnTo>
                <a:lnTo>
                  <a:pt x="0" y="2"/>
                </a:lnTo>
                <a:lnTo>
                  <a:pt x="3741092" y="1"/>
                </a:lnTo>
                <a:lnTo>
                  <a:pt x="3743810" y="21486"/>
                </a:lnTo>
                <a:close/>
              </a:path>
            </a:pathLst>
          </a:custGeom>
          <a:effectLst/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54A1C8FD-E5B7-4BEC-A74A-A55FB8EA7C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697284" y="-1"/>
            <a:ext cx="884241" cy="6858001"/>
            <a:chOff x="3697284" y="-1"/>
            <a:chExt cx="884241" cy="6858001"/>
          </a:xfrm>
          <a:effectLst>
            <a:outerShdw blurRad="381000" dist="152400" algn="l" rotWithShape="0">
              <a:prstClr val="black">
                <a:alpha val="10000"/>
              </a:prstClr>
            </a:outerShdw>
          </a:effectLst>
        </p:grpSpPr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20D202D-5E48-4B15-9AF5-71BED4FCFF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05641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68D6A069-9380-4E59-A0DA-07053EE8E5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15166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84688D-6DDD-81DC-5C54-14C343C102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3235" y="2156527"/>
            <a:ext cx="6140449" cy="404832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solidFill>
                  <a:schemeClr val="bg1">
                    <a:alpha val="80000"/>
                  </a:schemeClr>
                </a:solidFill>
                <a:cs typeface="Calibri"/>
              </a:rPr>
              <a:t>Verbal either spoken or written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bg1">
                    <a:alpha val="80000"/>
                  </a:schemeClr>
                </a:solidFill>
                <a:cs typeface="Calibri"/>
              </a:rPr>
              <a:t>Non-verbal including eye contact, expression, gesture, and touch 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bg1">
                    <a:alpha val="80000"/>
                  </a:schemeClr>
                </a:solidFill>
                <a:cs typeface="Calibri"/>
              </a:rPr>
              <a:t>It is actively listening as well as speaking and questioning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bg1">
                    <a:alpha val="80000"/>
                  </a:schemeClr>
                </a:solidFill>
                <a:cs typeface="Calibri"/>
              </a:rPr>
              <a:t>It is  professional, respectful, sensitive and empathic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bg1">
                    <a:alpha val="80000"/>
                  </a:schemeClr>
                </a:solidFill>
                <a:cs typeface="Calibri"/>
              </a:rPr>
              <a:t>Written communication -documentation should be specific, factual, accurate, measurable and written in standardised medical or English terminology as well as being legible, errors should be crossed through neatly with one line   &amp;  Record keeping should be clear, accurate and timely</a:t>
            </a:r>
          </a:p>
          <a:p>
            <a:pPr marL="0" indent="0">
              <a:buNone/>
            </a:pPr>
            <a:r>
              <a:rPr lang="en-GB" sz="1800" dirty="0">
                <a:solidFill>
                  <a:schemeClr val="bg1">
                    <a:alpha val="80000"/>
                  </a:schemeClr>
                </a:solidFill>
                <a:cs typeface="Calibri"/>
              </a:rPr>
              <a:t>                                                                (Gault et al, 2017)</a:t>
            </a:r>
          </a:p>
          <a:p>
            <a:endParaRPr lang="en-GB" sz="1500" dirty="0">
              <a:solidFill>
                <a:schemeClr val="bg1">
                  <a:alpha val="80000"/>
                </a:schemeClr>
              </a:solidFill>
              <a:cs typeface="Calibri"/>
            </a:endParaRPr>
          </a:p>
        </p:txBody>
      </p:sp>
      <p:pic>
        <p:nvPicPr>
          <p:cNvPr id="4" name="Picture 4" descr="A picture containing text, vector graphics, silhouette&#10;&#10;Description automatically generated">
            <a:extLst>
              <a:ext uri="{FF2B5EF4-FFF2-40B4-BE49-F238E27FC236}">
                <a16:creationId xmlns:a16="http://schemas.microsoft.com/office/drawing/2014/main" id="{F3028C52-462B-A82A-0E30-C62A1E9BE3C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22764" r="2694" b="-2"/>
          <a:stretch/>
        </p:blipFill>
        <p:spPr>
          <a:xfrm>
            <a:off x="816653" y="2615068"/>
            <a:ext cx="3254604" cy="19102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C698EBB-2E7B-FC15-5476-1A6DE5365DAB}"/>
              </a:ext>
            </a:extLst>
          </p:cNvPr>
          <p:cNvSpPr txBox="1"/>
          <p:nvPr/>
        </p:nvSpPr>
        <p:spPr>
          <a:xfrm>
            <a:off x="2131931" y="4530751"/>
            <a:ext cx="1925487" cy="307777"/>
          </a:xfrm>
          <a:prstGeom prst="rect">
            <a:avLst/>
          </a:prstGeom>
          <a:solidFill>
            <a:srgbClr val="000000"/>
          </a:solidFill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 dirty="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 dirty="0">
                <a:solidFill>
                  <a:srgbClr val="FFFFFF"/>
                </a:solidFill>
              </a:rPr>
              <a:t> by Unknown author is licensed under </a:t>
            </a:r>
            <a:r>
              <a:rPr lang="en-US" sz="700" dirty="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28539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Rectangle 102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EAED1919-54A1-41C9-B30B-A3FF3F58E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26220" y="98104"/>
            <a:ext cx="4288094" cy="428809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5" name="Graphic 44" descr="Chat Bubble">
            <a:extLst>
              <a:ext uri="{FF2B5EF4-FFF2-40B4-BE49-F238E27FC236}">
                <a16:creationId xmlns:a16="http://schemas.microsoft.com/office/drawing/2014/main" id="{7BD78E5A-1245-BF4B-0FB9-6627B34C2B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69471" y="941355"/>
            <a:ext cx="2601592" cy="2601592"/>
          </a:xfrm>
          <a:prstGeom prst="rect">
            <a:avLst/>
          </a:prstGeom>
        </p:spPr>
      </p:pic>
      <p:grpSp>
        <p:nvGrpSpPr>
          <p:cNvPr id="107" name="Group 106">
            <a:extLst>
              <a:ext uri="{FF2B5EF4-FFF2-40B4-BE49-F238E27FC236}">
                <a16:creationId xmlns:a16="http://schemas.microsoft.com/office/drawing/2014/main" id="{C4751043-2EE3-4222-9979-8E61D93DA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1848" y="2813300"/>
            <a:ext cx="3757487" cy="3757487"/>
            <a:chOff x="1881974" y="1174396"/>
            <a:chExt cx="5290997" cy="5290997"/>
          </a:xfrm>
        </p:grpSpPr>
        <p:sp>
          <p:nvSpPr>
            <p:cNvPr id="108" name="Oval 107">
              <a:extLst>
                <a:ext uri="{FF2B5EF4-FFF2-40B4-BE49-F238E27FC236}">
                  <a16:creationId xmlns:a16="http://schemas.microsoft.com/office/drawing/2014/main" id="{03FD8213-DB67-4E29-9615-984DB59917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1974" y="1174396"/>
              <a:ext cx="5290997" cy="5290997"/>
            </a:xfrm>
            <a:prstGeom prst="ellipse">
              <a:avLst/>
            </a:prstGeom>
            <a:solidFill>
              <a:srgbClr val="FFFFFF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9" name="Oval 108">
              <a:extLst>
                <a:ext uri="{FF2B5EF4-FFF2-40B4-BE49-F238E27FC236}">
                  <a16:creationId xmlns:a16="http://schemas.microsoft.com/office/drawing/2014/main" id="{84EDB257-28CF-422F-AE6A-B99E3FE811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1974" y="1174396"/>
              <a:ext cx="5290997" cy="5290997"/>
            </a:xfrm>
            <a:prstGeom prst="ellipse">
              <a:avLst/>
            </a:prstGeom>
            <a:solidFill>
              <a:schemeClr val="accent2">
                <a:alpha val="3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11" name="Oval 110">
            <a:extLst>
              <a:ext uri="{FF2B5EF4-FFF2-40B4-BE49-F238E27FC236}">
                <a16:creationId xmlns:a16="http://schemas.microsoft.com/office/drawing/2014/main" id="{FFFEB18F-F81F-4CED-BE64-EB888A77C3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4350" y="2762501"/>
            <a:ext cx="3744592" cy="3744592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E8563B-D786-40C7-05AA-4B8A11D6E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2591" y="3404608"/>
            <a:ext cx="3520789" cy="2666087"/>
          </a:xfrm>
        </p:spPr>
        <p:txBody>
          <a:bodyPr>
            <a:normAutofit/>
          </a:bodyPr>
          <a:lstStyle/>
          <a:p>
            <a:pPr algn="ctr"/>
            <a:r>
              <a:rPr lang="en-GB" sz="3700">
                <a:solidFill>
                  <a:schemeClr val="bg1"/>
                </a:solidFill>
              </a:rPr>
              <a:t>Why is effective communication essential in health and social care?</a:t>
            </a:r>
          </a:p>
        </p:txBody>
      </p:sp>
      <p:grpSp>
        <p:nvGrpSpPr>
          <p:cNvPr id="113" name="Graphic 190">
            <a:extLst>
              <a:ext uri="{FF2B5EF4-FFF2-40B4-BE49-F238E27FC236}">
                <a16:creationId xmlns:a16="http://schemas.microsoft.com/office/drawing/2014/main" id="{00E015F5-1A99-4E40-BC3D-770780299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3117" y="1193254"/>
            <a:ext cx="1291642" cy="429215"/>
            <a:chOff x="2504802" y="1755501"/>
            <a:chExt cx="1598829" cy="531293"/>
          </a:xfrm>
          <a:solidFill>
            <a:schemeClr val="bg1"/>
          </a:solidFill>
        </p:grpSpPr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3FE6F571-2BB7-46DA-A3D9-B32ADDC16A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2113855"/>
              <a:ext cx="1598614" cy="172939"/>
            </a:xfrm>
            <a:custGeom>
              <a:avLst/>
              <a:gdLst>
                <a:gd name="connsiteX0" fmla="*/ 1248648 w 1598614"/>
                <a:gd name="connsiteY0" fmla="*/ 172939 h 172939"/>
                <a:gd name="connsiteX1" fmla="*/ 1123031 w 1598614"/>
                <a:gd name="connsiteY1" fmla="*/ 92708 h 172939"/>
                <a:gd name="connsiteX2" fmla="*/ 1024085 w 1598614"/>
                <a:gd name="connsiteY2" fmla="*/ 29469 h 172939"/>
                <a:gd name="connsiteX3" fmla="*/ 925140 w 1598614"/>
                <a:gd name="connsiteY3" fmla="*/ 92708 h 172939"/>
                <a:gd name="connsiteX4" fmla="*/ 799522 w 1598614"/>
                <a:gd name="connsiteY4" fmla="*/ 172939 h 172939"/>
                <a:gd name="connsiteX5" fmla="*/ 799522 w 1598614"/>
                <a:gd name="connsiteY5" fmla="*/ 172939 h 172939"/>
                <a:gd name="connsiteX6" fmla="*/ 673905 w 1598614"/>
                <a:gd name="connsiteY6" fmla="*/ 92708 h 172939"/>
                <a:gd name="connsiteX7" fmla="*/ 574959 w 1598614"/>
                <a:gd name="connsiteY7" fmla="*/ 29469 h 172939"/>
                <a:gd name="connsiteX8" fmla="*/ 476014 w 1598614"/>
                <a:gd name="connsiteY8" fmla="*/ 92708 h 172939"/>
                <a:gd name="connsiteX9" fmla="*/ 350396 w 1598614"/>
                <a:gd name="connsiteY9" fmla="*/ 172939 h 172939"/>
                <a:gd name="connsiteX10" fmla="*/ 224778 w 1598614"/>
                <a:gd name="connsiteY10" fmla="*/ 92708 h 172939"/>
                <a:gd name="connsiteX11" fmla="*/ 125833 w 1598614"/>
                <a:gd name="connsiteY11" fmla="*/ 29469 h 172939"/>
                <a:gd name="connsiteX12" fmla="*/ 26887 w 1598614"/>
                <a:gd name="connsiteY12" fmla="*/ 92708 h 172939"/>
                <a:gd name="connsiteX13" fmla="*/ 0 w 1598614"/>
                <a:gd name="connsiteY13" fmla="*/ 80232 h 172939"/>
                <a:gd name="connsiteX14" fmla="*/ 125618 w 1598614"/>
                <a:gd name="connsiteY14" fmla="*/ 0 h 172939"/>
                <a:gd name="connsiteX15" fmla="*/ 251235 w 1598614"/>
                <a:gd name="connsiteY15" fmla="*/ 80232 h 172939"/>
                <a:gd name="connsiteX16" fmla="*/ 350181 w 1598614"/>
                <a:gd name="connsiteY16" fmla="*/ 143471 h 172939"/>
                <a:gd name="connsiteX17" fmla="*/ 449126 w 1598614"/>
                <a:gd name="connsiteY17" fmla="*/ 80232 h 172939"/>
                <a:gd name="connsiteX18" fmla="*/ 574744 w 1598614"/>
                <a:gd name="connsiteY18" fmla="*/ 0 h 172939"/>
                <a:gd name="connsiteX19" fmla="*/ 700362 w 1598614"/>
                <a:gd name="connsiteY19" fmla="*/ 80232 h 172939"/>
                <a:gd name="connsiteX20" fmla="*/ 799307 w 1598614"/>
                <a:gd name="connsiteY20" fmla="*/ 143471 h 172939"/>
                <a:gd name="connsiteX21" fmla="*/ 799307 w 1598614"/>
                <a:gd name="connsiteY21" fmla="*/ 143471 h 172939"/>
                <a:gd name="connsiteX22" fmla="*/ 898253 w 1598614"/>
                <a:gd name="connsiteY22" fmla="*/ 80232 h 172939"/>
                <a:gd name="connsiteX23" fmla="*/ 1023870 w 1598614"/>
                <a:gd name="connsiteY23" fmla="*/ 0 h 172939"/>
                <a:gd name="connsiteX24" fmla="*/ 1149488 w 1598614"/>
                <a:gd name="connsiteY24" fmla="*/ 80232 h 172939"/>
                <a:gd name="connsiteX25" fmla="*/ 1248433 w 1598614"/>
                <a:gd name="connsiteY25" fmla="*/ 143471 h 172939"/>
                <a:gd name="connsiteX26" fmla="*/ 1347379 w 1598614"/>
                <a:gd name="connsiteY26" fmla="*/ 80232 h 172939"/>
                <a:gd name="connsiteX27" fmla="*/ 1472997 w 1598614"/>
                <a:gd name="connsiteY27" fmla="*/ 0 h 172939"/>
                <a:gd name="connsiteX28" fmla="*/ 1598614 w 1598614"/>
                <a:gd name="connsiteY28" fmla="*/ 80232 h 172939"/>
                <a:gd name="connsiteX29" fmla="*/ 1571942 w 1598614"/>
                <a:gd name="connsiteY29" fmla="*/ 92708 h 172939"/>
                <a:gd name="connsiteX30" fmla="*/ 1472997 w 1598614"/>
                <a:gd name="connsiteY30" fmla="*/ 29469 h 172939"/>
                <a:gd name="connsiteX31" fmla="*/ 1374051 w 1598614"/>
                <a:gd name="connsiteY31" fmla="*/ 92708 h 172939"/>
                <a:gd name="connsiteX32" fmla="*/ 1248648 w 1598614"/>
                <a:gd name="connsiteY32" fmla="*/ 172939 h 17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614" h="172939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A905CC16-753C-4B9F-B3E2-C456795AE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1755501"/>
              <a:ext cx="1598829" cy="172724"/>
            </a:xfrm>
            <a:custGeom>
              <a:avLst/>
              <a:gdLst>
                <a:gd name="connsiteX0" fmla="*/ 1248648 w 1598829"/>
                <a:gd name="connsiteY0" fmla="*/ 172724 h 172724"/>
                <a:gd name="connsiteX1" fmla="*/ 1123031 w 1598829"/>
                <a:gd name="connsiteY1" fmla="*/ 92492 h 172724"/>
                <a:gd name="connsiteX2" fmla="*/ 1024085 w 1598829"/>
                <a:gd name="connsiteY2" fmla="*/ 29253 h 172724"/>
                <a:gd name="connsiteX3" fmla="*/ 925140 w 1598829"/>
                <a:gd name="connsiteY3" fmla="*/ 92492 h 172724"/>
                <a:gd name="connsiteX4" fmla="*/ 799522 w 1598829"/>
                <a:gd name="connsiteY4" fmla="*/ 172724 h 172724"/>
                <a:gd name="connsiteX5" fmla="*/ 799522 w 1598829"/>
                <a:gd name="connsiteY5" fmla="*/ 172724 h 172724"/>
                <a:gd name="connsiteX6" fmla="*/ 673905 w 1598829"/>
                <a:gd name="connsiteY6" fmla="*/ 92492 h 172724"/>
                <a:gd name="connsiteX7" fmla="*/ 574959 w 1598829"/>
                <a:gd name="connsiteY7" fmla="*/ 29253 h 172724"/>
                <a:gd name="connsiteX8" fmla="*/ 476014 w 1598829"/>
                <a:gd name="connsiteY8" fmla="*/ 92492 h 172724"/>
                <a:gd name="connsiteX9" fmla="*/ 350396 w 1598829"/>
                <a:gd name="connsiteY9" fmla="*/ 172724 h 172724"/>
                <a:gd name="connsiteX10" fmla="*/ 224778 w 1598829"/>
                <a:gd name="connsiteY10" fmla="*/ 92492 h 172724"/>
                <a:gd name="connsiteX11" fmla="*/ 125833 w 1598829"/>
                <a:gd name="connsiteY11" fmla="*/ 29253 h 172724"/>
                <a:gd name="connsiteX12" fmla="*/ 26887 w 1598829"/>
                <a:gd name="connsiteY12" fmla="*/ 92492 h 172724"/>
                <a:gd name="connsiteX13" fmla="*/ 0 w 1598829"/>
                <a:gd name="connsiteY13" fmla="*/ 80232 h 172724"/>
                <a:gd name="connsiteX14" fmla="*/ 125618 w 1598829"/>
                <a:gd name="connsiteY14" fmla="*/ 0 h 172724"/>
                <a:gd name="connsiteX15" fmla="*/ 251235 w 1598829"/>
                <a:gd name="connsiteY15" fmla="*/ 80232 h 172724"/>
                <a:gd name="connsiteX16" fmla="*/ 350181 w 1598829"/>
                <a:gd name="connsiteY16" fmla="*/ 143471 h 172724"/>
                <a:gd name="connsiteX17" fmla="*/ 449126 w 1598829"/>
                <a:gd name="connsiteY17" fmla="*/ 80232 h 172724"/>
                <a:gd name="connsiteX18" fmla="*/ 574744 w 1598829"/>
                <a:gd name="connsiteY18" fmla="*/ 0 h 172724"/>
                <a:gd name="connsiteX19" fmla="*/ 700362 w 1598829"/>
                <a:gd name="connsiteY19" fmla="*/ 80232 h 172724"/>
                <a:gd name="connsiteX20" fmla="*/ 799307 w 1598829"/>
                <a:gd name="connsiteY20" fmla="*/ 143471 h 172724"/>
                <a:gd name="connsiteX21" fmla="*/ 799307 w 1598829"/>
                <a:gd name="connsiteY21" fmla="*/ 143471 h 172724"/>
                <a:gd name="connsiteX22" fmla="*/ 898253 w 1598829"/>
                <a:gd name="connsiteY22" fmla="*/ 80232 h 172724"/>
                <a:gd name="connsiteX23" fmla="*/ 1024085 w 1598829"/>
                <a:gd name="connsiteY23" fmla="*/ 0 h 172724"/>
                <a:gd name="connsiteX24" fmla="*/ 1149703 w 1598829"/>
                <a:gd name="connsiteY24" fmla="*/ 80232 h 172724"/>
                <a:gd name="connsiteX25" fmla="*/ 1248648 w 1598829"/>
                <a:gd name="connsiteY25" fmla="*/ 143471 h 172724"/>
                <a:gd name="connsiteX26" fmla="*/ 1347594 w 1598829"/>
                <a:gd name="connsiteY26" fmla="*/ 80232 h 172724"/>
                <a:gd name="connsiteX27" fmla="*/ 1473212 w 1598829"/>
                <a:gd name="connsiteY27" fmla="*/ 0 h 172724"/>
                <a:gd name="connsiteX28" fmla="*/ 1598829 w 1598829"/>
                <a:gd name="connsiteY28" fmla="*/ 80232 h 172724"/>
                <a:gd name="connsiteX29" fmla="*/ 1572157 w 1598829"/>
                <a:gd name="connsiteY29" fmla="*/ 92492 h 172724"/>
                <a:gd name="connsiteX30" fmla="*/ 1473212 w 1598829"/>
                <a:gd name="connsiteY30" fmla="*/ 29253 h 172724"/>
                <a:gd name="connsiteX31" fmla="*/ 1374266 w 1598829"/>
                <a:gd name="connsiteY31" fmla="*/ 92492 h 172724"/>
                <a:gd name="connsiteX32" fmla="*/ 1248648 w 1598829"/>
                <a:gd name="connsiteY32" fmla="*/ 172724 h 17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829" h="172724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17" name="Graphic 4">
            <a:extLst>
              <a:ext uri="{FF2B5EF4-FFF2-40B4-BE49-F238E27FC236}">
                <a16:creationId xmlns:a16="http://schemas.microsoft.com/office/drawing/2014/main" id="{5468B3A9-705E-43C3-A742-0619B0D8F2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0915" y="4748271"/>
            <a:ext cx="1330536" cy="1330521"/>
            <a:chOff x="5734037" y="3067039"/>
            <a:chExt cx="724483" cy="724489"/>
          </a:xfrm>
          <a:solidFill>
            <a:schemeClr val="bg1"/>
          </a:solidFill>
        </p:grpSpPr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29D439AD-5D67-497C-B831-D17FC3E592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067039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id="{23F54BF2-C71C-45C5-9408-3B5E011B0F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2BBABE17-DB56-44AB-934B-63C07C79F0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id="{CB483D20-A128-4076-AF54-88646172B8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E5EFA818-FDDA-49E9-B11F-E9DC1854A9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EA1F8728-F8F7-4828-A718-A15E7663EA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8DA1F73F-AA1D-41D7-BAAB-292FD94A3E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D9441DEA-C85E-4B9C-A48D-8437854C4C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26284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15EBAA20-1368-4495-8D7C-820FAD8ECF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2628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0FB92591-626C-4D2B-A3E6-EC8742D67B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id="{D392448D-513F-4528-9D8D-A151982041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61946BAE-1546-4EA4-A108-A799BF5D2C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id="{42A8EC93-6A35-4D37-A8CB-59362BF875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12628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8 w 14097"/>
                <a:gd name="connsiteY1" fmla="*/ 14097 h 14097"/>
                <a:gd name="connsiteX2" fmla="*/ 0 w 14097"/>
                <a:gd name="connsiteY2" fmla="*/ 7049 h 14097"/>
                <a:gd name="connsiteX3" fmla="*/ 7048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AFC3ECA2-E914-4D83-ABF9-B9FFD96E92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712B1108-9AAC-4F10-A64F-0D6963E518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8543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284CDA0C-B2AB-4791-83B1-C053C061D6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F857BF6B-E0CA-49C0-8827-B44CE8B92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6D7B06A7-ADDF-4F27-B11F-08422FC18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E8B0DA6C-71D7-4FCB-AE4C-035E0ADB50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EB078173-ADFB-480D-91A4-4D71C01098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AAA4027A-C97B-4C9A-B04C-EBE211220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C06DA92D-C6D0-4C7D-98CF-D9576912E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24467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D6601653-3941-4C9B-BD39-62EECE23A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244677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2BC4A394-4FFE-4BFE-9A59-2B624E071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EB4EABA5-FDCF-4F6F-8FF1-6FDFF50580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10F3C940-2320-488A-B24C-AB0A4FB539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F525BA82-37D8-47ED-AFF6-AE57124A4E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24467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C2D78955-C80F-4DA3-83AA-D28A5A6FAD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BC23DAAC-7C06-4012-8CBB-8E3126B68B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0382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id="{60D19F80-DC80-49EC-8EDD-7889092C18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11F50BB3-EA39-4693-BAE1-1101EF0A41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id="{00EFD45B-69A8-47F6-A5BF-779F7EB49F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9E53C464-7272-4EBC-830B-CB29A96988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B6BF10CE-C2AD-487A-9402-8D5C746EC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1064C7FE-F8EB-47EF-97FA-348A520599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id="{A991C553-06A1-4F26-BBBC-80F7E11E7A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63074"/>
              <a:ext cx="14192" cy="14097"/>
            </a:xfrm>
            <a:custGeom>
              <a:avLst/>
              <a:gdLst>
                <a:gd name="connsiteX0" fmla="*/ 14192 w 14192"/>
                <a:gd name="connsiteY0" fmla="*/ 7048 h 14097"/>
                <a:gd name="connsiteX1" fmla="*/ 7144 w 14192"/>
                <a:gd name="connsiteY1" fmla="*/ 14097 h 14097"/>
                <a:gd name="connsiteX2" fmla="*/ 0 w 14192"/>
                <a:gd name="connsiteY2" fmla="*/ 7048 h 14097"/>
                <a:gd name="connsiteX3" fmla="*/ 7049 w 14192"/>
                <a:gd name="connsiteY3" fmla="*/ 0 h 14097"/>
                <a:gd name="connsiteX4" fmla="*/ 14192 w 14192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BCE9C081-2191-4C84-956E-F106BB015C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id="{292F6F03-BC34-40C6-8F17-7A169CD72F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6" name="Freeform: Shape 155">
              <a:extLst>
                <a:ext uri="{FF2B5EF4-FFF2-40B4-BE49-F238E27FC236}">
                  <a16:creationId xmlns:a16="http://schemas.microsoft.com/office/drawing/2014/main" id="{A5101B80-7351-4F0F-AB7D-3E40B4D266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7" name="Freeform: Shape 156">
              <a:extLst>
                <a:ext uri="{FF2B5EF4-FFF2-40B4-BE49-F238E27FC236}">
                  <a16:creationId xmlns:a16="http://schemas.microsoft.com/office/drawing/2014/main" id="{0570EE1D-95AC-4660-8E96-7C8A36FEB6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8" name="Freeform: Shape 157">
              <a:extLst>
                <a:ext uri="{FF2B5EF4-FFF2-40B4-BE49-F238E27FC236}">
                  <a16:creationId xmlns:a16="http://schemas.microsoft.com/office/drawing/2014/main" id="{385D9A56-2D15-4E0A-B981-E168F09064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63074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8 w 14097"/>
                <a:gd name="connsiteY1" fmla="*/ 14097 h 14097"/>
                <a:gd name="connsiteX2" fmla="*/ 0 w 14097"/>
                <a:gd name="connsiteY2" fmla="*/ 7048 h 14097"/>
                <a:gd name="connsiteX3" fmla="*/ 7048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28D0BA2F-9273-4EAA-AD17-C4EFE11403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512CC54E-7976-4DC9-984C-45C2A23A72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2222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C8A3FC72-9FF9-41F6-97E0-45A0FEE946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id="{48918C16-C9B6-40D5-93A0-DB547B644A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3" name="Freeform: Shape 162">
              <a:extLst>
                <a:ext uri="{FF2B5EF4-FFF2-40B4-BE49-F238E27FC236}">
                  <a16:creationId xmlns:a16="http://schemas.microsoft.com/office/drawing/2014/main" id="{A05612C6-4858-4854-A3D3-90CF1E1C75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4" name="Freeform: Shape 163">
              <a:extLst>
                <a:ext uri="{FF2B5EF4-FFF2-40B4-BE49-F238E27FC236}">
                  <a16:creationId xmlns:a16="http://schemas.microsoft.com/office/drawing/2014/main" id="{A8E88D77-C726-4008-849C-DA7361F885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5" name="Freeform: Shape 164">
              <a:extLst>
                <a:ext uri="{FF2B5EF4-FFF2-40B4-BE49-F238E27FC236}">
                  <a16:creationId xmlns:a16="http://schemas.microsoft.com/office/drawing/2014/main" id="{24CFE7CA-C955-4365-90C3-6272CB9A3C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6" name="Freeform: Shape 165">
              <a:extLst>
                <a:ext uri="{FF2B5EF4-FFF2-40B4-BE49-F238E27FC236}">
                  <a16:creationId xmlns:a16="http://schemas.microsoft.com/office/drawing/2014/main" id="{38B43FC8-B81C-490A-A346-4C6235DA8A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:a16="http://schemas.microsoft.com/office/drawing/2014/main" id="{214D0221-0C97-4C71-B535-7506956EF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6953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ED0C44EA-BD25-49A3-9EB8-9D8DED7C19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A3C9CCF2-15CC-4F7D-87F5-7FFEBAC9C2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9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8AA321D8-1D2C-472C-A2DB-EBB74498DD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724680C1-4BB5-45DB-A558-82514418C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2" name="Freeform: Shape 171">
              <a:extLst>
                <a:ext uri="{FF2B5EF4-FFF2-40B4-BE49-F238E27FC236}">
                  <a16:creationId xmlns:a16="http://schemas.microsoft.com/office/drawing/2014/main" id="{C94F4CEF-82DD-4CFB-8EE3-4AB115F6A0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3" name="Freeform: Shape 172">
              <a:extLst>
                <a:ext uri="{FF2B5EF4-FFF2-40B4-BE49-F238E27FC236}">
                  <a16:creationId xmlns:a16="http://schemas.microsoft.com/office/drawing/2014/main" id="{4F186C9C-C620-4426-A674-E40F808F66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26281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:a16="http://schemas.microsoft.com/office/drawing/2014/main" id="{8929942C-BA3F-40EF-94DD-4A5C22C5B7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:a16="http://schemas.microsoft.com/office/drawing/2014/main" id="{D234974B-3555-465B-95A7-1C63CE7386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6" name="Freeform: Shape 175">
              <a:extLst>
                <a:ext uri="{FF2B5EF4-FFF2-40B4-BE49-F238E27FC236}">
                  <a16:creationId xmlns:a16="http://schemas.microsoft.com/office/drawing/2014/main" id="{0E38F9FD-48AC-4C3E-9E75-D1C0B555E0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7" name="Freeform: Shape 176">
              <a:extLst>
                <a:ext uri="{FF2B5EF4-FFF2-40B4-BE49-F238E27FC236}">
                  <a16:creationId xmlns:a16="http://schemas.microsoft.com/office/drawing/2014/main" id="{3AA72E26-5C3D-4231-9042-E00AE43E80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8" name="Freeform: Shape 177">
              <a:extLst>
                <a:ext uri="{FF2B5EF4-FFF2-40B4-BE49-F238E27FC236}">
                  <a16:creationId xmlns:a16="http://schemas.microsoft.com/office/drawing/2014/main" id="{6684433D-3C9E-4C19-A801-D51CF3064F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2628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DADB0C3D-A021-4F40-93B3-76B61334FD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85433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0" name="Freeform: Shape 179">
              <a:extLst>
                <a:ext uri="{FF2B5EF4-FFF2-40B4-BE49-F238E27FC236}">
                  <a16:creationId xmlns:a16="http://schemas.microsoft.com/office/drawing/2014/main" id="{41781C18-F408-401D-8A86-99FFBB9895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1" name="Freeform: Shape 180">
              <a:extLst>
                <a:ext uri="{FF2B5EF4-FFF2-40B4-BE49-F238E27FC236}">
                  <a16:creationId xmlns:a16="http://schemas.microsoft.com/office/drawing/2014/main" id="{9D958D9F-E4B0-48B1-ADA4-3053AFB5D9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2" name="Freeform: Shape 181">
              <a:extLst>
                <a:ext uri="{FF2B5EF4-FFF2-40B4-BE49-F238E27FC236}">
                  <a16:creationId xmlns:a16="http://schemas.microsoft.com/office/drawing/2014/main" id="{43EFCD46-F0FB-499C-81B9-3508FE5C8C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3" name="Freeform: Shape 182">
              <a:extLst>
                <a:ext uri="{FF2B5EF4-FFF2-40B4-BE49-F238E27FC236}">
                  <a16:creationId xmlns:a16="http://schemas.microsoft.com/office/drawing/2014/main" id="{2B6A130F-CB85-4BDA-8DDF-8DAAB2F7D0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4" name="Freeform: Shape 183">
              <a:extLst>
                <a:ext uri="{FF2B5EF4-FFF2-40B4-BE49-F238E27FC236}">
                  <a16:creationId xmlns:a16="http://schemas.microsoft.com/office/drawing/2014/main" id="{9359DA40-CA94-4B1F-9BE6-C800BEEC77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85432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5" name="Freeform: Shape 184">
              <a:extLst>
                <a:ext uri="{FF2B5EF4-FFF2-40B4-BE49-F238E27FC236}">
                  <a16:creationId xmlns:a16="http://schemas.microsoft.com/office/drawing/2014/main" id="{73304FCD-8DAD-4BC8-A16E-84DDCA07FF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244676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6" name="Freeform: Shape 185">
              <a:extLst>
                <a:ext uri="{FF2B5EF4-FFF2-40B4-BE49-F238E27FC236}">
                  <a16:creationId xmlns:a16="http://schemas.microsoft.com/office/drawing/2014/main" id="{BCB4864C-8F67-4BE7-89CC-664EA25EC5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7" name="Freeform: Shape 186">
              <a:extLst>
                <a:ext uri="{FF2B5EF4-FFF2-40B4-BE49-F238E27FC236}">
                  <a16:creationId xmlns:a16="http://schemas.microsoft.com/office/drawing/2014/main" id="{845F543D-67FC-4640-A2A1-69DA6D0528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8" name="Freeform: Shape 187">
              <a:extLst>
                <a:ext uri="{FF2B5EF4-FFF2-40B4-BE49-F238E27FC236}">
                  <a16:creationId xmlns:a16="http://schemas.microsoft.com/office/drawing/2014/main" id="{DBDB2A9C-60E5-4F7E-BA2B-4DD1595FB9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9" name="Freeform: Shape 188">
              <a:extLst>
                <a:ext uri="{FF2B5EF4-FFF2-40B4-BE49-F238E27FC236}">
                  <a16:creationId xmlns:a16="http://schemas.microsoft.com/office/drawing/2014/main" id="{72B10DA2-D88E-4952-BDB5-102E61B4B2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0" name="Freeform: Shape 189">
              <a:extLst>
                <a:ext uri="{FF2B5EF4-FFF2-40B4-BE49-F238E27FC236}">
                  <a16:creationId xmlns:a16="http://schemas.microsoft.com/office/drawing/2014/main" id="{AC5F5BED-3698-4F52-9977-D8CA2DC031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2446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1" name="Freeform: Shape 190">
              <a:extLst>
                <a:ext uri="{FF2B5EF4-FFF2-40B4-BE49-F238E27FC236}">
                  <a16:creationId xmlns:a16="http://schemas.microsoft.com/office/drawing/2014/main" id="{E19CCEBC-AD20-45B2-A751-42B40BB31C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id="{3A978AD9-9A35-4B89-B3BC-61E54AD9EB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3" name="Freeform: Shape 192">
              <a:extLst>
                <a:ext uri="{FF2B5EF4-FFF2-40B4-BE49-F238E27FC236}">
                  <a16:creationId xmlns:a16="http://schemas.microsoft.com/office/drawing/2014/main" id="{77D8C808-AFC9-42DD-B253-0048903791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4" name="Freeform: Shape 193">
              <a:extLst>
                <a:ext uri="{FF2B5EF4-FFF2-40B4-BE49-F238E27FC236}">
                  <a16:creationId xmlns:a16="http://schemas.microsoft.com/office/drawing/2014/main" id="{EECD0BF1-7C64-407E-8306-4C447B1D32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5" name="Freeform: Shape 194">
              <a:extLst>
                <a:ext uri="{FF2B5EF4-FFF2-40B4-BE49-F238E27FC236}">
                  <a16:creationId xmlns:a16="http://schemas.microsoft.com/office/drawing/2014/main" id="{953B0F94-AC35-4CB2-878D-1DC7D68BE9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6" name="Freeform: Shape 195">
              <a:extLst>
                <a:ext uri="{FF2B5EF4-FFF2-40B4-BE49-F238E27FC236}">
                  <a16:creationId xmlns:a16="http://schemas.microsoft.com/office/drawing/2014/main" id="{08EA50C2-BB5F-4368-AA91-67B207C1AB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7" name="Freeform: Shape 196">
              <a:extLst>
                <a:ext uri="{FF2B5EF4-FFF2-40B4-BE49-F238E27FC236}">
                  <a16:creationId xmlns:a16="http://schemas.microsoft.com/office/drawing/2014/main" id="{DE45A7FE-0A45-45F6-8417-EBDA5A12D8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8" name="Freeform: Shape 197">
              <a:extLst>
                <a:ext uri="{FF2B5EF4-FFF2-40B4-BE49-F238E27FC236}">
                  <a16:creationId xmlns:a16="http://schemas.microsoft.com/office/drawing/2014/main" id="{DA8B8DC8-F88C-432E-A8C2-8D13FE874F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9" name="Freeform: Shape 198">
              <a:extLst>
                <a:ext uri="{FF2B5EF4-FFF2-40B4-BE49-F238E27FC236}">
                  <a16:creationId xmlns:a16="http://schemas.microsoft.com/office/drawing/2014/main" id="{D02C5430-233D-49F7-B852-181D2B2F61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0" name="Freeform: Shape 199">
              <a:extLst>
                <a:ext uri="{FF2B5EF4-FFF2-40B4-BE49-F238E27FC236}">
                  <a16:creationId xmlns:a16="http://schemas.microsoft.com/office/drawing/2014/main" id="{76DB286F-9E15-441C-8697-57007B76C1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1" name="Freeform: Shape 200">
              <a:extLst>
                <a:ext uri="{FF2B5EF4-FFF2-40B4-BE49-F238E27FC236}">
                  <a16:creationId xmlns:a16="http://schemas.microsoft.com/office/drawing/2014/main" id="{534DC0EE-15B7-44AE-A7DC-8B5E22688A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2" name="Freeform: Shape 201">
              <a:extLst>
                <a:ext uri="{FF2B5EF4-FFF2-40B4-BE49-F238E27FC236}">
                  <a16:creationId xmlns:a16="http://schemas.microsoft.com/office/drawing/2014/main" id="{4FBE9900-F640-4248-9C4C-EDBE5E00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63074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3" name="Freeform: Shape 202">
              <a:extLst>
                <a:ext uri="{FF2B5EF4-FFF2-40B4-BE49-F238E27FC236}">
                  <a16:creationId xmlns:a16="http://schemas.microsoft.com/office/drawing/2014/main" id="{37FF04AF-F86B-49F8-AAB5-DA696591A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4" name="Freeform: Shape 203">
              <a:extLst>
                <a:ext uri="{FF2B5EF4-FFF2-40B4-BE49-F238E27FC236}">
                  <a16:creationId xmlns:a16="http://schemas.microsoft.com/office/drawing/2014/main" id="{710DCFEA-4572-47A3-A6BE-7B21F5758C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5" name="Freeform: Shape 204">
              <a:extLst>
                <a:ext uri="{FF2B5EF4-FFF2-40B4-BE49-F238E27FC236}">
                  <a16:creationId xmlns:a16="http://schemas.microsoft.com/office/drawing/2014/main" id="{BA42ED8E-CCC8-478F-9EF4-625B633071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6" name="Freeform: Shape 205">
              <a:extLst>
                <a:ext uri="{FF2B5EF4-FFF2-40B4-BE49-F238E27FC236}">
                  <a16:creationId xmlns:a16="http://schemas.microsoft.com/office/drawing/2014/main" id="{146DF8F4-DF09-4E6C-887F-C9269E56A5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7" name="Freeform: Shape 206">
              <a:extLst>
                <a:ext uri="{FF2B5EF4-FFF2-40B4-BE49-F238E27FC236}">
                  <a16:creationId xmlns:a16="http://schemas.microsoft.com/office/drawing/2014/main" id="{7FF3916E-5C82-4956-A88B-81BFAC91B8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8" name="Freeform: Shape 207">
              <a:extLst>
                <a:ext uri="{FF2B5EF4-FFF2-40B4-BE49-F238E27FC236}">
                  <a16:creationId xmlns:a16="http://schemas.microsoft.com/office/drawing/2014/main" id="{7E5CF7AE-ED45-4AB5-9AEB-56FC964BFA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4222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9" name="Freeform: Shape 208">
              <a:extLst>
                <a:ext uri="{FF2B5EF4-FFF2-40B4-BE49-F238E27FC236}">
                  <a16:creationId xmlns:a16="http://schemas.microsoft.com/office/drawing/2014/main" id="{7CFB132C-BEB1-4897-B1A4-97422811F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81374"/>
              <a:ext cx="14192" cy="14096"/>
            </a:xfrm>
            <a:custGeom>
              <a:avLst/>
              <a:gdLst>
                <a:gd name="connsiteX0" fmla="*/ 14192 w 14192"/>
                <a:gd name="connsiteY0" fmla="*/ 7049 h 14096"/>
                <a:gd name="connsiteX1" fmla="*/ 7144 w 14192"/>
                <a:gd name="connsiteY1" fmla="*/ 14097 h 14096"/>
                <a:gd name="connsiteX2" fmla="*/ 0 w 14192"/>
                <a:gd name="connsiteY2" fmla="*/ 7049 h 14096"/>
                <a:gd name="connsiteX3" fmla="*/ 7049 w 14192"/>
                <a:gd name="connsiteY3" fmla="*/ 0 h 14096"/>
                <a:gd name="connsiteX4" fmla="*/ 14192 w 14192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1049"/>
                    <a:pt x="0" y="7049"/>
                  </a:cubicBezTo>
                  <a:cubicBezTo>
                    <a:pt x="0" y="3048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" name="Freeform: Shape 209">
              <a:extLst>
                <a:ext uri="{FF2B5EF4-FFF2-40B4-BE49-F238E27FC236}">
                  <a16:creationId xmlns:a16="http://schemas.microsoft.com/office/drawing/2014/main" id="{4EE49F21-E336-41BC-8256-85A9AB597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1" name="Freeform: Shape 210">
              <a:extLst>
                <a:ext uri="{FF2B5EF4-FFF2-40B4-BE49-F238E27FC236}">
                  <a16:creationId xmlns:a16="http://schemas.microsoft.com/office/drawing/2014/main" id="{C62510EE-BDCD-4393-9AD7-2D0C9A722D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2" name="Freeform: Shape 211">
              <a:extLst>
                <a:ext uri="{FF2B5EF4-FFF2-40B4-BE49-F238E27FC236}">
                  <a16:creationId xmlns:a16="http://schemas.microsoft.com/office/drawing/2014/main" id="{2420F94B-4F00-4C6C-97E3-BA5B5E6871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3" name="Freeform: Shape 212">
              <a:extLst>
                <a:ext uri="{FF2B5EF4-FFF2-40B4-BE49-F238E27FC236}">
                  <a16:creationId xmlns:a16="http://schemas.microsoft.com/office/drawing/2014/main" id="{E712560A-A110-4132-85D5-21BBBFA8C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4" name="Freeform: Shape 213">
              <a:extLst>
                <a:ext uri="{FF2B5EF4-FFF2-40B4-BE49-F238E27FC236}">
                  <a16:creationId xmlns:a16="http://schemas.microsoft.com/office/drawing/2014/main" id="{D1E3102B-23D5-43AE-A67D-583AAA52B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5" name="Freeform: Shape 214">
              <a:extLst>
                <a:ext uri="{FF2B5EF4-FFF2-40B4-BE49-F238E27FC236}">
                  <a16:creationId xmlns:a16="http://schemas.microsoft.com/office/drawing/2014/main" id="{9D5ABE4E-EB80-423C-BBCE-9C1B77D9B0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6" name="Freeform: Shape 215">
              <a:extLst>
                <a:ext uri="{FF2B5EF4-FFF2-40B4-BE49-F238E27FC236}">
                  <a16:creationId xmlns:a16="http://schemas.microsoft.com/office/drawing/2014/main" id="{BEB8CCC5-38F5-4892-A00B-14B645BBDF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4062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7" name="Freeform: Shape 216">
              <a:extLst>
                <a:ext uri="{FF2B5EF4-FFF2-40B4-BE49-F238E27FC236}">
                  <a16:creationId xmlns:a16="http://schemas.microsoft.com/office/drawing/2014/main" id="{8860175F-F7D5-4464-AD61-5B435528FE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8" name="Freeform: Shape 217">
              <a:extLst>
                <a:ext uri="{FF2B5EF4-FFF2-40B4-BE49-F238E27FC236}">
                  <a16:creationId xmlns:a16="http://schemas.microsoft.com/office/drawing/2014/main" id="{E28C20B0-98AA-4A5B-8CE1-236A3F6CAA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9" name="Freeform: Shape 218">
              <a:extLst>
                <a:ext uri="{FF2B5EF4-FFF2-40B4-BE49-F238E27FC236}">
                  <a16:creationId xmlns:a16="http://schemas.microsoft.com/office/drawing/2014/main" id="{8A56719F-13F0-4B75-8C04-DAACD8FD86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0" name="Freeform: Shape 219">
              <a:extLst>
                <a:ext uri="{FF2B5EF4-FFF2-40B4-BE49-F238E27FC236}">
                  <a16:creationId xmlns:a16="http://schemas.microsoft.com/office/drawing/2014/main" id="{B30555DA-285C-4859-83DE-B16FF6DB13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1" name="Freeform: Shape 220">
              <a:extLst>
                <a:ext uri="{FF2B5EF4-FFF2-40B4-BE49-F238E27FC236}">
                  <a16:creationId xmlns:a16="http://schemas.microsoft.com/office/drawing/2014/main" id="{67AF00E9-C8D6-41C4-9703-5468F51639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2" name="Freeform: Shape 221">
              <a:extLst>
                <a:ext uri="{FF2B5EF4-FFF2-40B4-BE49-F238E27FC236}">
                  <a16:creationId xmlns:a16="http://schemas.microsoft.com/office/drawing/2014/main" id="{D07F88BD-A2E8-4F25-BB43-9372C6C9F3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3" name="Freeform: Shape 222">
              <a:extLst>
                <a:ext uri="{FF2B5EF4-FFF2-40B4-BE49-F238E27FC236}">
                  <a16:creationId xmlns:a16="http://schemas.microsoft.com/office/drawing/2014/main" id="{DFAE35DA-8283-4F4B-8C00-FF8EFE39B3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9977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4" name="Freeform: Shape 223">
              <a:extLst>
                <a:ext uri="{FF2B5EF4-FFF2-40B4-BE49-F238E27FC236}">
                  <a16:creationId xmlns:a16="http://schemas.microsoft.com/office/drawing/2014/main" id="{4340DEBE-A255-48E2-B7B2-AE881651CE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5" name="Freeform: Shape 224">
              <a:extLst>
                <a:ext uri="{FF2B5EF4-FFF2-40B4-BE49-F238E27FC236}">
                  <a16:creationId xmlns:a16="http://schemas.microsoft.com/office/drawing/2014/main" id="{FE968FB9-507A-4F2E-B346-15995081B1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6" name="Freeform: Shape 225">
              <a:extLst>
                <a:ext uri="{FF2B5EF4-FFF2-40B4-BE49-F238E27FC236}">
                  <a16:creationId xmlns:a16="http://schemas.microsoft.com/office/drawing/2014/main" id="{4DA99BD8-9C2B-46BF-AA27-ED405540D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7" name="Freeform: Shape 226">
              <a:extLst>
                <a:ext uri="{FF2B5EF4-FFF2-40B4-BE49-F238E27FC236}">
                  <a16:creationId xmlns:a16="http://schemas.microsoft.com/office/drawing/2014/main" id="{50C84F67-D2C2-48DF-8537-DF99C6024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8" name="Freeform: Shape 227">
              <a:extLst>
                <a:ext uri="{FF2B5EF4-FFF2-40B4-BE49-F238E27FC236}">
                  <a16:creationId xmlns:a16="http://schemas.microsoft.com/office/drawing/2014/main" id="{F5CAEB9A-26A6-4FBF-916B-19FC9B0BFC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9" name="Freeform: Shape 228">
              <a:extLst>
                <a:ext uri="{FF2B5EF4-FFF2-40B4-BE49-F238E27FC236}">
                  <a16:creationId xmlns:a16="http://schemas.microsoft.com/office/drawing/2014/main" id="{E4DEDE1B-4819-4E4B-849E-330D7DF56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0" name="Freeform: Shape 229">
              <a:extLst>
                <a:ext uri="{FF2B5EF4-FFF2-40B4-BE49-F238E27FC236}">
                  <a16:creationId xmlns:a16="http://schemas.microsoft.com/office/drawing/2014/main" id="{C441B73E-F19C-4313-8F46-F600603B3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7" y="365901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1" name="Freeform: Shape 230">
              <a:extLst>
                <a:ext uri="{FF2B5EF4-FFF2-40B4-BE49-F238E27FC236}">
                  <a16:creationId xmlns:a16="http://schemas.microsoft.com/office/drawing/2014/main" id="{014FE805-EF51-4859-A6DF-CF75F9A0F5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2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2" name="Freeform: Shape 231">
              <a:extLst>
                <a:ext uri="{FF2B5EF4-FFF2-40B4-BE49-F238E27FC236}">
                  <a16:creationId xmlns:a16="http://schemas.microsoft.com/office/drawing/2014/main" id="{624CF2A5-BD9E-4570-8560-063BC70F26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2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3" name="Freeform: Shape 232">
              <a:extLst>
                <a:ext uri="{FF2B5EF4-FFF2-40B4-BE49-F238E27FC236}">
                  <a16:creationId xmlns:a16="http://schemas.microsoft.com/office/drawing/2014/main" id="{6BEC415C-7946-43B2-9AC8-348B6B5CD0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4" name="Freeform: Shape 233">
              <a:extLst>
                <a:ext uri="{FF2B5EF4-FFF2-40B4-BE49-F238E27FC236}">
                  <a16:creationId xmlns:a16="http://schemas.microsoft.com/office/drawing/2014/main" id="{1B615AD5-3365-43D4-8E16-377A2A2F97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" name="Freeform: Shape 234">
              <a:extLst>
                <a:ext uri="{FF2B5EF4-FFF2-40B4-BE49-F238E27FC236}">
                  <a16:creationId xmlns:a16="http://schemas.microsoft.com/office/drawing/2014/main" id="{9D184DFD-DD33-491E-90FF-6E4ECA2668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6" name="Freeform: Shape 235">
              <a:extLst>
                <a:ext uri="{FF2B5EF4-FFF2-40B4-BE49-F238E27FC236}">
                  <a16:creationId xmlns:a16="http://schemas.microsoft.com/office/drawing/2014/main" id="{31B62FE1-0262-4B09-ABEA-8AA010137D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7" name="Freeform: Shape 236">
              <a:extLst>
                <a:ext uri="{FF2B5EF4-FFF2-40B4-BE49-F238E27FC236}">
                  <a16:creationId xmlns:a16="http://schemas.microsoft.com/office/drawing/2014/main" id="{20C539C6-FAA9-4EBE-93D9-1F946E1449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9" y="371816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" name="Freeform: Shape 237">
              <a:extLst>
                <a:ext uri="{FF2B5EF4-FFF2-40B4-BE49-F238E27FC236}">
                  <a16:creationId xmlns:a16="http://schemas.microsoft.com/office/drawing/2014/main" id="{8C6EF3FF-09E5-4099-A49B-CA364A6E8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9" name="Freeform: Shape 238">
              <a:extLst>
                <a:ext uri="{FF2B5EF4-FFF2-40B4-BE49-F238E27FC236}">
                  <a16:creationId xmlns:a16="http://schemas.microsoft.com/office/drawing/2014/main" id="{B3C5E06F-8F1E-4771-AAE4-B34B1D6A3D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4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0" name="Freeform: Shape 239">
              <a:extLst>
                <a:ext uri="{FF2B5EF4-FFF2-40B4-BE49-F238E27FC236}">
                  <a16:creationId xmlns:a16="http://schemas.microsoft.com/office/drawing/2014/main" id="{538D5AE9-76CC-4AE4-B026-656EDCB01B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1" name="Freeform: Shape 240">
              <a:extLst>
                <a:ext uri="{FF2B5EF4-FFF2-40B4-BE49-F238E27FC236}">
                  <a16:creationId xmlns:a16="http://schemas.microsoft.com/office/drawing/2014/main" id="{30F1A9B9-52AB-4527-BD4A-1802F7C960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2" name="Freeform: Shape 241">
              <a:extLst>
                <a:ext uri="{FF2B5EF4-FFF2-40B4-BE49-F238E27FC236}">
                  <a16:creationId xmlns:a16="http://schemas.microsoft.com/office/drawing/2014/main" id="{46A57D78-C020-4EEF-971D-0C8802889A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3" name="Freeform: Shape 242">
              <a:extLst>
                <a:ext uri="{FF2B5EF4-FFF2-40B4-BE49-F238E27FC236}">
                  <a16:creationId xmlns:a16="http://schemas.microsoft.com/office/drawing/2014/main" id="{7666D7A3-5ABF-4EDE-A0C5-F2099B2D86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5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4" name="Freeform: Shape 243">
              <a:extLst>
                <a:ext uri="{FF2B5EF4-FFF2-40B4-BE49-F238E27FC236}">
                  <a16:creationId xmlns:a16="http://schemas.microsoft.com/office/drawing/2014/main" id="{13BC460A-E0FF-4658-A2FD-A3AF4D51DF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40" y="377741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5" name="Freeform: Shape 244">
              <a:extLst>
                <a:ext uri="{FF2B5EF4-FFF2-40B4-BE49-F238E27FC236}">
                  <a16:creationId xmlns:a16="http://schemas.microsoft.com/office/drawing/2014/main" id="{26467CC2-3AB3-4D37-8323-385B7399F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5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6" name="Freeform: Shape 245">
              <a:extLst>
                <a:ext uri="{FF2B5EF4-FFF2-40B4-BE49-F238E27FC236}">
                  <a16:creationId xmlns:a16="http://schemas.microsoft.com/office/drawing/2014/main" id="{563A1F58-33CE-4EDF-B902-3F43F69DA2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6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7" name="Freeform: Shape 246">
              <a:extLst>
                <a:ext uri="{FF2B5EF4-FFF2-40B4-BE49-F238E27FC236}">
                  <a16:creationId xmlns:a16="http://schemas.microsoft.com/office/drawing/2014/main" id="{DDCFAB2F-7E88-4A57-999A-2506A1FE71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83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8" name="Freeform: Shape 247">
              <a:extLst>
                <a:ext uri="{FF2B5EF4-FFF2-40B4-BE49-F238E27FC236}">
                  <a16:creationId xmlns:a16="http://schemas.microsoft.com/office/drawing/2014/main" id="{571BEB66-3787-441F-BB54-80C05C6F13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35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9" name="Freeform: Shape 248">
              <a:extLst>
                <a:ext uri="{FF2B5EF4-FFF2-40B4-BE49-F238E27FC236}">
                  <a16:creationId xmlns:a16="http://schemas.microsoft.com/office/drawing/2014/main" id="{641DC095-611E-4979-8664-6C0EB878F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82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0" name="Freeform: Shape 249">
              <a:extLst>
                <a:ext uri="{FF2B5EF4-FFF2-40B4-BE49-F238E27FC236}">
                  <a16:creationId xmlns:a16="http://schemas.microsoft.com/office/drawing/2014/main" id="{210B9ECF-D859-4919-A9D6-3208548F00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31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1" name="Freeform: Shape 250">
              <a:extLst>
                <a:ext uri="{FF2B5EF4-FFF2-40B4-BE49-F238E27FC236}">
                  <a16:creationId xmlns:a16="http://schemas.microsoft.com/office/drawing/2014/main" id="{4FBC31D4-7E98-452C-8A87-822DE0432C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481374"/>
              <a:ext cx="14097" cy="14096"/>
            </a:xfrm>
            <a:custGeom>
              <a:avLst/>
              <a:gdLst>
                <a:gd name="connsiteX0" fmla="*/ 14097 w 14097"/>
                <a:gd name="connsiteY0" fmla="*/ 7049 h 14096"/>
                <a:gd name="connsiteX1" fmla="*/ 7049 w 14097"/>
                <a:gd name="connsiteY1" fmla="*/ 14097 h 14096"/>
                <a:gd name="connsiteX2" fmla="*/ 0 w 14097"/>
                <a:gd name="connsiteY2" fmla="*/ 7049 h 14096"/>
                <a:gd name="connsiteX3" fmla="*/ 7049 w 14097"/>
                <a:gd name="connsiteY3" fmla="*/ 0 h 14096"/>
                <a:gd name="connsiteX4" fmla="*/ 14097 w 14097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2" name="Freeform: Shape 251">
              <a:extLst>
                <a:ext uri="{FF2B5EF4-FFF2-40B4-BE49-F238E27FC236}">
                  <a16:creationId xmlns:a16="http://schemas.microsoft.com/office/drawing/2014/main" id="{E302346C-F328-435B-87ED-447C6F8542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3" name="Freeform: Shape 252">
              <a:extLst>
                <a:ext uri="{FF2B5EF4-FFF2-40B4-BE49-F238E27FC236}">
                  <a16:creationId xmlns:a16="http://schemas.microsoft.com/office/drawing/2014/main" id="{B94F507E-9E94-432E-AE8A-A6CB2C5D05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9 w 14096"/>
                <a:gd name="connsiteY1" fmla="*/ 14097 h 14096"/>
                <a:gd name="connsiteX2" fmla="*/ 0 w 14096"/>
                <a:gd name="connsiteY2" fmla="*/ 7049 h 14096"/>
                <a:gd name="connsiteX3" fmla="*/ 7049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4" name="Freeform: Shape 253">
              <a:extLst>
                <a:ext uri="{FF2B5EF4-FFF2-40B4-BE49-F238E27FC236}">
                  <a16:creationId xmlns:a16="http://schemas.microsoft.com/office/drawing/2014/main" id="{1FFAC4F0-FD7F-4943-B60E-E276F8B23F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5" name="Freeform: Shape 254">
              <a:extLst>
                <a:ext uri="{FF2B5EF4-FFF2-40B4-BE49-F238E27FC236}">
                  <a16:creationId xmlns:a16="http://schemas.microsoft.com/office/drawing/2014/main" id="{A8A5D871-92FD-43C3-BF94-0B524FA7D3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6" name="Freeform: Shape 255">
              <a:extLst>
                <a:ext uri="{FF2B5EF4-FFF2-40B4-BE49-F238E27FC236}">
                  <a16:creationId xmlns:a16="http://schemas.microsoft.com/office/drawing/2014/main" id="{6A79A241-1665-453E-ADD4-18892D4F8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48137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7" name="Freeform: Shape 256">
              <a:extLst>
                <a:ext uri="{FF2B5EF4-FFF2-40B4-BE49-F238E27FC236}">
                  <a16:creationId xmlns:a16="http://schemas.microsoft.com/office/drawing/2014/main" id="{81EABE18-4189-4E07-93C9-9B76673E3E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40622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8" name="Freeform: Shape 257">
              <a:extLst>
                <a:ext uri="{FF2B5EF4-FFF2-40B4-BE49-F238E27FC236}">
                  <a16:creationId xmlns:a16="http://schemas.microsoft.com/office/drawing/2014/main" id="{B658A0EE-6F09-4EF7-B5E7-F23A556BD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4062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9" name="Freeform: Shape 258">
              <a:extLst>
                <a:ext uri="{FF2B5EF4-FFF2-40B4-BE49-F238E27FC236}">
                  <a16:creationId xmlns:a16="http://schemas.microsoft.com/office/drawing/2014/main" id="{15EB019C-C95B-4DE3-BD17-DC20F8007A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406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0" name="Freeform: Shape 259">
              <a:extLst>
                <a:ext uri="{FF2B5EF4-FFF2-40B4-BE49-F238E27FC236}">
                  <a16:creationId xmlns:a16="http://schemas.microsoft.com/office/drawing/2014/main" id="{2948B3ED-79C1-47C8-B712-0BFB5536C3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4062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1" name="Freeform: Shape 260">
              <a:extLst>
                <a:ext uri="{FF2B5EF4-FFF2-40B4-BE49-F238E27FC236}">
                  <a16:creationId xmlns:a16="http://schemas.microsoft.com/office/drawing/2014/main" id="{13387DB9-900B-422D-90F7-C5C7EB5D59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406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2" name="Freeform: Shape 261">
              <a:extLst>
                <a:ext uri="{FF2B5EF4-FFF2-40B4-BE49-F238E27FC236}">
                  <a16:creationId xmlns:a16="http://schemas.microsoft.com/office/drawing/2014/main" id="{48FDCCF3-E6D6-4CD0-9D47-02FE785C7A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40631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3" name="Freeform: Shape 262">
              <a:extLst>
                <a:ext uri="{FF2B5EF4-FFF2-40B4-BE49-F238E27FC236}">
                  <a16:creationId xmlns:a16="http://schemas.microsoft.com/office/drawing/2014/main" id="{BC14E8F6-33F6-47CE-9A24-EA71D71496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997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4" name="Freeform: Shape 263">
              <a:extLst>
                <a:ext uri="{FF2B5EF4-FFF2-40B4-BE49-F238E27FC236}">
                  <a16:creationId xmlns:a16="http://schemas.microsoft.com/office/drawing/2014/main" id="{F78CC38F-63FC-4552-B17B-8D79D3C8F8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5" name="Freeform: Shape 264">
              <a:extLst>
                <a:ext uri="{FF2B5EF4-FFF2-40B4-BE49-F238E27FC236}">
                  <a16:creationId xmlns:a16="http://schemas.microsoft.com/office/drawing/2014/main" id="{89042823-A002-49CE-B03D-ED1291DC13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6" name="Freeform: Shape 265">
              <a:extLst>
                <a:ext uri="{FF2B5EF4-FFF2-40B4-BE49-F238E27FC236}">
                  <a16:creationId xmlns:a16="http://schemas.microsoft.com/office/drawing/2014/main" id="{96EFC6CE-198B-489B-B1EE-72CE84262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7" name="Freeform: Shape 266">
              <a:extLst>
                <a:ext uri="{FF2B5EF4-FFF2-40B4-BE49-F238E27FC236}">
                  <a16:creationId xmlns:a16="http://schemas.microsoft.com/office/drawing/2014/main" id="{49FEA23D-54D9-45D7-9325-1E2F638C9C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9978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8" name="Freeform: Shape 267">
              <a:extLst>
                <a:ext uri="{FF2B5EF4-FFF2-40B4-BE49-F238E27FC236}">
                  <a16:creationId xmlns:a16="http://schemas.microsoft.com/office/drawing/2014/main" id="{2DB04EE3-370F-49CE-BCFE-C2999C3CF2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9978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9" name="Freeform: Shape 268">
              <a:extLst>
                <a:ext uri="{FF2B5EF4-FFF2-40B4-BE49-F238E27FC236}">
                  <a16:creationId xmlns:a16="http://schemas.microsoft.com/office/drawing/2014/main" id="{8BCBCC34-797D-41A8-8AD1-7E03E1BBFF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65902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0" name="Freeform: Shape 269">
              <a:extLst>
                <a:ext uri="{FF2B5EF4-FFF2-40B4-BE49-F238E27FC236}">
                  <a16:creationId xmlns:a16="http://schemas.microsoft.com/office/drawing/2014/main" id="{AFF5C1F8-0EDE-4835-89E6-1FCB2EA395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1" name="Freeform: Shape 270">
              <a:extLst>
                <a:ext uri="{FF2B5EF4-FFF2-40B4-BE49-F238E27FC236}">
                  <a16:creationId xmlns:a16="http://schemas.microsoft.com/office/drawing/2014/main" id="{6171D504-6300-457C-AFCC-064DBB3FC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2" name="Freeform: Shape 271">
              <a:extLst>
                <a:ext uri="{FF2B5EF4-FFF2-40B4-BE49-F238E27FC236}">
                  <a16:creationId xmlns:a16="http://schemas.microsoft.com/office/drawing/2014/main" id="{62ACE739-C8C4-4495-B04C-C3AFC4481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3" name="Freeform: Shape 272">
              <a:extLst>
                <a:ext uri="{FF2B5EF4-FFF2-40B4-BE49-F238E27FC236}">
                  <a16:creationId xmlns:a16="http://schemas.microsoft.com/office/drawing/2014/main" id="{3F4771CD-CDCA-4FFE-8EF5-E42D1781E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4" name="Freeform: Shape 273">
              <a:extLst>
                <a:ext uri="{FF2B5EF4-FFF2-40B4-BE49-F238E27FC236}">
                  <a16:creationId xmlns:a16="http://schemas.microsoft.com/office/drawing/2014/main" id="{A10C0BFE-A8F9-4E21-9DFD-37A4D26C62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5" name="Freeform: Shape 274">
              <a:extLst>
                <a:ext uri="{FF2B5EF4-FFF2-40B4-BE49-F238E27FC236}">
                  <a16:creationId xmlns:a16="http://schemas.microsoft.com/office/drawing/2014/main" id="{4D8D4EF9-4EF7-4538-A4AE-439F9335EA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718177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6" name="Freeform: Shape 275">
              <a:extLst>
                <a:ext uri="{FF2B5EF4-FFF2-40B4-BE49-F238E27FC236}">
                  <a16:creationId xmlns:a16="http://schemas.microsoft.com/office/drawing/2014/main" id="{7E0500AB-5662-43B9-95C2-2EC80CC54F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7" name="Freeform: Shape 276">
              <a:extLst>
                <a:ext uri="{FF2B5EF4-FFF2-40B4-BE49-F238E27FC236}">
                  <a16:creationId xmlns:a16="http://schemas.microsoft.com/office/drawing/2014/main" id="{984021AD-A6A2-4CDA-A953-72FBA7598B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8" name="Freeform: Shape 277">
              <a:extLst>
                <a:ext uri="{FF2B5EF4-FFF2-40B4-BE49-F238E27FC236}">
                  <a16:creationId xmlns:a16="http://schemas.microsoft.com/office/drawing/2014/main" id="{FD1FBF47-CAC8-4385-9DC7-C9BB6167E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9" name="Freeform: Shape 278">
              <a:extLst>
                <a:ext uri="{FF2B5EF4-FFF2-40B4-BE49-F238E27FC236}">
                  <a16:creationId xmlns:a16="http://schemas.microsoft.com/office/drawing/2014/main" id="{FBAEE482-005F-4288-8D66-09EA246C45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71817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0" name="Freeform: Shape 279">
              <a:extLst>
                <a:ext uri="{FF2B5EF4-FFF2-40B4-BE49-F238E27FC236}">
                  <a16:creationId xmlns:a16="http://schemas.microsoft.com/office/drawing/2014/main" id="{2C5DCF49-33DE-4AFF-818E-42F59F280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71817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1" name="Freeform: Shape 280">
              <a:extLst>
                <a:ext uri="{FF2B5EF4-FFF2-40B4-BE49-F238E27FC236}">
                  <a16:creationId xmlns:a16="http://schemas.microsoft.com/office/drawing/2014/main" id="{866903F3-208B-46D5-925B-254DC74291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2" y="3777419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2" name="Freeform: Shape 281">
              <a:extLst>
                <a:ext uri="{FF2B5EF4-FFF2-40B4-BE49-F238E27FC236}">
                  <a16:creationId xmlns:a16="http://schemas.microsoft.com/office/drawing/2014/main" id="{2550D219-E342-4A38-BB89-575C1EE7A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2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3" name="Freeform: Shape 282">
              <a:extLst>
                <a:ext uri="{FF2B5EF4-FFF2-40B4-BE49-F238E27FC236}">
                  <a16:creationId xmlns:a16="http://schemas.microsoft.com/office/drawing/2014/main" id="{5B5485FC-95D0-4660-9594-2C9BD3B776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8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4" name="Freeform: Shape 283">
              <a:extLst>
                <a:ext uri="{FF2B5EF4-FFF2-40B4-BE49-F238E27FC236}">
                  <a16:creationId xmlns:a16="http://schemas.microsoft.com/office/drawing/2014/main" id="{2EA358DA-C7E8-4DF8-B7D6-CC58295655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4" y="3777383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5" name="Freeform: Shape 284">
              <a:extLst>
                <a:ext uri="{FF2B5EF4-FFF2-40B4-BE49-F238E27FC236}">
                  <a16:creationId xmlns:a16="http://schemas.microsoft.com/office/drawing/2014/main" id="{7990E8BB-4369-4845-8436-A6F3FE1D1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7" y="37774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6" name="Freeform: Shape 285">
              <a:extLst>
                <a:ext uri="{FF2B5EF4-FFF2-40B4-BE49-F238E27FC236}">
                  <a16:creationId xmlns:a16="http://schemas.microsoft.com/office/drawing/2014/main" id="{D6C050C5-1951-434B-A7FE-D271E73F82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4" y="37774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80" name="Content Placeholder 2">
            <a:extLst>
              <a:ext uri="{FF2B5EF4-FFF2-40B4-BE49-F238E27FC236}">
                <a16:creationId xmlns:a16="http://schemas.microsoft.com/office/drawing/2014/main" id="{B39472AA-ED9E-5C7D-9901-B777A7C890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7898" y="333404"/>
            <a:ext cx="5168273" cy="4487103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0" indent="0">
              <a:buNone/>
            </a:pPr>
            <a:r>
              <a:rPr lang="en-GB" sz="1800" dirty="0">
                <a:solidFill>
                  <a:schemeClr val="bg1"/>
                </a:solidFill>
                <a:cs typeface="Calibri"/>
              </a:rPr>
              <a:t>Creates  understanding between patient and healthcare professional and ensures that what needs to happen is clearly understood</a:t>
            </a:r>
          </a:p>
          <a:p>
            <a:pPr>
              <a:buNone/>
            </a:pPr>
            <a:r>
              <a:rPr lang="en-GB" sz="1800" dirty="0">
                <a:solidFill>
                  <a:schemeClr val="bg1"/>
                </a:solidFill>
                <a:ea typeface="+mn-lt"/>
                <a:cs typeface="+mn-lt"/>
              </a:rPr>
              <a:t> Inspires trust in healthcare professionals and </a:t>
            </a:r>
            <a:r>
              <a:rPr lang="en-GB" sz="1800">
                <a:solidFill>
                  <a:schemeClr val="bg1"/>
                </a:solidFill>
                <a:ea typeface="+mn-lt"/>
                <a:cs typeface="+mn-lt"/>
              </a:rPr>
              <a:t>faith in </a:t>
            </a:r>
            <a:r>
              <a:rPr lang="en-GB" sz="1800" dirty="0">
                <a:solidFill>
                  <a:schemeClr val="bg1"/>
                </a:solidFill>
                <a:ea typeface="+mn-lt"/>
                <a:cs typeface="+mn-lt"/>
              </a:rPr>
              <a:t>the healthcare system.</a:t>
            </a:r>
          </a:p>
          <a:p>
            <a:pPr marL="0" indent="0">
              <a:buNone/>
            </a:pPr>
            <a:r>
              <a:rPr lang="en-GB" sz="1800" dirty="0">
                <a:solidFill>
                  <a:schemeClr val="bg1"/>
                </a:solidFill>
                <a:cs typeface="Calibri"/>
              </a:rPr>
              <a:t>Assist healthcare professionals  to work effectively with other healthcare professionals, service user's, families and the public</a:t>
            </a:r>
          </a:p>
          <a:p>
            <a:pPr marL="0" indent="0">
              <a:buNone/>
            </a:pPr>
            <a:r>
              <a:rPr lang="en-GB" sz="1800" dirty="0">
                <a:solidFill>
                  <a:schemeClr val="bg1"/>
                </a:solidFill>
                <a:cs typeface="Calibri"/>
              </a:rPr>
              <a:t>Vital to the quality of care received</a:t>
            </a:r>
          </a:p>
          <a:p>
            <a:pPr marL="0" indent="0">
              <a:buNone/>
            </a:pPr>
            <a:r>
              <a:rPr lang="en-GB" sz="1800" dirty="0">
                <a:solidFill>
                  <a:schemeClr val="bg1"/>
                </a:solidFill>
                <a:cs typeface="Calibri"/>
              </a:rPr>
              <a:t>Positive impact on patient outcomes</a:t>
            </a:r>
          </a:p>
          <a:p>
            <a:pPr marL="0" indent="0">
              <a:buNone/>
            </a:pPr>
            <a:r>
              <a:rPr lang="en-GB" sz="1800" dirty="0">
                <a:solidFill>
                  <a:schemeClr val="bg1"/>
                </a:solidFill>
                <a:cs typeface="Calibri"/>
              </a:rPr>
              <a:t>Reducing the use of emergency and inpatient </a:t>
            </a:r>
            <a:r>
              <a:rPr lang="en-GB" sz="1800">
                <a:solidFill>
                  <a:schemeClr val="bg1"/>
                </a:solidFill>
                <a:cs typeface="Calibri"/>
              </a:rPr>
              <a:t>services, therefore</a:t>
            </a:r>
            <a:r>
              <a:rPr lang="en-GB" sz="1800" dirty="0">
                <a:solidFill>
                  <a:schemeClr val="bg1"/>
                </a:solidFill>
                <a:cs typeface="Calibri"/>
              </a:rPr>
              <a:t>, reducing the burden of cost on healthcare systems</a:t>
            </a:r>
          </a:p>
          <a:p>
            <a:pPr marL="0" indent="0">
              <a:buNone/>
            </a:pPr>
            <a:endParaRPr lang="en-GB" sz="1800" dirty="0">
              <a:solidFill>
                <a:schemeClr val="bg1"/>
              </a:solidFill>
              <a:cs typeface="Calibri"/>
            </a:endParaRPr>
          </a:p>
          <a:p>
            <a:pPr marL="0" indent="0">
              <a:buNone/>
            </a:pPr>
            <a:r>
              <a:rPr lang="en-GB" sz="1800" dirty="0">
                <a:solidFill>
                  <a:schemeClr val="bg1"/>
                </a:solidFill>
                <a:cs typeface="Calibri"/>
              </a:rPr>
              <a:t>                                                                             (Ratna,2019)</a:t>
            </a:r>
          </a:p>
          <a:p>
            <a:pPr marL="0" indent="0">
              <a:buNone/>
            </a:pPr>
            <a:endParaRPr lang="en-GB" sz="1500" dirty="0">
              <a:solidFill>
                <a:schemeClr val="bg1"/>
              </a:solidFill>
              <a:cs typeface="Calibri"/>
            </a:endParaRPr>
          </a:p>
          <a:p>
            <a:pPr marL="0" indent="0">
              <a:buNone/>
            </a:pPr>
            <a:endParaRPr lang="en-GB" sz="1500" dirty="0">
              <a:solidFill>
                <a:schemeClr val="bg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09954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 descr="Diagram, text&#10;&#10;Description automatically generated">
            <a:extLst>
              <a:ext uri="{FF2B5EF4-FFF2-40B4-BE49-F238E27FC236}">
                <a16:creationId xmlns:a16="http://schemas.microsoft.com/office/drawing/2014/main" id="{A86B805A-7A4D-A634-9509-5CFAB6224E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6769" y="74815"/>
            <a:ext cx="6101543" cy="4780174"/>
          </a:xfrm>
        </p:spPr>
      </p:pic>
      <p:sp>
        <p:nvSpPr>
          <p:cNvPr id="13" name="Title 12">
            <a:extLst>
              <a:ext uri="{FF2B5EF4-FFF2-40B4-BE49-F238E27FC236}">
                <a16:creationId xmlns:a16="http://schemas.microsoft.com/office/drawing/2014/main" id="{DC30BF81-BE69-F80E-6D09-FE7B7C974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0"/>
            <a:ext cx="5261956" cy="1147156"/>
          </a:xfrm>
        </p:spPr>
        <p:txBody>
          <a:bodyPr>
            <a:normAutofit fontScale="90000"/>
          </a:bodyPr>
          <a:lstStyle/>
          <a:p>
            <a:r>
              <a:rPr lang="en-GB" dirty="0"/>
              <a:t>Transactional model of communication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4E32C76-9E31-5F25-11CE-F85627A2AD5B}"/>
              </a:ext>
            </a:extLst>
          </p:cNvPr>
          <p:cNvSpPr txBox="1"/>
          <p:nvPr/>
        </p:nvSpPr>
        <p:spPr>
          <a:xfrm flipH="1">
            <a:off x="9434945" y="4854989"/>
            <a:ext cx="24273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Arnold &amp; Boggs, 2019, page 11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59B9487-CF59-6DD7-6AF8-39BC64F8141C}"/>
              </a:ext>
            </a:extLst>
          </p:cNvPr>
          <p:cNvSpPr txBox="1"/>
          <p:nvPr/>
        </p:nvSpPr>
        <p:spPr>
          <a:xfrm>
            <a:off x="249381" y="1147156"/>
            <a:ext cx="4771505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</a:t>
            </a:r>
            <a:r>
              <a:rPr lang="en-GB" sz="2400" dirty="0"/>
              <a:t>A two-way interactive process during which information is passed between individuals.</a:t>
            </a:r>
          </a:p>
          <a:p>
            <a:r>
              <a:rPr lang="en-GB" sz="2400" dirty="0"/>
              <a:t>-Both receiver and sender are involved and influence each other’s messages and responses.</a:t>
            </a:r>
          </a:p>
          <a:p>
            <a:r>
              <a:rPr lang="en-GB" sz="2400" dirty="0"/>
              <a:t>-Both form opinions on the other’s attitude and potential reactions to the message received </a:t>
            </a:r>
          </a:p>
          <a:p>
            <a:r>
              <a:rPr lang="en-GB" sz="2400" dirty="0"/>
              <a:t>-Both exchange feedback and understanding and the communication  is considered effective when both receiver and sender understand one another</a:t>
            </a:r>
          </a:p>
          <a:p>
            <a:r>
              <a:rPr lang="en-GB" sz="2400" dirty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701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66B327-C890-665D-2F22-C25A980BC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GB" sz="4100" dirty="0">
                <a:solidFill>
                  <a:schemeClr val="bg1"/>
                </a:solidFill>
              </a:rPr>
              <a:t>To effectively communicate in a </a:t>
            </a:r>
            <a:r>
              <a:rPr lang="en-GB" sz="4100">
                <a:solidFill>
                  <a:schemeClr val="bg1"/>
                </a:solidFill>
              </a:rPr>
              <a:t>transactional manner</a:t>
            </a:r>
            <a:endParaRPr lang="en-GB" sz="4100" dirty="0">
              <a:solidFill>
                <a:schemeClr val="bg1"/>
              </a:solidFill>
            </a:endParaRPr>
          </a:p>
        </p:txBody>
      </p:sp>
      <p:grpSp>
        <p:nvGrpSpPr>
          <p:cNvPr id="49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3" name="Oval 52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57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900F423-25A2-BB20-E459-C9CAADB9D3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6638538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99772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A0569D-D799-73ED-3976-EADC8757C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088" y="1641752"/>
            <a:ext cx="3527425" cy="3503826"/>
          </a:xfrm>
        </p:spPr>
        <p:txBody>
          <a:bodyPr anchor="t">
            <a:normAutofit/>
          </a:bodyPr>
          <a:lstStyle/>
          <a:p>
            <a:r>
              <a:rPr lang="en-GB" sz="4000" dirty="0">
                <a:cs typeface="Calibri Light"/>
              </a:rPr>
              <a:t>Ways effective communication may be used in a health and social care context</a:t>
            </a: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D232B4-0281-F248-D63A-207F4CCB7A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2081" y="1641752"/>
            <a:ext cx="5260975" cy="3960000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GB" sz="3000" dirty="0">
                <a:solidFill>
                  <a:schemeClr val="tx1">
                    <a:alpha val="80000"/>
                  </a:schemeClr>
                </a:solidFill>
                <a:cs typeface="Calibri"/>
              </a:rPr>
              <a:t> It influences the patient and healthcare professional's relationship and so influences the patient outcomes and satisfaction</a:t>
            </a:r>
          </a:p>
          <a:p>
            <a:r>
              <a:rPr lang="en-GB" sz="3000" dirty="0">
                <a:solidFill>
                  <a:schemeClr val="tx1">
                    <a:alpha val="80000"/>
                  </a:schemeClr>
                </a:solidFill>
                <a:cs typeface="Calibri"/>
              </a:rPr>
              <a:t>Allows for the treatment plan to be a mutual decision and so is a requirement of patient-centred care</a:t>
            </a:r>
          </a:p>
          <a:p>
            <a:r>
              <a:rPr lang="en-GB" sz="3000" dirty="0">
                <a:solidFill>
                  <a:schemeClr val="tx1">
                    <a:alpha val="80000"/>
                  </a:schemeClr>
                </a:solidFill>
                <a:ea typeface="+mn-lt"/>
                <a:cs typeface="+mn-lt"/>
              </a:rPr>
              <a:t>Can facilitate adherence to treatment</a:t>
            </a:r>
            <a:endParaRPr lang="en-GB" sz="3000" dirty="0" err="1">
              <a:solidFill>
                <a:schemeClr val="tx1">
                  <a:alpha val="80000"/>
                </a:schemeClr>
              </a:solidFill>
              <a:cs typeface="Calibri"/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tx1">
                    <a:alpha val="80000"/>
                  </a:schemeClr>
                </a:solidFill>
                <a:cs typeface="Calibri"/>
              </a:rPr>
              <a:t>                  (Silverman &amp; Rosenbaum, 2013)</a:t>
            </a: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4728F330-19FB-4D39-BD0F-53032ABFEB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79015" y="0"/>
            <a:ext cx="712985" cy="6858000"/>
            <a:chOff x="11479015" y="0"/>
            <a:chExt cx="712985" cy="6858000"/>
          </a:xfrm>
          <a:effectLst>
            <a:outerShdw blurRad="381000" dist="152400" dir="10800000" algn="ctr" rotWithShape="0">
              <a:schemeClr val="bg1">
                <a:alpha val="10000"/>
              </a:schemeClr>
            </a:outerShdw>
          </a:effectLst>
        </p:grpSpPr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30220D63-6F38-42F9-8AAD-3B1363A4FA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79018" y="0"/>
              <a:ext cx="712982" cy="6858000"/>
            </a:xfrm>
            <a:custGeom>
              <a:avLst/>
              <a:gdLst>
                <a:gd name="connsiteX0" fmla="*/ 280560 w 712982"/>
                <a:gd name="connsiteY0" fmla="*/ 0 h 6858000"/>
                <a:gd name="connsiteX1" fmla="*/ 712982 w 712982"/>
                <a:gd name="connsiteY1" fmla="*/ 0 h 6858000"/>
                <a:gd name="connsiteX2" fmla="*/ 712982 w 712982"/>
                <a:gd name="connsiteY2" fmla="*/ 6858000 h 6858000"/>
                <a:gd name="connsiteX3" fmla="*/ 372527 w 712982"/>
                <a:gd name="connsiteY3" fmla="*/ 6858000 h 6858000"/>
                <a:gd name="connsiteX4" fmla="*/ 372901 w 712982"/>
                <a:gd name="connsiteY4" fmla="*/ 6835810 h 6858000"/>
                <a:gd name="connsiteX5" fmla="*/ 363017 w 712982"/>
                <a:gd name="connsiteY5" fmla="*/ 6518145 h 6858000"/>
                <a:gd name="connsiteX6" fmla="*/ 310498 w 712982"/>
                <a:gd name="connsiteY6" fmla="*/ 6393936 h 6858000"/>
                <a:gd name="connsiteX7" fmla="*/ 305420 w 712982"/>
                <a:gd name="connsiteY7" fmla="*/ 6355564 h 6858000"/>
                <a:gd name="connsiteX8" fmla="*/ 311030 w 712982"/>
                <a:gd name="connsiteY8" fmla="*/ 6267729 h 6858000"/>
                <a:gd name="connsiteX9" fmla="*/ 281440 w 712982"/>
                <a:gd name="connsiteY9" fmla="*/ 6090959 h 6858000"/>
                <a:gd name="connsiteX10" fmla="*/ 258928 w 712982"/>
                <a:gd name="connsiteY10" fmla="*/ 6026981 h 6858000"/>
                <a:gd name="connsiteX11" fmla="*/ 245105 w 712982"/>
                <a:gd name="connsiteY11" fmla="*/ 5991615 h 6858000"/>
                <a:gd name="connsiteX12" fmla="*/ 197441 w 712982"/>
                <a:gd name="connsiteY12" fmla="*/ 5807458 h 6858000"/>
                <a:gd name="connsiteX13" fmla="*/ 159115 w 712982"/>
                <a:gd name="connsiteY13" fmla="*/ 5727356 h 6858000"/>
                <a:gd name="connsiteX14" fmla="*/ 152306 w 712982"/>
                <a:gd name="connsiteY14" fmla="*/ 5705270 h 6858000"/>
                <a:gd name="connsiteX15" fmla="*/ 150939 w 712982"/>
                <a:gd name="connsiteY15" fmla="*/ 5580441 h 6858000"/>
                <a:gd name="connsiteX16" fmla="*/ 187956 w 712982"/>
                <a:gd name="connsiteY16" fmla="*/ 5482729 h 6858000"/>
                <a:gd name="connsiteX17" fmla="*/ 201902 w 712982"/>
                <a:gd name="connsiteY17" fmla="*/ 5463053 h 6858000"/>
                <a:gd name="connsiteX18" fmla="*/ 168174 w 712982"/>
                <a:gd name="connsiteY18" fmla="*/ 5205662 h 6858000"/>
                <a:gd name="connsiteX19" fmla="*/ 157186 w 712982"/>
                <a:gd name="connsiteY19" fmla="*/ 5166766 h 6858000"/>
                <a:gd name="connsiteX20" fmla="*/ 163999 w 712982"/>
                <a:gd name="connsiteY20" fmla="*/ 4972256 h 6858000"/>
                <a:gd name="connsiteX21" fmla="*/ 163388 w 712982"/>
                <a:gd name="connsiteY21" fmla="*/ 4915833 h 6858000"/>
                <a:gd name="connsiteX22" fmla="*/ 166361 w 712982"/>
                <a:gd name="connsiteY22" fmla="*/ 4712964 h 6858000"/>
                <a:gd name="connsiteX23" fmla="*/ 140122 w 712982"/>
                <a:gd name="connsiteY23" fmla="*/ 4687152 h 6858000"/>
                <a:gd name="connsiteX24" fmla="*/ 73058 w 712982"/>
                <a:gd name="connsiteY24" fmla="*/ 4611951 h 6858000"/>
                <a:gd name="connsiteX25" fmla="*/ 3979 w 712982"/>
                <a:gd name="connsiteY25" fmla="*/ 4456771 h 6858000"/>
                <a:gd name="connsiteX26" fmla="*/ 2091 w 712982"/>
                <a:gd name="connsiteY26" fmla="*/ 4412781 h 6858000"/>
                <a:gd name="connsiteX27" fmla="*/ 75905 w 712982"/>
                <a:gd name="connsiteY27" fmla="*/ 4292897 h 6858000"/>
                <a:gd name="connsiteX28" fmla="*/ 104434 w 712982"/>
                <a:gd name="connsiteY28" fmla="*/ 4235333 h 6858000"/>
                <a:gd name="connsiteX29" fmla="*/ 151065 w 712982"/>
                <a:gd name="connsiteY29" fmla="*/ 4075686 h 6858000"/>
                <a:gd name="connsiteX30" fmla="*/ 161243 w 712982"/>
                <a:gd name="connsiteY30" fmla="*/ 4061695 h 6858000"/>
                <a:gd name="connsiteX31" fmla="*/ 286285 w 712982"/>
                <a:gd name="connsiteY31" fmla="*/ 3933862 h 6858000"/>
                <a:gd name="connsiteX32" fmla="*/ 306926 w 712982"/>
                <a:gd name="connsiteY32" fmla="*/ 3905847 h 6858000"/>
                <a:gd name="connsiteX33" fmla="*/ 340015 w 712982"/>
                <a:gd name="connsiteY33" fmla="*/ 3871199 h 6858000"/>
                <a:gd name="connsiteX34" fmla="*/ 400111 w 712982"/>
                <a:gd name="connsiteY34" fmla="*/ 3767743 h 6858000"/>
                <a:gd name="connsiteX35" fmla="*/ 409694 w 712982"/>
                <a:gd name="connsiteY35" fmla="*/ 3646690 h 6858000"/>
                <a:gd name="connsiteX36" fmla="*/ 428447 w 712982"/>
                <a:gd name="connsiteY36" fmla="*/ 3499752 h 6858000"/>
                <a:gd name="connsiteX37" fmla="*/ 445033 w 712982"/>
                <a:gd name="connsiteY37" fmla="*/ 3437349 h 6858000"/>
                <a:gd name="connsiteX38" fmla="*/ 471431 w 712982"/>
                <a:gd name="connsiteY38" fmla="*/ 3272018 h 6858000"/>
                <a:gd name="connsiteX39" fmla="*/ 495919 w 712982"/>
                <a:gd name="connsiteY39" fmla="*/ 3153432 h 6858000"/>
                <a:gd name="connsiteX40" fmla="*/ 499541 w 712982"/>
                <a:gd name="connsiteY40" fmla="*/ 2985907 h 6858000"/>
                <a:gd name="connsiteX41" fmla="*/ 491640 w 712982"/>
                <a:gd name="connsiteY41" fmla="*/ 2905697 h 6858000"/>
                <a:gd name="connsiteX42" fmla="*/ 586592 w 712982"/>
                <a:gd name="connsiteY42" fmla="*/ 2746325 h 6858000"/>
                <a:gd name="connsiteX43" fmla="*/ 647211 w 712982"/>
                <a:gd name="connsiteY43" fmla="*/ 2620857 h 6858000"/>
                <a:gd name="connsiteX44" fmla="*/ 598120 w 712982"/>
                <a:gd name="connsiteY44" fmla="*/ 2501248 h 6858000"/>
                <a:gd name="connsiteX45" fmla="*/ 560897 w 712982"/>
                <a:gd name="connsiteY45" fmla="*/ 2471368 h 6858000"/>
                <a:gd name="connsiteX46" fmla="*/ 506928 w 712982"/>
                <a:gd name="connsiteY46" fmla="*/ 2272389 h 6858000"/>
                <a:gd name="connsiteX47" fmla="*/ 474122 w 712982"/>
                <a:gd name="connsiteY47" fmla="*/ 1983284 h 6858000"/>
                <a:gd name="connsiteX48" fmla="*/ 349180 w 712982"/>
                <a:gd name="connsiteY48" fmla="*/ 1510207 h 6858000"/>
                <a:gd name="connsiteX49" fmla="*/ 306451 w 712982"/>
                <a:gd name="connsiteY49" fmla="*/ 1430003 h 6858000"/>
                <a:gd name="connsiteX50" fmla="*/ 287747 w 712982"/>
                <a:gd name="connsiteY50" fmla="*/ 1336633 h 6858000"/>
                <a:gd name="connsiteX51" fmla="*/ 304326 w 712982"/>
                <a:gd name="connsiteY51" fmla="*/ 1298229 h 6858000"/>
                <a:gd name="connsiteX52" fmla="*/ 317671 w 712982"/>
                <a:gd name="connsiteY52" fmla="*/ 1136667 h 6858000"/>
                <a:gd name="connsiteX53" fmla="*/ 314959 w 712982"/>
                <a:gd name="connsiteY53" fmla="*/ 1106522 h 6858000"/>
                <a:gd name="connsiteX54" fmla="*/ 290675 w 712982"/>
                <a:gd name="connsiteY54" fmla="*/ 1004980 h 6858000"/>
                <a:gd name="connsiteX55" fmla="*/ 272712 w 712982"/>
                <a:gd name="connsiteY55" fmla="*/ 910357 h 6858000"/>
                <a:gd name="connsiteX56" fmla="*/ 270963 w 712982"/>
                <a:gd name="connsiteY56" fmla="*/ 667028 h 6858000"/>
                <a:gd name="connsiteX57" fmla="*/ 244986 w 712982"/>
                <a:gd name="connsiteY57" fmla="*/ 483131 h 6858000"/>
                <a:gd name="connsiteX58" fmla="*/ 241465 w 712982"/>
                <a:gd name="connsiteY58" fmla="*/ 397465 h 6858000"/>
                <a:gd name="connsiteX59" fmla="*/ 244890 w 712982"/>
                <a:gd name="connsiteY59" fmla="*/ 348507 h 6858000"/>
                <a:gd name="connsiteX60" fmla="*/ 293439 w 712982"/>
                <a:gd name="connsiteY60" fmla="*/ 233141 h 6858000"/>
                <a:gd name="connsiteX61" fmla="*/ 300513 w 712982"/>
                <a:gd name="connsiteY61" fmla="*/ 17206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712982" h="6858000">
                  <a:moveTo>
                    <a:pt x="280560" y="0"/>
                  </a:moveTo>
                  <a:lnTo>
                    <a:pt x="712982" y="0"/>
                  </a:lnTo>
                  <a:lnTo>
                    <a:pt x="712982" y="6858000"/>
                  </a:lnTo>
                  <a:lnTo>
                    <a:pt x="372527" y="6858000"/>
                  </a:lnTo>
                  <a:lnTo>
                    <a:pt x="372901" y="6835810"/>
                  </a:lnTo>
                  <a:cubicBezTo>
                    <a:pt x="343741" y="6729822"/>
                    <a:pt x="373381" y="6623551"/>
                    <a:pt x="363017" y="6518145"/>
                  </a:cubicBezTo>
                  <a:cubicBezTo>
                    <a:pt x="358372" y="6470360"/>
                    <a:pt x="362468" y="6422202"/>
                    <a:pt x="310498" y="6393936"/>
                  </a:cubicBezTo>
                  <a:cubicBezTo>
                    <a:pt x="303659" y="6390296"/>
                    <a:pt x="304819" y="6368800"/>
                    <a:pt x="305420" y="6355564"/>
                  </a:cubicBezTo>
                  <a:cubicBezTo>
                    <a:pt x="306594" y="6326166"/>
                    <a:pt x="314451" y="6296329"/>
                    <a:pt x="311030" y="6267729"/>
                  </a:cubicBezTo>
                  <a:cubicBezTo>
                    <a:pt x="304253" y="6208466"/>
                    <a:pt x="293104" y="6149393"/>
                    <a:pt x="281440" y="6090959"/>
                  </a:cubicBezTo>
                  <a:cubicBezTo>
                    <a:pt x="276978" y="6068911"/>
                    <a:pt x="266829" y="6048361"/>
                    <a:pt x="258928" y="6026981"/>
                  </a:cubicBezTo>
                  <a:cubicBezTo>
                    <a:pt x="254416" y="6015184"/>
                    <a:pt x="244605" y="6003083"/>
                    <a:pt x="245105" y="5991615"/>
                  </a:cubicBezTo>
                  <a:cubicBezTo>
                    <a:pt x="248075" y="5925141"/>
                    <a:pt x="216651" y="5867990"/>
                    <a:pt x="197441" y="5807458"/>
                  </a:cubicBezTo>
                  <a:cubicBezTo>
                    <a:pt x="188523" y="5779456"/>
                    <a:pt x="171697" y="5754078"/>
                    <a:pt x="159115" y="5727356"/>
                  </a:cubicBezTo>
                  <a:cubicBezTo>
                    <a:pt x="155717" y="5720411"/>
                    <a:pt x="152517" y="5712566"/>
                    <a:pt x="152306" y="5705270"/>
                  </a:cubicBezTo>
                  <a:cubicBezTo>
                    <a:pt x="151252" y="5663532"/>
                    <a:pt x="151674" y="5621922"/>
                    <a:pt x="150939" y="5580441"/>
                  </a:cubicBezTo>
                  <a:cubicBezTo>
                    <a:pt x="150326" y="5542748"/>
                    <a:pt x="147369" y="5505023"/>
                    <a:pt x="187956" y="5482729"/>
                  </a:cubicBezTo>
                  <a:cubicBezTo>
                    <a:pt x="194324" y="5479395"/>
                    <a:pt x="198291" y="5470181"/>
                    <a:pt x="201902" y="5463053"/>
                  </a:cubicBezTo>
                  <a:cubicBezTo>
                    <a:pt x="257480" y="5353065"/>
                    <a:pt x="249730" y="5298303"/>
                    <a:pt x="168174" y="5205662"/>
                  </a:cubicBezTo>
                  <a:cubicBezTo>
                    <a:pt x="159805" y="5196040"/>
                    <a:pt x="152161" y="5174340"/>
                    <a:pt x="157186" y="5166766"/>
                  </a:cubicBezTo>
                  <a:cubicBezTo>
                    <a:pt x="198743" y="5102508"/>
                    <a:pt x="186477" y="5038579"/>
                    <a:pt x="163999" y="4972256"/>
                  </a:cubicBezTo>
                  <a:cubicBezTo>
                    <a:pt x="158020" y="4955056"/>
                    <a:pt x="155299" y="4930181"/>
                    <a:pt x="163388" y="4915833"/>
                  </a:cubicBezTo>
                  <a:cubicBezTo>
                    <a:pt x="200708" y="4847649"/>
                    <a:pt x="186907" y="4780374"/>
                    <a:pt x="166361" y="4712964"/>
                  </a:cubicBezTo>
                  <a:cubicBezTo>
                    <a:pt x="163165" y="4702485"/>
                    <a:pt x="150748" y="4690669"/>
                    <a:pt x="140122" y="4687152"/>
                  </a:cubicBezTo>
                  <a:cubicBezTo>
                    <a:pt x="102452" y="4674589"/>
                    <a:pt x="86917" y="4644970"/>
                    <a:pt x="73058" y="4611951"/>
                  </a:cubicBezTo>
                  <a:cubicBezTo>
                    <a:pt x="50686" y="4559957"/>
                    <a:pt x="25516" y="4509149"/>
                    <a:pt x="3979" y="4456771"/>
                  </a:cubicBezTo>
                  <a:cubicBezTo>
                    <a:pt x="-1236" y="4443877"/>
                    <a:pt x="-726" y="4427139"/>
                    <a:pt x="2091" y="4412781"/>
                  </a:cubicBezTo>
                  <a:cubicBezTo>
                    <a:pt x="11653" y="4363733"/>
                    <a:pt x="45382" y="4329603"/>
                    <a:pt x="75905" y="4292897"/>
                  </a:cubicBezTo>
                  <a:cubicBezTo>
                    <a:pt x="89361" y="4276787"/>
                    <a:pt x="97880" y="4255660"/>
                    <a:pt x="104434" y="4235333"/>
                  </a:cubicBezTo>
                  <a:cubicBezTo>
                    <a:pt x="121200" y="4182569"/>
                    <a:pt x="135523" y="4128901"/>
                    <a:pt x="151065" y="4075686"/>
                  </a:cubicBezTo>
                  <a:cubicBezTo>
                    <a:pt x="152552" y="4070549"/>
                    <a:pt x="157315" y="4065932"/>
                    <a:pt x="161243" y="4061695"/>
                  </a:cubicBezTo>
                  <a:cubicBezTo>
                    <a:pt x="202828" y="4019095"/>
                    <a:pt x="244731" y="3976753"/>
                    <a:pt x="286285" y="3933862"/>
                  </a:cubicBezTo>
                  <a:cubicBezTo>
                    <a:pt x="294168" y="3925683"/>
                    <a:pt x="299393" y="3914571"/>
                    <a:pt x="306926" y="3905847"/>
                  </a:cubicBezTo>
                  <a:cubicBezTo>
                    <a:pt x="317292" y="3893589"/>
                    <a:pt x="326766" y="3878502"/>
                    <a:pt x="340015" y="3871199"/>
                  </a:cubicBezTo>
                  <a:cubicBezTo>
                    <a:pt x="381725" y="3848490"/>
                    <a:pt x="396760" y="3812013"/>
                    <a:pt x="400111" y="3767743"/>
                  </a:cubicBezTo>
                  <a:cubicBezTo>
                    <a:pt x="403294" y="3727294"/>
                    <a:pt x="405323" y="3686973"/>
                    <a:pt x="409694" y="3646690"/>
                  </a:cubicBezTo>
                  <a:cubicBezTo>
                    <a:pt x="414852" y="3597538"/>
                    <a:pt x="420910" y="3548579"/>
                    <a:pt x="428447" y="3499752"/>
                  </a:cubicBezTo>
                  <a:cubicBezTo>
                    <a:pt x="431696" y="3478619"/>
                    <a:pt x="435683" y="3456228"/>
                    <a:pt x="445033" y="3437349"/>
                  </a:cubicBezTo>
                  <a:cubicBezTo>
                    <a:pt x="470858" y="3384475"/>
                    <a:pt x="486179" y="3329236"/>
                    <a:pt x="471431" y="3272018"/>
                  </a:cubicBezTo>
                  <a:cubicBezTo>
                    <a:pt x="459682" y="3226180"/>
                    <a:pt x="472474" y="3185267"/>
                    <a:pt x="495919" y="3153432"/>
                  </a:cubicBezTo>
                  <a:cubicBezTo>
                    <a:pt x="538461" y="3095505"/>
                    <a:pt x="521296" y="3040311"/>
                    <a:pt x="499541" y="2985907"/>
                  </a:cubicBezTo>
                  <a:cubicBezTo>
                    <a:pt x="488276" y="2957871"/>
                    <a:pt x="486838" y="2934028"/>
                    <a:pt x="491640" y="2905697"/>
                  </a:cubicBezTo>
                  <a:cubicBezTo>
                    <a:pt x="502898" y="2840071"/>
                    <a:pt x="547705" y="2792141"/>
                    <a:pt x="586592" y="2746325"/>
                  </a:cubicBezTo>
                  <a:cubicBezTo>
                    <a:pt x="619786" y="2707275"/>
                    <a:pt x="636305" y="2665661"/>
                    <a:pt x="647211" y="2620857"/>
                  </a:cubicBezTo>
                  <a:cubicBezTo>
                    <a:pt x="661216" y="2564298"/>
                    <a:pt x="648982" y="2522027"/>
                    <a:pt x="598120" y="2501248"/>
                  </a:cubicBezTo>
                  <a:cubicBezTo>
                    <a:pt x="583733" y="2495506"/>
                    <a:pt x="566431" y="2484521"/>
                    <a:pt x="560897" y="2471368"/>
                  </a:cubicBezTo>
                  <a:cubicBezTo>
                    <a:pt x="533469" y="2407931"/>
                    <a:pt x="496686" y="2344634"/>
                    <a:pt x="506928" y="2272389"/>
                  </a:cubicBezTo>
                  <a:cubicBezTo>
                    <a:pt x="520879" y="2172517"/>
                    <a:pt x="509052" y="2077807"/>
                    <a:pt x="474122" y="1983284"/>
                  </a:cubicBezTo>
                  <a:cubicBezTo>
                    <a:pt x="417537" y="1829959"/>
                    <a:pt x="358639" y="1676886"/>
                    <a:pt x="349180" y="1510207"/>
                  </a:cubicBezTo>
                  <a:cubicBezTo>
                    <a:pt x="347619" y="1482573"/>
                    <a:pt x="326399" y="1451821"/>
                    <a:pt x="306451" y="1430003"/>
                  </a:cubicBezTo>
                  <a:cubicBezTo>
                    <a:pt x="268511" y="1388202"/>
                    <a:pt x="266127" y="1390512"/>
                    <a:pt x="287747" y="1336633"/>
                  </a:cubicBezTo>
                  <a:cubicBezTo>
                    <a:pt x="293070" y="1323756"/>
                    <a:pt x="295470" y="1308272"/>
                    <a:pt x="304326" y="1298229"/>
                  </a:cubicBezTo>
                  <a:cubicBezTo>
                    <a:pt x="349361" y="1247057"/>
                    <a:pt x="331041" y="1191986"/>
                    <a:pt x="317671" y="1136667"/>
                  </a:cubicBezTo>
                  <a:cubicBezTo>
                    <a:pt x="315148" y="1126990"/>
                    <a:pt x="311827" y="1115354"/>
                    <a:pt x="314959" y="1106522"/>
                  </a:cubicBezTo>
                  <a:cubicBezTo>
                    <a:pt x="329032" y="1066641"/>
                    <a:pt x="319157" y="1035231"/>
                    <a:pt x="290675" y="1004980"/>
                  </a:cubicBezTo>
                  <a:cubicBezTo>
                    <a:pt x="266138" y="978690"/>
                    <a:pt x="249805" y="947108"/>
                    <a:pt x="272712" y="910357"/>
                  </a:cubicBezTo>
                  <a:cubicBezTo>
                    <a:pt x="323486" y="828702"/>
                    <a:pt x="317578" y="747981"/>
                    <a:pt x="270963" y="667028"/>
                  </a:cubicBezTo>
                  <a:cubicBezTo>
                    <a:pt x="237707" y="609204"/>
                    <a:pt x="225082" y="549995"/>
                    <a:pt x="244986" y="483131"/>
                  </a:cubicBezTo>
                  <a:cubicBezTo>
                    <a:pt x="252708" y="457408"/>
                    <a:pt x="242285" y="426353"/>
                    <a:pt x="241465" y="397465"/>
                  </a:cubicBezTo>
                  <a:cubicBezTo>
                    <a:pt x="240850" y="381142"/>
                    <a:pt x="239176" y="363176"/>
                    <a:pt x="244890" y="348507"/>
                  </a:cubicBezTo>
                  <a:cubicBezTo>
                    <a:pt x="259350" y="309454"/>
                    <a:pt x="279299" y="272445"/>
                    <a:pt x="293439" y="233141"/>
                  </a:cubicBezTo>
                  <a:cubicBezTo>
                    <a:pt x="300152" y="214256"/>
                    <a:pt x="302437" y="192349"/>
                    <a:pt x="300513" y="172069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97B054CB-4DA3-4EDD-B196-A5DDD1E4E6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79015" y="0"/>
              <a:ext cx="712985" cy="6858000"/>
            </a:xfrm>
            <a:custGeom>
              <a:avLst/>
              <a:gdLst>
                <a:gd name="connsiteX0" fmla="*/ 280560 w 712985"/>
                <a:gd name="connsiteY0" fmla="*/ 0 h 6858000"/>
                <a:gd name="connsiteX1" fmla="*/ 712985 w 712985"/>
                <a:gd name="connsiteY1" fmla="*/ 0 h 6858000"/>
                <a:gd name="connsiteX2" fmla="*/ 712985 w 712985"/>
                <a:gd name="connsiteY2" fmla="*/ 6858000 h 6858000"/>
                <a:gd name="connsiteX3" fmla="*/ 372527 w 712985"/>
                <a:gd name="connsiteY3" fmla="*/ 6858000 h 6858000"/>
                <a:gd name="connsiteX4" fmla="*/ 372901 w 712985"/>
                <a:gd name="connsiteY4" fmla="*/ 6835810 h 6858000"/>
                <a:gd name="connsiteX5" fmla="*/ 363017 w 712985"/>
                <a:gd name="connsiteY5" fmla="*/ 6518145 h 6858000"/>
                <a:gd name="connsiteX6" fmla="*/ 310498 w 712985"/>
                <a:gd name="connsiteY6" fmla="*/ 6393936 h 6858000"/>
                <a:gd name="connsiteX7" fmla="*/ 305420 w 712985"/>
                <a:gd name="connsiteY7" fmla="*/ 6355564 h 6858000"/>
                <a:gd name="connsiteX8" fmla="*/ 311030 w 712985"/>
                <a:gd name="connsiteY8" fmla="*/ 6267729 h 6858000"/>
                <a:gd name="connsiteX9" fmla="*/ 281440 w 712985"/>
                <a:gd name="connsiteY9" fmla="*/ 6090959 h 6858000"/>
                <a:gd name="connsiteX10" fmla="*/ 258928 w 712985"/>
                <a:gd name="connsiteY10" fmla="*/ 6026981 h 6858000"/>
                <a:gd name="connsiteX11" fmla="*/ 245105 w 712985"/>
                <a:gd name="connsiteY11" fmla="*/ 5991615 h 6858000"/>
                <a:gd name="connsiteX12" fmla="*/ 197441 w 712985"/>
                <a:gd name="connsiteY12" fmla="*/ 5807458 h 6858000"/>
                <a:gd name="connsiteX13" fmla="*/ 159115 w 712985"/>
                <a:gd name="connsiteY13" fmla="*/ 5727356 h 6858000"/>
                <a:gd name="connsiteX14" fmla="*/ 152306 w 712985"/>
                <a:gd name="connsiteY14" fmla="*/ 5705270 h 6858000"/>
                <a:gd name="connsiteX15" fmla="*/ 150939 w 712985"/>
                <a:gd name="connsiteY15" fmla="*/ 5580441 h 6858000"/>
                <a:gd name="connsiteX16" fmla="*/ 187956 w 712985"/>
                <a:gd name="connsiteY16" fmla="*/ 5482729 h 6858000"/>
                <a:gd name="connsiteX17" fmla="*/ 201902 w 712985"/>
                <a:gd name="connsiteY17" fmla="*/ 5463053 h 6858000"/>
                <a:gd name="connsiteX18" fmla="*/ 168174 w 712985"/>
                <a:gd name="connsiteY18" fmla="*/ 5205662 h 6858000"/>
                <a:gd name="connsiteX19" fmla="*/ 157186 w 712985"/>
                <a:gd name="connsiteY19" fmla="*/ 5166766 h 6858000"/>
                <a:gd name="connsiteX20" fmla="*/ 163999 w 712985"/>
                <a:gd name="connsiteY20" fmla="*/ 4972256 h 6858000"/>
                <a:gd name="connsiteX21" fmla="*/ 163388 w 712985"/>
                <a:gd name="connsiteY21" fmla="*/ 4915833 h 6858000"/>
                <a:gd name="connsiteX22" fmla="*/ 166361 w 712985"/>
                <a:gd name="connsiteY22" fmla="*/ 4712964 h 6858000"/>
                <a:gd name="connsiteX23" fmla="*/ 140122 w 712985"/>
                <a:gd name="connsiteY23" fmla="*/ 4687152 h 6858000"/>
                <a:gd name="connsiteX24" fmla="*/ 73058 w 712985"/>
                <a:gd name="connsiteY24" fmla="*/ 4611951 h 6858000"/>
                <a:gd name="connsiteX25" fmla="*/ 3979 w 712985"/>
                <a:gd name="connsiteY25" fmla="*/ 4456771 h 6858000"/>
                <a:gd name="connsiteX26" fmla="*/ 2091 w 712985"/>
                <a:gd name="connsiteY26" fmla="*/ 4412781 h 6858000"/>
                <a:gd name="connsiteX27" fmla="*/ 75905 w 712985"/>
                <a:gd name="connsiteY27" fmla="*/ 4292897 h 6858000"/>
                <a:gd name="connsiteX28" fmla="*/ 104434 w 712985"/>
                <a:gd name="connsiteY28" fmla="*/ 4235333 h 6858000"/>
                <a:gd name="connsiteX29" fmla="*/ 151065 w 712985"/>
                <a:gd name="connsiteY29" fmla="*/ 4075686 h 6858000"/>
                <a:gd name="connsiteX30" fmla="*/ 161243 w 712985"/>
                <a:gd name="connsiteY30" fmla="*/ 4061695 h 6858000"/>
                <a:gd name="connsiteX31" fmla="*/ 286285 w 712985"/>
                <a:gd name="connsiteY31" fmla="*/ 3933862 h 6858000"/>
                <a:gd name="connsiteX32" fmla="*/ 306926 w 712985"/>
                <a:gd name="connsiteY32" fmla="*/ 3905847 h 6858000"/>
                <a:gd name="connsiteX33" fmla="*/ 340015 w 712985"/>
                <a:gd name="connsiteY33" fmla="*/ 3871199 h 6858000"/>
                <a:gd name="connsiteX34" fmla="*/ 400111 w 712985"/>
                <a:gd name="connsiteY34" fmla="*/ 3767743 h 6858000"/>
                <a:gd name="connsiteX35" fmla="*/ 409694 w 712985"/>
                <a:gd name="connsiteY35" fmla="*/ 3646690 h 6858000"/>
                <a:gd name="connsiteX36" fmla="*/ 428447 w 712985"/>
                <a:gd name="connsiteY36" fmla="*/ 3499752 h 6858000"/>
                <a:gd name="connsiteX37" fmla="*/ 445033 w 712985"/>
                <a:gd name="connsiteY37" fmla="*/ 3437349 h 6858000"/>
                <a:gd name="connsiteX38" fmla="*/ 471431 w 712985"/>
                <a:gd name="connsiteY38" fmla="*/ 3272018 h 6858000"/>
                <a:gd name="connsiteX39" fmla="*/ 495919 w 712985"/>
                <a:gd name="connsiteY39" fmla="*/ 3153432 h 6858000"/>
                <a:gd name="connsiteX40" fmla="*/ 499541 w 712985"/>
                <a:gd name="connsiteY40" fmla="*/ 2985907 h 6858000"/>
                <a:gd name="connsiteX41" fmla="*/ 491640 w 712985"/>
                <a:gd name="connsiteY41" fmla="*/ 2905697 h 6858000"/>
                <a:gd name="connsiteX42" fmla="*/ 586592 w 712985"/>
                <a:gd name="connsiteY42" fmla="*/ 2746325 h 6858000"/>
                <a:gd name="connsiteX43" fmla="*/ 647211 w 712985"/>
                <a:gd name="connsiteY43" fmla="*/ 2620857 h 6858000"/>
                <a:gd name="connsiteX44" fmla="*/ 598120 w 712985"/>
                <a:gd name="connsiteY44" fmla="*/ 2501248 h 6858000"/>
                <a:gd name="connsiteX45" fmla="*/ 560897 w 712985"/>
                <a:gd name="connsiteY45" fmla="*/ 2471368 h 6858000"/>
                <a:gd name="connsiteX46" fmla="*/ 506928 w 712985"/>
                <a:gd name="connsiteY46" fmla="*/ 2272389 h 6858000"/>
                <a:gd name="connsiteX47" fmla="*/ 474122 w 712985"/>
                <a:gd name="connsiteY47" fmla="*/ 1983284 h 6858000"/>
                <a:gd name="connsiteX48" fmla="*/ 349180 w 712985"/>
                <a:gd name="connsiteY48" fmla="*/ 1510207 h 6858000"/>
                <a:gd name="connsiteX49" fmla="*/ 306451 w 712985"/>
                <a:gd name="connsiteY49" fmla="*/ 1430003 h 6858000"/>
                <a:gd name="connsiteX50" fmla="*/ 287747 w 712985"/>
                <a:gd name="connsiteY50" fmla="*/ 1336633 h 6858000"/>
                <a:gd name="connsiteX51" fmla="*/ 304326 w 712985"/>
                <a:gd name="connsiteY51" fmla="*/ 1298229 h 6858000"/>
                <a:gd name="connsiteX52" fmla="*/ 317671 w 712985"/>
                <a:gd name="connsiteY52" fmla="*/ 1136667 h 6858000"/>
                <a:gd name="connsiteX53" fmla="*/ 314959 w 712985"/>
                <a:gd name="connsiteY53" fmla="*/ 1106522 h 6858000"/>
                <a:gd name="connsiteX54" fmla="*/ 290675 w 712985"/>
                <a:gd name="connsiteY54" fmla="*/ 1004980 h 6858000"/>
                <a:gd name="connsiteX55" fmla="*/ 272712 w 712985"/>
                <a:gd name="connsiteY55" fmla="*/ 910357 h 6858000"/>
                <a:gd name="connsiteX56" fmla="*/ 270963 w 712985"/>
                <a:gd name="connsiteY56" fmla="*/ 667028 h 6858000"/>
                <a:gd name="connsiteX57" fmla="*/ 244986 w 712985"/>
                <a:gd name="connsiteY57" fmla="*/ 483131 h 6858000"/>
                <a:gd name="connsiteX58" fmla="*/ 241465 w 712985"/>
                <a:gd name="connsiteY58" fmla="*/ 397465 h 6858000"/>
                <a:gd name="connsiteX59" fmla="*/ 244890 w 712985"/>
                <a:gd name="connsiteY59" fmla="*/ 348507 h 6858000"/>
                <a:gd name="connsiteX60" fmla="*/ 293439 w 712985"/>
                <a:gd name="connsiteY60" fmla="*/ 233141 h 6858000"/>
                <a:gd name="connsiteX61" fmla="*/ 300513 w 712985"/>
                <a:gd name="connsiteY61" fmla="*/ 17206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712985" h="6858000">
                  <a:moveTo>
                    <a:pt x="280560" y="0"/>
                  </a:moveTo>
                  <a:lnTo>
                    <a:pt x="712985" y="0"/>
                  </a:lnTo>
                  <a:lnTo>
                    <a:pt x="712985" y="6858000"/>
                  </a:lnTo>
                  <a:lnTo>
                    <a:pt x="372527" y="6858000"/>
                  </a:lnTo>
                  <a:lnTo>
                    <a:pt x="372901" y="6835810"/>
                  </a:lnTo>
                  <a:cubicBezTo>
                    <a:pt x="343741" y="6729822"/>
                    <a:pt x="373381" y="6623551"/>
                    <a:pt x="363017" y="6518145"/>
                  </a:cubicBezTo>
                  <a:cubicBezTo>
                    <a:pt x="358372" y="6470360"/>
                    <a:pt x="362468" y="6422202"/>
                    <a:pt x="310498" y="6393936"/>
                  </a:cubicBezTo>
                  <a:cubicBezTo>
                    <a:pt x="303659" y="6390296"/>
                    <a:pt x="304819" y="6368800"/>
                    <a:pt x="305420" y="6355564"/>
                  </a:cubicBezTo>
                  <a:cubicBezTo>
                    <a:pt x="306594" y="6326166"/>
                    <a:pt x="314451" y="6296329"/>
                    <a:pt x="311030" y="6267729"/>
                  </a:cubicBezTo>
                  <a:cubicBezTo>
                    <a:pt x="304253" y="6208466"/>
                    <a:pt x="293104" y="6149393"/>
                    <a:pt x="281440" y="6090959"/>
                  </a:cubicBezTo>
                  <a:cubicBezTo>
                    <a:pt x="276978" y="6068911"/>
                    <a:pt x="266829" y="6048361"/>
                    <a:pt x="258928" y="6026981"/>
                  </a:cubicBezTo>
                  <a:cubicBezTo>
                    <a:pt x="254416" y="6015184"/>
                    <a:pt x="244605" y="6003083"/>
                    <a:pt x="245105" y="5991615"/>
                  </a:cubicBezTo>
                  <a:cubicBezTo>
                    <a:pt x="248075" y="5925141"/>
                    <a:pt x="216651" y="5867990"/>
                    <a:pt x="197441" y="5807458"/>
                  </a:cubicBezTo>
                  <a:cubicBezTo>
                    <a:pt x="188523" y="5779456"/>
                    <a:pt x="171697" y="5754078"/>
                    <a:pt x="159115" y="5727356"/>
                  </a:cubicBezTo>
                  <a:cubicBezTo>
                    <a:pt x="155717" y="5720411"/>
                    <a:pt x="152517" y="5712566"/>
                    <a:pt x="152306" y="5705270"/>
                  </a:cubicBezTo>
                  <a:cubicBezTo>
                    <a:pt x="151252" y="5663532"/>
                    <a:pt x="151674" y="5621922"/>
                    <a:pt x="150939" y="5580441"/>
                  </a:cubicBezTo>
                  <a:cubicBezTo>
                    <a:pt x="150326" y="5542748"/>
                    <a:pt x="147369" y="5505023"/>
                    <a:pt x="187956" y="5482729"/>
                  </a:cubicBezTo>
                  <a:cubicBezTo>
                    <a:pt x="194324" y="5479395"/>
                    <a:pt x="198291" y="5470181"/>
                    <a:pt x="201902" y="5463053"/>
                  </a:cubicBezTo>
                  <a:cubicBezTo>
                    <a:pt x="257480" y="5353065"/>
                    <a:pt x="249730" y="5298303"/>
                    <a:pt x="168174" y="5205662"/>
                  </a:cubicBezTo>
                  <a:cubicBezTo>
                    <a:pt x="159805" y="5196040"/>
                    <a:pt x="152161" y="5174340"/>
                    <a:pt x="157186" y="5166766"/>
                  </a:cubicBezTo>
                  <a:cubicBezTo>
                    <a:pt x="198743" y="5102508"/>
                    <a:pt x="186477" y="5038579"/>
                    <a:pt x="163999" y="4972256"/>
                  </a:cubicBezTo>
                  <a:cubicBezTo>
                    <a:pt x="158020" y="4955056"/>
                    <a:pt x="155299" y="4930181"/>
                    <a:pt x="163388" y="4915833"/>
                  </a:cubicBezTo>
                  <a:cubicBezTo>
                    <a:pt x="200708" y="4847649"/>
                    <a:pt x="186907" y="4780374"/>
                    <a:pt x="166361" y="4712964"/>
                  </a:cubicBezTo>
                  <a:cubicBezTo>
                    <a:pt x="163165" y="4702485"/>
                    <a:pt x="150748" y="4690669"/>
                    <a:pt x="140122" y="4687152"/>
                  </a:cubicBezTo>
                  <a:cubicBezTo>
                    <a:pt x="102452" y="4674589"/>
                    <a:pt x="86917" y="4644970"/>
                    <a:pt x="73058" y="4611951"/>
                  </a:cubicBezTo>
                  <a:cubicBezTo>
                    <a:pt x="50686" y="4559957"/>
                    <a:pt x="25516" y="4509149"/>
                    <a:pt x="3979" y="4456771"/>
                  </a:cubicBezTo>
                  <a:cubicBezTo>
                    <a:pt x="-1236" y="4443877"/>
                    <a:pt x="-726" y="4427139"/>
                    <a:pt x="2091" y="4412781"/>
                  </a:cubicBezTo>
                  <a:cubicBezTo>
                    <a:pt x="11653" y="4363733"/>
                    <a:pt x="45382" y="4329603"/>
                    <a:pt x="75905" y="4292897"/>
                  </a:cubicBezTo>
                  <a:cubicBezTo>
                    <a:pt x="89361" y="4276787"/>
                    <a:pt x="97880" y="4255660"/>
                    <a:pt x="104434" y="4235333"/>
                  </a:cubicBezTo>
                  <a:cubicBezTo>
                    <a:pt x="121200" y="4182569"/>
                    <a:pt x="135523" y="4128901"/>
                    <a:pt x="151065" y="4075686"/>
                  </a:cubicBezTo>
                  <a:cubicBezTo>
                    <a:pt x="152552" y="4070549"/>
                    <a:pt x="157315" y="4065932"/>
                    <a:pt x="161243" y="4061695"/>
                  </a:cubicBezTo>
                  <a:cubicBezTo>
                    <a:pt x="202828" y="4019095"/>
                    <a:pt x="244731" y="3976753"/>
                    <a:pt x="286285" y="3933862"/>
                  </a:cubicBezTo>
                  <a:cubicBezTo>
                    <a:pt x="294168" y="3925683"/>
                    <a:pt x="299393" y="3914571"/>
                    <a:pt x="306926" y="3905847"/>
                  </a:cubicBezTo>
                  <a:cubicBezTo>
                    <a:pt x="317292" y="3893589"/>
                    <a:pt x="326766" y="3878502"/>
                    <a:pt x="340015" y="3871199"/>
                  </a:cubicBezTo>
                  <a:cubicBezTo>
                    <a:pt x="381725" y="3848490"/>
                    <a:pt x="396760" y="3812013"/>
                    <a:pt x="400111" y="3767743"/>
                  </a:cubicBezTo>
                  <a:cubicBezTo>
                    <a:pt x="403294" y="3727294"/>
                    <a:pt x="405323" y="3686973"/>
                    <a:pt x="409694" y="3646690"/>
                  </a:cubicBezTo>
                  <a:cubicBezTo>
                    <a:pt x="414852" y="3597538"/>
                    <a:pt x="420910" y="3548579"/>
                    <a:pt x="428447" y="3499752"/>
                  </a:cubicBezTo>
                  <a:cubicBezTo>
                    <a:pt x="431696" y="3478619"/>
                    <a:pt x="435683" y="3456228"/>
                    <a:pt x="445033" y="3437349"/>
                  </a:cubicBezTo>
                  <a:cubicBezTo>
                    <a:pt x="470858" y="3384475"/>
                    <a:pt x="486179" y="3329236"/>
                    <a:pt x="471431" y="3272018"/>
                  </a:cubicBezTo>
                  <a:cubicBezTo>
                    <a:pt x="459682" y="3226180"/>
                    <a:pt x="472474" y="3185267"/>
                    <a:pt x="495919" y="3153432"/>
                  </a:cubicBezTo>
                  <a:cubicBezTo>
                    <a:pt x="538461" y="3095505"/>
                    <a:pt x="521296" y="3040311"/>
                    <a:pt x="499541" y="2985907"/>
                  </a:cubicBezTo>
                  <a:cubicBezTo>
                    <a:pt x="488276" y="2957871"/>
                    <a:pt x="486838" y="2934028"/>
                    <a:pt x="491640" y="2905697"/>
                  </a:cubicBezTo>
                  <a:cubicBezTo>
                    <a:pt x="502898" y="2840071"/>
                    <a:pt x="547705" y="2792141"/>
                    <a:pt x="586592" y="2746325"/>
                  </a:cubicBezTo>
                  <a:cubicBezTo>
                    <a:pt x="619786" y="2707275"/>
                    <a:pt x="636305" y="2665661"/>
                    <a:pt x="647211" y="2620857"/>
                  </a:cubicBezTo>
                  <a:cubicBezTo>
                    <a:pt x="661216" y="2564298"/>
                    <a:pt x="648982" y="2522027"/>
                    <a:pt x="598120" y="2501248"/>
                  </a:cubicBezTo>
                  <a:cubicBezTo>
                    <a:pt x="583733" y="2495506"/>
                    <a:pt x="566431" y="2484521"/>
                    <a:pt x="560897" y="2471368"/>
                  </a:cubicBezTo>
                  <a:cubicBezTo>
                    <a:pt x="533469" y="2407931"/>
                    <a:pt x="496686" y="2344634"/>
                    <a:pt x="506928" y="2272389"/>
                  </a:cubicBezTo>
                  <a:cubicBezTo>
                    <a:pt x="520879" y="2172517"/>
                    <a:pt x="509052" y="2077807"/>
                    <a:pt x="474122" y="1983284"/>
                  </a:cubicBezTo>
                  <a:cubicBezTo>
                    <a:pt x="417537" y="1829959"/>
                    <a:pt x="358639" y="1676886"/>
                    <a:pt x="349180" y="1510207"/>
                  </a:cubicBezTo>
                  <a:cubicBezTo>
                    <a:pt x="347619" y="1482573"/>
                    <a:pt x="326399" y="1451821"/>
                    <a:pt x="306451" y="1430003"/>
                  </a:cubicBezTo>
                  <a:cubicBezTo>
                    <a:pt x="268511" y="1388202"/>
                    <a:pt x="266127" y="1390512"/>
                    <a:pt x="287747" y="1336633"/>
                  </a:cubicBezTo>
                  <a:cubicBezTo>
                    <a:pt x="293070" y="1323756"/>
                    <a:pt x="295470" y="1308272"/>
                    <a:pt x="304326" y="1298229"/>
                  </a:cubicBezTo>
                  <a:cubicBezTo>
                    <a:pt x="349361" y="1247057"/>
                    <a:pt x="331041" y="1191986"/>
                    <a:pt x="317671" y="1136667"/>
                  </a:cubicBezTo>
                  <a:cubicBezTo>
                    <a:pt x="315148" y="1126990"/>
                    <a:pt x="311827" y="1115354"/>
                    <a:pt x="314959" y="1106522"/>
                  </a:cubicBezTo>
                  <a:cubicBezTo>
                    <a:pt x="329032" y="1066641"/>
                    <a:pt x="319157" y="1035231"/>
                    <a:pt x="290675" y="1004980"/>
                  </a:cubicBezTo>
                  <a:cubicBezTo>
                    <a:pt x="266138" y="978690"/>
                    <a:pt x="249805" y="947108"/>
                    <a:pt x="272712" y="910357"/>
                  </a:cubicBezTo>
                  <a:cubicBezTo>
                    <a:pt x="323486" y="828702"/>
                    <a:pt x="317578" y="747981"/>
                    <a:pt x="270963" y="667028"/>
                  </a:cubicBezTo>
                  <a:cubicBezTo>
                    <a:pt x="237707" y="609204"/>
                    <a:pt x="225082" y="549995"/>
                    <a:pt x="244986" y="483131"/>
                  </a:cubicBezTo>
                  <a:cubicBezTo>
                    <a:pt x="252708" y="457408"/>
                    <a:pt x="242285" y="426353"/>
                    <a:pt x="241465" y="397465"/>
                  </a:cubicBezTo>
                  <a:cubicBezTo>
                    <a:pt x="240850" y="381142"/>
                    <a:pt x="239176" y="363176"/>
                    <a:pt x="244890" y="348507"/>
                  </a:cubicBezTo>
                  <a:cubicBezTo>
                    <a:pt x="259350" y="309454"/>
                    <a:pt x="279299" y="272445"/>
                    <a:pt x="293439" y="233141"/>
                  </a:cubicBezTo>
                  <a:cubicBezTo>
                    <a:pt x="300152" y="214256"/>
                    <a:pt x="302437" y="192349"/>
                    <a:pt x="300513" y="172069"/>
                  </a:cubicBezTo>
                  <a:close/>
                </a:path>
              </a:pathLst>
            </a:custGeom>
            <a:blipFill>
              <a:blip r:embed="rId2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228903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42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434166-4BFE-FC1B-4DC6-DB718BA4E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141" y="1450655"/>
            <a:ext cx="3932030" cy="3956690"/>
          </a:xfrm>
        </p:spPr>
        <p:txBody>
          <a:bodyPr anchor="ctr">
            <a:normAutofit/>
          </a:bodyPr>
          <a:lstStyle/>
          <a:p>
            <a:r>
              <a:rPr lang="en-GB" sz="6800">
                <a:solidFill>
                  <a:schemeClr val="bg1"/>
                </a:solidFill>
                <a:cs typeface="Calibri Light"/>
              </a:rPr>
              <a:t>Reference List</a:t>
            </a:r>
            <a:endParaRPr lang="en-GB" sz="6800">
              <a:solidFill>
                <a:schemeClr val="bg1"/>
              </a:solidFill>
            </a:endParaRPr>
          </a:p>
        </p:txBody>
      </p:sp>
      <p:cxnSp>
        <p:nvCxnSpPr>
          <p:cNvPr id="86" name="Straight Connector 44">
            <a:extLst>
              <a:ext uri="{FF2B5EF4-FFF2-40B4-BE49-F238E27FC236}">
                <a16:creationId xmlns:a16="http://schemas.microsoft.com/office/drawing/2014/main" id="{067633D1-6EE6-4118-B9F0-B363477BE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14141" y="1450655"/>
            <a:ext cx="393203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46">
            <a:extLst>
              <a:ext uri="{FF2B5EF4-FFF2-40B4-BE49-F238E27FC236}">
                <a16:creationId xmlns:a16="http://schemas.microsoft.com/office/drawing/2014/main" id="{4AD7FFC6-42A9-49CB-B5E9-B3F6B03833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14141" y="5408571"/>
            <a:ext cx="393203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E8B71CD-526E-619A-D7A8-136444BD26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108061"/>
            <a:ext cx="5008901" cy="457197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700">
                <a:solidFill>
                  <a:schemeClr val="bg1"/>
                </a:solidFill>
                <a:latin typeface="Calibri"/>
                <a:cs typeface="Arial"/>
              </a:rPr>
              <a:t>Arnold, E.C. and Boggs, K.U., 2019. </a:t>
            </a:r>
            <a:r>
              <a:rPr lang="en-US" sz="1700" i="1">
                <a:solidFill>
                  <a:schemeClr val="bg1"/>
                </a:solidFill>
                <a:latin typeface="Calibri"/>
                <a:cs typeface="Arial"/>
              </a:rPr>
              <a:t>Interpersonal relationships e-book: professional communication skills for nurses</a:t>
            </a:r>
            <a:r>
              <a:rPr lang="en-US" sz="1700">
                <a:solidFill>
                  <a:schemeClr val="bg1"/>
                </a:solidFill>
                <a:latin typeface="Calibri"/>
                <a:cs typeface="Arial"/>
              </a:rPr>
              <a:t>. Elsevier Health Sciences.</a:t>
            </a:r>
          </a:p>
          <a:p>
            <a:r>
              <a:rPr lang="en-US" sz="1700">
                <a:solidFill>
                  <a:schemeClr val="bg1"/>
                </a:solidFill>
                <a:latin typeface="Calibri"/>
                <a:ea typeface="+mn-lt"/>
                <a:cs typeface="Arial"/>
              </a:rPr>
              <a:t>Bing images</a:t>
            </a:r>
          </a:p>
          <a:p>
            <a:r>
              <a:rPr lang="en-GB" sz="1700">
                <a:solidFill>
                  <a:schemeClr val="bg1"/>
                </a:solidFill>
                <a:ea typeface="+mn-lt"/>
                <a:cs typeface="+mn-lt"/>
              </a:rPr>
              <a:t>Gault, I. </a:t>
            </a:r>
            <a:r>
              <a:rPr lang="en-GB" sz="1700" i="1">
                <a:solidFill>
                  <a:schemeClr val="bg1"/>
                </a:solidFill>
                <a:ea typeface="+mn-lt"/>
                <a:cs typeface="+mn-lt"/>
              </a:rPr>
              <a:t>et al.</a:t>
            </a:r>
            <a:r>
              <a:rPr lang="en-GB" sz="1700">
                <a:solidFill>
                  <a:schemeClr val="bg1"/>
                </a:solidFill>
                <a:ea typeface="+mn-lt"/>
                <a:cs typeface="+mn-lt"/>
              </a:rPr>
              <a:t> (2017) </a:t>
            </a:r>
            <a:r>
              <a:rPr lang="en-GB" sz="1700" i="1">
                <a:solidFill>
                  <a:schemeClr val="bg1"/>
                </a:solidFill>
                <a:ea typeface="+mn-lt"/>
                <a:cs typeface="+mn-lt"/>
              </a:rPr>
              <a:t>Communication in nursing and healthcare : a guide for compassionate practice</a:t>
            </a:r>
            <a:r>
              <a:rPr lang="en-GB" sz="1700">
                <a:solidFill>
                  <a:schemeClr val="bg1"/>
                </a:solidFill>
                <a:ea typeface="+mn-lt"/>
                <a:cs typeface="+mn-lt"/>
              </a:rPr>
              <a:t>. London: SAGE Publications Ltd.</a:t>
            </a:r>
            <a:endParaRPr lang="en-GB" sz="1700">
              <a:solidFill>
                <a:schemeClr val="bg1"/>
              </a:solidFill>
              <a:cs typeface="Calibri"/>
            </a:endParaRPr>
          </a:p>
          <a:p>
            <a:r>
              <a:rPr lang="en-GB" sz="1700">
                <a:solidFill>
                  <a:schemeClr val="bg1"/>
                </a:solidFill>
                <a:ea typeface="+mn-lt"/>
                <a:cs typeface="+mn-lt"/>
              </a:rPr>
              <a:t>Ratna, H., 2019. The importance of effective communication in healthcare practice. </a:t>
            </a:r>
            <a:r>
              <a:rPr lang="en-GB" sz="1700" i="1">
                <a:solidFill>
                  <a:schemeClr val="bg1"/>
                </a:solidFill>
                <a:ea typeface="+mn-lt"/>
                <a:cs typeface="+mn-lt"/>
              </a:rPr>
              <a:t>Harvard Public Health Review</a:t>
            </a:r>
            <a:r>
              <a:rPr lang="en-GB" sz="1700">
                <a:solidFill>
                  <a:schemeClr val="bg1"/>
                </a:solidFill>
                <a:ea typeface="+mn-lt"/>
                <a:cs typeface="+mn-lt"/>
              </a:rPr>
              <a:t>, </a:t>
            </a:r>
            <a:r>
              <a:rPr lang="en-GB" sz="1700" i="1">
                <a:solidFill>
                  <a:schemeClr val="bg1"/>
                </a:solidFill>
                <a:ea typeface="+mn-lt"/>
                <a:cs typeface="+mn-lt"/>
              </a:rPr>
              <a:t>23</a:t>
            </a:r>
            <a:r>
              <a:rPr lang="en-GB" sz="1700">
                <a:solidFill>
                  <a:schemeClr val="bg1"/>
                </a:solidFill>
                <a:ea typeface="+mn-lt"/>
                <a:cs typeface="+mn-lt"/>
              </a:rPr>
              <a:t>, pp.1-6.</a:t>
            </a:r>
            <a:r>
              <a:rPr lang="en-US" sz="1700">
                <a:solidFill>
                  <a:schemeClr val="bg1"/>
                </a:solidFill>
                <a:latin typeface="Calibri"/>
                <a:cs typeface="Arial"/>
              </a:rPr>
              <a:t> </a:t>
            </a:r>
            <a:endParaRPr lang="en-GB" sz="1700">
              <a:solidFill>
                <a:schemeClr val="bg1"/>
              </a:solidFill>
              <a:latin typeface="Calibri"/>
              <a:ea typeface="+mn-lt"/>
              <a:cs typeface="+mn-lt"/>
            </a:endParaRPr>
          </a:p>
          <a:p>
            <a:r>
              <a:rPr lang="en-US" sz="1700">
                <a:solidFill>
                  <a:schemeClr val="bg1"/>
                </a:solidFill>
                <a:ea typeface="+mn-lt"/>
                <a:cs typeface="+mn-lt"/>
              </a:rPr>
              <a:t>Silverman, J.D. and Rosenbaum, M.E. (2013) ‘Training for Effective Communication in Healthcare Settings’, in </a:t>
            </a:r>
            <a:r>
              <a:rPr lang="en-US" sz="1700" i="1">
                <a:solidFill>
                  <a:schemeClr val="bg1"/>
                </a:solidFill>
                <a:ea typeface="+mn-lt"/>
                <a:cs typeface="+mn-lt"/>
              </a:rPr>
              <a:t>The Oxford Handbook of Health Communication, Behavior Change, and Treatment Adherence</a:t>
            </a:r>
            <a:r>
              <a:rPr lang="en-US" sz="1700">
                <a:solidFill>
                  <a:schemeClr val="bg1"/>
                </a:solidFill>
                <a:ea typeface="+mn-lt"/>
                <a:cs typeface="+mn-lt"/>
              </a:rPr>
              <a:t>. Oxford University Press. Available at: https://doi.org/10.1093/oxfordhb/9780199795833.013.022.</a:t>
            </a:r>
            <a:endParaRPr lang="en-US" sz="1700">
              <a:solidFill>
                <a:schemeClr val="bg1"/>
              </a:solidFill>
              <a:cs typeface="Arial"/>
            </a:endParaRPr>
          </a:p>
          <a:p>
            <a:endParaRPr lang="en-GB" sz="1700">
              <a:solidFill>
                <a:schemeClr val="bg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654390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1234</TotalTime>
  <Words>580</Words>
  <Application>Microsoft Office PowerPoint</Application>
  <PresentationFormat>Widescreen</PresentationFormat>
  <Paragraphs>51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Effective Communication</vt:lpstr>
      <vt:lpstr>Communication is... </vt:lpstr>
      <vt:lpstr>Why is effective communication essential in health and social care?</vt:lpstr>
      <vt:lpstr>Transactional model of communication</vt:lpstr>
      <vt:lpstr>To effectively communicate in a transactional manner</vt:lpstr>
      <vt:lpstr>Ways effective communication may be used in a health and social care context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Karen Tobin (2129244)</cp:lastModifiedBy>
  <cp:revision>765</cp:revision>
  <dcterms:created xsi:type="dcterms:W3CDTF">2013-07-15T20:26:40Z</dcterms:created>
  <dcterms:modified xsi:type="dcterms:W3CDTF">2023-03-12T16:53:40Z</dcterms:modified>
</cp:coreProperties>
</file>