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3" autoAdjust="0"/>
    <p:restoredTop sz="94719"/>
  </p:normalViewPr>
  <p:slideViewPr>
    <p:cSldViewPr snapToGrid="0">
      <p:cViewPr varScale="1">
        <p:scale>
          <a:sx n="119" d="100"/>
          <a:sy n="119" d="100"/>
        </p:scale>
        <p:origin x="23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8BDAF1-6AB8-4E64-AAE3-469819BAFD4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806698A3-E955-42BA-8A1C-B841CC9A3922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Introduction</a:t>
          </a:r>
        </a:p>
      </dgm:t>
    </dgm:pt>
    <dgm:pt modelId="{FF939DB3-0E3C-48D0-8629-F23EF7631ED9}" type="parTrans" cxnId="{8DE2CE4C-E1E5-4AD0-B0FB-FBDD1035834D}">
      <dgm:prSet/>
      <dgm:spPr/>
      <dgm:t>
        <a:bodyPr/>
        <a:lstStyle/>
        <a:p>
          <a:endParaRPr lang="en-US"/>
        </a:p>
      </dgm:t>
    </dgm:pt>
    <dgm:pt modelId="{B7A05143-BFF8-43A5-B232-1CA4277616F1}" type="sibTrans" cxnId="{8DE2CE4C-E1E5-4AD0-B0FB-FBDD1035834D}">
      <dgm:prSet/>
      <dgm:spPr/>
      <dgm:t>
        <a:bodyPr/>
        <a:lstStyle/>
        <a:p>
          <a:endParaRPr lang="en-US"/>
        </a:p>
      </dgm:t>
    </dgm:pt>
    <dgm:pt modelId="{3795447A-45BA-46E8-87E3-C9F02D5964BF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Literature review</a:t>
          </a:r>
        </a:p>
      </dgm:t>
    </dgm:pt>
    <dgm:pt modelId="{C85BAF34-95C0-48D0-BF21-4484A68087B9}" type="parTrans" cxnId="{CBA8564A-53ED-4A70-8137-9725CEBA3AF6}">
      <dgm:prSet/>
      <dgm:spPr/>
      <dgm:t>
        <a:bodyPr/>
        <a:lstStyle/>
        <a:p>
          <a:endParaRPr lang="en-US"/>
        </a:p>
      </dgm:t>
    </dgm:pt>
    <dgm:pt modelId="{C2131861-5E5A-4A88-A34A-BFF54EF0D27B}" type="sibTrans" cxnId="{CBA8564A-53ED-4A70-8137-9725CEBA3AF6}">
      <dgm:prSet/>
      <dgm:spPr/>
      <dgm:t>
        <a:bodyPr/>
        <a:lstStyle/>
        <a:p>
          <a:endParaRPr lang="en-US"/>
        </a:p>
      </dgm:t>
    </dgm:pt>
    <dgm:pt modelId="{51639405-7CEE-4430-9547-10A89901D059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Literature review contd.</a:t>
          </a:r>
        </a:p>
      </dgm:t>
    </dgm:pt>
    <dgm:pt modelId="{0CF75135-4F01-4450-AC0F-9B4064AAA0C0}" type="parTrans" cxnId="{471271BC-12F2-4655-96C5-D634C5A14712}">
      <dgm:prSet/>
      <dgm:spPr/>
      <dgm:t>
        <a:bodyPr/>
        <a:lstStyle/>
        <a:p>
          <a:endParaRPr lang="en-US"/>
        </a:p>
      </dgm:t>
    </dgm:pt>
    <dgm:pt modelId="{BD20023F-A420-49CE-87B8-5266DCCF01C8}" type="sibTrans" cxnId="{471271BC-12F2-4655-96C5-D634C5A14712}">
      <dgm:prSet/>
      <dgm:spPr/>
      <dgm:t>
        <a:bodyPr/>
        <a:lstStyle/>
        <a:p>
          <a:endParaRPr lang="en-US"/>
        </a:p>
      </dgm:t>
    </dgm:pt>
    <dgm:pt modelId="{7992A82A-B2EA-4AF4-97C2-E13320B6897A}">
      <dgm:prSet custT="1"/>
      <dgm:spPr/>
      <dgm:t>
        <a:bodyPr/>
        <a:lstStyle/>
        <a:p>
          <a:r>
            <a:rPr lang="en-US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Literature review contd.</a:t>
          </a:r>
        </a:p>
      </dgm:t>
    </dgm:pt>
    <dgm:pt modelId="{83929AC8-1345-4A9D-B062-5B26A5DA51A4}" type="parTrans" cxnId="{8D25835E-5B8F-4586-9D4A-09E61EBD6202}">
      <dgm:prSet/>
      <dgm:spPr/>
      <dgm:t>
        <a:bodyPr/>
        <a:lstStyle/>
        <a:p>
          <a:endParaRPr lang="en-US"/>
        </a:p>
      </dgm:t>
    </dgm:pt>
    <dgm:pt modelId="{D44C68C1-39D2-42F3-9CCC-AF120BDC13C8}" type="sibTrans" cxnId="{8D25835E-5B8F-4586-9D4A-09E61EBD6202}">
      <dgm:prSet/>
      <dgm:spPr/>
      <dgm:t>
        <a:bodyPr/>
        <a:lstStyle/>
        <a:p>
          <a:endParaRPr lang="en-US"/>
        </a:p>
      </dgm:t>
    </dgm:pt>
    <dgm:pt modelId="{C4DDE127-3739-4C76-AC80-3021368C9CE1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Application to the Hotel and hospitality sector</a:t>
          </a:r>
        </a:p>
      </dgm:t>
    </dgm:pt>
    <dgm:pt modelId="{4CA86970-85AC-4F88-8968-BE8A979D06BD}" type="parTrans" cxnId="{0BAC59DA-FB40-4F54-91D7-DBA1259EEAF0}">
      <dgm:prSet/>
      <dgm:spPr/>
      <dgm:t>
        <a:bodyPr/>
        <a:lstStyle/>
        <a:p>
          <a:endParaRPr lang="en-US"/>
        </a:p>
      </dgm:t>
    </dgm:pt>
    <dgm:pt modelId="{C0DA07B0-B1DD-4D72-898E-E9A910232888}" type="sibTrans" cxnId="{0BAC59DA-FB40-4F54-91D7-DBA1259EEAF0}">
      <dgm:prSet/>
      <dgm:spPr/>
      <dgm:t>
        <a:bodyPr/>
        <a:lstStyle/>
        <a:p>
          <a:endParaRPr lang="en-US"/>
        </a:p>
      </dgm:t>
    </dgm:pt>
    <dgm:pt modelId="{D983B900-0DDC-4F34-A672-0618D93DE879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Application to the Hotel and hospitality sector contd.</a:t>
          </a:r>
        </a:p>
      </dgm:t>
    </dgm:pt>
    <dgm:pt modelId="{628593A1-0FFF-4656-8C39-F5B06E058E66}" type="parTrans" cxnId="{DCF3E470-E0EA-44B4-B6C0-7147FE41F578}">
      <dgm:prSet/>
      <dgm:spPr/>
      <dgm:t>
        <a:bodyPr/>
        <a:lstStyle/>
        <a:p>
          <a:endParaRPr lang="en-US"/>
        </a:p>
      </dgm:t>
    </dgm:pt>
    <dgm:pt modelId="{3FC8AB84-0F10-4202-AFC2-3BBD7FBB2BBE}" type="sibTrans" cxnId="{DCF3E470-E0EA-44B4-B6C0-7147FE41F578}">
      <dgm:prSet/>
      <dgm:spPr/>
      <dgm:t>
        <a:bodyPr/>
        <a:lstStyle/>
        <a:p>
          <a:endParaRPr lang="en-US"/>
        </a:p>
      </dgm:t>
    </dgm:pt>
    <dgm:pt modelId="{648ED0CB-60B2-4A10-8A23-1D9433F36B83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Application to the Hotel and hospitality sector contd.</a:t>
          </a:r>
        </a:p>
      </dgm:t>
    </dgm:pt>
    <dgm:pt modelId="{3567CA2D-1757-433D-88BB-EF096DF04C4D}" type="parTrans" cxnId="{79E0FE87-C195-4062-A6EE-9E948B2479BB}">
      <dgm:prSet/>
      <dgm:spPr/>
      <dgm:t>
        <a:bodyPr/>
        <a:lstStyle/>
        <a:p>
          <a:endParaRPr lang="en-US"/>
        </a:p>
      </dgm:t>
    </dgm:pt>
    <dgm:pt modelId="{7D622A91-A787-4367-B0FB-88649C5BE7EE}" type="sibTrans" cxnId="{79E0FE87-C195-4062-A6EE-9E948B2479BB}">
      <dgm:prSet/>
      <dgm:spPr/>
      <dgm:t>
        <a:bodyPr/>
        <a:lstStyle/>
        <a:p>
          <a:endParaRPr lang="en-US"/>
        </a:p>
      </dgm:t>
    </dgm:pt>
    <dgm:pt modelId="{C750E10A-4F84-4088-A7A8-4E6ECA4E9B22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Evaluation of Future policy and management operations for Marriott</a:t>
          </a:r>
        </a:p>
      </dgm:t>
    </dgm:pt>
    <dgm:pt modelId="{2F0D070B-2FE9-4E59-811F-DE2A922A1397}" type="parTrans" cxnId="{AF9FE23F-033E-4557-9A41-5A1F3C107B0F}">
      <dgm:prSet/>
      <dgm:spPr/>
      <dgm:t>
        <a:bodyPr/>
        <a:lstStyle/>
        <a:p>
          <a:endParaRPr lang="en-US"/>
        </a:p>
      </dgm:t>
    </dgm:pt>
    <dgm:pt modelId="{DFCBFDF2-6234-4E27-9531-76C2D04817B9}" type="sibTrans" cxnId="{AF9FE23F-033E-4557-9A41-5A1F3C107B0F}">
      <dgm:prSet/>
      <dgm:spPr/>
      <dgm:t>
        <a:bodyPr/>
        <a:lstStyle/>
        <a:p>
          <a:endParaRPr lang="en-US"/>
        </a:p>
      </dgm:t>
    </dgm:pt>
    <dgm:pt modelId="{978057B0-3888-4C5A-93FC-330694F0BE06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gm:t>
    </dgm:pt>
    <dgm:pt modelId="{5E298F2B-6007-4F7D-8027-8C2E75BBE53A}" type="parTrans" cxnId="{FEAE511D-73E2-4798-A23C-68D6EF03301C}">
      <dgm:prSet/>
      <dgm:spPr/>
      <dgm:t>
        <a:bodyPr/>
        <a:lstStyle/>
        <a:p>
          <a:endParaRPr lang="en-US"/>
        </a:p>
      </dgm:t>
    </dgm:pt>
    <dgm:pt modelId="{01BA12D8-80F1-4FA1-AEDE-8AABE2AED484}" type="sibTrans" cxnId="{FEAE511D-73E2-4798-A23C-68D6EF03301C}">
      <dgm:prSet/>
      <dgm:spPr/>
      <dgm:t>
        <a:bodyPr/>
        <a:lstStyle/>
        <a:p>
          <a:endParaRPr lang="en-US"/>
        </a:p>
      </dgm:t>
    </dgm:pt>
    <dgm:pt modelId="{5032A763-D24B-472B-8A72-937E330D65DA}">
      <dgm:prSet custT="1"/>
      <dgm:spPr/>
      <dgm:t>
        <a:bodyPr/>
        <a:lstStyle/>
        <a:p>
          <a:r>
            <a:rPr lang="en-US" sz="1200">
              <a:latin typeface="Times New Roman" panose="02020603050405020304" pitchFamily="18" charset="0"/>
              <a:cs typeface="Times New Roman" panose="02020603050405020304" pitchFamily="18" charset="0"/>
            </a:rPr>
            <a:t>References</a:t>
          </a:r>
        </a:p>
      </dgm:t>
    </dgm:pt>
    <dgm:pt modelId="{50DD3163-B1A2-452D-BBF6-1CA2E72F935C}" type="parTrans" cxnId="{532FDF16-9F9A-42B4-9419-B7B0343FE782}">
      <dgm:prSet/>
      <dgm:spPr/>
      <dgm:t>
        <a:bodyPr/>
        <a:lstStyle/>
        <a:p>
          <a:endParaRPr lang="en-US"/>
        </a:p>
      </dgm:t>
    </dgm:pt>
    <dgm:pt modelId="{841EAA8B-7139-4671-9E45-2181ECF5B2EA}" type="sibTrans" cxnId="{532FDF16-9F9A-42B4-9419-B7B0343FE782}">
      <dgm:prSet/>
      <dgm:spPr/>
      <dgm:t>
        <a:bodyPr/>
        <a:lstStyle/>
        <a:p>
          <a:endParaRPr lang="en-US"/>
        </a:p>
      </dgm:t>
    </dgm:pt>
    <dgm:pt modelId="{FAD14577-DC81-42E2-B0D5-EE7BDF94427D}">
      <dgm:prSet custT="1"/>
      <dgm:spPr/>
      <dgm:t>
        <a:bodyPr/>
        <a:lstStyle/>
        <a:p>
          <a:r>
            <a:rPr lang="en-US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Thank You</a:t>
          </a:r>
        </a:p>
      </dgm:t>
    </dgm:pt>
    <dgm:pt modelId="{A30F0985-2CBF-43D8-B10E-602B552EA534}" type="parTrans" cxnId="{5A45AEFB-C844-4774-B9BA-D526E78F890B}">
      <dgm:prSet/>
      <dgm:spPr/>
      <dgm:t>
        <a:bodyPr/>
        <a:lstStyle/>
        <a:p>
          <a:endParaRPr lang="en-US"/>
        </a:p>
      </dgm:t>
    </dgm:pt>
    <dgm:pt modelId="{7D545844-BE11-40F6-91D0-6BF6F9E1C1E9}" type="sibTrans" cxnId="{5A45AEFB-C844-4774-B9BA-D526E78F890B}">
      <dgm:prSet/>
      <dgm:spPr/>
      <dgm:t>
        <a:bodyPr/>
        <a:lstStyle/>
        <a:p>
          <a:endParaRPr lang="en-US"/>
        </a:p>
      </dgm:t>
    </dgm:pt>
    <dgm:pt modelId="{F81FA7E9-16FC-4772-9B25-829495F12C37}" type="pres">
      <dgm:prSet presAssocID="{298BDAF1-6AB8-4E64-AAE3-469819BAFD46}" presName="Name0" presStyleCnt="0">
        <dgm:presLayoutVars>
          <dgm:dir/>
          <dgm:resizeHandles val="exact"/>
        </dgm:presLayoutVars>
      </dgm:prSet>
      <dgm:spPr/>
    </dgm:pt>
    <dgm:pt modelId="{938C6740-0968-4864-B6F2-B7D2EFE60B17}" type="pres">
      <dgm:prSet presAssocID="{806698A3-E955-42BA-8A1C-B841CC9A3922}" presName="node" presStyleLbl="node1" presStyleIdx="0" presStyleCnt="11">
        <dgm:presLayoutVars>
          <dgm:bulletEnabled val="1"/>
        </dgm:presLayoutVars>
      </dgm:prSet>
      <dgm:spPr/>
    </dgm:pt>
    <dgm:pt modelId="{2EB72A29-2B51-43BD-9925-CCC21445CD13}" type="pres">
      <dgm:prSet presAssocID="{B7A05143-BFF8-43A5-B232-1CA4277616F1}" presName="sibTrans" presStyleLbl="sibTrans1D1" presStyleIdx="0" presStyleCnt="10"/>
      <dgm:spPr/>
    </dgm:pt>
    <dgm:pt modelId="{ED82A0AD-89D1-43AE-8CF0-A1B4EE9C1AC9}" type="pres">
      <dgm:prSet presAssocID="{B7A05143-BFF8-43A5-B232-1CA4277616F1}" presName="connectorText" presStyleLbl="sibTrans1D1" presStyleIdx="0" presStyleCnt="10"/>
      <dgm:spPr/>
    </dgm:pt>
    <dgm:pt modelId="{9EFD3EE7-D066-42E0-8070-8E42F5CCC548}" type="pres">
      <dgm:prSet presAssocID="{3795447A-45BA-46E8-87E3-C9F02D5964BF}" presName="node" presStyleLbl="node1" presStyleIdx="1" presStyleCnt="11">
        <dgm:presLayoutVars>
          <dgm:bulletEnabled val="1"/>
        </dgm:presLayoutVars>
      </dgm:prSet>
      <dgm:spPr/>
    </dgm:pt>
    <dgm:pt modelId="{AF3E031E-3984-4B78-99D8-DFD77CAD6C1C}" type="pres">
      <dgm:prSet presAssocID="{C2131861-5E5A-4A88-A34A-BFF54EF0D27B}" presName="sibTrans" presStyleLbl="sibTrans1D1" presStyleIdx="1" presStyleCnt="10"/>
      <dgm:spPr/>
    </dgm:pt>
    <dgm:pt modelId="{B9B5A34D-7F60-48A7-8DAE-DCF96FB60CAE}" type="pres">
      <dgm:prSet presAssocID="{C2131861-5E5A-4A88-A34A-BFF54EF0D27B}" presName="connectorText" presStyleLbl="sibTrans1D1" presStyleIdx="1" presStyleCnt="10"/>
      <dgm:spPr/>
    </dgm:pt>
    <dgm:pt modelId="{68D41B39-A6A9-44E7-A875-6641B2966ADB}" type="pres">
      <dgm:prSet presAssocID="{51639405-7CEE-4430-9547-10A89901D059}" presName="node" presStyleLbl="node1" presStyleIdx="2" presStyleCnt="11">
        <dgm:presLayoutVars>
          <dgm:bulletEnabled val="1"/>
        </dgm:presLayoutVars>
      </dgm:prSet>
      <dgm:spPr/>
    </dgm:pt>
    <dgm:pt modelId="{D0D20CEA-7C09-4277-AEDA-4492FF801A3E}" type="pres">
      <dgm:prSet presAssocID="{BD20023F-A420-49CE-87B8-5266DCCF01C8}" presName="sibTrans" presStyleLbl="sibTrans1D1" presStyleIdx="2" presStyleCnt="10"/>
      <dgm:spPr/>
    </dgm:pt>
    <dgm:pt modelId="{AD9EB62D-1D1F-419B-BAA2-67030B97FC7E}" type="pres">
      <dgm:prSet presAssocID="{BD20023F-A420-49CE-87B8-5266DCCF01C8}" presName="connectorText" presStyleLbl="sibTrans1D1" presStyleIdx="2" presStyleCnt="10"/>
      <dgm:spPr/>
    </dgm:pt>
    <dgm:pt modelId="{E6EFA1B0-6DBC-4E13-BE92-E098F909C010}" type="pres">
      <dgm:prSet presAssocID="{7992A82A-B2EA-4AF4-97C2-E13320B6897A}" presName="node" presStyleLbl="node1" presStyleIdx="3" presStyleCnt="11">
        <dgm:presLayoutVars>
          <dgm:bulletEnabled val="1"/>
        </dgm:presLayoutVars>
      </dgm:prSet>
      <dgm:spPr/>
    </dgm:pt>
    <dgm:pt modelId="{8E0FCF46-7D9D-4769-9E56-E1A2559181A3}" type="pres">
      <dgm:prSet presAssocID="{D44C68C1-39D2-42F3-9CCC-AF120BDC13C8}" presName="sibTrans" presStyleLbl="sibTrans1D1" presStyleIdx="3" presStyleCnt="10"/>
      <dgm:spPr/>
    </dgm:pt>
    <dgm:pt modelId="{F526DAAD-F074-40BA-A0AA-FC93DA25DBA0}" type="pres">
      <dgm:prSet presAssocID="{D44C68C1-39D2-42F3-9CCC-AF120BDC13C8}" presName="connectorText" presStyleLbl="sibTrans1D1" presStyleIdx="3" presStyleCnt="10"/>
      <dgm:spPr/>
    </dgm:pt>
    <dgm:pt modelId="{C6DF1BC0-5362-43C7-9A61-7DC6F7A08B5E}" type="pres">
      <dgm:prSet presAssocID="{C4DDE127-3739-4C76-AC80-3021368C9CE1}" presName="node" presStyleLbl="node1" presStyleIdx="4" presStyleCnt="11">
        <dgm:presLayoutVars>
          <dgm:bulletEnabled val="1"/>
        </dgm:presLayoutVars>
      </dgm:prSet>
      <dgm:spPr/>
    </dgm:pt>
    <dgm:pt modelId="{84E12FF4-7DE6-46A3-9B96-FD6D637BB593}" type="pres">
      <dgm:prSet presAssocID="{C0DA07B0-B1DD-4D72-898E-E9A910232888}" presName="sibTrans" presStyleLbl="sibTrans1D1" presStyleIdx="4" presStyleCnt="10"/>
      <dgm:spPr/>
    </dgm:pt>
    <dgm:pt modelId="{6A3A6484-9E46-43D3-B426-CE6360B2F581}" type="pres">
      <dgm:prSet presAssocID="{C0DA07B0-B1DD-4D72-898E-E9A910232888}" presName="connectorText" presStyleLbl="sibTrans1D1" presStyleIdx="4" presStyleCnt="10"/>
      <dgm:spPr/>
    </dgm:pt>
    <dgm:pt modelId="{4CA27160-6804-4904-8A8F-E63357C43644}" type="pres">
      <dgm:prSet presAssocID="{D983B900-0DDC-4F34-A672-0618D93DE879}" presName="node" presStyleLbl="node1" presStyleIdx="5" presStyleCnt="11">
        <dgm:presLayoutVars>
          <dgm:bulletEnabled val="1"/>
        </dgm:presLayoutVars>
      </dgm:prSet>
      <dgm:spPr/>
    </dgm:pt>
    <dgm:pt modelId="{E752B518-91D3-4966-A103-7085F87DF83E}" type="pres">
      <dgm:prSet presAssocID="{3FC8AB84-0F10-4202-AFC2-3BBD7FBB2BBE}" presName="sibTrans" presStyleLbl="sibTrans1D1" presStyleIdx="5" presStyleCnt="10"/>
      <dgm:spPr/>
    </dgm:pt>
    <dgm:pt modelId="{BEF53E55-ABBF-4DBE-82D6-FAA05F4EA61F}" type="pres">
      <dgm:prSet presAssocID="{3FC8AB84-0F10-4202-AFC2-3BBD7FBB2BBE}" presName="connectorText" presStyleLbl="sibTrans1D1" presStyleIdx="5" presStyleCnt="10"/>
      <dgm:spPr/>
    </dgm:pt>
    <dgm:pt modelId="{BDA51959-006C-45D2-A25B-F5698F0D2D80}" type="pres">
      <dgm:prSet presAssocID="{648ED0CB-60B2-4A10-8A23-1D9433F36B83}" presName="node" presStyleLbl="node1" presStyleIdx="6" presStyleCnt="11">
        <dgm:presLayoutVars>
          <dgm:bulletEnabled val="1"/>
        </dgm:presLayoutVars>
      </dgm:prSet>
      <dgm:spPr/>
    </dgm:pt>
    <dgm:pt modelId="{BFB15C6D-0020-4F23-B925-3B3622F73DBA}" type="pres">
      <dgm:prSet presAssocID="{7D622A91-A787-4367-B0FB-88649C5BE7EE}" presName="sibTrans" presStyleLbl="sibTrans1D1" presStyleIdx="6" presStyleCnt="10"/>
      <dgm:spPr/>
    </dgm:pt>
    <dgm:pt modelId="{DC639419-4AD6-44C6-9E5F-F8FB0AEA5636}" type="pres">
      <dgm:prSet presAssocID="{7D622A91-A787-4367-B0FB-88649C5BE7EE}" presName="connectorText" presStyleLbl="sibTrans1D1" presStyleIdx="6" presStyleCnt="10"/>
      <dgm:spPr/>
    </dgm:pt>
    <dgm:pt modelId="{0AAF96BC-B22A-4C67-96D4-201A29ACF978}" type="pres">
      <dgm:prSet presAssocID="{C750E10A-4F84-4088-A7A8-4E6ECA4E9B22}" presName="node" presStyleLbl="node1" presStyleIdx="7" presStyleCnt="11">
        <dgm:presLayoutVars>
          <dgm:bulletEnabled val="1"/>
        </dgm:presLayoutVars>
      </dgm:prSet>
      <dgm:spPr/>
    </dgm:pt>
    <dgm:pt modelId="{C9DF9AC3-414D-4C96-B852-7CDF583F1C53}" type="pres">
      <dgm:prSet presAssocID="{DFCBFDF2-6234-4E27-9531-76C2D04817B9}" presName="sibTrans" presStyleLbl="sibTrans1D1" presStyleIdx="7" presStyleCnt="10"/>
      <dgm:spPr/>
    </dgm:pt>
    <dgm:pt modelId="{2052AD07-5C9E-43C0-BAFD-75E1F47591DD}" type="pres">
      <dgm:prSet presAssocID="{DFCBFDF2-6234-4E27-9531-76C2D04817B9}" presName="connectorText" presStyleLbl="sibTrans1D1" presStyleIdx="7" presStyleCnt="10"/>
      <dgm:spPr/>
    </dgm:pt>
    <dgm:pt modelId="{CDEAA9D5-F474-45E5-ACDC-BAE2BDFB41E7}" type="pres">
      <dgm:prSet presAssocID="{978057B0-3888-4C5A-93FC-330694F0BE06}" presName="node" presStyleLbl="node1" presStyleIdx="8" presStyleCnt="11">
        <dgm:presLayoutVars>
          <dgm:bulletEnabled val="1"/>
        </dgm:presLayoutVars>
      </dgm:prSet>
      <dgm:spPr/>
    </dgm:pt>
    <dgm:pt modelId="{FAD49031-797E-450F-AD93-FE1A23305F5B}" type="pres">
      <dgm:prSet presAssocID="{01BA12D8-80F1-4FA1-AEDE-8AABE2AED484}" presName="sibTrans" presStyleLbl="sibTrans1D1" presStyleIdx="8" presStyleCnt="10"/>
      <dgm:spPr/>
    </dgm:pt>
    <dgm:pt modelId="{552A95AA-090A-4B74-9B61-2FAE2FD90A4E}" type="pres">
      <dgm:prSet presAssocID="{01BA12D8-80F1-4FA1-AEDE-8AABE2AED484}" presName="connectorText" presStyleLbl="sibTrans1D1" presStyleIdx="8" presStyleCnt="10"/>
      <dgm:spPr/>
    </dgm:pt>
    <dgm:pt modelId="{CF00C08E-5B45-4D99-AEBA-D1D0A5BBE31D}" type="pres">
      <dgm:prSet presAssocID="{5032A763-D24B-472B-8A72-937E330D65DA}" presName="node" presStyleLbl="node1" presStyleIdx="9" presStyleCnt="11">
        <dgm:presLayoutVars>
          <dgm:bulletEnabled val="1"/>
        </dgm:presLayoutVars>
      </dgm:prSet>
      <dgm:spPr/>
    </dgm:pt>
    <dgm:pt modelId="{DF021C6E-B20F-4341-BA67-5B862B2A916D}" type="pres">
      <dgm:prSet presAssocID="{841EAA8B-7139-4671-9E45-2181ECF5B2EA}" presName="sibTrans" presStyleLbl="sibTrans1D1" presStyleIdx="9" presStyleCnt="10"/>
      <dgm:spPr/>
    </dgm:pt>
    <dgm:pt modelId="{4A1FC0C9-4D75-4718-AB5E-37766D31EDF2}" type="pres">
      <dgm:prSet presAssocID="{841EAA8B-7139-4671-9E45-2181ECF5B2EA}" presName="connectorText" presStyleLbl="sibTrans1D1" presStyleIdx="9" presStyleCnt="10"/>
      <dgm:spPr/>
    </dgm:pt>
    <dgm:pt modelId="{70187882-516A-45D6-A26F-BEE5514B4DFD}" type="pres">
      <dgm:prSet presAssocID="{FAD14577-DC81-42E2-B0D5-EE7BDF94427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E80E4904-3BCD-4873-841E-42AF5079235A}" type="presOf" srcId="{BD20023F-A420-49CE-87B8-5266DCCF01C8}" destId="{AD9EB62D-1D1F-419B-BAA2-67030B97FC7E}" srcOrd="1" destOrd="0" presId="urn:microsoft.com/office/officeart/2016/7/layout/RepeatingBendingProcessNew"/>
    <dgm:cxn modelId="{D89D7D07-6320-4508-8CE6-660D592830CE}" type="presOf" srcId="{01BA12D8-80F1-4FA1-AEDE-8AABE2AED484}" destId="{552A95AA-090A-4B74-9B61-2FAE2FD90A4E}" srcOrd="1" destOrd="0" presId="urn:microsoft.com/office/officeart/2016/7/layout/RepeatingBendingProcessNew"/>
    <dgm:cxn modelId="{96C4ED12-4166-445E-AA2E-94612863ECC4}" type="presOf" srcId="{C2131861-5E5A-4A88-A34A-BFF54EF0D27B}" destId="{B9B5A34D-7F60-48A7-8DAE-DCF96FB60CAE}" srcOrd="1" destOrd="0" presId="urn:microsoft.com/office/officeart/2016/7/layout/RepeatingBendingProcessNew"/>
    <dgm:cxn modelId="{E449C314-3834-46FB-9D64-68C33DA76D06}" type="presOf" srcId="{841EAA8B-7139-4671-9E45-2181ECF5B2EA}" destId="{DF021C6E-B20F-4341-BA67-5B862B2A916D}" srcOrd="0" destOrd="0" presId="urn:microsoft.com/office/officeart/2016/7/layout/RepeatingBendingProcessNew"/>
    <dgm:cxn modelId="{485F6516-F213-40BD-90DE-5D799E097C92}" type="presOf" srcId="{C0DA07B0-B1DD-4D72-898E-E9A910232888}" destId="{6A3A6484-9E46-43D3-B426-CE6360B2F581}" srcOrd="1" destOrd="0" presId="urn:microsoft.com/office/officeart/2016/7/layout/RepeatingBendingProcessNew"/>
    <dgm:cxn modelId="{532FDF16-9F9A-42B4-9419-B7B0343FE782}" srcId="{298BDAF1-6AB8-4E64-AAE3-469819BAFD46}" destId="{5032A763-D24B-472B-8A72-937E330D65DA}" srcOrd="9" destOrd="0" parTransId="{50DD3163-B1A2-452D-BBF6-1CA2E72F935C}" sibTransId="{841EAA8B-7139-4671-9E45-2181ECF5B2EA}"/>
    <dgm:cxn modelId="{FEAE511D-73E2-4798-A23C-68D6EF03301C}" srcId="{298BDAF1-6AB8-4E64-AAE3-469819BAFD46}" destId="{978057B0-3888-4C5A-93FC-330694F0BE06}" srcOrd="8" destOrd="0" parTransId="{5E298F2B-6007-4F7D-8027-8C2E75BBE53A}" sibTransId="{01BA12D8-80F1-4FA1-AEDE-8AABE2AED484}"/>
    <dgm:cxn modelId="{FDD34421-5667-479E-9B4A-E182625B16C6}" type="presOf" srcId="{806698A3-E955-42BA-8A1C-B841CC9A3922}" destId="{938C6740-0968-4864-B6F2-B7D2EFE60B17}" srcOrd="0" destOrd="0" presId="urn:microsoft.com/office/officeart/2016/7/layout/RepeatingBendingProcessNew"/>
    <dgm:cxn modelId="{A8A8082B-61FF-4A76-BB31-F9C71DC2BDAA}" type="presOf" srcId="{7D622A91-A787-4367-B0FB-88649C5BE7EE}" destId="{BFB15C6D-0020-4F23-B925-3B3622F73DBA}" srcOrd="0" destOrd="0" presId="urn:microsoft.com/office/officeart/2016/7/layout/RepeatingBendingProcessNew"/>
    <dgm:cxn modelId="{AE9B1F32-0616-42F8-A1F7-20877673E6B2}" type="presOf" srcId="{841EAA8B-7139-4671-9E45-2181ECF5B2EA}" destId="{4A1FC0C9-4D75-4718-AB5E-37766D31EDF2}" srcOrd="1" destOrd="0" presId="urn:microsoft.com/office/officeart/2016/7/layout/RepeatingBendingProcessNew"/>
    <dgm:cxn modelId="{AF9FE23F-033E-4557-9A41-5A1F3C107B0F}" srcId="{298BDAF1-6AB8-4E64-AAE3-469819BAFD46}" destId="{C750E10A-4F84-4088-A7A8-4E6ECA4E9B22}" srcOrd="7" destOrd="0" parTransId="{2F0D070B-2FE9-4E59-811F-DE2A922A1397}" sibTransId="{DFCBFDF2-6234-4E27-9531-76C2D04817B9}"/>
    <dgm:cxn modelId="{AE970B42-8648-435A-94DF-8B57C3D891B9}" type="presOf" srcId="{D983B900-0DDC-4F34-A672-0618D93DE879}" destId="{4CA27160-6804-4904-8A8F-E63357C43644}" srcOrd="0" destOrd="0" presId="urn:microsoft.com/office/officeart/2016/7/layout/RepeatingBendingProcessNew"/>
    <dgm:cxn modelId="{CBA8564A-53ED-4A70-8137-9725CEBA3AF6}" srcId="{298BDAF1-6AB8-4E64-AAE3-469819BAFD46}" destId="{3795447A-45BA-46E8-87E3-C9F02D5964BF}" srcOrd="1" destOrd="0" parTransId="{C85BAF34-95C0-48D0-BF21-4484A68087B9}" sibTransId="{C2131861-5E5A-4A88-A34A-BFF54EF0D27B}"/>
    <dgm:cxn modelId="{8DE2CE4C-E1E5-4AD0-B0FB-FBDD1035834D}" srcId="{298BDAF1-6AB8-4E64-AAE3-469819BAFD46}" destId="{806698A3-E955-42BA-8A1C-B841CC9A3922}" srcOrd="0" destOrd="0" parTransId="{FF939DB3-0E3C-48D0-8629-F23EF7631ED9}" sibTransId="{B7A05143-BFF8-43A5-B232-1CA4277616F1}"/>
    <dgm:cxn modelId="{F8DCD757-5905-4FE8-9E5D-ED3AFA101374}" type="presOf" srcId="{3FC8AB84-0F10-4202-AFC2-3BBD7FBB2BBE}" destId="{BEF53E55-ABBF-4DBE-82D6-FAA05F4EA61F}" srcOrd="1" destOrd="0" presId="urn:microsoft.com/office/officeart/2016/7/layout/RepeatingBendingProcessNew"/>
    <dgm:cxn modelId="{8D25835E-5B8F-4586-9D4A-09E61EBD6202}" srcId="{298BDAF1-6AB8-4E64-AAE3-469819BAFD46}" destId="{7992A82A-B2EA-4AF4-97C2-E13320B6897A}" srcOrd="3" destOrd="0" parTransId="{83929AC8-1345-4A9D-B062-5B26A5DA51A4}" sibTransId="{D44C68C1-39D2-42F3-9CCC-AF120BDC13C8}"/>
    <dgm:cxn modelId="{DBACA05F-91D8-4F0C-AA4B-E1C14B92FF20}" type="presOf" srcId="{7992A82A-B2EA-4AF4-97C2-E13320B6897A}" destId="{E6EFA1B0-6DBC-4E13-BE92-E098F909C010}" srcOrd="0" destOrd="0" presId="urn:microsoft.com/office/officeart/2016/7/layout/RepeatingBendingProcessNew"/>
    <dgm:cxn modelId="{D5A17F60-7110-4FC2-80AA-3CA257E570AA}" type="presOf" srcId="{BD20023F-A420-49CE-87B8-5266DCCF01C8}" destId="{D0D20CEA-7C09-4277-AEDA-4492FF801A3E}" srcOrd="0" destOrd="0" presId="urn:microsoft.com/office/officeart/2016/7/layout/RepeatingBendingProcessNew"/>
    <dgm:cxn modelId="{55312365-7782-409D-A377-D6D797A0DA65}" type="presOf" srcId="{FAD14577-DC81-42E2-B0D5-EE7BDF94427D}" destId="{70187882-516A-45D6-A26F-BEE5514B4DFD}" srcOrd="0" destOrd="0" presId="urn:microsoft.com/office/officeart/2016/7/layout/RepeatingBendingProcessNew"/>
    <dgm:cxn modelId="{B9E0EA6D-04D9-4F38-8935-CC57884350BD}" type="presOf" srcId="{5032A763-D24B-472B-8A72-937E330D65DA}" destId="{CF00C08E-5B45-4D99-AEBA-D1D0A5BBE31D}" srcOrd="0" destOrd="0" presId="urn:microsoft.com/office/officeart/2016/7/layout/RepeatingBendingProcessNew"/>
    <dgm:cxn modelId="{DCF3E470-E0EA-44B4-B6C0-7147FE41F578}" srcId="{298BDAF1-6AB8-4E64-AAE3-469819BAFD46}" destId="{D983B900-0DDC-4F34-A672-0618D93DE879}" srcOrd="5" destOrd="0" parTransId="{628593A1-0FFF-4656-8C39-F5B06E058E66}" sibTransId="{3FC8AB84-0F10-4202-AFC2-3BBD7FBB2BBE}"/>
    <dgm:cxn modelId="{2BC0CC77-ED9C-42AC-9772-340534E3509A}" type="presOf" srcId="{3FC8AB84-0F10-4202-AFC2-3BBD7FBB2BBE}" destId="{E752B518-91D3-4966-A103-7085F87DF83E}" srcOrd="0" destOrd="0" presId="urn:microsoft.com/office/officeart/2016/7/layout/RepeatingBendingProcessNew"/>
    <dgm:cxn modelId="{93A3E97A-3636-4760-A8A4-31E55F34370D}" type="presOf" srcId="{01BA12D8-80F1-4FA1-AEDE-8AABE2AED484}" destId="{FAD49031-797E-450F-AD93-FE1A23305F5B}" srcOrd="0" destOrd="0" presId="urn:microsoft.com/office/officeart/2016/7/layout/RepeatingBendingProcessNew"/>
    <dgm:cxn modelId="{DE72147C-F173-4AFD-AB56-E49F4610126E}" type="presOf" srcId="{B7A05143-BFF8-43A5-B232-1CA4277616F1}" destId="{2EB72A29-2B51-43BD-9925-CCC21445CD13}" srcOrd="0" destOrd="0" presId="urn:microsoft.com/office/officeart/2016/7/layout/RepeatingBendingProcessNew"/>
    <dgm:cxn modelId="{79E0FE87-C195-4062-A6EE-9E948B2479BB}" srcId="{298BDAF1-6AB8-4E64-AAE3-469819BAFD46}" destId="{648ED0CB-60B2-4A10-8A23-1D9433F36B83}" srcOrd="6" destOrd="0" parTransId="{3567CA2D-1757-433D-88BB-EF096DF04C4D}" sibTransId="{7D622A91-A787-4367-B0FB-88649C5BE7EE}"/>
    <dgm:cxn modelId="{F59D2099-EC79-4B90-832F-3B7ADA49C184}" type="presOf" srcId="{298BDAF1-6AB8-4E64-AAE3-469819BAFD46}" destId="{F81FA7E9-16FC-4772-9B25-829495F12C37}" srcOrd="0" destOrd="0" presId="urn:microsoft.com/office/officeart/2016/7/layout/RepeatingBendingProcessNew"/>
    <dgm:cxn modelId="{5AFE3FA3-F37B-49B0-A036-C1FBE9BA2C73}" type="presOf" srcId="{648ED0CB-60B2-4A10-8A23-1D9433F36B83}" destId="{BDA51959-006C-45D2-A25B-F5698F0D2D80}" srcOrd="0" destOrd="0" presId="urn:microsoft.com/office/officeart/2016/7/layout/RepeatingBendingProcessNew"/>
    <dgm:cxn modelId="{48DB84A5-80CB-4ED5-B948-7048B45CBE1A}" type="presOf" srcId="{D44C68C1-39D2-42F3-9CCC-AF120BDC13C8}" destId="{8E0FCF46-7D9D-4769-9E56-E1A2559181A3}" srcOrd="0" destOrd="0" presId="urn:microsoft.com/office/officeart/2016/7/layout/RepeatingBendingProcessNew"/>
    <dgm:cxn modelId="{47A319B8-F43B-4ECB-9430-C51FD4B4F5BA}" type="presOf" srcId="{C750E10A-4F84-4088-A7A8-4E6ECA4E9B22}" destId="{0AAF96BC-B22A-4C67-96D4-201A29ACF978}" srcOrd="0" destOrd="0" presId="urn:microsoft.com/office/officeart/2016/7/layout/RepeatingBendingProcessNew"/>
    <dgm:cxn modelId="{471271BC-12F2-4655-96C5-D634C5A14712}" srcId="{298BDAF1-6AB8-4E64-AAE3-469819BAFD46}" destId="{51639405-7CEE-4430-9547-10A89901D059}" srcOrd="2" destOrd="0" parTransId="{0CF75135-4F01-4450-AC0F-9B4064AAA0C0}" sibTransId="{BD20023F-A420-49CE-87B8-5266DCCF01C8}"/>
    <dgm:cxn modelId="{AB75C7C1-43B3-4B98-B141-DEFFDDD3580F}" type="presOf" srcId="{7D622A91-A787-4367-B0FB-88649C5BE7EE}" destId="{DC639419-4AD6-44C6-9E5F-F8FB0AEA5636}" srcOrd="1" destOrd="0" presId="urn:microsoft.com/office/officeart/2016/7/layout/RepeatingBendingProcessNew"/>
    <dgm:cxn modelId="{3E55CFC2-ED5A-4BB7-8B6C-7B1A1A7C7048}" type="presOf" srcId="{B7A05143-BFF8-43A5-B232-1CA4277616F1}" destId="{ED82A0AD-89D1-43AE-8CF0-A1B4EE9C1AC9}" srcOrd="1" destOrd="0" presId="urn:microsoft.com/office/officeart/2016/7/layout/RepeatingBendingProcessNew"/>
    <dgm:cxn modelId="{B04D4CC3-E02C-46CA-B3F0-93BA52E03E9B}" type="presOf" srcId="{51639405-7CEE-4430-9547-10A89901D059}" destId="{68D41B39-A6A9-44E7-A875-6641B2966ADB}" srcOrd="0" destOrd="0" presId="urn:microsoft.com/office/officeart/2016/7/layout/RepeatingBendingProcessNew"/>
    <dgm:cxn modelId="{811314C6-DCD6-4EC6-ABB0-0E485FF3F8B7}" type="presOf" srcId="{C0DA07B0-B1DD-4D72-898E-E9A910232888}" destId="{84E12FF4-7DE6-46A3-9B96-FD6D637BB593}" srcOrd="0" destOrd="0" presId="urn:microsoft.com/office/officeart/2016/7/layout/RepeatingBendingProcessNew"/>
    <dgm:cxn modelId="{6157DACC-879E-4016-9734-0FD68628F74F}" type="presOf" srcId="{DFCBFDF2-6234-4E27-9531-76C2D04817B9}" destId="{2052AD07-5C9E-43C0-BAFD-75E1F47591DD}" srcOrd="1" destOrd="0" presId="urn:microsoft.com/office/officeart/2016/7/layout/RepeatingBendingProcessNew"/>
    <dgm:cxn modelId="{8C111ED1-4D62-498A-999E-DD67F12D1DA6}" type="presOf" srcId="{978057B0-3888-4C5A-93FC-330694F0BE06}" destId="{CDEAA9D5-F474-45E5-ACDC-BAE2BDFB41E7}" srcOrd="0" destOrd="0" presId="urn:microsoft.com/office/officeart/2016/7/layout/RepeatingBendingProcessNew"/>
    <dgm:cxn modelId="{31A593D8-349D-4C8B-AEA0-FF83C2A8C021}" type="presOf" srcId="{C4DDE127-3739-4C76-AC80-3021368C9CE1}" destId="{C6DF1BC0-5362-43C7-9A61-7DC6F7A08B5E}" srcOrd="0" destOrd="0" presId="urn:microsoft.com/office/officeart/2016/7/layout/RepeatingBendingProcessNew"/>
    <dgm:cxn modelId="{0BAC59DA-FB40-4F54-91D7-DBA1259EEAF0}" srcId="{298BDAF1-6AB8-4E64-AAE3-469819BAFD46}" destId="{C4DDE127-3739-4C76-AC80-3021368C9CE1}" srcOrd="4" destOrd="0" parTransId="{4CA86970-85AC-4F88-8968-BE8A979D06BD}" sibTransId="{C0DA07B0-B1DD-4D72-898E-E9A910232888}"/>
    <dgm:cxn modelId="{82495FE0-E1F2-4261-8DD2-0A2FD06C21BE}" type="presOf" srcId="{3795447A-45BA-46E8-87E3-C9F02D5964BF}" destId="{9EFD3EE7-D066-42E0-8070-8E42F5CCC548}" srcOrd="0" destOrd="0" presId="urn:microsoft.com/office/officeart/2016/7/layout/RepeatingBendingProcessNew"/>
    <dgm:cxn modelId="{488572E0-B8E3-46BC-AC55-88D40C0BC7FE}" type="presOf" srcId="{C2131861-5E5A-4A88-A34A-BFF54EF0D27B}" destId="{AF3E031E-3984-4B78-99D8-DFD77CAD6C1C}" srcOrd="0" destOrd="0" presId="urn:microsoft.com/office/officeart/2016/7/layout/RepeatingBendingProcessNew"/>
    <dgm:cxn modelId="{39E708E1-845F-4D7A-993A-1E5362AF7D4A}" type="presOf" srcId="{D44C68C1-39D2-42F3-9CCC-AF120BDC13C8}" destId="{F526DAAD-F074-40BA-A0AA-FC93DA25DBA0}" srcOrd="1" destOrd="0" presId="urn:microsoft.com/office/officeart/2016/7/layout/RepeatingBendingProcessNew"/>
    <dgm:cxn modelId="{21DF3CE1-255A-4B08-ADD6-1F4C6D482B10}" type="presOf" srcId="{DFCBFDF2-6234-4E27-9531-76C2D04817B9}" destId="{C9DF9AC3-414D-4C96-B852-7CDF583F1C53}" srcOrd="0" destOrd="0" presId="urn:microsoft.com/office/officeart/2016/7/layout/RepeatingBendingProcessNew"/>
    <dgm:cxn modelId="{5A45AEFB-C844-4774-B9BA-D526E78F890B}" srcId="{298BDAF1-6AB8-4E64-AAE3-469819BAFD46}" destId="{FAD14577-DC81-42E2-B0D5-EE7BDF94427D}" srcOrd="10" destOrd="0" parTransId="{A30F0985-2CBF-43D8-B10E-602B552EA534}" sibTransId="{7D545844-BE11-40F6-91D0-6BF6F9E1C1E9}"/>
    <dgm:cxn modelId="{DA84B866-0D09-4E16-AB65-9D6A12EEA244}" type="presParOf" srcId="{F81FA7E9-16FC-4772-9B25-829495F12C37}" destId="{938C6740-0968-4864-B6F2-B7D2EFE60B17}" srcOrd="0" destOrd="0" presId="urn:microsoft.com/office/officeart/2016/7/layout/RepeatingBendingProcessNew"/>
    <dgm:cxn modelId="{6C4ED4BB-87AE-4EC5-B4A3-4618B9FAB000}" type="presParOf" srcId="{F81FA7E9-16FC-4772-9B25-829495F12C37}" destId="{2EB72A29-2B51-43BD-9925-CCC21445CD13}" srcOrd="1" destOrd="0" presId="urn:microsoft.com/office/officeart/2016/7/layout/RepeatingBendingProcessNew"/>
    <dgm:cxn modelId="{8B20185D-1294-47A3-A837-32F9016BD441}" type="presParOf" srcId="{2EB72A29-2B51-43BD-9925-CCC21445CD13}" destId="{ED82A0AD-89D1-43AE-8CF0-A1B4EE9C1AC9}" srcOrd="0" destOrd="0" presId="urn:microsoft.com/office/officeart/2016/7/layout/RepeatingBendingProcessNew"/>
    <dgm:cxn modelId="{FED9B85F-4B9D-4B64-9CBC-5217DD30E1D4}" type="presParOf" srcId="{F81FA7E9-16FC-4772-9B25-829495F12C37}" destId="{9EFD3EE7-D066-42E0-8070-8E42F5CCC548}" srcOrd="2" destOrd="0" presId="urn:microsoft.com/office/officeart/2016/7/layout/RepeatingBendingProcessNew"/>
    <dgm:cxn modelId="{1409D74C-567C-45CB-BF6A-43C00821BA29}" type="presParOf" srcId="{F81FA7E9-16FC-4772-9B25-829495F12C37}" destId="{AF3E031E-3984-4B78-99D8-DFD77CAD6C1C}" srcOrd="3" destOrd="0" presId="urn:microsoft.com/office/officeart/2016/7/layout/RepeatingBendingProcessNew"/>
    <dgm:cxn modelId="{109334B6-3B19-4E22-A0DA-B11D292BFA22}" type="presParOf" srcId="{AF3E031E-3984-4B78-99D8-DFD77CAD6C1C}" destId="{B9B5A34D-7F60-48A7-8DAE-DCF96FB60CAE}" srcOrd="0" destOrd="0" presId="urn:microsoft.com/office/officeart/2016/7/layout/RepeatingBendingProcessNew"/>
    <dgm:cxn modelId="{8680A7E1-6498-48A9-94A7-0210BF7F84D9}" type="presParOf" srcId="{F81FA7E9-16FC-4772-9B25-829495F12C37}" destId="{68D41B39-A6A9-44E7-A875-6641B2966ADB}" srcOrd="4" destOrd="0" presId="urn:microsoft.com/office/officeart/2016/7/layout/RepeatingBendingProcessNew"/>
    <dgm:cxn modelId="{7C26CBA5-61C8-4D3B-9C89-ADCBC3D00389}" type="presParOf" srcId="{F81FA7E9-16FC-4772-9B25-829495F12C37}" destId="{D0D20CEA-7C09-4277-AEDA-4492FF801A3E}" srcOrd="5" destOrd="0" presId="urn:microsoft.com/office/officeart/2016/7/layout/RepeatingBendingProcessNew"/>
    <dgm:cxn modelId="{7F24BD3C-CC01-4152-A0DA-41DB92996C07}" type="presParOf" srcId="{D0D20CEA-7C09-4277-AEDA-4492FF801A3E}" destId="{AD9EB62D-1D1F-419B-BAA2-67030B97FC7E}" srcOrd="0" destOrd="0" presId="urn:microsoft.com/office/officeart/2016/7/layout/RepeatingBendingProcessNew"/>
    <dgm:cxn modelId="{0616AC34-2AC9-4368-B1F3-3F80494C7F40}" type="presParOf" srcId="{F81FA7E9-16FC-4772-9B25-829495F12C37}" destId="{E6EFA1B0-6DBC-4E13-BE92-E098F909C010}" srcOrd="6" destOrd="0" presId="urn:microsoft.com/office/officeart/2016/7/layout/RepeatingBendingProcessNew"/>
    <dgm:cxn modelId="{D6B5B410-81F3-4C13-9F8B-B8740883E9E3}" type="presParOf" srcId="{F81FA7E9-16FC-4772-9B25-829495F12C37}" destId="{8E0FCF46-7D9D-4769-9E56-E1A2559181A3}" srcOrd="7" destOrd="0" presId="urn:microsoft.com/office/officeart/2016/7/layout/RepeatingBendingProcessNew"/>
    <dgm:cxn modelId="{C0DEB78E-B9F3-4B56-AF9E-A1CE75B26A0F}" type="presParOf" srcId="{8E0FCF46-7D9D-4769-9E56-E1A2559181A3}" destId="{F526DAAD-F074-40BA-A0AA-FC93DA25DBA0}" srcOrd="0" destOrd="0" presId="urn:microsoft.com/office/officeart/2016/7/layout/RepeatingBendingProcessNew"/>
    <dgm:cxn modelId="{48FCE1AE-BFF0-4E6A-8923-386D557D7F70}" type="presParOf" srcId="{F81FA7E9-16FC-4772-9B25-829495F12C37}" destId="{C6DF1BC0-5362-43C7-9A61-7DC6F7A08B5E}" srcOrd="8" destOrd="0" presId="urn:microsoft.com/office/officeart/2016/7/layout/RepeatingBendingProcessNew"/>
    <dgm:cxn modelId="{B694BB01-1E5A-4502-A442-A744B811AC5D}" type="presParOf" srcId="{F81FA7E9-16FC-4772-9B25-829495F12C37}" destId="{84E12FF4-7DE6-46A3-9B96-FD6D637BB593}" srcOrd="9" destOrd="0" presId="urn:microsoft.com/office/officeart/2016/7/layout/RepeatingBendingProcessNew"/>
    <dgm:cxn modelId="{64EDC118-0852-429A-AB62-B5C28E9F22DC}" type="presParOf" srcId="{84E12FF4-7DE6-46A3-9B96-FD6D637BB593}" destId="{6A3A6484-9E46-43D3-B426-CE6360B2F581}" srcOrd="0" destOrd="0" presId="urn:microsoft.com/office/officeart/2016/7/layout/RepeatingBendingProcessNew"/>
    <dgm:cxn modelId="{A3DDA30F-A8A2-44BF-8B2D-41C9C391CF56}" type="presParOf" srcId="{F81FA7E9-16FC-4772-9B25-829495F12C37}" destId="{4CA27160-6804-4904-8A8F-E63357C43644}" srcOrd="10" destOrd="0" presId="urn:microsoft.com/office/officeart/2016/7/layout/RepeatingBendingProcessNew"/>
    <dgm:cxn modelId="{68FC6780-2871-4E63-9765-BC21D9ACE9BC}" type="presParOf" srcId="{F81FA7E9-16FC-4772-9B25-829495F12C37}" destId="{E752B518-91D3-4966-A103-7085F87DF83E}" srcOrd="11" destOrd="0" presId="urn:microsoft.com/office/officeart/2016/7/layout/RepeatingBendingProcessNew"/>
    <dgm:cxn modelId="{82F5A022-DD04-4D8B-8D41-9CD67C46E063}" type="presParOf" srcId="{E752B518-91D3-4966-A103-7085F87DF83E}" destId="{BEF53E55-ABBF-4DBE-82D6-FAA05F4EA61F}" srcOrd="0" destOrd="0" presId="urn:microsoft.com/office/officeart/2016/7/layout/RepeatingBendingProcessNew"/>
    <dgm:cxn modelId="{139A25D7-14C1-4430-9EF6-24BAAC9E6659}" type="presParOf" srcId="{F81FA7E9-16FC-4772-9B25-829495F12C37}" destId="{BDA51959-006C-45D2-A25B-F5698F0D2D80}" srcOrd="12" destOrd="0" presId="urn:microsoft.com/office/officeart/2016/7/layout/RepeatingBendingProcessNew"/>
    <dgm:cxn modelId="{1C6B4DC5-09EB-4E13-80CC-A61B9D643391}" type="presParOf" srcId="{F81FA7E9-16FC-4772-9B25-829495F12C37}" destId="{BFB15C6D-0020-4F23-B925-3B3622F73DBA}" srcOrd="13" destOrd="0" presId="urn:microsoft.com/office/officeart/2016/7/layout/RepeatingBendingProcessNew"/>
    <dgm:cxn modelId="{82867D42-35E4-402F-A5BC-8CEFC6BDD74E}" type="presParOf" srcId="{BFB15C6D-0020-4F23-B925-3B3622F73DBA}" destId="{DC639419-4AD6-44C6-9E5F-F8FB0AEA5636}" srcOrd="0" destOrd="0" presId="urn:microsoft.com/office/officeart/2016/7/layout/RepeatingBendingProcessNew"/>
    <dgm:cxn modelId="{029DF881-C74C-4841-8CE2-E1657AFA65EE}" type="presParOf" srcId="{F81FA7E9-16FC-4772-9B25-829495F12C37}" destId="{0AAF96BC-B22A-4C67-96D4-201A29ACF978}" srcOrd="14" destOrd="0" presId="urn:microsoft.com/office/officeart/2016/7/layout/RepeatingBendingProcessNew"/>
    <dgm:cxn modelId="{E26535D9-05A4-4667-A94D-B8F03B3F22B4}" type="presParOf" srcId="{F81FA7E9-16FC-4772-9B25-829495F12C37}" destId="{C9DF9AC3-414D-4C96-B852-7CDF583F1C53}" srcOrd="15" destOrd="0" presId="urn:microsoft.com/office/officeart/2016/7/layout/RepeatingBendingProcessNew"/>
    <dgm:cxn modelId="{000306A2-7080-47CA-AF53-A191EF6000A6}" type="presParOf" srcId="{C9DF9AC3-414D-4C96-B852-7CDF583F1C53}" destId="{2052AD07-5C9E-43C0-BAFD-75E1F47591DD}" srcOrd="0" destOrd="0" presId="urn:microsoft.com/office/officeart/2016/7/layout/RepeatingBendingProcessNew"/>
    <dgm:cxn modelId="{649E8457-A3C1-4710-9F82-9D71AAB352BA}" type="presParOf" srcId="{F81FA7E9-16FC-4772-9B25-829495F12C37}" destId="{CDEAA9D5-F474-45E5-ACDC-BAE2BDFB41E7}" srcOrd="16" destOrd="0" presId="urn:microsoft.com/office/officeart/2016/7/layout/RepeatingBendingProcessNew"/>
    <dgm:cxn modelId="{32422BB2-5004-4E5A-A652-A687855AA415}" type="presParOf" srcId="{F81FA7E9-16FC-4772-9B25-829495F12C37}" destId="{FAD49031-797E-450F-AD93-FE1A23305F5B}" srcOrd="17" destOrd="0" presId="urn:microsoft.com/office/officeart/2016/7/layout/RepeatingBendingProcessNew"/>
    <dgm:cxn modelId="{7712E388-DD77-49B3-A17E-468360EDDF1D}" type="presParOf" srcId="{FAD49031-797E-450F-AD93-FE1A23305F5B}" destId="{552A95AA-090A-4B74-9B61-2FAE2FD90A4E}" srcOrd="0" destOrd="0" presId="urn:microsoft.com/office/officeart/2016/7/layout/RepeatingBendingProcessNew"/>
    <dgm:cxn modelId="{65EA6563-BF8B-431A-8D2B-DA721F3BB801}" type="presParOf" srcId="{F81FA7E9-16FC-4772-9B25-829495F12C37}" destId="{CF00C08E-5B45-4D99-AEBA-D1D0A5BBE31D}" srcOrd="18" destOrd="0" presId="urn:microsoft.com/office/officeart/2016/7/layout/RepeatingBendingProcessNew"/>
    <dgm:cxn modelId="{903259FE-0FB5-42CC-9C96-D55D76070204}" type="presParOf" srcId="{F81FA7E9-16FC-4772-9B25-829495F12C37}" destId="{DF021C6E-B20F-4341-BA67-5B862B2A916D}" srcOrd="19" destOrd="0" presId="urn:microsoft.com/office/officeart/2016/7/layout/RepeatingBendingProcessNew"/>
    <dgm:cxn modelId="{AC7799E3-8D52-4C90-A85B-6BF2F4561F83}" type="presParOf" srcId="{DF021C6E-B20F-4341-BA67-5B862B2A916D}" destId="{4A1FC0C9-4D75-4718-AB5E-37766D31EDF2}" srcOrd="0" destOrd="0" presId="urn:microsoft.com/office/officeart/2016/7/layout/RepeatingBendingProcessNew"/>
    <dgm:cxn modelId="{31E86EC9-6E07-428A-BCC0-E9CE5B5CC1B1}" type="presParOf" srcId="{F81FA7E9-16FC-4772-9B25-829495F12C37}" destId="{70187882-516A-45D6-A26F-BEE5514B4DFD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DC250E-3162-4C6C-9824-B9AC1EDC1E2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980DB079-8A42-46A3-A7FA-AA3642DF5B8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Political: Support of the US government of data protection through the GDPR Act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C836CD-5862-4BE7-A3E4-6DD2871A42C9}" type="parTrans" cxnId="{664DC4E0-93E6-4024-B164-6A9C58EF23D4}">
      <dgm:prSet/>
      <dgm:spPr/>
      <dgm:t>
        <a:bodyPr/>
        <a:lstStyle/>
        <a:p>
          <a:endParaRPr lang="en-US"/>
        </a:p>
      </dgm:t>
    </dgm:pt>
    <dgm:pt modelId="{2D3C8583-B796-442B-85F2-28CCCE2665CA}" type="sibTrans" cxnId="{664DC4E0-93E6-4024-B164-6A9C58EF23D4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59D26A29-0369-4913-8EF6-D59443FDB938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Economic: Geopolitical events and economic fluctuations fuelled digital transformation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6A1ABF-856B-48D5-AC5F-36F7A61A4EF5}" type="parTrans" cxnId="{742D74C6-8BD8-437A-B2F8-8C47C4A286DF}">
      <dgm:prSet/>
      <dgm:spPr/>
      <dgm:t>
        <a:bodyPr/>
        <a:lstStyle/>
        <a:p>
          <a:endParaRPr lang="en-US"/>
        </a:p>
      </dgm:t>
    </dgm:pt>
    <dgm:pt modelId="{AD308037-7A11-4280-9EBD-2E95F504C02A}" type="sibTrans" cxnId="{742D74C6-8BD8-437A-B2F8-8C47C4A286DF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BDE4C0C1-1169-42A7-9647-53D9CBAC59D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Social: Consumers’ Shifting trends towards digital integrity empower hospitality digital transformation (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Adekuajo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., 2023)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93606A-3A3F-4450-BEAE-0220F9F3907A}" type="parTrans" cxnId="{B51D5A61-7B90-44FC-9323-80283C1E48DB}">
      <dgm:prSet/>
      <dgm:spPr/>
      <dgm:t>
        <a:bodyPr/>
        <a:lstStyle/>
        <a:p>
          <a:endParaRPr lang="en-US"/>
        </a:p>
      </dgm:t>
    </dgm:pt>
    <dgm:pt modelId="{8D327123-8EB9-46DB-826D-09C4CE9BFB41}" type="sibTrans" cxnId="{B51D5A61-7B90-44FC-9323-80283C1E48DB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76AFE99A-9B2A-4F1A-992E-2B3A896CC15E}" type="pres">
      <dgm:prSet presAssocID="{C0DC250E-3162-4C6C-9824-B9AC1EDC1E21}" presName="Name0" presStyleCnt="0">
        <dgm:presLayoutVars>
          <dgm:animLvl val="lvl"/>
          <dgm:resizeHandles val="exact"/>
        </dgm:presLayoutVars>
      </dgm:prSet>
      <dgm:spPr/>
    </dgm:pt>
    <dgm:pt modelId="{D27511EC-53C4-4B58-9E09-B5899C3D967C}" type="pres">
      <dgm:prSet presAssocID="{980DB079-8A42-46A3-A7FA-AA3642DF5B8D}" presName="compositeNode" presStyleCnt="0">
        <dgm:presLayoutVars>
          <dgm:bulletEnabled val="1"/>
        </dgm:presLayoutVars>
      </dgm:prSet>
      <dgm:spPr/>
    </dgm:pt>
    <dgm:pt modelId="{AF4EB38C-83A4-405C-9C35-795C387BB0D2}" type="pres">
      <dgm:prSet presAssocID="{980DB079-8A42-46A3-A7FA-AA3642DF5B8D}" presName="bgRect" presStyleLbl="alignNode1" presStyleIdx="0" presStyleCnt="3"/>
      <dgm:spPr/>
    </dgm:pt>
    <dgm:pt modelId="{F926E3DD-35A3-4132-A9BA-E3580551B117}" type="pres">
      <dgm:prSet presAssocID="{2D3C8583-B796-442B-85F2-28CCCE2665CA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D5980F62-C9C2-47DC-A9DA-48834F2EB9D5}" type="pres">
      <dgm:prSet presAssocID="{980DB079-8A42-46A3-A7FA-AA3642DF5B8D}" presName="nodeRect" presStyleLbl="alignNode1" presStyleIdx="0" presStyleCnt="3">
        <dgm:presLayoutVars>
          <dgm:bulletEnabled val="1"/>
        </dgm:presLayoutVars>
      </dgm:prSet>
      <dgm:spPr/>
    </dgm:pt>
    <dgm:pt modelId="{23A9037D-36BC-4DE9-828A-9E74AD2362B2}" type="pres">
      <dgm:prSet presAssocID="{2D3C8583-B796-442B-85F2-28CCCE2665CA}" presName="sibTrans" presStyleCnt="0"/>
      <dgm:spPr/>
    </dgm:pt>
    <dgm:pt modelId="{EB5CD35D-7717-43FA-BCF9-2BDAEC8324CC}" type="pres">
      <dgm:prSet presAssocID="{59D26A29-0369-4913-8EF6-D59443FDB938}" presName="compositeNode" presStyleCnt="0">
        <dgm:presLayoutVars>
          <dgm:bulletEnabled val="1"/>
        </dgm:presLayoutVars>
      </dgm:prSet>
      <dgm:spPr/>
    </dgm:pt>
    <dgm:pt modelId="{42073804-231D-40D0-9D49-D5D92A7F41B3}" type="pres">
      <dgm:prSet presAssocID="{59D26A29-0369-4913-8EF6-D59443FDB938}" presName="bgRect" presStyleLbl="alignNode1" presStyleIdx="1" presStyleCnt="3"/>
      <dgm:spPr/>
    </dgm:pt>
    <dgm:pt modelId="{F0EAC549-9913-4C90-B70D-BCBA9C79CE5B}" type="pres">
      <dgm:prSet presAssocID="{AD308037-7A11-4280-9EBD-2E95F504C02A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C173259-DCD0-43D2-8E1C-34CBA2215BB2}" type="pres">
      <dgm:prSet presAssocID="{59D26A29-0369-4913-8EF6-D59443FDB938}" presName="nodeRect" presStyleLbl="alignNode1" presStyleIdx="1" presStyleCnt="3">
        <dgm:presLayoutVars>
          <dgm:bulletEnabled val="1"/>
        </dgm:presLayoutVars>
      </dgm:prSet>
      <dgm:spPr/>
    </dgm:pt>
    <dgm:pt modelId="{66B538A4-AAF5-44D7-82CE-414600F81BE3}" type="pres">
      <dgm:prSet presAssocID="{AD308037-7A11-4280-9EBD-2E95F504C02A}" presName="sibTrans" presStyleCnt="0"/>
      <dgm:spPr/>
    </dgm:pt>
    <dgm:pt modelId="{E602C15C-C77D-450F-9AF9-6F5849C898CA}" type="pres">
      <dgm:prSet presAssocID="{BDE4C0C1-1169-42A7-9647-53D9CBAC59D1}" presName="compositeNode" presStyleCnt="0">
        <dgm:presLayoutVars>
          <dgm:bulletEnabled val="1"/>
        </dgm:presLayoutVars>
      </dgm:prSet>
      <dgm:spPr/>
    </dgm:pt>
    <dgm:pt modelId="{57C24DF6-35C8-46CB-9C58-557DAC9976E2}" type="pres">
      <dgm:prSet presAssocID="{BDE4C0C1-1169-42A7-9647-53D9CBAC59D1}" presName="bgRect" presStyleLbl="alignNode1" presStyleIdx="2" presStyleCnt="3"/>
      <dgm:spPr/>
    </dgm:pt>
    <dgm:pt modelId="{A2349D84-8CBD-4548-BEEA-35BA8979D643}" type="pres">
      <dgm:prSet presAssocID="{8D327123-8EB9-46DB-826D-09C4CE9BFB41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4FCD36F7-B154-4809-B274-DFB8D5291281}" type="pres">
      <dgm:prSet presAssocID="{BDE4C0C1-1169-42A7-9647-53D9CBAC59D1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095AB108-F1C7-44F3-BF2A-B1C7498FA914}" type="presOf" srcId="{980DB079-8A42-46A3-A7FA-AA3642DF5B8D}" destId="{AF4EB38C-83A4-405C-9C35-795C387BB0D2}" srcOrd="0" destOrd="0" presId="urn:microsoft.com/office/officeart/2016/7/layout/LinearBlockProcessNumbered"/>
    <dgm:cxn modelId="{74D70B14-BBD2-4523-9E20-8D417C2CE4F4}" type="presOf" srcId="{2D3C8583-B796-442B-85F2-28CCCE2665CA}" destId="{F926E3DD-35A3-4132-A9BA-E3580551B117}" srcOrd="0" destOrd="0" presId="urn:microsoft.com/office/officeart/2016/7/layout/LinearBlockProcessNumbered"/>
    <dgm:cxn modelId="{E4A9D32C-5D03-401E-9947-76887CCBAAE2}" type="presOf" srcId="{BDE4C0C1-1169-42A7-9647-53D9CBAC59D1}" destId="{4FCD36F7-B154-4809-B274-DFB8D5291281}" srcOrd="1" destOrd="0" presId="urn:microsoft.com/office/officeart/2016/7/layout/LinearBlockProcessNumbered"/>
    <dgm:cxn modelId="{1EE14543-5BDF-4985-BC4E-2A2166A8E2BF}" type="presOf" srcId="{AD308037-7A11-4280-9EBD-2E95F504C02A}" destId="{F0EAC549-9913-4C90-B70D-BCBA9C79CE5B}" srcOrd="0" destOrd="0" presId="urn:microsoft.com/office/officeart/2016/7/layout/LinearBlockProcessNumbered"/>
    <dgm:cxn modelId="{B51D5A61-7B90-44FC-9323-80283C1E48DB}" srcId="{C0DC250E-3162-4C6C-9824-B9AC1EDC1E21}" destId="{BDE4C0C1-1169-42A7-9647-53D9CBAC59D1}" srcOrd="2" destOrd="0" parTransId="{6393606A-3A3F-4450-BEAE-0220F9F3907A}" sibTransId="{8D327123-8EB9-46DB-826D-09C4CE9BFB41}"/>
    <dgm:cxn modelId="{162A3574-C6F0-4106-8B54-4F3E52BD02A6}" type="presOf" srcId="{BDE4C0C1-1169-42A7-9647-53D9CBAC59D1}" destId="{57C24DF6-35C8-46CB-9C58-557DAC9976E2}" srcOrd="0" destOrd="0" presId="urn:microsoft.com/office/officeart/2016/7/layout/LinearBlockProcessNumbered"/>
    <dgm:cxn modelId="{2A00B474-4EB9-4FE8-9577-7CBE610D06D7}" type="presOf" srcId="{980DB079-8A42-46A3-A7FA-AA3642DF5B8D}" destId="{D5980F62-C9C2-47DC-A9DA-48834F2EB9D5}" srcOrd="1" destOrd="0" presId="urn:microsoft.com/office/officeart/2016/7/layout/LinearBlockProcessNumbered"/>
    <dgm:cxn modelId="{8465667D-D72F-4B55-B1FE-4076DC16E1E8}" type="presOf" srcId="{59D26A29-0369-4913-8EF6-D59443FDB938}" destId="{9C173259-DCD0-43D2-8E1C-34CBA2215BB2}" srcOrd="1" destOrd="0" presId="urn:microsoft.com/office/officeart/2016/7/layout/LinearBlockProcessNumbered"/>
    <dgm:cxn modelId="{90F853AB-090E-4A35-A9F6-EC205B4C0488}" type="presOf" srcId="{C0DC250E-3162-4C6C-9824-B9AC1EDC1E21}" destId="{76AFE99A-9B2A-4F1A-992E-2B3A896CC15E}" srcOrd="0" destOrd="0" presId="urn:microsoft.com/office/officeart/2016/7/layout/LinearBlockProcessNumbered"/>
    <dgm:cxn modelId="{B81433B4-27C6-4F3C-ADE8-9B7D29F1C55A}" type="presOf" srcId="{59D26A29-0369-4913-8EF6-D59443FDB938}" destId="{42073804-231D-40D0-9D49-D5D92A7F41B3}" srcOrd="0" destOrd="0" presId="urn:microsoft.com/office/officeart/2016/7/layout/LinearBlockProcessNumbered"/>
    <dgm:cxn modelId="{742D74C6-8BD8-437A-B2F8-8C47C4A286DF}" srcId="{C0DC250E-3162-4C6C-9824-B9AC1EDC1E21}" destId="{59D26A29-0369-4913-8EF6-D59443FDB938}" srcOrd="1" destOrd="0" parTransId="{146A1ABF-856B-48D5-AC5F-36F7A61A4EF5}" sibTransId="{AD308037-7A11-4280-9EBD-2E95F504C02A}"/>
    <dgm:cxn modelId="{664DC4E0-93E6-4024-B164-6A9C58EF23D4}" srcId="{C0DC250E-3162-4C6C-9824-B9AC1EDC1E21}" destId="{980DB079-8A42-46A3-A7FA-AA3642DF5B8D}" srcOrd="0" destOrd="0" parTransId="{EDC836CD-5862-4BE7-A3E4-6DD2871A42C9}" sibTransId="{2D3C8583-B796-442B-85F2-28CCCE2665CA}"/>
    <dgm:cxn modelId="{C2B88DED-7E8E-46A4-A1FE-F83A97CD952C}" type="presOf" srcId="{8D327123-8EB9-46DB-826D-09C4CE9BFB41}" destId="{A2349D84-8CBD-4548-BEEA-35BA8979D643}" srcOrd="0" destOrd="0" presId="urn:microsoft.com/office/officeart/2016/7/layout/LinearBlockProcessNumbered"/>
    <dgm:cxn modelId="{93292F46-044F-40C6-951B-B3F57BC1CD35}" type="presParOf" srcId="{76AFE99A-9B2A-4F1A-992E-2B3A896CC15E}" destId="{D27511EC-53C4-4B58-9E09-B5899C3D967C}" srcOrd="0" destOrd="0" presId="urn:microsoft.com/office/officeart/2016/7/layout/LinearBlockProcessNumbered"/>
    <dgm:cxn modelId="{7B3446A7-D2C0-47A7-85DC-153A8AAB9A47}" type="presParOf" srcId="{D27511EC-53C4-4B58-9E09-B5899C3D967C}" destId="{AF4EB38C-83A4-405C-9C35-795C387BB0D2}" srcOrd="0" destOrd="0" presId="urn:microsoft.com/office/officeart/2016/7/layout/LinearBlockProcessNumbered"/>
    <dgm:cxn modelId="{81CEA35A-8C26-452C-B9AC-07FCDB587E54}" type="presParOf" srcId="{D27511EC-53C4-4B58-9E09-B5899C3D967C}" destId="{F926E3DD-35A3-4132-A9BA-E3580551B117}" srcOrd="1" destOrd="0" presId="urn:microsoft.com/office/officeart/2016/7/layout/LinearBlockProcessNumbered"/>
    <dgm:cxn modelId="{5041BD4A-17E1-4A30-9EDC-A7A265975D78}" type="presParOf" srcId="{D27511EC-53C4-4B58-9E09-B5899C3D967C}" destId="{D5980F62-C9C2-47DC-A9DA-48834F2EB9D5}" srcOrd="2" destOrd="0" presId="urn:microsoft.com/office/officeart/2016/7/layout/LinearBlockProcessNumbered"/>
    <dgm:cxn modelId="{D7117F09-FB86-4528-96C0-5F53D903B365}" type="presParOf" srcId="{76AFE99A-9B2A-4F1A-992E-2B3A896CC15E}" destId="{23A9037D-36BC-4DE9-828A-9E74AD2362B2}" srcOrd="1" destOrd="0" presId="urn:microsoft.com/office/officeart/2016/7/layout/LinearBlockProcessNumbered"/>
    <dgm:cxn modelId="{03FD7D26-10ED-4D8F-928F-83EB9C3291C3}" type="presParOf" srcId="{76AFE99A-9B2A-4F1A-992E-2B3A896CC15E}" destId="{EB5CD35D-7717-43FA-BCF9-2BDAEC8324CC}" srcOrd="2" destOrd="0" presId="urn:microsoft.com/office/officeart/2016/7/layout/LinearBlockProcessNumbered"/>
    <dgm:cxn modelId="{A94E7373-E647-455B-9076-67BC3E2948EA}" type="presParOf" srcId="{EB5CD35D-7717-43FA-BCF9-2BDAEC8324CC}" destId="{42073804-231D-40D0-9D49-D5D92A7F41B3}" srcOrd="0" destOrd="0" presId="urn:microsoft.com/office/officeart/2016/7/layout/LinearBlockProcessNumbered"/>
    <dgm:cxn modelId="{A84EB9DA-70B1-47AA-A291-7685FDDDE453}" type="presParOf" srcId="{EB5CD35D-7717-43FA-BCF9-2BDAEC8324CC}" destId="{F0EAC549-9913-4C90-B70D-BCBA9C79CE5B}" srcOrd="1" destOrd="0" presId="urn:microsoft.com/office/officeart/2016/7/layout/LinearBlockProcessNumbered"/>
    <dgm:cxn modelId="{FE7FCE00-3331-4F3E-A0CC-A119C72F9480}" type="presParOf" srcId="{EB5CD35D-7717-43FA-BCF9-2BDAEC8324CC}" destId="{9C173259-DCD0-43D2-8E1C-34CBA2215BB2}" srcOrd="2" destOrd="0" presId="urn:microsoft.com/office/officeart/2016/7/layout/LinearBlockProcessNumbered"/>
    <dgm:cxn modelId="{C5FC345C-8C0B-45DC-8916-D089E3EE21F4}" type="presParOf" srcId="{76AFE99A-9B2A-4F1A-992E-2B3A896CC15E}" destId="{66B538A4-AAF5-44D7-82CE-414600F81BE3}" srcOrd="3" destOrd="0" presId="urn:microsoft.com/office/officeart/2016/7/layout/LinearBlockProcessNumbered"/>
    <dgm:cxn modelId="{9E690CDF-BD09-4F15-A2AD-5D0CC717AF84}" type="presParOf" srcId="{76AFE99A-9B2A-4F1A-992E-2B3A896CC15E}" destId="{E602C15C-C77D-450F-9AF9-6F5849C898CA}" srcOrd="4" destOrd="0" presId="urn:microsoft.com/office/officeart/2016/7/layout/LinearBlockProcessNumbered"/>
    <dgm:cxn modelId="{DED24199-3ACE-45CF-AE87-D91AFC19B4F5}" type="presParOf" srcId="{E602C15C-C77D-450F-9AF9-6F5849C898CA}" destId="{57C24DF6-35C8-46CB-9C58-557DAC9976E2}" srcOrd="0" destOrd="0" presId="urn:microsoft.com/office/officeart/2016/7/layout/LinearBlockProcessNumbered"/>
    <dgm:cxn modelId="{B17BB254-99BC-43CF-8EA3-AB1BD8D0451C}" type="presParOf" srcId="{E602C15C-C77D-450F-9AF9-6F5849C898CA}" destId="{A2349D84-8CBD-4548-BEEA-35BA8979D643}" srcOrd="1" destOrd="0" presId="urn:microsoft.com/office/officeart/2016/7/layout/LinearBlockProcessNumbered"/>
    <dgm:cxn modelId="{A5C2CABE-1DEE-4916-B614-924F219AF127}" type="presParOf" srcId="{E602C15C-C77D-450F-9AF9-6F5849C898CA}" destId="{4FCD36F7-B154-4809-B274-DFB8D5291281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302C03-CA36-494D-B5C4-FDCA0648632C}" type="doc">
      <dgm:prSet loTypeId="urn:microsoft.com/office/officeart/2005/8/layout/process4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DDD40CC0-F900-4320-AE7E-BA37CCF6078C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Innovation Diffusion Theory fosters competitive advantages with digital integration (CFI, 2022)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B71A25-AC24-4118-8B30-544DC0A6B099}" type="parTrans" cxnId="{465D492C-6E21-4086-9EDE-EEC32D91FD8C}">
      <dgm:prSet/>
      <dgm:spPr/>
      <dgm:t>
        <a:bodyPr/>
        <a:lstStyle/>
        <a:p>
          <a:endParaRPr lang="en-US"/>
        </a:p>
      </dgm:t>
    </dgm:pt>
    <dgm:pt modelId="{D6AE2AB5-B751-49D0-95A4-0E9CCED52DA7}" type="sibTrans" cxnId="{465D492C-6E21-4086-9EDE-EEC32D91FD8C}">
      <dgm:prSet/>
      <dgm:spPr/>
      <dgm:t>
        <a:bodyPr/>
        <a:lstStyle/>
        <a:p>
          <a:endParaRPr lang="en-US"/>
        </a:p>
      </dgm:t>
    </dgm:pt>
    <dgm:pt modelId="{B34C7466-61AB-42E0-A7CD-FE8D76D6093D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AI automation in Marriott Intentional Hotels </a:t>
          </a:r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40E051-1345-4E7C-A3A3-0F1F5FD236DB}" type="parTrans" cxnId="{514EF680-BA19-41CA-B986-B004EFD5D84A}">
      <dgm:prSet/>
      <dgm:spPr/>
      <dgm:t>
        <a:bodyPr/>
        <a:lstStyle/>
        <a:p>
          <a:endParaRPr lang="en-US"/>
        </a:p>
      </dgm:t>
    </dgm:pt>
    <dgm:pt modelId="{4A1A5D76-26BF-4728-B5A3-F020B16ED6A7}" type="sibTrans" cxnId="{514EF680-BA19-41CA-B986-B004EFD5D84A}">
      <dgm:prSet/>
      <dgm:spPr/>
      <dgm:t>
        <a:bodyPr/>
        <a:lstStyle/>
        <a:p>
          <a:endParaRPr lang="en-US"/>
        </a:p>
      </dgm:t>
    </dgm:pt>
    <dgm:pt modelId="{F739E2FA-A92B-409B-804E-4A8EA9B040DB}">
      <dgm:prSet custT="1"/>
      <dgm:spPr/>
      <dgm:t>
        <a:bodyPr/>
        <a:lstStyle/>
        <a:p>
          <a:r>
            <a:rPr lang="en-GB" sz="2000">
              <a:latin typeface="Times New Roman" panose="02020603050405020304" pitchFamily="18" charset="0"/>
              <a:cs typeface="Times New Roman" panose="02020603050405020304" pitchFamily="18" charset="0"/>
            </a:rPr>
            <a:t>Strengths: Enhanced guest satisfaction (Yahoo Finance, 2024)</a:t>
          </a: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1AFDAF-777B-4689-84FE-EBBC62A91D5B}" type="parTrans" cxnId="{8526A1BB-AD0A-4766-8082-E3C77688A41F}">
      <dgm:prSet/>
      <dgm:spPr/>
      <dgm:t>
        <a:bodyPr/>
        <a:lstStyle/>
        <a:p>
          <a:endParaRPr lang="en-US"/>
        </a:p>
      </dgm:t>
    </dgm:pt>
    <dgm:pt modelId="{D1C06D8C-BF01-4C39-97C9-3CC4B06ADECD}" type="sibTrans" cxnId="{8526A1BB-AD0A-4766-8082-E3C77688A41F}">
      <dgm:prSet/>
      <dgm:spPr/>
      <dgm:t>
        <a:bodyPr/>
        <a:lstStyle/>
        <a:p>
          <a:endParaRPr lang="en-US"/>
        </a:p>
      </dgm:t>
    </dgm:pt>
    <dgm:pt modelId="{4774DF0E-F07C-47E0-B622-7974B9107CC6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Limitation: Overly expensive to implement and maintain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6519E54-7F75-42FF-B6C2-B89C140A448C}" type="parTrans" cxnId="{B6241961-2309-44B7-8381-89213CD34E56}">
      <dgm:prSet/>
      <dgm:spPr/>
      <dgm:t>
        <a:bodyPr/>
        <a:lstStyle/>
        <a:p>
          <a:endParaRPr lang="en-US"/>
        </a:p>
      </dgm:t>
    </dgm:pt>
    <dgm:pt modelId="{978CE1EC-0BF2-45DE-844F-41E72F12A0CB}" type="sibTrans" cxnId="{B6241961-2309-44B7-8381-89213CD34E56}">
      <dgm:prSet/>
      <dgm:spPr/>
      <dgm:t>
        <a:bodyPr/>
        <a:lstStyle/>
        <a:p>
          <a:endParaRPr lang="en-US"/>
        </a:p>
      </dgm:t>
    </dgm:pt>
    <dgm:pt modelId="{D5145CC1-2332-4758-ACBB-B28C08995012}" type="pres">
      <dgm:prSet presAssocID="{BB302C03-CA36-494D-B5C4-FDCA0648632C}" presName="Name0" presStyleCnt="0">
        <dgm:presLayoutVars>
          <dgm:dir/>
          <dgm:animLvl val="lvl"/>
          <dgm:resizeHandles val="exact"/>
        </dgm:presLayoutVars>
      </dgm:prSet>
      <dgm:spPr/>
    </dgm:pt>
    <dgm:pt modelId="{F2745E60-0DB2-4684-9B9C-41A5BBFD2113}" type="pres">
      <dgm:prSet presAssocID="{B34C7466-61AB-42E0-A7CD-FE8D76D6093D}" presName="boxAndChildren" presStyleCnt="0"/>
      <dgm:spPr/>
    </dgm:pt>
    <dgm:pt modelId="{DBE26370-09F2-41A8-90B8-00BE380456DE}" type="pres">
      <dgm:prSet presAssocID="{B34C7466-61AB-42E0-A7CD-FE8D76D6093D}" presName="parentTextBox" presStyleLbl="node1" presStyleIdx="0" presStyleCnt="2"/>
      <dgm:spPr/>
    </dgm:pt>
    <dgm:pt modelId="{9DCCD735-74C4-4B17-96AB-7BB15A1BD7E3}" type="pres">
      <dgm:prSet presAssocID="{B34C7466-61AB-42E0-A7CD-FE8D76D6093D}" presName="entireBox" presStyleLbl="node1" presStyleIdx="0" presStyleCnt="2"/>
      <dgm:spPr/>
    </dgm:pt>
    <dgm:pt modelId="{7F9D0492-AD5D-425F-8576-1B0F7DDCDE08}" type="pres">
      <dgm:prSet presAssocID="{B34C7466-61AB-42E0-A7CD-FE8D76D6093D}" presName="descendantBox" presStyleCnt="0"/>
      <dgm:spPr/>
    </dgm:pt>
    <dgm:pt modelId="{F44120EE-2DAA-4324-B580-CF6B60791B64}" type="pres">
      <dgm:prSet presAssocID="{F739E2FA-A92B-409B-804E-4A8EA9B040DB}" presName="childTextBox" presStyleLbl="fgAccFollowNode1" presStyleIdx="0" presStyleCnt="2">
        <dgm:presLayoutVars>
          <dgm:bulletEnabled val="1"/>
        </dgm:presLayoutVars>
      </dgm:prSet>
      <dgm:spPr/>
    </dgm:pt>
    <dgm:pt modelId="{9047A253-5BA9-4FB9-8780-E19639FF512D}" type="pres">
      <dgm:prSet presAssocID="{4774DF0E-F07C-47E0-B622-7974B9107CC6}" presName="childTextBox" presStyleLbl="fgAccFollowNode1" presStyleIdx="1" presStyleCnt="2">
        <dgm:presLayoutVars>
          <dgm:bulletEnabled val="1"/>
        </dgm:presLayoutVars>
      </dgm:prSet>
      <dgm:spPr/>
    </dgm:pt>
    <dgm:pt modelId="{D446D3F1-BD0C-4CA0-8DE6-0B0323F72DAD}" type="pres">
      <dgm:prSet presAssocID="{D6AE2AB5-B751-49D0-95A4-0E9CCED52DA7}" presName="sp" presStyleCnt="0"/>
      <dgm:spPr/>
    </dgm:pt>
    <dgm:pt modelId="{73762AEF-F9B9-4BCE-9BC0-F7EF03FC3A90}" type="pres">
      <dgm:prSet presAssocID="{DDD40CC0-F900-4320-AE7E-BA37CCF6078C}" presName="arrowAndChildren" presStyleCnt="0"/>
      <dgm:spPr/>
    </dgm:pt>
    <dgm:pt modelId="{1A7A4C17-B4E4-4F59-A29E-95BC657A6093}" type="pres">
      <dgm:prSet presAssocID="{DDD40CC0-F900-4320-AE7E-BA37CCF6078C}" presName="parentTextArrow" presStyleLbl="node1" presStyleIdx="1" presStyleCnt="2"/>
      <dgm:spPr/>
    </dgm:pt>
  </dgm:ptLst>
  <dgm:cxnLst>
    <dgm:cxn modelId="{465D492C-6E21-4086-9EDE-EEC32D91FD8C}" srcId="{BB302C03-CA36-494D-B5C4-FDCA0648632C}" destId="{DDD40CC0-F900-4320-AE7E-BA37CCF6078C}" srcOrd="0" destOrd="0" parTransId="{F8B71A25-AC24-4118-8B30-544DC0A6B099}" sibTransId="{D6AE2AB5-B751-49D0-95A4-0E9CCED52DA7}"/>
    <dgm:cxn modelId="{37E3FD42-C998-477C-AA56-C49A5EB51371}" type="presOf" srcId="{B34C7466-61AB-42E0-A7CD-FE8D76D6093D}" destId="{9DCCD735-74C4-4B17-96AB-7BB15A1BD7E3}" srcOrd="1" destOrd="0" presId="urn:microsoft.com/office/officeart/2005/8/layout/process4"/>
    <dgm:cxn modelId="{B6241961-2309-44B7-8381-89213CD34E56}" srcId="{B34C7466-61AB-42E0-A7CD-FE8D76D6093D}" destId="{4774DF0E-F07C-47E0-B622-7974B9107CC6}" srcOrd="1" destOrd="0" parTransId="{96519E54-7F75-42FF-B6C2-B89C140A448C}" sibTransId="{978CE1EC-0BF2-45DE-844F-41E72F12A0CB}"/>
    <dgm:cxn modelId="{514EF680-BA19-41CA-B986-B004EFD5D84A}" srcId="{BB302C03-CA36-494D-B5C4-FDCA0648632C}" destId="{B34C7466-61AB-42E0-A7CD-FE8D76D6093D}" srcOrd="1" destOrd="0" parTransId="{1840E051-1345-4E7C-A3A3-0F1F5FD236DB}" sibTransId="{4A1A5D76-26BF-4728-B5A3-F020B16ED6A7}"/>
    <dgm:cxn modelId="{A81BC68C-A975-42AD-9FC5-54CC25D39B5C}" type="presOf" srcId="{DDD40CC0-F900-4320-AE7E-BA37CCF6078C}" destId="{1A7A4C17-B4E4-4F59-A29E-95BC657A6093}" srcOrd="0" destOrd="0" presId="urn:microsoft.com/office/officeart/2005/8/layout/process4"/>
    <dgm:cxn modelId="{0108CD9F-32C3-4ACA-8EE1-83A7D4369F61}" type="presOf" srcId="{F739E2FA-A92B-409B-804E-4A8EA9B040DB}" destId="{F44120EE-2DAA-4324-B580-CF6B60791B64}" srcOrd="0" destOrd="0" presId="urn:microsoft.com/office/officeart/2005/8/layout/process4"/>
    <dgm:cxn modelId="{71CCBCB5-BA44-4637-B2A4-D0A9772DEB8A}" type="presOf" srcId="{B34C7466-61AB-42E0-A7CD-FE8D76D6093D}" destId="{DBE26370-09F2-41A8-90B8-00BE380456DE}" srcOrd="0" destOrd="0" presId="urn:microsoft.com/office/officeart/2005/8/layout/process4"/>
    <dgm:cxn modelId="{8526A1BB-AD0A-4766-8082-E3C77688A41F}" srcId="{B34C7466-61AB-42E0-A7CD-FE8D76D6093D}" destId="{F739E2FA-A92B-409B-804E-4A8EA9B040DB}" srcOrd="0" destOrd="0" parTransId="{D91AFDAF-777B-4689-84FE-EBBC62A91D5B}" sibTransId="{D1C06D8C-BF01-4C39-97C9-3CC4B06ADECD}"/>
    <dgm:cxn modelId="{5DEBA6C5-2CA4-4CD9-B3C3-5BA2D13FC728}" type="presOf" srcId="{4774DF0E-F07C-47E0-B622-7974B9107CC6}" destId="{9047A253-5BA9-4FB9-8780-E19639FF512D}" srcOrd="0" destOrd="0" presId="urn:microsoft.com/office/officeart/2005/8/layout/process4"/>
    <dgm:cxn modelId="{99C4ABDA-C382-420E-8BC4-3760C17B1ACD}" type="presOf" srcId="{BB302C03-CA36-494D-B5C4-FDCA0648632C}" destId="{D5145CC1-2332-4758-ACBB-B28C08995012}" srcOrd="0" destOrd="0" presId="urn:microsoft.com/office/officeart/2005/8/layout/process4"/>
    <dgm:cxn modelId="{599984AE-D8D0-4B4E-AA07-2284FBA48273}" type="presParOf" srcId="{D5145CC1-2332-4758-ACBB-B28C08995012}" destId="{F2745E60-0DB2-4684-9B9C-41A5BBFD2113}" srcOrd="0" destOrd="0" presId="urn:microsoft.com/office/officeart/2005/8/layout/process4"/>
    <dgm:cxn modelId="{C1BC062B-8D03-4C55-8772-4FCE0F5CB681}" type="presParOf" srcId="{F2745E60-0DB2-4684-9B9C-41A5BBFD2113}" destId="{DBE26370-09F2-41A8-90B8-00BE380456DE}" srcOrd="0" destOrd="0" presId="urn:microsoft.com/office/officeart/2005/8/layout/process4"/>
    <dgm:cxn modelId="{D6926990-CDB6-44C4-98F5-91F7B864E121}" type="presParOf" srcId="{F2745E60-0DB2-4684-9B9C-41A5BBFD2113}" destId="{9DCCD735-74C4-4B17-96AB-7BB15A1BD7E3}" srcOrd="1" destOrd="0" presId="urn:microsoft.com/office/officeart/2005/8/layout/process4"/>
    <dgm:cxn modelId="{F815A6EB-13E0-4F61-8E39-CB09ACC37206}" type="presParOf" srcId="{F2745E60-0DB2-4684-9B9C-41A5BBFD2113}" destId="{7F9D0492-AD5D-425F-8576-1B0F7DDCDE08}" srcOrd="2" destOrd="0" presId="urn:microsoft.com/office/officeart/2005/8/layout/process4"/>
    <dgm:cxn modelId="{67667A79-B1A0-45E7-80A3-0DB02B783F0C}" type="presParOf" srcId="{7F9D0492-AD5D-425F-8576-1B0F7DDCDE08}" destId="{F44120EE-2DAA-4324-B580-CF6B60791B64}" srcOrd="0" destOrd="0" presId="urn:microsoft.com/office/officeart/2005/8/layout/process4"/>
    <dgm:cxn modelId="{BD2BAA00-25C3-4477-8020-B7D779959A4E}" type="presParOf" srcId="{7F9D0492-AD5D-425F-8576-1B0F7DDCDE08}" destId="{9047A253-5BA9-4FB9-8780-E19639FF512D}" srcOrd="1" destOrd="0" presId="urn:microsoft.com/office/officeart/2005/8/layout/process4"/>
    <dgm:cxn modelId="{B4DCD137-1CDF-4D4C-90E6-26161ECE7310}" type="presParOf" srcId="{D5145CC1-2332-4758-ACBB-B28C08995012}" destId="{D446D3F1-BD0C-4CA0-8DE6-0B0323F72DAD}" srcOrd="1" destOrd="0" presId="urn:microsoft.com/office/officeart/2005/8/layout/process4"/>
    <dgm:cxn modelId="{38BF4256-D256-458C-9BEC-F2C100316D2A}" type="presParOf" srcId="{D5145CC1-2332-4758-ACBB-B28C08995012}" destId="{73762AEF-F9B9-4BCE-9BC0-F7EF03FC3A90}" srcOrd="2" destOrd="0" presId="urn:microsoft.com/office/officeart/2005/8/layout/process4"/>
    <dgm:cxn modelId="{0830A559-6ED5-4F92-8D04-DFBFDD3A1B90}" type="presParOf" srcId="{73762AEF-F9B9-4BCE-9BC0-F7EF03FC3A90}" destId="{1A7A4C17-B4E4-4F59-A29E-95BC657A609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96FADC-FEDB-4BDA-95A2-CB029FA53693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900BF7B8-622F-4150-A834-93A57917C896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Need</a:t>
          </a:r>
        </a:p>
      </dgm:t>
    </dgm:pt>
    <dgm:pt modelId="{4F5679A9-A6DB-4ED1-AEC0-9B920B901729}" type="parTrans" cxnId="{1D07E61D-E755-433D-B12E-43A9413A4F7A}">
      <dgm:prSet/>
      <dgm:spPr/>
      <dgm:t>
        <a:bodyPr/>
        <a:lstStyle/>
        <a:p>
          <a:endParaRPr lang="en-US"/>
        </a:p>
      </dgm:t>
    </dgm:pt>
    <dgm:pt modelId="{23A5645E-A49D-4224-B6DE-73A8F6438861}" type="sibTrans" cxnId="{1D07E61D-E755-433D-B12E-43A9413A4F7A}">
      <dgm:prSet/>
      <dgm:spPr/>
      <dgm:t>
        <a:bodyPr/>
        <a:lstStyle/>
        <a:p>
          <a:endParaRPr lang="en-US"/>
        </a:p>
      </dgm:t>
    </dgm:pt>
    <dgm:pt modelId="{A85CC522-509B-4CF1-87C6-9A40DE7A25E5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Need for AI-driven hospitality strategies with assured staff training </a:t>
          </a:r>
        </a:p>
      </dgm:t>
    </dgm:pt>
    <dgm:pt modelId="{BC8C779E-0D87-4978-BAF9-29148093B70D}" type="parTrans" cxnId="{AB79F76A-5BFE-48C2-8A44-A093F83FC3AE}">
      <dgm:prSet/>
      <dgm:spPr/>
      <dgm:t>
        <a:bodyPr/>
        <a:lstStyle/>
        <a:p>
          <a:endParaRPr lang="en-US"/>
        </a:p>
      </dgm:t>
    </dgm:pt>
    <dgm:pt modelId="{1A68734E-B976-4486-983F-290C123599FD}" type="sibTrans" cxnId="{AB79F76A-5BFE-48C2-8A44-A093F83FC3AE}">
      <dgm:prSet/>
      <dgm:spPr/>
      <dgm:t>
        <a:bodyPr/>
        <a:lstStyle/>
        <a:p>
          <a:endParaRPr lang="en-US"/>
        </a:p>
      </dgm:t>
    </dgm:pt>
    <dgm:pt modelId="{5CDDB478-8CC4-4092-8A05-EA2F17DEB72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Need</a:t>
          </a:r>
        </a:p>
      </dgm:t>
    </dgm:pt>
    <dgm:pt modelId="{5AF0B9E3-7DA8-457A-BC90-FE7A55105968}" type="parTrans" cxnId="{E6B1A111-65D9-4209-BB75-C9AF432673FE}">
      <dgm:prSet/>
      <dgm:spPr/>
      <dgm:t>
        <a:bodyPr/>
        <a:lstStyle/>
        <a:p>
          <a:endParaRPr lang="en-US"/>
        </a:p>
      </dgm:t>
    </dgm:pt>
    <dgm:pt modelId="{69A9E1FE-9105-4728-A985-986F6F998651}" type="sibTrans" cxnId="{E6B1A111-65D9-4209-BB75-C9AF432673FE}">
      <dgm:prSet/>
      <dgm:spPr/>
      <dgm:t>
        <a:bodyPr/>
        <a:lstStyle/>
        <a:p>
          <a:endParaRPr lang="en-US"/>
        </a:p>
      </dgm:t>
    </dgm:pt>
    <dgm:pt modelId="{3263F183-6BDA-43A8-BBB4-C3E016185A5D}">
      <dgm:prSet custT="1"/>
      <dgm:spPr/>
      <dgm:t>
        <a:bodyPr/>
        <a:lstStyle/>
        <a:p>
          <a:r>
            <a:rPr lang="en-US" sz="2000">
              <a:latin typeface="Times New Roman" panose="02020603050405020304" pitchFamily="18" charset="0"/>
              <a:cs typeface="Times New Roman" panose="02020603050405020304" pitchFamily="18" charset="0"/>
            </a:rPr>
            <a:t>Need to adopt IoT-enabled green solutions to ensure high sustainability (Galati et al., 2023)</a:t>
          </a:r>
        </a:p>
      </dgm:t>
    </dgm:pt>
    <dgm:pt modelId="{BC3702D5-8DBC-4FF7-9B05-4AF629762743}" type="parTrans" cxnId="{3D105A6B-B053-4AF0-ABF7-D3AC0CFF8797}">
      <dgm:prSet/>
      <dgm:spPr/>
      <dgm:t>
        <a:bodyPr/>
        <a:lstStyle/>
        <a:p>
          <a:endParaRPr lang="en-US"/>
        </a:p>
      </dgm:t>
    </dgm:pt>
    <dgm:pt modelId="{398CAD23-68F8-42CB-9EE2-9DBCB970AEBA}" type="sibTrans" cxnId="{3D105A6B-B053-4AF0-ABF7-D3AC0CFF8797}">
      <dgm:prSet/>
      <dgm:spPr/>
      <dgm:t>
        <a:bodyPr/>
        <a:lstStyle/>
        <a:p>
          <a:endParaRPr lang="en-US"/>
        </a:p>
      </dgm:t>
    </dgm:pt>
    <dgm:pt modelId="{5553C17E-733F-4CA2-9681-B5F9DA55E0CC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Need</a:t>
          </a:r>
        </a:p>
      </dgm:t>
    </dgm:pt>
    <dgm:pt modelId="{A4D5523F-B7D9-4827-8E47-ED48C5C46504}" type="parTrans" cxnId="{8D04B74B-F14F-4301-992F-91C7D25CB24C}">
      <dgm:prSet/>
      <dgm:spPr/>
      <dgm:t>
        <a:bodyPr/>
        <a:lstStyle/>
        <a:p>
          <a:endParaRPr lang="en-US"/>
        </a:p>
      </dgm:t>
    </dgm:pt>
    <dgm:pt modelId="{8A637BAA-7CB2-46A6-9861-273E0C764680}" type="sibTrans" cxnId="{8D04B74B-F14F-4301-992F-91C7D25CB24C}">
      <dgm:prSet/>
      <dgm:spPr/>
      <dgm:t>
        <a:bodyPr/>
        <a:lstStyle/>
        <a:p>
          <a:endParaRPr lang="en-US"/>
        </a:p>
      </dgm:t>
    </dgm:pt>
    <dgm:pt modelId="{67271B76-5207-4297-B4CC-FFA24BBCDD28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Need to focus on cybersecurity policies for consumer data protection and transparency </a:t>
          </a:r>
        </a:p>
      </dgm:t>
    </dgm:pt>
    <dgm:pt modelId="{CD4BA2B9-3FF3-48D0-B430-360F578BB3F4}" type="parTrans" cxnId="{E0B4BAE6-B88D-4D4A-B39B-067E5A7104C4}">
      <dgm:prSet/>
      <dgm:spPr/>
      <dgm:t>
        <a:bodyPr/>
        <a:lstStyle/>
        <a:p>
          <a:endParaRPr lang="en-US"/>
        </a:p>
      </dgm:t>
    </dgm:pt>
    <dgm:pt modelId="{09EA4E8C-8D5F-4188-A5A2-05AB82731C01}" type="sibTrans" cxnId="{E0B4BAE6-B88D-4D4A-B39B-067E5A7104C4}">
      <dgm:prSet/>
      <dgm:spPr/>
      <dgm:t>
        <a:bodyPr/>
        <a:lstStyle/>
        <a:p>
          <a:endParaRPr lang="en-US"/>
        </a:p>
      </dgm:t>
    </dgm:pt>
    <dgm:pt modelId="{8AEF9B24-F3CE-47C4-B631-91A3899F1DDB}" type="pres">
      <dgm:prSet presAssocID="{8896FADC-FEDB-4BDA-95A2-CB029FA53693}" presName="Name0" presStyleCnt="0">
        <dgm:presLayoutVars>
          <dgm:dir/>
          <dgm:animLvl val="lvl"/>
          <dgm:resizeHandles val="exact"/>
        </dgm:presLayoutVars>
      </dgm:prSet>
      <dgm:spPr/>
    </dgm:pt>
    <dgm:pt modelId="{CD47EA69-1152-4A16-8A99-A9FB47F17E88}" type="pres">
      <dgm:prSet presAssocID="{900BF7B8-622F-4150-A834-93A57917C896}" presName="linNode" presStyleCnt="0"/>
      <dgm:spPr/>
    </dgm:pt>
    <dgm:pt modelId="{9CBD4C47-BA84-4F18-BCB5-66B68BD18C04}" type="pres">
      <dgm:prSet presAssocID="{900BF7B8-622F-4150-A834-93A57917C896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9D5E6DE6-EEE5-496F-99A1-485AB773567C}" type="pres">
      <dgm:prSet presAssocID="{900BF7B8-622F-4150-A834-93A57917C896}" presName="descendantText" presStyleLbl="alignNode1" presStyleIdx="0" presStyleCnt="3">
        <dgm:presLayoutVars>
          <dgm:bulletEnabled/>
        </dgm:presLayoutVars>
      </dgm:prSet>
      <dgm:spPr/>
    </dgm:pt>
    <dgm:pt modelId="{9A08F8C7-033E-4F8D-ABB4-5BA552204508}" type="pres">
      <dgm:prSet presAssocID="{23A5645E-A49D-4224-B6DE-73A8F6438861}" presName="sp" presStyleCnt="0"/>
      <dgm:spPr/>
    </dgm:pt>
    <dgm:pt modelId="{CD29F860-162A-4190-955B-8926E998549E}" type="pres">
      <dgm:prSet presAssocID="{5CDDB478-8CC4-4092-8A05-EA2F17DEB727}" presName="linNode" presStyleCnt="0"/>
      <dgm:spPr/>
    </dgm:pt>
    <dgm:pt modelId="{E9B09F0C-BE92-41B2-8643-462C718EEC40}" type="pres">
      <dgm:prSet presAssocID="{5CDDB478-8CC4-4092-8A05-EA2F17DEB727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436689E4-A6AD-4B7C-9537-D793AECE887A}" type="pres">
      <dgm:prSet presAssocID="{5CDDB478-8CC4-4092-8A05-EA2F17DEB727}" presName="descendantText" presStyleLbl="alignNode1" presStyleIdx="1" presStyleCnt="3">
        <dgm:presLayoutVars>
          <dgm:bulletEnabled/>
        </dgm:presLayoutVars>
      </dgm:prSet>
      <dgm:spPr/>
    </dgm:pt>
    <dgm:pt modelId="{DAF31F73-852F-44DA-A9ED-2D834CD726FE}" type="pres">
      <dgm:prSet presAssocID="{69A9E1FE-9105-4728-A985-986F6F998651}" presName="sp" presStyleCnt="0"/>
      <dgm:spPr/>
    </dgm:pt>
    <dgm:pt modelId="{99A395A4-55BE-4D79-B4F2-D0FABCD19944}" type="pres">
      <dgm:prSet presAssocID="{5553C17E-733F-4CA2-9681-B5F9DA55E0CC}" presName="linNode" presStyleCnt="0"/>
      <dgm:spPr/>
    </dgm:pt>
    <dgm:pt modelId="{CC5E27D4-02DC-41D4-85FD-1D8CBBA93A7F}" type="pres">
      <dgm:prSet presAssocID="{5553C17E-733F-4CA2-9681-B5F9DA55E0CC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F37C16D9-3385-408C-AB73-844276FB473E}" type="pres">
      <dgm:prSet presAssocID="{5553C17E-733F-4CA2-9681-B5F9DA55E0CC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BD6EA207-9A34-4E1F-8435-302F11CF2B1B}" type="presOf" srcId="{8896FADC-FEDB-4BDA-95A2-CB029FA53693}" destId="{8AEF9B24-F3CE-47C4-B631-91A3899F1DDB}" srcOrd="0" destOrd="0" presId="urn:microsoft.com/office/officeart/2016/7/layout/VerticalHollowActionList"/>
    <dgm:cxn modelId="{E6B1A111-65D9-4209-BB75-C9AF432673FE}" srcId="{8896FADC-FEDB-4BDA-95A2-CB029FA53693}" destId="{5CDDB478-8CC4-4092-8A05-EA2F17DEB727}" srcOrd="1" destOrd="0" parTransId="{5AF0B9E3-7DA8-457A-BC90-FE7A55105968}" sibTransId="{69A9E1FE-9105-4728-A985-986F6F998651}"/>
    <dgm:cxn modelId="{1D07E61D-E755-433D-B12E-43A9413A4F7A}" srcId="{8896FADC-FEDB-4BDA-95A2-CB029FA53693}" destId="{900BF7B8-622F-4150-A834-93A57917C896}" srcOrd="0" destOrd="0" parTransId="{4F5679A9-A6DB-4ED1-AEC0-9B920B901729}" sibTransId="{23A5645E-A49D-4224-B6DE-73A8F6438861}"/>
    <dgm:cxn modelId="{8D04B74B-F14F-4301-992F-91C7D25CB24C}" srcId="{8896FADC-FEDB-4BDA-95A2-CB029FA53693}" destId="{5553C17E-733F-4CA2-9681-B5F9DA55E0CC}" srcOrd="2" destOrd="0" parTransId="{A4D5523F-B7D9-4827-8E47-ED48C5C46504}" sibTransId="{8A637BAA-7CB2-46A6-9861-273E0C764680}"/>
    <dgm:cxn modelId="{45BAD54F-F7B6-4863-B4C2-A2CBF648FFE7}" type="presOf" srcId="{67271B76-5207-4297-B4CC-FFA24BBCDD28}" destId="{F37C16D9-3385-408C-AB73-844276FB473E}" srcOrd="0" destOrd="0" presId="urn:microsoft.com/office/officeart/2016/7/layout/VerticalHollowActionList"/>
    <dgm:cxn modelId="{AB79F76A-5BFE-48C2-8A44-A093F83FC3AE}" srcId="{900BF7B8-622F-4150-A834-93A57917C896}" destId="{A85CC522-509B-4CF1-87C6-9A40DE7A25E5}" srcOrd="0" destOrd="0" parTransId="{BC8C779E-0D87-4978-BAF9-29148093B70D}" sibTransId="{1A68734E-B976-4486-983F-290C123599FD}"/>
    <dgm:cxn modelId="{3D105A6B-B053-4AF0-ABF7-D3AC0CFF8797}" srcId="{5CDDB478-8CC4-4092-8A05-EA2F17DEB727}" destId="{3263F183-6BDA-43A8-BBB4-C3E016185A5D}" srcOrd="0" destOrd="0" parTransId="{BC3702D5-8DBC-4FF7-9B05-4AF629762743}" sibTransId="{398CAD23-68F8-42CB-9EE2-9DBCB970AEBA}"/>
    <dgm:cxn modelId="{C38141B6-F168-4240-9B09-74D2B7848A29}" type="presOf" srcId="{900BF7B8-622F-4150-A834-93A57917C896}" destId="{9CBD4C47-BA84-4F18-BCB5-66B68BD18C04}" srcOrd="0" destOrd="0" presId="urn:microsoft.com/office/officeart/2016/7/layout/VerticalHollowActionList"/>
    <dgm:cxn modelId="{732208BD-42E8-422E-B32F-6B102F3515B1}" type="presOf" srcId="{3263F183-6BDA-43A8-BBB4-C3E016185A5D}" destId="{436689E4-A6AD-4B7C-9537-D793AECE887A}" srcOrd="0" destOrd="0" presId="urn:microsoft.com/office/officeart/2016/7/layout/VerticalHollowActionList"/>
    <dgm:cxn modelId="{E99F8FC6-249F-4766-B744-154896676306}" type="presOf" srcId="{A85CC522-509B-4CF1-87C6-9A40DE7A25E5}" destId="{9D5E6DE6-EEE5-496F-99A1-485AB773567C}" srcOrd="0" destOrd="0" presId="urn:microsoft.com/office/officeart/2016/7/layout/VerticalHollowActionList"/>
    <dgm:cxn modelId="{5A0C5BD6-EACB-439A-B32A-4C760D9FE7D8}" type="presOf" srcId="{5CDDB478-8CC4-4092-8A05-EA2F17DEB727}" destId="{E9B09F0C-BE92-41B2-8643-462C718EEC40}" srcOrd="0" destOrd="0" presId="urn:microsoft.com/office/officeart/2016/7/layout/VerticalHollowActionList"/>
    <dgm:cxn modelId="{573C5CDB-A2DB-417A-8CDD-A1C279EF6E66}" type="presOf" srcId="{5553C17E-733F-4CA2-9681-B5F9DA55E0CC}" destId="{CC5E27D4-02DC-41D4-85FD-1D8CBBA93A7F}" srcOrd="0" destOrd="0" presId="urn:microsoft.com/office/officeart/2016/7/layout/VerticalHollowActionList"/>
    <dgm:cxn modelId="{E0B4BAE6-B88D-4D4A-B39B-067E5A7104C4}" srcId="{5553C17E-733F-4CA2-9681-B5F9DA55E0CC}" destId="{67271B76-5207-4297-B4CC-FFA24BBCDD28}" srcOrd="0" destOrd="0" parTransId="{CD4BA2B9-3FF3-48D0-B430-360F578BB3F4}" sibTransId="{09EA4E8C-8D5F-4188-A5A2-05AB82731C01}"/>
    <dgm:cxn modelId="{3A8DF619-8AAE-40F1-8042-3CD486E48D3E}" type="presParOf" srcId="{8AEF9B24-F3CE-47C4-B631-91A3899F1DDB}" destId="{CD47EA69-1152-4A16-8A99-A9FB47F17E88}" srcOrd="0" destOrd="0" presId="urn:microsoft.com/office/officeart/2016/7/layout/VerticalHollowActionList"/>
    <dgm:cxn modelId="{070AAB9D-25DF-418F-8D3F-639B9ED1F65A}" type="presParOf" srcId="{CD47EA69-1152-4A16-8A99-A9FB47F17E88}" destId="{9CBD4C47-BA84-4F18-BCB5-66B68BD18C04}" srcOrd="0" destOrd="0" presId="urn:microsoft.com/office/officeart/2016/7/layout/VerticalHollowActionList"/>
    <dgm:cxn modelId="{3CBCFB92-267E-4E99-AFBD-6B150471DFD6}" type="presParOf" srcId="{CD47EA69-1152-4A16-8A99-A9FB47F17E88}" destId="{9D5E6DE6-EEE5-496F-99A1-485AB773567C}" srcOrd="1" destOrd="0" presId="urn:microsoft.com/office/officeart/2016/7/layout/VerticalHollowActionList"/>
    <dgm:cxn modelId="{6F8A2775-5A14-4B55-883E-7773816FEDD6}" type="presParOf" srcId="{8AEF9B24-F3CE-47C4-B631-91A3899F1DDB}" destId="{9A08F8C7-033E-4F8D-ABB4-5BA552204508}" srcOrd="1" destOrd="0" presId="urn:microsoft.com/office/officeart/2016/7/layout/VerticalHollowActionList"/>
    <dgm:cxn modelId="{187F6F45-7CF4-44DC-BA77-E2166F4D1A13}" type="presParOf" srcId="{8AEF9B24-F3CE-47C4-B631-91A3899F1DDB}" destId="{CD29F860-162A-4190-955B-8926E998549E}" srcOrd="2" destOrd="0" presId="urn:microsoft.com/office/officeart/2016/7/layout/VerticalHollowActionList"/>
    <dgm:cxn modelId="{4E469E15-C128-4CAE-80C9-FC5A26D23104}" type="presParOf" srcId="{CD29F860-162A-4190-955B-8926E998549E}" destId="{E9B09F0C-BE92-41B2-8643-462C718EEC40}" srcOrd="0" destOrd="0" presId="urn:microsoft.com/office/officeart/2016/7/layout/VerticalHollowActionList"/>
    <dgm:cxn modelId="{5A7D9D38-1815-4AC5-B8A5-BE0FD33B888B}" type="presParOf" srcId="{CD29F860-162A-4190-955B-8926E998549E}" destId="{436689E4-A6AD-4B7C-9537-D793AECE887A}" srcOrd="1" destOrd="0" presId="urn:microsoft.com/office/officeart/2016/7/layout/VerticalHollowActionList"/>
    <dgm:cxn modelId="{8517107F-1F1C-4DD7-9C9C-287BFA5B59CD}" type="presParOf" srcId="{8AEF9B24-F3CE-47C4-B631-91A3899F1DDB}" destId="{DAF31F73-852F-44DA-A9ED-2D834CD726FE}" srcOrd="3" destOrd="0" presId="urn:microsoft.com/office/officeart/2016/7/layout/VerticalHollowActionList"/>
    <dgm:cxn modelId="{23089807-28F0-4C87-8D82-08E814F6C7C5}" type="presParOf" srcId="{8AEF9B24-F3CE-47C4-B631-91A3899F1DDB}" destId="{99A395A4-55BE-4D79-B4F2-D0FABCD19944}" srcOrd="4" destOrd="0" presId="urn:microsoft.com/office/officeart/2016/7/layout/VerticalHollowActionList"/>
    <dgm:cxn modelId="{0268C46F-C978-4819-96D2-E92F8E4361A5}" type="presParOf" srcId="{99A395A4-55BE-4D79-B4F2-D0FABCD19944}" destId="{CC5E27D4-02DC-41D4-85FD-1D8CBBA93A7F}" srcOrd="0" destOrd="0" presId="urn:microsoft.com/office/officeart/2016/7/layout/VerticalHollowActionList"/>
    <dgm:cxn modelId="{1214DA6F-FF91-4F24-A5A5-CBBE251D9B07}" type="presParOf" srcId="{99A395A4-55BE-4D79-B4F2-D0FABCD19944}" destId="{F37C16D9-3385-408C-AB73-844276FB473E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B72A29-2B51-43BD-9925-CCC21445CD13}">
      <dsp:nvSpPr>
        <dsp:cNvPr id="0" name=""/>
        <dsp:cNvSpPr/>
      </dsp:nvSpPr>
      <dsp:spPr>
        <a:xfrm>
          <a:off x="2267111" y="445996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29900" y="489842"/>
        <a:ext cx="18746" cy="3749"/>
      </dsp:txXfrm>
    </dsp:sp>
    <dsp:sp modelId="{938C6740-0968-4864-B6F2-B7D2EFE60B17}">
      <dsp:nvSpPr>
        <dsp:cNvPr id="0" name=""/>
        <dsp:cNvSpPr/>
      </dsp:nvSpPr>
      <dsp:spPr>
        <a:xfrm>
          <a:off x="638808" y="2685"/>
          <a:ext cx="1630103" cy="97806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Introduction</a:t>
          </a:r>
        </a:p>
      </dsp:txBody>
      <dsp:txXfrm>
        <a:off x="638808" y="2685"/>
        <a:ext cx="1630103" cy="978062"/>
      </dsp:txXfrm>
    </dsp:sp>
    <dsp:sp modelId="{AF3E031E-3984-4B78-99D8-DFD77CAD6C1C}">
      <dsp:nvSpPr>
        <dsp:cNvPr id="0" name=""/>
        <dsp:cNvSpPr/>
      </dsp:nvSpPr>
      <dsp:spPr>
        <a:xfrm>
          <a:off x="4272139" y="445996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733326"/>
              <a:satOff val="-3245"/>
              <a:lumOff val="-54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34927" y="489842"/>
        <a:ext cx="18746" cy="3749"/>
      </dsp:txXfrm>
    </dsp:sp>
    <dsp:sp modelId="{9EFD3EE7-D066-42E0-8070-8E42F5CCC548}">
      <dsp:nvSpPr>
        <dsp:cNvPr id="0" name=""/>
        <dsp:cNvSpPr/>
      </dsp:nvSpPr>
      <dsp:spPr>
        <a:xfrm>
          <a:off x="2643835" y="2685"/>
          <a:ext cx="1630103" cy="978062"/>
        </a:xfrm>
        <a:prstGeom prst="rect">
          <a:avLst/>
        </a:prstGeom>
        <a:solidFill>
          <a:schemeClr val="accent4">
            <a:hueOff val="659994"/>
            <a:satOff val="-2920"/>
            <a:lumOff val="-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Literature review</a:t>
          </a:r>
        </a:p>
      </dsp:txBody>
      <dsp:txXfrm>
        <a:off x="2643835" y="2685"/>
        <a:ext cx="1630103" cy="978062"/>
      </dsp:txXfrm>
    </dsp:sp>
    <dsp:sp modelId="{D0D20CEA-7C09-4277-AEDA-4492FF801A3E}">
      <dsp:nvSpPr>
        <dsp:cNvPr id="0" name=""/>
        <dsp:cNvSpPr/>
      </dsp:nvSpPr>
      <dsp:spPr>
        <a:xfrm>
          <a:off x="6277166" y="445996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1466653"/>
              <a:satOff val="-6489"/>
              <a:lumOff val="-10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39954" y="489842"/>
        <a:ext cx="18746" cy="3749"/>
      </dsp:txXfrm>
    </dsp:sp>
    <dsp:sp modelId="{68D41B39-A6A9-44E7-A875-6641B2966ADB}">
      <dsp:nvSpPr>
        <dsp:cNvPr id="0" name=""/>
        <dsp:cNvSpPr/>
      </dsp:nvSpPr>
      <dsp:spPr>
        <a:xfrm>
          <a:off x="4648862" y="2685"/>
          <a:ext cx="1630103" cy="978062"/>
        </a:xfrm>
        <a:prstGeom prst="rect">
          <a:avLst/>
        </a:prstGeom>
        <a:solidFill>
          <a:schemeClr val="accent4">
            <a:hueOff val="1319987"/>
            <a:satOff val="-5840"/>
            <a:lumOff val="-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Literature review contd.</a:t>
          </a:r>
        </a:p>
      </dsp:txBody>
      <dsp:txXfrm>
        <a:off x="4648862" y="2685"/>
        <a:ext cx="1630103" cy="978062"/>
      </dsp:txXfrm>
    </dsp:sp>
    <dsp:sp modelId="{8E0FCF46-7D9D-4769-9E56-E1A2559181A3}">
      <dsp:nvSpPr>
        <dsp:cNvPr id="0" name=""/>
        <dsp:cNvSpPr/>
      </dsp:nvSpPr>
      <dsp:spPr>
        <a:xfrm>
          <a:off x="8282193" y="445996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2199979"/>
              <a:satOff val="-9734"/>
              <a:lumOff val="-163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44982" y="489842"/>
        <a:ext cx="18746" cy="3749"/>
      </dsp:txXfrm>
    </dsp:sp>
    <dsp:sp modelId="{E6EFA1B0-6DBC-4E13-BE92-E098F909C010}">
      <dsp:nvSpPr>
        <dsp:cNvPr id="0" name=""/>
        <dsp:cNvSpPr/>
      </dsp:nvSpPr>
      <dsp:spPr>
        <a:xfrm>
          <a:off x="6653889" y="2685"/>
          <a:ext cx="1630103" cy="978062"/>
        </a:xfrm>
        <a:prstGeom prst="rect">
          <a:avLst/>
        </a:prstGeom>
        <a:solidFill>
          <a:schemeClr val="accent4">
            <a:hueOff val="1979981"/>
            <a:satOff val="-8761"/>
            <a:lumOff val="-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Literature review contd.</a:t>
          </a:r>
        </a:p>
      </dsp:txBody>
      <dsp:txXfrm>
        <a:off x="6653889" y="2685"/>
        <a:ext cx="1630103" cy="978062"/>
      </dsp:txXfrm>
    </dsp:sp>
    <dsp:sp modelId="{84E12FF4-7DE6-46A3-9B96-FD6D637BB593}">
      <dsp:nvSpPr>
        <dsp:cNvPr id="0" name=""/>
        <dsp:cNvSpPr/>
      </dsp:nvSpPr>
      <dsp:spPr>
        <a:xfrm>
          <a:off x="1453860" y="978947"/>
          <a:ext cx="8020108" cy="344323"/>
        </a:xfrm>
        <a:custGeom>
          <a:avLst/>
          <a:gdLst/>
          <a:ahLst/>
          <a:cxnLst/>
          <a:rect l="0" t="0" r="0" b="0"/>
          <a:pathLst>
            <a:path>
              <a:moveTo>
                <a:pt x="8020108" y="0"/>
              </a:moveTo>
              <a:lnTo>
                <a:pt x="8020108" y="189261"/>
              </a:lnTo>
              <a:lnTo>
                <a:pt x="0" y="189261"/>
              </a:lnTo>
              <a:lnTo>
                <a:pt x="0" y="344323"/>
              </a:lnTo>
            </a:path>
          </a:pathLst>
        </a:custGeom>
        <a:noFill/>
        <a:ln w="12700" cap="flat" cmpd="sng" algn="ctr">
          <a:solidFill>
            <a:schemeClr val="accent4">
              <a:hueOff val="2933305"/>
              <a:satOff val="-12979"/>
              <a:lumOff val="-217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63192" y="1149234"/>
        <a:ext cx="401443" cy="3749"/>
      </dsp:txXfrm>
    </dsp:sp>
    <dsp:sp modelId="{C6DF1BC0-5362-43C7-9A61-7DC6F7A08B5E}">
      <dsp:nvSpPr>
        <dsp:cNvPr id="0" name=""/>
        <dsp:cNvSpPr/>
      </dsp:nvSpPr>
      <dsp:spPr>
        <a:xfrm>
          <a:off x="8658917" y="2685"/>
          <a:ext cx="1630103" cy="978062"/>
        </a:xfrm>
        <a:prstGeom prst="rect">
          <a:avLst/>
        </a:prstGeom>
        <a:solidFill>
          <a:schemeClr val="accent4">
            <a:hueOff val="2639975"/>
            <a:satOff val="-11681"/>
            <a:lumOff val="-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Application to the Hotel and hospitality sector</a:t>
          </a:r>
        </a:p>
      </dsp:txBody>
      <dsp:txXfrm>
        <a:off x="8658917" y="2685"/>
        <a:ext cx="1630103" cy="978062"/>
      </dsp:txXfrm>
    </dsp:sp>
    <dsp:sp modelId="{E752B518-91D3-4966-A103-7085F87DF83E}">
      <dsp:nvSpPr>
        <dsp:cNvPr id="0" name=""/>
        <dsp:cNvSpPr/>
      </dsp:nvSpPr>
      <dsp:spPr>
        <a:xfrm>
          <a:off x="2267111" y="1798982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3666632"/>
              <a:satOff val="-16223"/>
              <a:lumOff val="-272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29900" y="1842827"/>
        <a:ext cx="18746" cy="3749"/>
      </dsp:txXfrm>
    </dsp:sp>
    <dsp:sp modelId="{4CA27160-6804-4904-8A8F-E63357C43644}">
      <dsp:nvSpPr>
        <dsp:cNvPr id="0" name=""/>
        <dsp:cNvSpPr/>
      </dsp:nvSpPr>
      <dsp:spPr>
        <a:xfrm>
          <a:off x="638808" y="1355671"/>
          <a:ext cx="1630103" cy="978062"/>
        </a:xfrm>
        <a:prstGeom prst="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Application to the Hotel and hospitality sector contd.</a:t>
          </a:r>
        </a:p>
      </dsp:txBody>
      <dsp:txXfrm>
        <a:off x="638808" y="1355671"/>
        <a:ext cx="1630103" cy="978062"/>
      </dsp:txXfrm>
    </dsp:sp>
    <dsp:sp modelId="{BFB15C6D-0020-4F23-B925-3B3622F73DBA}">
      <dsp:nvSpPr>
        <dsp:cNvPr id="0" name=""/>
        <dsp:cNvSpPr/>
      </dsp:nvSpPr>
      <dsp:spPr>
        <a:xfrm>
          <a:off x="4272139" y="1798982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4399958"/>
              <a:satOff val="-19468"/>
              <a:lumOff val="-32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34927" y="1842827"/>
        <a:ext cx="18746" cy="3749"/>
      </dsp:txXfrm>
    </dsp:sp>
    <dsp:sp modelId="{BDA51959-006C-45D2-A25B-F5698F0D2D80}">
      <dsp:nvSpPr>
        <dsp:cNvPr id="0" name=""/>
        <dsp:cNvSpPr/>
      </dsp:nvSpPr>
      <dsp:spPr>
        <a:xfrm>
          <a:off x="2643835" y="1355671"/>
          <a:ext cx="1630103" cy="978062"/>
        </a:xfrm>
        <a:prstGeom prst="rect">
          <a:avLst/>
        </a:prstGeom>
        <a:solidFill>
          <a:schemeClr val="accent4">
            <a:hueOff val="3959962"/>
            <a:satOff val="-17521"/>
            <a:lumOff val="-29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Application to the Hotel and hospitality sector contd.</a:t>
          </a:r>
        </a:p>
      </dsp:txBody>
      <dsp:txXfrm>
        <a:off x="2643835" y="1355671"/>
        <a:ext cx="1630103" cy="978062"/>
      </dsp:txXfrm>
    </dsp:sp>
    <dsp:sp modelId="{C9DF9AC3-414D-4C96-B852-7CDF583F1C53}">
      <dsp:nvSpPr>
        <dsp:cNvPr id="0" name=""/>
        <dsp:cNvSpPr/>
      </dsp:nvSpPr>
      <dsp:spPr>
        <a:xfrm>
          <a:off x="6277166" y="1798982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5133284"/>
              <a:satOff val="-22713"/>
              <a:lumOff val="-381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39954" y="1842827"/>
        <a:ext cx="18746" cy="3749"/>
      </dsp:txXfrm>
    </dsp:sp>
    <dsp:sp modelId="{0AAF96BC-B22A-4C67-96D4-201A29ACF978}">
      <dsp:nvSpPr>
        <dsp:cNvPr id="0" name=""/>
        <dsp:cNvSpPr/>
      </dsp:nvSpPr>
      <dsp:spPr>
        <a:xfrm>
          <a:off x="4648862" y="1355671"/>
          <a:ext cx="1630103" cy="978062"/>
        </a:xfrm>
        <a:prstGeom prst="rect">
          <a:avLst/>
        </a:prstGeom>
        <a:solidFill>
          <a:schemeClr val="accent4">
            <a:hueOff val="4619956"/>
            <a:satOff val="-20441"/>
            <a:lumOff val="-343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Evaluation of Future policy and management operations for Marriott</a:t>
          </a:r>
        </a:p>
      </dsp:txBody>
      <dsp:txXfrm>
        <a:off x="4648862" y="1355671"/>
        <a:ext cx="1630103" cy="978062"/>
      </dsp:txXfrm>
    </dsp:sp>
    <dsp:sp modelId="{FAD49031-797E-450F-AD93-FE1A23305F5B}">
      <dsp:nvSpPr>
        <dsp:cNvPr id="0" name=""/>
        <dsp:cNvSpPr/>
      </dsp:nvSpPr>
      <dsp:spPr>
        <a:xfrm>
          <a:off x="8282193" y="1798982"/>
          <a:ext cx="3443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4323" y="45720"/>
              </a:lnTo>
            </a:path>
          </a:pathLst>
        </a:custGeom>
        <a:noFill/>
        <a:ln w="12700" cap="flat" cmpd="sng" algn="ctr">
          <a:solidFill>
            <a:schemeClr val="accent4">
              <a:hueOff val="5866610"/>
              <a:satOff val="-25957"/>
              <a:lumOff val="-435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44982" y="1842827"/>
        <a:ext cx="18746" cy="3749"/>
      </dsp:txXfrm>
    </dsp:sp>
    <dsp:sp modelId="{CDEAA9D5-F474-45E5-ACDC-BAE2BDFB41E7}">
      <dsp:nvSpPr>
        <dsp:cNvPr id="0" name=""/>
        <dsp:cNvSpPr/>
      </dsp:nvSpPr>
      <dsp:spPr>
        <a:xfrm>
          <a:off x="6653889" y="1355671"/>
          <a:ext cx="1630103" cy="978062"/>
        </a:xfrm>
        <a:prstGeom prst="rect">
          <a:avLst/>
        </a:prstGeom>
        <a:solidFill>
          <a:schemeClr val="accent4">
            <a:hueOff val="5279950"/>
            <a:satOff val="-23362"/>
            <a:lumOff val="-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sp:txBody>
      <dsp:txXfrm>
        <a:off x="6653889" y="1355671"/>
        <a:ext cx="1630103" cy="978062"/>
      </dsp:txXfrm>
    </dsp:sp>
    <dsp:sp modelId="{DF021C6E-B20F-4341-BA67-5B862B2A916D}">
      <dsp:nvSpPr>
        <dsp:cNvPr id="0" name=""/>
        <dsp:cNvSpPr/>
      </dsp:nvSpPr>
      <dsp:spPr>
        <a:xfrm>
          <a:off x="1453860" y="2331933"/>
          <a:ext cx="8020108" cy="344323"/>
        </a:xfrm>
        <a:custGeom>
          <a:avLst/>
          <a:gdLst/>
          <a:ahLst/>
          <a:cxnLst/>
          <a:rect l="0" t="0" r="0" b="0"/>
          <a:pathLst>
            <a:path>
              <a:moveTo>
                <a:pt x="8020108" y="0"/>
              </a:moveTo>
              <a:lnTo>
                <a:pt x="8020108" y="189261"/>
              </a:lnTo>
              <a:lnTo>
                <a:pt x="0" y="189261"/>
              </a:lnTo>
              <a:lnTo>
                <a:pt x="0" y="344323"/>
              </a:lnTo>
            </a:path>
          </a:pathLst>
        </a:custGeom>
        <a:noFill/>
        <a:ln w="1270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63192" y="2502220"/>
        <a:ext cx="401443" cy="3749"/>
      </dsp:txXfrm>
    </dsp:sp>
    <dsp:sp modelId="{CF00C08E-5B45-4D99-AEBA-D1D0A5BBE31D}">
      <dsp:nvSpPr>
        <dsp:cNvPr id="0" name=""/>
        <dsp:cNvSpPr/>
      </dsp:nvSpPr>
      <dsp:spPr>
        <a:xfrm>
          <a:off x="8658917" y="1355671"/>
          <a:ext cx="1630103" cy="978062"/>
        </a:xfrm>
        <a:prstGeom prst="rect">
          <a:avLst/>
        </a:prstGeom>
        <a:solidFill>
          <a:schemeClr val="accent4">
            <a:hueOff val="5939943"/>
            <a:satOff val="-26282"/>
            <a:lumOff val="-44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References</a:t>
          </a:r>
        </a:p>
      </dsp:txBody>
      <dsp:txXfrm>
        <a:off x="8658917" y="1355671"/>
        <a:ext cx="1630103" cy="978062"/>
      </dsp:txXfrm>
    </dsp:sp>
    <dsp:sp modelId="{70187882-516A-45D6-A26F-BEE5514B4DFD}">
      <dsp:nvSpPr>
        <dsp:cNvPr id="0" name=""/>
        <dsp:cNvSpPr/>
      </dsp:nvSpPr>
      <dsp:spPr>
        <a:xfrm>
          <a:off x="638808" y="2708657"/>
          <a:ext cx="1630103" cy="978062"/>
        </a:xfrm>
        <a:prstGeom prst="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876" tIns="83844" rIns="79876" bIns="838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Thank You</a:t>
          </a:r>
        </a:p>
      </dsp:txBody>
      <dsp:txXfrm>
        <a:off x="638808" y="2708657"/>
        <a:ext cx="1630103" cy="9780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EB38C-83A4-405C-9C35-795C387BB0D2}">
      <dsp:nvSpPr>
        <dsp:cNvPr id="0" name=""/>
        <dsp:cNvSpPr/>
      </dsp:nvSpPr>
      <dsp:spPr>
        <a:xfrm>
          <a:off x="853" y="21822"/>
          <a:ext cx="3457633" cy="41491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Times New Roman" panose="02020603050405020304" pitchFamily="18" charset="0"/>
              <a:cs typeface="Times New Roman" panose="02020603050405020304" pitchFamily="18" charset="0"/>
            </a:rPr>
            <a:t>Political: Support of the US government of data protection through the GDPR Act </a:t>
          </a:r>
          <a:endParaRPr lang="en-US" sz="23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3" y="1681486"/>
        <a:ext cx="3457633" cy="2489496"/>
      </dsp:txXfrm>
    </dsp:sp>
    <dsp:sp modelId="{F926E3DD-35A3-4132-A9BA-E3580551B117}">
      <dsp:nvSpPr>
        <dsp:cNvPr id="0" name=""/>
        <dsp:cNvSpPr/>
      </dsp:nvSpPr>
      <dsp:spPr>
        <a:xfrm>
          <a:off x="853" y="21822"/>
          <a:ext cx="3457633" cy="16596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3" y="21822"/>
        <a:ext cx="3457633" cy="1659664"/>
      </dsp:txXfrm>
    </dsp:sp>
    <dsp:sp modelId="{42073804-231D-40D0-9D49-D5D92A7F41B3}">
      <dsp:nvSpPr>
        <dsp:cNvPr id="0" name=""/>
        <dsp:cNvSpPr/>
      </dsp:nvSpPr>
      <dsp:spPr>
        <a:xfrm>
          <a:off x="3735097" y="21822"/>
          <a:ext cx="3457633" cy="4149160"/>
        </a:xfrm>
        <a:prstGeom prst="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accent4">
              <a:hueOff val="3299968"/>
              <a:satOff val="-14601"/>
              <a:lumOff val="-24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Economic: Geopolitical events and economic fluctuations fuelled digital transformation 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35097" y="1681486"/>
        <a:ext cx="3457633" cy="2489496"/>
      </dsp:txXfrm>
    </dsp:sp>
    <dsp:sp modelId="{F0EAC549-9913-4C90-B70D-BCBA9C79CE5B}">
      <dsp:nvSpPr>
        <dsp:cNvPr id="0" name=""/>
        <dsp:cNvSpPr/>
      </dsp:nvSpPr>
      <dsp:spPr>
        <a:xfrm>
          <a:off x="3735097" y="21822"/>
          <a:ext cx="3457633" cy="16596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35097" y="21822"/>
        <a:ext cx="3457633" cy="1659664"/>
      </dsp:txXfrm>
    </dsp:sp>
    <dsp:sp modelId="{57C24DF6-35C8-46CB-9C58-557DAC9976E2}">
      <dsp:nvSpPr>
        <dsp:cNvPr id="0" name=""/>
        <dsp:cNvSpPr/>
      </dsp:nvSpPr>
      <dsp:spPr>
        <a:xfrm>
          <a:off x="7469341" y="21822"/>
          <a:ext cx="3457633" cy="4149160"/>
        </a:xfrm>
        <a:prstGeom prst="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Social: Consumers’ Shifting trends towards digital integrity empower hospitality digital transformation (</a:t>
          </a:r>
          <a:r>
            <a:rPr lang="en-GB" sz="23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Adekuajo</a:t>
          </a: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23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., 2023)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69341" y="1681486"/>
        <a:ext cx="3457633" cy="2489496"/>
      </dsp:txXfrm>
    </dsp:sp>
    <dsp:sp modelId="{A2349D84-8CBD-4548-BEEA-35BA8979D643}">
      <dsp:nvSpPr>
        <dsp:cNvPr id="0" name=""/>
        <dsp:cNvSpPr/>
      </dsp:nvSpPr>
      <dsp:spPr>
        <a:xfrm>
          <a:off x="7469341" y="21822"/>
          <a:ext cx="3457633" cy="16596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69341" y="21822"/>
        <a:ext cx="3457633" cy="16596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CCD735-74C4-4B17-96AB-7BB15A1BD7E3}">
      <dsp:nvSpPr>
        <dsp:cNvPr id="0" name=""/>
        <dsp:cNvSpPr/>
      </dsp:nvSpPr>
      <dsp:spPr>
        <a:xfrm>
          <a:off x="0" y="2530579"/>
          <a:ext cx="10927829" cy="166033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AI automation in Marriott Intentional Hotels </a:t>
          </a:r>
          <a:endParaRPr lang="en-US" sz="2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530579"/>
        <a:ext cx="10927829" cy="896580"/>
      </dsp:txXfrm>
    </dsp:sp>
    <dsp:sp modelId="{F44120EE-2DAA-4324-B580-CF6B60791B64}">
      <dsp:nvSpPr>
        <dsp:cNvPr id="0" name=""/>
        <dsp:cNvSpPr/>
      </dsp:nvSpPr>
      <dsp:spPr>
        <a:xfrm>
          <a:off x="0" y="3393953"/>
          <a:ext cx="5463914" cy="76375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Strengths: Enhanced guest satisfaction (Yahoo Finance, 2024)</a:t>
          </a:r>
          <a:endParaRPr lang="en-US" sz="2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393953"/>
        <a:ext cx="5463914" cy="763753"/>
      </dsp:txXfrm>
    </dsp:sp>
    <dsp:sp modelId="{9047A253-5BA9-4FB9-8780-E19639FF512D}">
      <dsp:nvSpPr>
        <dsp:cNvPr id="0" name=""/>
        <dsp:cNvSpPr/>
      </dsp:nvSpPr>
      <dsp:spPr>
        <a:xfrm>
          <a:off x="5463914" y="3393953"/>
          <a:ext cx="5463914" cy="763753"/>
        </a:xfrm>
        <a:prstGeom prst="rect">
          <a:avLst/>
        </a:prstGeom>
        <a:solidFill>
          <a:schemeClr val="accent4">
            <a:tint val="40000"/>
            <a:alpha val="90000"/>
            <a:hueOff val="6159535"/>
            <a:satOff val="-30669"/>
            <a:lumOff val="-291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6159535"/>
              <a:satOff val="-30669"/>
              <a:lumOff val="-29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Limitation: Overly expensive to implement and maintain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63914" y="3393953"/>
        <a:ext cx="5463914" cy="763753"/>
      </dsp:txXfrm>
    </dsp:sp>
    <dsp:sp modelId="{1A7A4C17-B4E4-4F59-A29E-95BC657A6093}">
      <dsp:nvSpPr>
        <dsp:cNvPr id="0" name=""/>
        <dsp:cNvSpPr/>
      </dsp:nvSpPr>
      <dsp:spPr>
        <a:xfrm rot="10800000">
          <a:off x="0" y="1890"/>
          <a:ext cx="10927829" cy="2553594"/>
        </a:xfrm>
        <a:prstGeom prst="upArrowCallou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Innovation Diffusion Theory fosters competitive advantages with digital integration (CFI, 2022)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890"/>
        <a:ext cx="10927829" cy="165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E6DE6-EEE5-496F-99A1-485AB773567C}">
      <dsp:nvSpPr>
        <dsp:cNvPr id="0" name=""/>
        <dsp:cNvSpPr/>
      </dsp:nvSpPr>
      <dsp:spPr>
        <a:xfrm>
          <a:off x="2103120" y="1359"/>
          <a:ext cx="8412480" cy="139378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225" tIns="354022" rIns="163225" bIns="35402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Need for AI-driven hospitality strategies with assured staff training </a:t>
          </a:r>
        </a:p>
      </dsp:txBody>
      <dsp:txXfrm>
        <a:off x="2103120" y="1359"/>
        <a:ext cx="8412480" cy="1393787"/>
      </dsp:txXfrm>
    </dsp:sp>
    <dsp:sp modelId="{9CBD4C47-BA84-4F18-BCB5-66B68BD18C04}">
      <dsp:nvSpPr>
        <dsp:cNvPr id="0" name=""/>
        <dsp:cNvSpPr/>
      </dsp:nvSpPr>
      <dsp:spPr>
        <a:xfrm>
          <a:off x="0" y="1359"/>
          <a:ext cx="2103120" cy="139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37675" rIns="111290" bIns="13767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Need</a:t>
          </a:r>
        </a:p>
      </dsp:txBody>
      <dsp:txXfrm>
        <a:off x="0" y="1359"/>
        <a:ext cx="2103120" cy="1393787"/>
      </dsp:txXfrm>
    </dsp:sp>
    <dsp:sp modelId="{436689E4-A6AD-4B7C-9537-D793AECE887A}">
      <dsp:nvSpPr>
        <dsp:cNvPr id="0" name=""/>
        <dsp:cNvSpPr/>
      </dsp:nvSpPr>
      <dsp:spPr>
        <a:xfrm>
          <a:off x="2103120" y="1478775"/>
          <a:ext cx="8412480" cy="1393787"/>
        </a:xfrm>
        <a:prstGeom prst="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accent4">
              <a:hueOff val="3299968"/>
              <a:satOff val="-14601"/>
              <a:lumOff val="-24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225" tIns="354022" rIns="163225" bIns="35402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Need to adopt IoT-enabled green solutions to ensure high sustainability (Galati et al., 2023)</a:t>
          </a:r>
        </a:p>
      </dsp:txBody>
      <dsp:txXfrm>
        <a:off x="2103120" y="1478775"/>
        <a:ext cx="8412480" cy="1393787"/>
      </dsp:txXfrm>
    </dsp:sp>
    <dsp:sp modelId="{E9B09F0C-BE92-41B2-8643-462C718EEC40}">
      <dsp:nvSpPr>
        <dsp:cNvPr id="0" name=""/>
        <dsp:cNvSpPr/>
      </dsp:nvSpPr>
      <dsp:spPr>
        <a:xfrm>
          <a:off x="0" y="1478775"/>
          <a:ext cx="2103120" cy="139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3299968"/>
              <a:satOff val="-14601"/>
              <a:lumOff val="-24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37675" rIns="111290" bIns="13767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Need</a:t>
          </a:r>
        </a:p>
      </dsp:txBody>
      <dsp:txXfrm>
        <a:off x="0" y="1478775"/>
        <a:ext cx="2103120" cy="1393787"/>
      </dsp:txXfrm>
    </dsp:sp>
    <dsp:sp modelId="{F37C16D9-3385-408C-AB73-844276FB473E}">
      <dsp:nvSpPr>
        <dsp:cNvPr id="0" name=""/>
        <dsp:cNvSpPr/>
      </dsp:nvSpPr>
      <dsp:spPr>
        <a:xfrm>
          <a:off x="2103120" y="2956190"/>
          <a:ext cx="8412480" cy="1393787"/>
        </a:xfrm>
        <a:prstGeom prst="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225" tIns="354022" rIns="163225" bIns="35402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Need to focus on cybersecurity policies for consumer data protection and transparency </a:t>
          </a:r>
        </a:p>
      </dsp:txBody>
      <dsp:txXfrm>
        <a:off x="2103120" y="2956190"/>
        <a:ext cx="8412480" cy="1393787"/>
      </dsp:txXfrm>
    </dsp:sp>
    <dsp:sp modelId="{CC5E27D4-02DC-41D4-85FD-1D8CBBA93A7F}">
      <dsp:nvSpPr>
        <dsp:cNvPr id="0" name=""/>
        <dsp:cNvSpPr/>
      </dsp:nvSpPr>
      <dsp:spPr>
        <a:xfrm>
          <a:off x="0" y="2956190"/>
          <a:ext cx="2103120" cy="139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37675" rIns="111290" bIns="13767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Need</a:t>
          </a:r>
        </a:p>
      </dsp:txBody>
      <dsp:txXfrm>
        <a:off x="0" y="2956190"/>
        <a:ext cx="2103120" cy="1393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564DB-F35E-48CD-9EB9-6D317F98C0C8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858711-EA73-45E2-ACFE-70BB40DDF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677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792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99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733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433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581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0870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417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2010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858711-EA73-45E2-ACFE-70BB40DDFD7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405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CF223-2F22-4F25-E89C-ABCCD0352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2329C7-4442-154E-E56A-AD09CA018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F68F8-8AC8-7451-1EBA-1B5868784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9458C-947B-9AEC-7851-5EB128C3D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F89A12-DD1E-DED5-B36E-12B6D8083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094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40F27-FF47-D960-CE56-63EAD0495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27CA3-3686-268A-4109-8CF38B51C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02DCB-F2CA-B854-9EAE-02EC651C3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2C6BB-3879-694B-9666-BE8F3DB6E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99D48-2E5A-AABD-AC3F-89A1B0321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846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219B6-CAC1-DBE9-3109-FCE56481D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F279E6-C937-F68F-5E12-069AED29D6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6D934-B65A-CECB-3E67-C4F8F6C21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1B6F0-95EF-B0B5-05E6-450404694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2712E-0C98-80BC-D36F-39DF52174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90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FCA71-FE47-C4EC-09A1-38560EB77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4C733-0B0C-940A-4AB7-AC82EE8944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8F645-B559-787C-6D31-34753F882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7C967C-E49E-8D09-C3C3-9010CCE2F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1C51B5-F69E-33A2-E3EA-C3FCA377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16A9AD-D3AA-B7E9-8EA9-2CE9E7914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508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02EBD-4E60-1962-4486-8C36C6D83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90CB33-657D-C491-0A35-92B2FD474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1F6987-D0C3-3BBA-0D2A-4C7BF59139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40F8F9-367F-6B91-2E7E-32AD3598F8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DB62CB-AE77-8B25-6149-5DEC7ED086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8558F6-E2B7-79BC-BF5D-6E072E179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E9E34C-EE22-C62F-6B76-32C3365AA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B1892E-7578-BFBA-470B-7F341F844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935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51624-9C7C-9A40-8A7A-B32B1D33C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7DA3F4-3DCE-6F07-72DF-22BE52C95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032305-076A-8689-B0DA-F7EF5B93A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57E88B-09C5-5D79-E30A-D92F76638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079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9D5EF9-C5E6-B05D-EDEA-343D1B31F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43656F-4E4D-9D8A-F577-D420E855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61FEC-8CF2-AFB3-0F95-A5B50325F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375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522DB-3437-33FF-574A-226B7782E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79713-9004-C994-BC7E-6AF542F86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C436F3-F98E-C941-2711-3B200D1C23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ECB00F-E90C-F2B4-13D4-F967B21A3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D2FA3-DEF1-364C-3B3B-4DC509147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B6C7FC-E627-9960-5241-9C0BA10EC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09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DF84A-2BDE-A46E-332C-D867BA4E1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40FC5F-49C1-5F3A-0DA6-D4E0B0CCF5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EEB328-84FB-B8EC-9BE0-0E6C452D5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18414E-9266-8AD6-454E-C0CD61A74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BEFD6-2982-1761-7EFA-300C127F3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AEB80B-F813-B14F-26E9-1E22F0F82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831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F70C5-10D2-3DB8-69AA-964B7B703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452E1B-DE04-4A8A-CCB2-618E2ED839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DCBB2-3D1B-1D05-C5EF-AA4CC8A74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55E81-612C-87E2-9939-F0261B12D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14E01-36D7-3229-71E2-ACCED93D0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164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7419C8-F5F8-7AD8-9329-E588ED42B7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3ED89F-9D45-0266-8B64-3A69677741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C0D85-0CBD-9B98-62A9-2D3AFF6D5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21A3A3-1B11-553E-366D-CD6DF3CEF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A00EF-1BB6-8C74-4153-1C11CA18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99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CF563B-CACE-0F40-C713-EB087AA6C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C210F6-5984-DF9D-D277-4F445F632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B4D7E-523F-FD49-7FF6-435A1C83FA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5CCC86-B581-4BF1-9678-6933EABFC331}" type="datetimeFigureOut">
              <a:rPr lang="en-US" smtClean="0"/>
              <a:t>10/28/24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4360F-9919-17EA-E1CE-24AF17371E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1B4CA-25F4-E432-3C51-38140A8AF4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F45864-6919-4CFD-880C-2148CD08D2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150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nascence.io/journal/how-marriott-international-elevates-customer-experience-cx-with-personalized-loyalty-program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tel Photos, Download The BEST Free Hotel Stock Photos &amp; HD Images">
            <a:extLst>
              <a:ext uri="{FF2B5EF4-FFF2-40B4-BE49-F238E27FC236}">
                <a16:creationId xmlns:a16="http://schemas.microsoft.com/office/drawing/2014/main" id="{095C14BB-5150-8A6E-4057-4E651D4E0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9" name="Rectangle 1038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5B07B-D61E-6F9E-15B0-8BFC74F1B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000" b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TRANSFORMATION IN HOSPITALITY AND TOURISM</a:t>
            </a:r>
            <a:endParaRPr lang="en-US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D576A-57DA-EEA0-B0C2-CA577F6113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Angela Faina </a:t>
            </a: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2108333</a:t>
            </a:r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976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D77791-13C8-7EAE-1B69-CD215442A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1F9F1F-E5F1-8CCA-8DBE-384DBC6A5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923947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3092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Download Man Made Hotel HD Wallpaper">
            <a:extLst>
              <a:ext uri="{FF2B5EF4-FFF2-40B4-BE49-F238E27FC236}">
                <a16:creationId xmlns:a16="http://schemas.microsoft.com/office/drawing/2014/main" id="{2C265A6E-FE71-FA0E-25A3-7BCB89471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BE945-C240-6C82-AAFE-7EC7BEB63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400" b="1" kern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INTRODUCTION </a:t>
            </a:r>
            <a:endParaRPr lang="en-US" sz="3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66B61-7932-C6A0-354D-18AFA2D09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Background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US hospitality industry size is USD 224.47 billion in 2023 with a CAGR of 4.87% between 2024 and 2029 (Mordor Intelligence, 2024).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accounts for 8.3 million jobs with a $760 billion Gross value contributed to the US economy (AHLA, 2023). 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selected organization for this presentation is Marriott International Hotels.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and relevance 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Customer satisfaction 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 advantages 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4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Operational efficiency (Wilkinson, 2024)</a:t>
            </a:r>
            <a:endParaRPr lang="en-US" sz="14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438970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074" name="Picture 2" descr="Download Man Made Hotel HD Wallpaper">
            <a:extLst>
              <a:ext uri="{FF2B5EF4-FFF2-40B4-BE49-F238E27FC236}">
                <a16:creationId xmlns:a16="http://schemas.microsoft.com/office/drawing/2014/main" id="{3BDAF286-75CD-4268-2F23-98915BB4D8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3083" name="Freeform: Shape 308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872DB-814F-25DB-7473-BFA419DF6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7523" y="0"/>
            <a:ext cx="3254477" cy="1287520"/>
          </a:xfrm>
        </p:spPr>
        <p:txBody>
          <a:bodyPr anchor="b">
            <a:normAutofit/>
          </a:bodyPr>
          <a:lstStyle/>
          <a:p>
            <a:r>
              <a:rPr lang="en-GB" sz="3600" b="1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LITERATURE REVIEW 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3ED40-4734-D582-7BFB-9B704625B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7317" y="1592826"/>
            <a:ext cx="4414378" cy="4552335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Transformation in Marriott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Enhancing operational convenience with technological advancement in the hospitality sector (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Busulwa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2022)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has used its innovation lab with digital disruptions to perfect its product offerings (Worldwide Business Research, 2024)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Artificial intelligence 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enrichment with the introduction of robots, and chatbots for improved guest experience (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Bulchand-Gidumal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has made the highest tech investment with $1.2 billion in 2024 (AIX, 2024)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Impact of these on the US hospitality productivity 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fosters hyper-personalized and sophisticated experience for guests 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helps retain guests more effectively to increase the industry’s revenue (Ruel and Njoku, 2021). 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70% of guests find chatbots useful while 58% believe AI improves hotel booking management (Hollander, 2024)</a:t>
            </a:r>
            <a:endParaRPr lang="en-US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88327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DCEB7-FC60-0A2D-5A40-3BAE78494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sz="3100" b="1" ker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CONTD. </a:t>
            </a:r>
            <a:endParaRPr lang="en-US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A1633-946F-5897-FF8B-B4A1AB71C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46" y="2194102"/>
            <a:ext cx="4099130" cy="3908586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Impact of digitisation on guest experiences in Marriott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Hotels can achieve real-time insights into room occupancy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Wastes are minimized with resourceful service utilization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Cost-effective hospitality business is ascertained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Youssofi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2024)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with mobile check-in services has increased guest satisfaction by 60% (Renascence, 2024).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pic>
        <p:nvPicPr>
          <p:cNvPr id="4098" name="Picture 2" descr="10,000+ Best Hotels Photos · 100% Free Download · Pexels Stock Photos">
            <a:extLst>
              <a:ext uri="{FF2B5EF4-FFF2-40B4-BE49-F238E27FC236}">
                <a16:creationId xmlns:a16="http://schemas.microsoft.com/office/drawing/2014/main" id="{ADFC67F0-0D36-5601-3F95-4B737D14B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 bwMode="auto"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180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2" name="Rectangle 5131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26A4D-9562-9660-E828-2AF3AAD0E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GB" sz="3400" b="1" ker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CONTD.</a:t>
            </a:r>
            <a:endParaRPr lang="en-US" sz="3400"/>
          </a:p>
        </p:txBody>
      </p:sp>
      <p:pic>
        <p:nvPicPr>
          <p:cNvPr id="5122" name="Picture 2" descr="500+ Luxury Hotel Pictures [HD] | Download Free Images on Unsplash">
            <a:extLst>
              <a:ext uri="{FF2B5EF4-FFF2-40B4-BE49-F238E27FC236}">
                <a16:creationId xmlns:a16="http://schemas.microsoft.com/office/drawing/2014/main" id="{ACAA53E5-AC2D-091B-76FC-8BF7FFA0D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-1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C9AA-F4A1-32D3-19D8-5AFF955B3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3548787" cy="3540265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Future trends in artificial intelligence in the US hospitality industry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Empowering productivity standards with automation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Fostering AI enablement and Data analysis 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Positively impacting guests’ experiences and retention (Saxena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2024)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spcBef>
                <a:spcPts val="0"/>
              </a:spcBef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will create seamless AI-enabled experiences for guests with more personalized and efficient service offerings (Dawes, 2024)</a:t>
            </a:r>
            <a:endParaRPr lang="en-US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704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8E76E-86A6-3858-C607-38490F313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Autofit/>
          </a:bodyPr>
          <a:lstStyle/>
          <a:p>
            <a:pPr algn="ctr"/>
            <a:r>
              <a:rPr lang="en-GB" sz="3200" b="1" kern="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THE HOTEL AND HOSPITALITY SECTOR</a:t>
            </a:r>
            <a:endParaRPr lang="en-US" sz="3200" dirty="0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F00F7FA-7DE6-411B-F45D-0C70F11FC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62339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6521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4338B-9F96-3402-6DD6-9C1FA43D9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2500" b="1" ker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THE HOTEL AND HOSPITALITY SECTOR CONTD. </a:t>
            </a: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6A237-A830-3BD8-8004-D99EA69CA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Technological: AI and cloud-based systems enhancing guest experiences in hotels </a:t>
            </a:r>
            <a:endParaRPr lang="en-US" sz="20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Legal: Legal compliance of the US hospitality industry fuels its growth </a:t>
            </a:r>
            <a:endParaRPr lang="en-US" sz="20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Environmental: Digital solutions fostering sustainability enhance industry productivity (Hussein </a:t>
            </a:r>
            <a:r>
              <a:rPr lang="en-GB" sz="20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20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2024)</a:t>
            </a:r>
            <a:endParaRPr lang="en-US" sz="20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6146" name="Picture 2" descr="Hotel Room Photos, Download The BEST Free Hotel Room Stock Photos &amp; HD  Images">
            <a:extLst>
              <a:ext uri="{FF2B5EF4-FFF2-40B4-BE49-F238E27FC236}">
                <a16:creationId xmlns:a16="http://schemas.microsoft.com/office/drawing/2014/main" id="{0BCB3C02-E13B-F1D7-82C0-103F729C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204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B02E9-5F85-0FDB-7D37-3EB97D917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 kern="0">
                <a:solidFill>
                  <a:srgbClr val="FFFFF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THE HOTEL AND HOSPITALITY SECTOR CONTD. </a:t>
            </a: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6A5309-B0FD-F5C2-046A-C5413ACCB7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220283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4504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35258A6B-DF67-A5DF-E009-7B0117FEE0C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0877" b="48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219CF6-2435-A443-7DF4-70FA7D864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100" b="1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FUTURE POLICY AND MANAGEMENT OPTIONS FOR MARRIOTT</a:t>
            </a:r>
            <a:endParaRPr lang="en-US" sz="4100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A3CDA3B-5C5C-3F32-CEAD-FECF1BEBA3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90415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6031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D2A399F3-2C81-A6E5-0CBD-C5B9F55F0C5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15135" b="59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2A7461-F215-3249-8D51-855507C6A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kern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136F-2CCB-0A46-E3D8-51EB3EF09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of digitalization and AI on hospitality industry</a:t>
            </a:r>
          </a:p>
          <a:p>
            <a:r>
              <a:rPr lang="en-US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Core advantages and limitations of digitalization</a:t>
            </a:r>
          </a:p>
          <a:p>
            <a:r>
              <a:rPr lang="en-US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Ai-driven models and digitalized business methods for Marriott International</a:t>
            </a:r>
          </a:p>
        </p:txBody>
      </p:sp>
    </p:spTree>
    <p:extLst>
      <p:ext uri="{BB962C8B-B14F-4D97-AF65-F5344CB8AC3E}">
        <p14:creationId xmlns:p14="http://schemas.microsoft.com/office/powerpoint/2010/main" val="201895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8A316-6900-6EEE-C41C-5183CF599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 ker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REFERENCES</a:t>
            </a:r>
            <a:endParaRPr lang="en-US" sz="4000" b="1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7AF8D-5537-4F92-A98E-6EB9223E3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hospitality: a global review and its potentially transformative impact on our tourism.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Applied Research in Social Sciences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(10), pp.440-462.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AHLA, 2023.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Economic Impact of the US Hotel Industry US report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AHLA. Available at: https://www.ahla.com/sites/default/files/impact_report_2023.pdf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AIX,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Study: How Marriott Leverages AI for Digital Innovation - AIX | AI Expert Network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AI Expert Network. Available at: https://aiexpert.network/marriott-ai/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Breur, R., Fanderl, H., Hedwig, M. and Meuer, M., 2020.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Prioritizing digital customer experience in the service industry | McKinsey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Mckinsey. Available at: https://www.mckinsey.com/capabilities/mckinsey-digital/our-insights/service-industries-can-fuel-growth-by-making-digital-customer-experiences-a-priority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Bulchand-Gidumal, J., 2022. Impact of artificial intelligence in travel, tourism, and hospitality. In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e-Tourism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1943-1962). Cham: Springer International Publishing.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Busulwa, R., Pickering, M. and Mao, I., 2022. Digital transformation and hospitality management competencies: Toward an integrative framework.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102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p.103132.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CFI, 2022.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Diffusion of Innovation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Corporate Finance Institute. Available at: https://corporatefinanceinstitute.com/resources/economics/diffusion-of-innovation/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Dawes, J.,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Bonvoy’s New AI Search Tool: 4 Tests Show How It Works — and does not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Skift. Available at: https://skift.com/2024/04/05/marriott-bonvoys-new-ai-search-tool-4-tests-show-how-it-works-and-doesnt/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Floričić, T., 2020. Sustainable solutions in the hospitality industry and competitiveness context of “green hotels”.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Civil Engineering Journal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pp.1104-1113.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Galati, A., Thrassou, A., Christofi, M., Vrontis, D. and Migliore, G., 2023. Exploring travelers’ willingness to pay for green hotels in the digital era.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Sustainable Tourism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31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(11), pp.2546-2563. 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Hollander, J.,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 in the Hospitality Industry: Here’s What You Need to Know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Hotel Tech Report. Available at: https://hoteltechreport.com/news/ai-in-hospitality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Hussein, H., Albadry, O.M., Mathew, V., Al-Romeedy, B.S., Alsetoohy, O., Abou Kamar, M. and Khairy, H.A., 2024. Digital leadership and sustainable competitive advantage: Leveraging green absorptive capability and eco-innovation in tourism and hospitality businesses.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(13), p.5371.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Morch, A., 2023.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AI and Digital Transformation Can Enhance the Timeless Charm of Hotels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LinkedIn. Available at: https://www.linkedin.com/pulse/how-ai-digital-transformation-can-enhance-timeless-charm-are-morch-w68tc [Accessed on: 18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Mordor Intelligence,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United States Hospitality Market | 2021 - 26 | Industry Share, Size, Growth - Mordor Intelligence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Mordor Intelligence. Available at: https://www.mordorintelligence.com/industry-reports/hospitality-industry-in-the-united-states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Morrone, D., Raimo, N., Tarulli, A. and Vitolla, F., 2021. Digitalization in the hospitality industry: Motivations, effects, and role of Covid-19.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Digital Culture and Electronic Tourism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(3-4), pp.257-270.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Renascence,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Marriott International Elevates Customer Experience (CX) with Personalized Loyalty Programs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Renascence. Available at: </a:t>
            </a:r>
            <a:r>
              <a:rPr lang="en-GB" sz="600" u="sng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https://www.renascence.io/journal/how-marriott-international-elevates-customer-experience-cx-with-personalized-loyalty-programs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Ruel, H. and Njoku, E., 2021. AI redefines the hospitality industry.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Tourism Futures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pp.53-66.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Sahota, N.,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 In Hospitality: Elevating The Hotel Guest Experience Through Innovation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Forbes. Available at: https://www.forbes.com/sites/neilsahota/2024/03/06/ai-in-hospitality-elevating-the-hotel-guest-experience-through-innovation/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Saxena, S.K., Gupta, V. and Kumar, S., 2024. Enhancing Guest Loyalty in the Hotel Industry Through Artificial Intelligence-Drive Personalization. In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Technologies in Virtual and Hybrid Events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335-350). IGI Global. 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Schick, S., 2017.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makes more room for chatbots to enhance guest experiences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Marketing Dive. Available at: https://www.marketingdive.com/news/marriott-makes-more-room-for-chatbots-to-enhance-guest-experiences/510117/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Shumakova, E.V., 2021. Impact of digitalization on hotel industry development. In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Proceeding of the International Science and Technology Conference" FarEastСon 2020" October 2020, Vladivostok, Russian Federation, Far Eastern Federal University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587-595). Springer Singapore.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Wilkinson, L.,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 gears up for another year of major tech spending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CIO Dive. Available at: https://www.ciodive.com/news/marriott-international-tech-spend-digital-transformation-plan-ai/715036/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Worldwide Business Research, 2024. 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Marriott’s Innovative Hotel Customer Experience Strategy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Worldwide Business Research. Available at: https://digitaltravel.wbresearch.com/blog/marriott-international-betting-customer-facing-technology-strategy-research [Accessed on: 21 October 2024].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60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Youssofi, A., Jeannot, F., Jongmans, E. and Dampérat, M., 2024. Designing the digitalized guest experience: A comprehensive framework and research agenda.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&amp; Marketing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600" i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41</a:t>
            </a:r>
            <a:r>
              <a:rPr lang="en-GB" sz="6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pp.512-531.</a:t>
            </a:r>
            <a:endParaRPr lang="en-US" sz="6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577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1707</Words>
  <Application>Microsoft Macintosh PowerPoint</Application>
  <PresentationFormat>Widescreen</PresentationFormat>
  <Paragraphs>109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Meiryo</vt:lpstr>
      <vt:lpstr>Aptos</vt:lpstr>
      <vt:lpstr>Aptos Display</vt:lpstr>
      <vt:lpstr>Arial</vt:lpstr>
      <vt:lpstr>Calibri</vt:lpstr>
      <vt:lpstr>Courier New</vt:lpstr>
      <vt:lpstr>Symbol</vt:lpstr>
      <vt:lpstr>Times New Roman</vt:lpstr>
      <vt:lpstr>Office Theme</vt:lpstr>
      <vt:lpstr>DIGITAL TRANSFORMATION IN HOSPITALITY AND TOURISM</vt:lpstr>
      <vt:lpstr>TABLE OF CONTENT</vt:lpstr>
      <vt:lpstr>INTRODUCTION </vt:lpstr>
      <vt:lpstr>LITERATURE REVIEW </vt:lpstr>
      <vt:lpstr>LITERATURE REVIEW CONTD. </vt:lpstr>
      <vt:lpstr>LITERATURE REVIEW CONTD.</vt:lpstr>
      <vt:lpstr>APPLICATION TO THE HOTEL AND HOSPITALITY SECTOR</vt:lpstr>
      <vt:lpstr>APPLICATION TO THE HOTEL AND HOSPITALITY SECTOR CONTD. </vt:lpstr>
      <vt:lpstr>APPLICATION TO THE HOTEL AND HOSPITALITY SECTOR CONTD. </vt:lpstr>
      <vt:lpstr>EVALUATION OF FUTURE POLICY AND MANAGEMENT OPTIONS FOR MARRIOTT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2024-10-22T07:33:12Z</dcterms:created>
  <dcterms:modified xsi:type="dcterms:W3CDTF">2024-10-28T09:41:12Z</dcterms:modified>
</cp:coreProperties>
</file>