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19"/>
  </p:notesMasterIdLst>
  <p:handoutMasterIdLst>
    <p:handoutMasterId r:id="rId20"/>
  </p:handoutMasterIdLst>
  <p:sldIdLst>
    <p:sldId id="1497" r:id="rId5"/>
    <p:sldId id="1520" r:id="rId6"/>
    <p:sldId id="1500" r:id="rId7"/>
    <p:sldId id="1503" r:id="rId8"/>
    <p:sldId id="1504" r:id="rId9"/>
    <p:sldId id="1510" r:id="rId10"/>
    <p:sldId id="290" r:id="rId11"/>
    <p:sldId id="1513" r:id="rId12"/>
    <p:sldId id="1514" r:id="rId13"/>
    <p:sldId id="1515" r:id="rId14"/>
    <p:sldId id="1516" r:id="rId15"/>
    <p:sldId id="1517" r:id="rId16"/>
    <p:sldId id="1518" r:id="rId17"/>
    <p:sldId id="151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F7DAB0-2745-471C-9501-65B60E262AC6}" v="33" dt="2026-01-09T19:53:11.305"/>
    <p1510:client id="{67744F06-6CF3-442F-B7F1-677B0D4CE4AD}" v="1948" dt="2026-01-08T20:03:36.504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leen Owen-Rees" userId="6c5da92cd649e662" providerId="Windows Live" clId="Web-{67744F06-6CF3-442F-B7F1-677B0D4CE4AD}"/>
    <pc:docChg chg="addSld delSld modSld">
      <pc:chgData name="Kathleen Owen-Rees" userId="6c5da92cd649e662" providerId="Windows Live" clId="Web-{67744F06-6CF3-442F-B7F1-677B0D4CE4AD}" dt="2026-01-08T20:03:36.504" v="2286" actId="20577"/>
      <pc:docMkLst>
        <pc:docMk/>
      </pc:docMkLst>
      <pc:sldChg chg="addSp modSp">
        <pc:chgData name="Kathleen Owen-Rees" userId="6c5da92cd649e662" providerId="Windows Live" clId="Web-{67744F06-6CF3-442F-B7F1-677B0D4CE4AD}" dt="2026-01-08T19:48:32.565" v="1186" actId="14100"/>
        <pc:sldMkLst>
          <pc:docMk/>
          <pc:sldMk cId="987945984" sldId="290"/>
        </pc:sldMkLst>
        <pc:spChg chg="mod">
          <ac:chgData name="Kathleen Owen-Rees" userId="6c5da92cd649e662" providerId="Windows Live" clId="Web-{67744F06-6CF3-442F-B7F1-677B0D4CE4AD}" dt="2026-01-08T19:47:54.922" v="1177" actId="1076"/>
          <ac:spMkLst>
            <pc:docMk/>
            <pc:sldMk cId="987945984" sldId="290"/>
            <ac:spMk id="3" creationId="{4F499839-9666-B983-B7D3-39DC6EED6675}"/>
          </ac:spMkLst>
        </pc:spChg>
        <pc:spChg chg="add mod">
          <ac:chgData name="Kathleen Owen-Rees" userId="6c5da92cd649e662" providerId="Windows Live" clId="Web-{67744F06-6CF3-442F-B7F1-677B0D4CE4AD}" dt="2026-01-08T19:48:32.565" v="1186" actId="14100"/>
          <ac:spMkLst>
            <pc:docMk/>
            <pc:sldMk cId="987945984" sldId="290"/>
            <ac:spMk id="2175" creationId="{69AA660B-41C1-0442-575C-189ECA0163EA}"/>
          </ac:spMkLst>
        </pc:spChg>
        <pc:spChg chg="add mod">
          <ac:chgData name="Kathleen Owen-Rees" userId="6c5da92cd649e662" providerId="Windows Live" clId="Web-{67744F06-6CF3-442F-B7F1-677B0D4CE4AD}" dt="2026-01-08T19:48:29.331" v="1185" actId="1076"/>
          <ac:spMkLst>
            <pc:docMk/>
            <pc:sldMk cId="987945984" sldId="290"/>
            <ac:spMk id="2176" creationId="{D4C898BE-03AB-6527-8888-E9EC40BA864A}"/>
          </ac:spMkLst>
        </pc:spChg>
        <pc:graphicFrameChg chg="mod modGraphic">
          <ac:chgData name="Kathleen Owen-Rees" userId="6c5da92cd649e662" providerId="Windows Live" clId="Web-{67744F06-6CF3-442F-B7F1-677B0D4CE4AD}" dt="2026-01-08T19:47:47.172" v="1176" actId="1076"/>
          <ac:graphicFrameMkLst>
            <pc:docMk/>
            <pc:sldMk cId="987945984" sldId="290"/>
            <ac:graphicFrameMk id="9" creationId="{140DEF92-F7BA-09E3-90C5-D12983C4C956}"/>
          </ac:graphicFrameMkLst>
        </pc:graphicFrameChg>
      </pc:sldChg>
      <pc:sldChg chg="modSp">
        <pc:chgData name="Kathleen Owen-Rees" userId="6c5da92cd649e662" providerId="Windows Live" clId="Web-{67744F06-6CF3-442F-B7F1-677B0D4CE4AD}" dt="2026-01-08T19:27:20.569" v="78" actId="20577"/>
        <pc:sldMkLst>
          <pc:docMk/>
          <pc:sldMk cId="1773831372" sldId="1497"/>
        </pc:sldMkLst>
        <pc:spChg chg="mod">
          <ac:chgData name="Kathleen Owen-Rees" userId="6c5da92cd649e662" providerId="Windows Live" clId="Web-{67744F06-6CF3-442F-B7F1-677B0D4CE4AD}" dt="2026-01-08T19:26:34.611" v="45" actId="20577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athleen Owen-Rees" userId="6c5da92cd649e662" providerId="Windows Live" clId="Web-{67744F06-6CF3-442F-B7F1-677B0D4CE4AD}" dt="2026-01-08T19:27:20.569" v="78" actId="20577"/>
          <ac:spMkLst>
            <pc:docMk/>
            <pc:sldMk cId="1773831372" sldId="1497"/>
            <ac:spMk id="3" creationId="{363CF5F8-0028-8636-5006-5D5C52B32774}"/>
          </ac:spMkLst>
        </pc:spChg>
      </pc:sldChg>
      <pc:sldChg chg="del">
        <pc:chgData name="Kathleen Owen-Rees" userId="6c5da92cd649e662" providerId="Windows Live" clId="Web-{67744F06-6CF3-442F-B7F1-677B0D4CE4AD}" dt="2026-01-08T19:27:24.351" v="79"/>
        <pc:sldMkLst>
          <pc:docMk/>
          <pc:sldMk cId="1545177064" sldId="1498"/>
        </pc:sldMkLst>
      </pc:sldChg>
      <pc:sldChg chg="del">
        <pc:chgData name="Kathleen Owen-Rees" userId="6c5da92cd649e662" providerId="Windows Live" clId="Web-{67744F06-6CF3-442F-B7F1-677B0D4CE4AD}" dt="2026-01-08T19:27:25.163" v="80"/>
        <pc:sldMkLst>
          <pc:docMk/>
          <pc:sldMk cId="1751885377" sldId="1499"/>
        </pc:sldMkLst>
      </pc:sldChg>
      <pc:sldChg chg="addSp delSp modSp">
        <pc:chgData name="Kathleen Owen-Rees" userId="6c5da92cd649e662" providerId="Windows Live" clId="Web-{67744F06-6CF3-442F-B7F1-677B0D4CE4AD}" dt="2026-01-08T20:03:36.504" v="2286" actId="20577"/>
        <pc:sldMkLst>
          <pc:docMk/>
          <pc:sldMk cId="948600294" sldId="1500"/>
        </pc:sldMkLst>
        <pc:spChg chg="mod">
          <ac:chgData name="Kathleen Owen-Rees" userId="6c5da92cd649e662" providerId="Windows Live" clId="Web-{67744F06-6CF3-442F-B7F1-677B0D4CE4AD}" dt="2026-01-08T19:27:44.306" v="88" actId="14100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Kathleen Owen-Rees" userId="6c5da92cd649e662" providerId="Windows Live" clId="Web-{67744F06-6CF3-442F-B7F1-677B0D4CE4AD}" dt="2026-01-08T20:03:36.504" v="2286" actId="20577"/>
          <ac:spMkLst>
            <pc:docMk/>
            <pc:sldMk cId="948600294" sldId="1500"/>
            <ac:spMk id="4" creationId="{42DE842F-FDC7-B259-9F3B-88630D44DFA3}"/>
          </ac:spMkLst>
        </pc:spChg>
        <pc:spChg chg="add del mod">
          <ac:chgData name="Kathleen Owen-Rees" userId="6c5da92cd649e662" providerId="Windows Live" clId="Web-{67744F06-6CF3-442F-B7F1-677B0D4CE4AD}" dt="2026-01-08T19:27:34.446" v="85"/>
          <ac:spMkLst>
            <pc:docMk/>
            <pc:sldMk cId="948600294" sldId="1500"/>
            <ac:spMk id="5" creationId="{D7D15DB2-F325-91C2-74D4-850ABEE8E3A2}"/>
          </ac:spMkLst>
        </pc:spChg>
        <pc:spChg chg="add mod">
          <ac:chgData name="Kathleen Owen-Rees" userId="6c5da92cd649e662" providerId="Windows Live" clId="Web-{67744F06-6CF3-442F-B7F1-677B0D4CE4AD}" dt="2026-01-08T20:03:27.316" v="2284"/>
          <ac:spMkLst>
            <pc:docMk/>
            <pc:sldMk cId="948600294" sldId="1500"/>
            <ac:spMk id="7" creationId="{D8E50198-98F1-747F-F242-3EE612CE2922}"/>
          </ac:spMkLst>
        </pc:spChg>
        <pc:picChg chg="del">
          <ac:chgData name="Kathleen Owen-Rees" userId="6c5da92cd649e662" providerId="Windows Live" clId="Web-{67744F06-6CF3-442F-B7F1-677B0D4CE4AD}" dt="2026-01-08T19:27:32.070" v="84"/>
          <ac:picMkLst>
            <pc:docMk/>
            <pc:sldMk cId="948600294" sldId="1500"/>
            <ac:picMk id="11" creationId="{43EB13DF-2559-77A9-8161-5C5B53959F86}"/>
          </ac:picMkLst>
        </pc:picChg>
      </pc:sldChg>
      <pc:sldChg chg="del">
        <pc:chgData name="Kathleen Owen-Rees" userId="6c5da92cd649e662" providerId="Windows Live" clId="Web-{67744F06-6CF3-442F-B7F1-677B0D4CE4AD}" dt="2026-01-08T19:31:07.352" v="218"/>
        <pc:sldMkLst>
          <pc:docMk/>
          <pc:sldMk cId="1858387724" sldId="1502"/>
        </pc:sldMkLst>
      </pc:sldChg>
      <pc:sldChg chg="addSp delSp modSp">
        <pc:chgData name="Kathleen Owen-Rees" userId="6c5da92cd649e662" providerId="Windows Live" clId="Web-{67744F06-6CF3-442F-B7F1-677B0D4CE4AD}" dt="2026-01-08T19:35:18.894" v="436" actId="20577"/>
        <pc:sldMkLst>
          <pc:docMk/>
          <pc:sldMk cId="1834936329" sldId="1503"/>
        </pc:sldMkLst>
        <pc:spChg chg="mod">
          <ac:chgData name="Kathleen Owen-Rees" userId="6c5da92cd649e662" providerId="Windows Live" clId="Web-{67744F06-6CF3-442F-B7F1-677B0D4CE4AD}" dt="2026-01-08T19:31:30.916" v="236" actId="14100"/>
          <ac:spMkLst>
            <pc:docMk/>
            <pc:sldMk cId="1834936329" sldId="1503"/>
            <ac:spMk id="2" creationId="{414BB16D-2F4A-F938-64C3-F8B6808F5004}"/>
          </ac:spMkLst>
        </pc:spChg>
        <pc:spChg chg="add del mod">
          <ac:chgData name="Kathleen Owen-Rees" userId="6c5da92cd649e662" providerId="Windows Live" clId="Web-{67744F06-6CF3-442F-B7F1-677B0D4CE4AD}" dt="2026-01-08T19:31:10.962" v="220"/>
          <ac:spMkLst>
            <pc:docMk/>
            <pc:sldMk cId="1834936329" sldId="1503"/>
            <ac:spMk id="4" creationId="{98FE73DD-9281-9730-E70B-B83C03A6D56C}"/>
          </ac:spMkLst>
        </pc:spChg>
        <pc:spChg chg="mod">
          <ac:chgData name="Kathleen Owen-Rees" userId="6c5da92cd649e662" providerId="Windows Live" clId="Web-{67744F06-6CF3-442F-B7F1-677B0D4CE4AD}" dt="2026-01-08T19:35:18.894" v="436" actId="20577"/>
          <ac:spMkLst>
            <pc:docMk/>
            <pc:sldMk cId="1834936329" sldId="1503"/>
            <ac:spMk id="5" creationId="{6BCE1C32-E3BE-E820-0C0D-D82105EBFBD0}"/>
          </ac:spMkLst>
        </pc:spChg>
        <pc:spChg chg="add mod">
          <ac:chgData name="Kathleen Owen-Rees" userId="6c5da92cd649e662" providerId="Windows Live" clId="Web-{67744F06-6CF3-442F-B7F1-677B0D4CE4AD}" dt="2026-01-08T19:33:32.687" v="353" actId="20577"/>
          <ac:spMkLst>
            <pc:docMk/>
            <pc:sldMk cId="1834936329" sldId="1503"/>
            <ac:spMk id="7" creationId="{B53460DF-49E3-4CD8-7AA5-E329D49FEC62}"/>
          </ac:spMkLst>
        </pc:spChg>
        <pc:picChg chg="del">
          <ac:chgData name="Kathleen Owen-Rees" userId="6c5da92cd649e662" providerId="Windows Live" clId="Web-{67744F06-6CF3-442F-B7F1-677B0D4CE4AD}" dt="2026-01-08T19:31:09.290" v="219"/>
          <ac:picMkLst>
            <pc:docMk/>
            <pc:sldMk cId="1834936329" sldId="1503"/>
            <ac:picMk id="19" creationId="{FB03A447-5D12-8108-9E0F-5A149271E9D9}"/>
          </ac:picMkLst>
        </pc:picChg>
      </pc:sldChg>
      <pc:sldChg chg="modSp">
        <pc:chgData name="Kathleen Owen-Rees" userId="6c5da92cd649e662" providerId="Windows Live" clId="Web-{67744F06-6CF3-442F-B7F1-677B0D4CE4AD}" dt="2026-01-08T19:41:05.151" v="594" actId="20577"/>
        <pc:sldMkLst>
          <pc:docMk/>
          <pc:sldMk cId="166532315" sldId="1504"/>
        </pc:sldMkLst>
        <pc:spChg chg="mod">
          <ac:chgData name="Kathleen Owen-Rees" userId="6c5da92cd649e662" providerId="Windows Live" clId="Web-{67744F06-6CF3-442F-B7F1-677B0D4CE4AD}" dt="2026-01-08T19:35:37.441" v="453" actId="20577"/>
          <ac:spMkLst>
            <pc:docMk/>
            <pc:sldMk cId="166532315" sldId="1504"/>
            <ac:spMk id="2" creationId="{C73EE62F-F757-97CA-69BF-74C05CF9577C}"/>
          </ac:spMkLst>
        </pc:spChg>
        <pc:spChg chg="mod">
          <ac:chgData name="Kathleen Owen-Rees" userId="6c5da92cd649e662" providerId="Windows Live" clId="Web-{67744F06-6CF3-442F-B7F1-677B0D4CE4AD}" dt="2026-01-08T19:41:05.151" v="594" actId="20577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athleen Owen-Rees" userId="6c5da92cd649e662" providerId="Windows Live" clId="Web-{67744F06-6CF3-442F-B7F1-677B0D4CE4AD}" dt="2026-01-08T19:39:38.403" v="587" actId="1076"/>
          <ac:spMkLst>
            <pc:docMk/>
            <pc:sldMk cId="166532315" sldId="1504"/>
            <ac:spMk id="4" creationId="{63E82616-224C-DC6E-0F91-81634111B576}"/>
          </ac:spMkLst>
        </pc:spChg>
      </pc:sldChg>
      <pc:sldChg chg="del">
        <pc:chgData name="Kathleen Owen-Rees" userId="6c5da92cd649e662" providerId="Windows Live" clId="Web-{67744F06-6CF3-442F-B7F1-677B0D4CE4AD}" dt="2026-01-08T19:40:53.040" v="588"/>
        <pc:sldMkLst>
          <pc:docMk/>
          <pc:sldMk cId="1472982638" sldId="1505"/>
        </pc:sldMkLst>
      </pc:sldChg>
      <pc:sldChg chg="del">
        <pc:chgData name="Kathleen Owen-Rees" userId="6c5da92cd649e662" providerId="Windows Live" clId="Web-{67744F06-6CF3-442F-B7F1-677B0D4CE4AD}" dt="2026-01-08T19:40:53.649" v="589"/>
        <pc:sldMkLst>
          <pc:docMk/>
          <pc:sldMk cId="1135043495" sldId="1506"/>
        </pc:sldMkLst>
      </pc:sldChg>
      <pc:sldChg chg="del">
        <pc:chgData name="Kathleen Owen-Rees" userId="6c5da92cd649e662" providerId="Windows Live" clId="Web-{67744F06-6CF3-442F-B7F1-677B0D4CE4AD}" dt="2026-01-08T19:35:19.675" v="437"/>
        <pc:sldMkLst>
          <pc:docMk/>
          <pc:sldMk cId="1093627239" sldId="1507"/>
        </pc:sldMkLst>
      </pc:sldChg>
      <pc:sldChg chg="del">
        <pc:chgData name="Kathleen Owen-Rees" userId="6c5da92cd649e662" providerId="Windows Live" clId="Web-{67744F06-6CF3-442F-B7F1-677B0D4CE4AD}" dt="2026-01-08T19:40:54.212" v="590"/>
        <pc:sldMkLst>
          <pc:docMk/>
          <pc:sldMk cId="3761678752" sldId="1508"/>
        </pc:sldMkLst>
      </pc:sldChg>
      <pc:sldChg chg="del">
        <pc:chgData name="Kathleen Owen-Rees" userId="6c5da92cd649e662" providerId="Windows Live" clId="Web-{67744F06-6CF3-442F-B7F1-677B0D4CE4AD}" dt="2026-01-08T19:40:54.852" v="591"/>
        <pc:sldMkLst>
          <pc:docMk/>
          <pc:sldMk cId="611099963" sldId="1509"/>
        </pc:sldMkLst>
      </pc:sldChg>
      <pc:sldChg chg="modSp">
        <pc:chgData name="Kathleen Owen-Rees" userId="6c5da92cd649e662" providerId="Windows Live" clId="Web-{67744F06-6CF3-442F-B7F1-677B0D4CE4AD}" dt="2026-01-08T19:45:18.771" v="815" actId="20577"/>
        <pc:sldMkLst>
          <pc:docMk/>
          <pc:sldMk cId="1989932336" sldId="1510"/>
        </pc:sldMkLst>
        <pc:spChg chg="mod">
          <ac:chgData name="Kathleen Owen-Rees" userId="6c5da92cd649e662" providerId="Windows Live" clId="Web-{67744F06-6CF3-442F-B7F1-677B0D4CE4AD}" dt="2026-01-08T19:41:30.529" v="618" actId="20577"/>
          <ac:spMkLst>
            <pc:docMk/>
            <pc:sldMk cId="1989932336" sldId="1510"/>
            <ac:spMk id="8" creationId="{5887DED8-6AE1-68B6-2A8B-7B962CA7F14B}"/>
          </ac:spMkLst>
        </pc:spChg>
        <pc:spChg chg="mod">
          <ac:chgData name="Kathleen Owen-Rees" userId="6c5da92cd649e662" providerId="Windows Live" clId="Web-{67744F06-6CF3-442F-B7F1-677B0D4CE4AD}" dt="2026-01-08T19:45:18.771" v="815" actId="20577"/>
          <ac:spMkLst>
            <pc:docMk/>
            <pc:sldMk cId="1989932336" sldId="1510"/>
            <ac:spMk id="10" creationId="{75AE507D-4CB8-AC6C-888A-88AAAAA0BC2D}"/>
          </ac:spMkLst>
        </pc:spChg>
      </pc:sldChg>
      <pc:sldChg chg="modSp new del">
        <pc:chgData name="Kathleen Owen-Rees" userId="6c5da92cd649e662" providerId="Windows Live" clId="Web-{67744F06-6CF3-442F-B7F1-677B0D4CE4AD}" dt="2026-01-08T19:49:17.724" v="1203"/>
        <pc:sldMkLst>
          <pc:docMk/>
          <pc:sldMk cId="859155816" sldId="1511"/>
        </pc:sldMkLst>
        <pc:spChg chg="mod">
          <ac:chgData name="Kathleen Owen-Rees" userId="6c5da92cd649e662" providerId="Windows Live" clId="Web-{67744F06-6CF3-442F-B7F1-677B0D4CE4AD}" dt="2026-01-08T19:48:51.457" v="1201" actId="20577"/>
          <ac:spMkLst>
            <pc:docMk/>
            <pc:sldMk cId="859155816" sldId="1511"/>
            <ac:spMk id="2" creationId="{766F6750-C5B2-4F3C-D6AD-BF3AE1586EDC}"/>
          </ac:spMkLst>
        </pc:spChg>
      </pc:sldChg>
      <pc:sldChg chg="del">
        <pc:chgData name="Kathleen Owen-Rees" userId="6c5da92cd649e662" providerId="Windows Live" clId="Web-{67744F06-6CF3-442F-B7F1-677B0D4CE4AD}" dt="2026-01-08T19:40:59.416" v="592"/>
        <pc:sldMkLst>
          <pc:docMk/>
          <pc:sldMk cId="3272732094" sldId="1512"/>
        </pc:sldMkLst>
      </pc:sldChg>
      <pc:sldChg chg="modSp new del">
        <pc:chgData name="Kathleen Owen-Rees" userId="6c5da92cd649e662" providerId="Windows Live" clId="Web-{67744F06-6CF3-442F-B7F1-677B0D4CE4AD}" dt="2026-01-08T19:55:43.159" v="1924"/>
        <pc:sldMkLst>
          <pc:docMk/>
          <pc:sldMk cId="3965997018" sldId="1512"/>
        </pc:sldMkLst>
        <pc:spChg chg="mod">
          <ac:chgData name="Kathleen Owen-Rees" userId="6c5da92cd649e662" providerId="Windows Live" clId="Web-{67744F06-6CF3-442F-B7F1-677B0D4CE4AD}" dt="2026-01-08T19:49:24.240" v="1217" actId="20577"/>
          <ac:spMkLst>
            <pc:docMk/>
            <pc:sldMk cId="3965997018" sldId="1512"/>
            <ac:spMk id="2" creationId="{D0874F93-1416-EDA4-6953-02C76B04F492}"/>
          </ac:spMkLst>
        </pc:spChg>
      </pc:sldChg>
      <pc:sldChg chg="del">
        <pc:chgData name="Kathleen Owen-Rees" userId="6c5da92cd649e662" providerId="Windows Live" clId="Web-{67744F06-6CF3-442F-B7F1-677B0D4CE4AD}" dt="2026-01-08T19:31:06.243" v="217"/>
        <pc:sldMkLst>
          <pc:docMk/>
          <pc:sldMk cId="1403495588" sldId="1513"/>
        </pc:sldMkLst>
      </pc:sldChg>
      <pc:sldChg chg="modSp new">
        <pc:chgData name="Kathleen Owen-Rees" userId="6c5da92cd649e662" providerId="Windows Live" clId="Web-{67744F06-6CF3-442F-B7F1-677B0D4CE4AD}" dt="2026-01-08T19:51:27.151" v="1453" actId="20577"/>
        <pc:sldMkLst>
          <pc:docMk/>
          <pc:sldMk cId="1770790161" sldId="1513"/>
        </pc:sldMkLst>
        <pc:spChg chg="mod">
          <ac:chgData name="Kathleen Owen-Rees" userId="6c5da92cd649e662" providerId="Windows Live" clId="Web-{67744F06-6CF3-442F-B7F1-677B0D4CE4AD}" dt="2026-01-08T19:49:47.553" v="1242" actId="20577"/>
          <ac:spMkLst>
            <pc:docMk/>
            <pc:sldMk cId="1770790161" sldId="1513"/>
            <ac:spMk id="2" creationId="{739495EE-7EC3-90BC-6293-7D393C7DC860}"/>
          </ac:spMkLst>
        </pc:spChg>
        <pc:spChg chg="mod">
          <ac:chgData name="Kathleen Owen-Rees" userId="6c5da92cd649e662" providerId="Windows Live" clId="Web-{67744F06-6CF3-442F-B7F1-677B0D4CE4AD}" dt="2026-01-08T19:49:52.819" v="1259" actId="20577"/>
          <ac:spMkLst>
            <pc:docMk/>
            <pc:sldMk cId="1770790161" sldId="1513"/>
            <ac:spMk id="3" creationId="{7B493705-8BAC-5776-C39C-96314D986F04}"/>
          </ac:spMkLst>
        </pc:spChg>
        <pc:spChg chg="mod">
          <ac:chgData name="Kathleen Owen-Rees" userId="6c5da92cd649e662" providerId="Windows Live" clId="Web-{67744F06-6CF3-442F-B7F1-677B0D4CE4AD}" dt="2026-01-08T19:50:20.805" v="1303" actId="20577"/>
          <ac:spMkLst>
            <pc:docMk/>
            <pc:sldMk cId="1770790161" sldId="1513"/>
            <ac:spMk id="4" creationId="{83AE5329-28E0-6AC4-20F4-E8091AB282F6}"/>
          </ac:spMkLst>
        </pc:spChg>
        <pc:spChg chg="mod">
          <ac:chgData name="Kathleen Owen-Rees" userId="6c5da92cd649e662" providerId="Windows Live" clId="Web-{67744F06-6CF3-442F-B7F1-677B0D4CE4AD}" dt="2026-01-08T19:50:28.821" v="1326" actId="20577"/>
          <ac:spMkLst>
            <pc:docMk/>
            <pc:sldMk cId="1770790161" sldId="1513"/>
            <ac:spMk id="5" creationId="{3E7F7ED5-F246-D63A-E42E-7C0507D67093}"/>
          </ac:spMkLst>
        </pc:spChg>
        <pc:spChg chg="mod">
          <ac:chgData name="Kathleen Owen-Rees" userId="6c5da92cd649e662" providerId="Windows Live" clId="Web-{67744F06-6CF3-442F-B7F1-677B0D4CE4AD}" dt="2026-01-08T19:51:27.151" v="1453" actId="20577"/>
          <ac:spMkLst>
            <pc:docMk/>
            <pc:sldMk cId="1770790161" sldId="1513"/>
            <ac:spMk id="6" creationId="{6BBEFE4A-1D9B-F099-0E9B-5F3E4B1F8714}"/>
          </ac:spMkLst>
        </pc:spChg>
      </pc:sldChg>
      <pc:sldChg chg="addSp delSp modSp new">
        <pc:chgData name="Kathleen Owen-Rees" userId="6c5da92cd649e662" providerId="Windows Live" clId="Web-{67744F06-6CF3-442F-B7F1-677B0D4CE4AD}" dt="2026-01-08T19:53:40.905" v="1750" actId="20577"/>
        <pc:sldMkLst>
          <pc:docMk/>
          <pc:sldMk cId="3257921738" sldId="1514"/>
        </pc:sldMkLst>
        <pc:spChg chg="del mod">
          <ac:chgData name="Kathleen Owen-Rees" userId="6c5da92cd649e662" providerId="Windows Live" clId="Web-{67744F06-6CF3-442F-B7F1-677B0D4CE4AD}" dt="2026-01-08T19:51:48.199" v="1488"/>
          <ac:spMkLst>
            <pc:docMk/>
            <pc:sldMk cId="3257921738" sldId="1514"/>
            <ac:spMk id="2" creationId="{C607FB51-8442-A27E-40A7-4F8F13905A24}"/>
          </ac:spMkLst>
        </pc:spChg>
        <pc:spChg chg="mod">
          <ac:chgData name="Kathleen Owen-Rees" userId="6c5da92cd649e662" providerId="Windows Live" clId="Web-{67744F06-6CF3-442F-B7F1-677B0D4CE4AD}" dt="2026-01-08T19:53:40.905" v="1750" actId="20577"/>
          <ac:spMkLst>
            <pc:docMk/>
            <pc:sldMk cId="3257921738" sldId="1514"/>
            <ac:spMk id="3" creationId="{687AE946-6D22-C70A-6DC2-A13B698F81AB}"/>
          </ac:spMkLst>
        </pc:spChg>
        <pc:spChg chg="add mod">
          <ac:chgData name="Kathleen Owen-Rees" userId="6c5da92cd649e662" providerId="Windows Live" clId="Web-{67744F06-6CF3-442F-B7F1-677B0D4CE4AD}" dt="2026-01-08T19:52:03.043" v="1530" actId="20577"/>
          <ac:spMkLst>
            <pc:docMk/>
            <pc:sldMk cId="3257921738" sldId="1514"/>
            <ac:spMk id="5" creationId="{11A6DD02-3DEC-90A6-CDDE-69320FEAE10C}"/>
          </ac:spMkLst>
        </pc:spChg>
      </pc:sldChg>
      <pc:sldChg chg="modSp new">
        <pc:chgData name="Kathleen Owen-Rees" userId="6c5da92cd649e662" providerId="Windows Live" clId="Web-{67744F06-6CF3-442F-B7F1-677B0D4CE4AD}" dt="2026-01-08T19:55:30.424" v="1923" actId="20577"/>
        <pc:sldMkLst>
          <pc:docMk/>
          <pc:sldMk cId="1121366945" sldId="1515"/>
        </pc:sldMkLst>
        <pc:spChg chg="mod">
          <ac:chgData name="Kathleen Owen-Rees" userId="6c5da92cd649e662" providerId="Windows Live" clId="Web-{67744F06-6CF3-442F-B7F1-677B0D4CE4AD}" dt="2026-01-08T19:53:49.562" v="1774" actId="20577"/>
          <ac:spMkLst>
            <pc:docMk/>
            <pc:sldMk cId="1121366945" sldId="1515"/>
            <ac:spMk id="2" creationId="{CF5695CC-CA9A-33A2-8B7B-86CD2426419B}"/>
          </ac:spMkLst>
        </pc:spChg>
        <pc:spChg chg="mod">
          <ac:chgData name="Kathleen Owen-Rees" userId="6c5da92cd649e662" providerId="Windows Live" clId="Web-{67744F06-6CF3-442F-B7F1-677B0D4CE4AD}" dt="2026-01-08T19:55:30.424" v="1923" actId="20577"/>
          <ac:spMkLst>
            <pc:docMk/>
            <pc:sldMk cId="1121366945" sldId="1515"/>
            <ac:spMk id="3" creationId="{FE43FDE9-CC0B-E368-8786-C6819BF434B9}"/>
          </ac:spMkLst>
        </pc:spChg>
      </pc:sldChg>
      <pc:sldChg chg="modSp new">
        <pc:chgData name="Kathleen Owen-Rees" userId="6c5da92cd649e662" providerId="Windows Live" clId="Web-{67744F06-6CF3-442F-B7F1-677B0D4CE4AD}" dt="2026-01-08T19:58:41.008" v="2128" actId="20577"/>
        <pc:sldMkLst>
          <pc:docMk/>
          <pc:sldMk cId="199958512" sldId="1516"/>
        </pc:sldMkLst>
        <pc:spChg chg="mod">
          <ac:chgData name="Kathleen Owen-Rees" userId="6c5da92cd649e662" providerId="Windows Live" clId="Web-{67744F06-6CF3-442F-B7F1-677B0D4CE4AD}" dt="2026-01-08T19:56:06.612" v="1954" actId="14100"/>
          <ac:spMkLst>
            <pc:docMk/>
            <pc:sldMk cId="199958512" sldId="1516"/>
            <ac:spMk id="2" creationId="{EDBA52A2-A731-72FC-D453-E0B6354A710E}"/>
          </ac:spMkLst>
        </pc:spChg>
        <pc:spChg chg="mod">
          <ac:chgData name="Kathleen Owen-Rees" userId="6c5da92cd649e662" providerId="Windows Live" clId="Web-{67744F06-6CF3-442F-B7F1-677B0D4CE4AD}" dt="2026-01-08T19:58:41.008" v="2128" actId="20577"/>
          <ac:spMkLst>
            <pc:docMk/>
            <pc:sldMk cId="199958512" sldId="1516"/>
            <ac:spMk id="3" creationId="{4890F55B-355C-CB7F-0D42-BF232A934E54}"/>
          </ac:spMkLst>
        </pc:spChg>
      </pc:sldChg>
      <pc:sldChg chg="delSp modSp new">
        <pc:chgData name="Kathleen Owen-Rees" userId="6c5da92cd649e662" providerId="Windows Live" clId="Web-{67744F06-6CF3-442F-B7F1-677B0D4CE4AD}" dt="2026-01-08T20:00:44.754" v="2180" actId="20577"/>
        <pc:sldMkLst>
          <pc:docMk/>
          <pc:sldMk cId="4200645632" sldId="1517"/>
        </pc:sldMkLst>
        <pc:spChg chg="mod">
          <ac:chgData name="Kathleen Owen-Rees" userId="6c5da92cd649e662" providerId="Windows Live" clId="Web-{67744F06-6CF3-442F-B7F1-677B0D4CE4AD}" dt="2026-01-08T19:58:56.338" v="2154" actId="20577"/>
          <ac:spMkLst>
            <pc:docMk/>
            <pc:sldMk cId="4200645632" sldId="1517"/>
            <ac:spMk id="2" creationId="{BF77D03B-6614-539B-90E0-C86529CE3A0B}"/>
          </ac:spMkLst>
        </pc:spChg>
        <pc:spChg chg="del">
          <ac:chgData name="Kathleen Owen-Rees" userId="6c5da92cd649e662" providerId="Windows Live" clId="Web-{67744F06-6CF3-442F-B7F1-677B0D4CE4AD}" dt="2026-01-08T19:59:00.651" v="2155"/>
          <ac:spMkLst>
            <pc:docMk/>
            <pc:sldMk cId="4200645632" sldId="1517"/>
            <ac:spMk id="3" creationId="{923247FB-C4F8-112F-853A-DD5AFBAEF23E}"/>
          </ac:spMkLst>
        </pc:spChg>
        <pc:spChg chg="mod">
          <ac:chgData name="Kathleen Owen-Rees" userId="6c5da92cd649e662" providerId="Windows Live" clId="Web-{67744F06-6CF3-442F-B7F1-677B0D4CE4AD}" dt="2026-01-08T20:00:44.754" v="2180" actId="20577"/>
          <ac:spMkLst>
            <pc:docMk/>
            <pc:sldMk cId="4200645632" sldId="1517"/>
            <ac:spMk id="4" creationId="{D325BA5D-5CCF-ECD7-1661-AB724B458D73}"/>
          </ac:spMkLst>
        </pc:spChg>
      </pc:sldChg>
      <pc:sldChg chg="modSp new">
        <pc:chgData name="Kathleen Owen-Rees" userId="6c5da92cd649e662" providerId="Windows Live" clId="Web-{67744F06-6CF3-442F-B7F1-677B0D4CE4AD}" dt="2026-01-08T20:01:30.666" v="2218" actId="20577"/>
        <pc:sldMkLst>
          <pc:docMk/>
          <pc:sldMk cId="1811948359" sldId="1518"/>
        </pc:sldMkLst>
        <pc:spChg chg="mod">
          <ac:chgData name="Kathleen Owen-Rees" userId="6c5da92cd649e662" providerId="Windows Live" clId="Web-{67744F06-6CF3-442F-B7F1-677B0D4CE4AD}" dt="2026-01-08T20:01:09.632" v="2193" actId="20577"/>
          <ac:spMkLst>
            <pc:docMk/>
            <pc:sldMk cId="1811948359" sldId="1518"/>
            <ac:spMk id="2" creationId="{C8353385-616C-121A-B26C-B48AFDF131C7}"/>
          </ac:spMkLst>
        </pc:spChg>
        <pc:spChg chg="mod">
          <ac:chgData name="Kathleen Owen-Rees" userId="6c5da92cd649e662" providerId="Windows Live" clId="Web-{67744F06-6CF3-442F-B7F1-677B0D4CE4AD}" dt="2026-01-08T20:01:30.666" v="2218" actId="20577"/>
          <ac:spMkLst>
            <pc:docMk/>
            <pc:sldMk cId="1811948359" sldId="1518"/>
            <ac:spMk id="3" creationId="{A1D63C54-0BA0-B2CA-69DE-6CCCFFD88E19}"/>
          </ac:spMkLst>
        </pc:spChg>
      </pc:sldChg>
      <pc:sldChg chg="new del">
        <pc:chgData name="Kathleen Owen-Rees" userId="6c5da92cd649e662" providerId="Windows Live" clId="Web-{67744F06-6CF3-442F-B7F1-677B0D4CE4AD}" dt="2026-01-08T20:00:50.286" v="2182"/>
        <pc:sldMkLst>
          <pc:docMk/>
          <pc:sldMk cId="2693240911" sldId="1518"/>
        </pc:sldMkLst>
      </pc:sldChg>
      <pc:sldChg chg="addSp delSp modSp new">
        <pc:chgData name="Kathleen Owen-Rees" userId="6c5da92cd649e662" providerId="Windows Live" clId="Web-{67744F06-6CF3-442F-B7F1-677B0D4CE4AD}" dt="2026-01-08T20:02:22.233" v="2266" actId="14100"/>
        <pc:sldMkLst>
          <pc:docMk/>
          <pc:sldMk cId="632569970" sldId="1519"/>
        </pc:sldMkLst>
        <pc:spChg chg="del mod">
          <ac:chgData name="Kathleen Owen-Rees" userId="6c5da92cd649e662" providerId="Windows Live" clId="Web-{67744F06-6CF3-442F-B7F1-677B0D4CE4AD}" dt="2026-01-08T20:02:02.497" v="2246"/>
          <ac:spMkLst>
            <pc:docMk/>
            <pc:sldMk cId="632569970" sldId="1519"/>
            <ac:spMk id="2" creationId="{C7D0F5C3-A802-5CC6-FDD4-FC5C03848A61}"/>
          </ac:spMkLst>
        </pc:spChg>
        <pc:spChg chg="mod">
          <ac:chgData name="Kathleen Owen-Rees" userId="6c5da92cd649e662" providerId="Windows Live" clId="Web-{67744F06-6CF3-442F-B7F1-677B0D4CE4AD}" dt="2026-01-08T20:02:22.233" v="2266" actId="14100"/>
          <ac:spMkLst>
            <pc:docMk/>
            <pc:sldMk cId="632569970" sldId="1519"/>
            <ac:spMk id="3" creationId="{506A6159-C12D-046F-30D2-C727B49887FA}"/>
          </ac:spMkLst>
        </pc:spChg>
        <pc:spChg chg="add mod">
          <ac:chgData name="Kathleen Owen-Rees" userId="6c5da92cd649e662" providerId="Windows Live" clId="Web-{67744F06-6CF3-442F-B7F1-677B0D4CE4AD}" dt="2026-01-08T20:02:15.623" v="2265" actId="14100"/>
          <ac:spMkLst>
            <pc:docMk/>
            <pc:sldMk cId="632569970" sldId="1519"/>
            <ac:spMk id="5" creationId="{FCD587E6-3C21-45B8-2130-420BE522DD7E}"/>
          </ac:spMkLst>
        </pc:spChg>
      </pc:sldChg>
    </pc:docChg>
  </pc:docChgLst>
  <pc:docChgLst>
    <pc:chgData name="Kathleen Owen-Rees" userId="6c5da92cd649e662" providerId="LiveId" clId="{9421C287-85AC-4B4D-8FF5-3DC5A7776697}"/>
    <pc:docChg chg="undo redo custSel addSld delSld modSld">
      <pc:chgData name="Kathleen Owen-Rees" userId="6c5da92cd649e662" providerId="LiveId" clId="{9421C287-85AC-4B4D-8FF5-3DC5A7776697}" dt="2026-01-09T19:54:13.677" v="928" actId="207"/>
      <pc:docMkLst>
        <pc:docMk/>
      </pc:docMkLst>
      <pc:sldChg chg="modSp mod">
        <pc:chgData name="Kathleen Owen-Rees" userId="6c5da92cd649e662" providerId="LiveId" clId="{9421C287-85AC-4B4D-8FF5-3DC5A7776697}" dt="2026-01-09T19:49:37.762" v="887" actId="20577"/>
        <pc:sldMkLst>
          <pc:docMk/>
          <pc:sldMk cId="987945984" sldId="290"/>
        </pc:sldMkLst>
        <pc:spChg chg="mod">
          <ac:chgData name="Kathleen Owen-Rees" userId="6c5da92cd649e662" providerId="LiveId" clId="{9421C287-85AC-4B4D-8FF5-3DC5A7776697}" dt="2026-01-09T18:24:01.640" v="459" actId="20577"/>
          <ac:spMkLst>
            <pc:docMk/>
            <pc:sldMk cId="987945984" sldId="290"/>
            <ac:spMk id="3" creationId="{4F499839-9666-B983-B7D3-39DC6EED6675}"/>
          </ac:spMkLst>
        </pc:spChg>
        <pc:spChg chg="mod">
          <ac:chgData name="Kathleen Owen-Rees" userId="6c5da92cd649e662" providerId="LiveId" clId="{9421C287-85AC-4B4D-8FF5-3DC5A7776697}" dt="2026-01-09T19:49:37.762" v="887" actId="20577"/>
          <ac:spMkLst>
            <pc:docMk/>
            <pc:sldMk cId="987945984" sldId="290"/>
            <ac:spMk id="2175" creationId="{69AA660B-41C1-0442-575C-189ECA0163EA}"/>
          </ac:spMkLst>
        </pc:spChg>
        <pc:spChg chg="mod">
          <ac:chgData name="Kathleen Owen-Rees" userId="6c5da92cd649e662" providerId="LiveId" clId="{9421C287-85AC-4B4D-8FF5-3DC5A7776697}" dt="2026-01-09T19:13:42.443" v="715" actId="1076"/>
          <ac:spMkLst>
            <pc:docMk/>
            <pc:sldMk cId="987945984" sldId="290"/>
            <ac:spMk id="2176" creationId="{D4C898BE-03AB-6527-8888-E9EC40BA864A}"/>
          </ac:spMkLst>
        </pc:spChg>
        <pc:graphicFrameChg chg="modGraphic">
          <ac:chgData name="Kathleen Owen-Rees" userId="6c5da92cd649e662" providerId="LiveId" clId="{9421C287-85AC-4B4D-8FF5-3DC5A7776697}" dt="2026-01-09T18:24:55.439" v="462" actId="20577"/>
          <ac:graphicFrameMkLst>
            <pc:docMk/>
            <pc:sldMk cId="987945984" sldId="290"/>
            <ac:graphicFrameMk id="9" creationId="{140DEF92-F7BA-09E3-90C5-D12983C4C956}"/>
          </ac:graphicFrameMkLst>
        </pc:graphicFrameChg>
      </pc:sldChg>
      <pc:sldChg chg="modSp mod">
        <pc:chgData name="Kathleen Owen-Rees" userId="6c5da92cd649e662" providerId="LiveId" clId="{9421C287-85AC-4B4D-8FF5-3DC5A7776697}" dt="2026-01-09T19:36:48.754" v="819" actId="20577"/>
        <pc:sldMkLst>
          <pc:docMk/>
          <pc:sldMk cId="948600294" sldId="1500"/>
        </pc:sldMkLst>
        <pc:spChg chg="mod">
          <ac:chgData name="Kathleen Owen-Rees" userId="6c5da92cd649e662" providerId="LiveId" clId="{9421C287-85AC-4B4D-8FF5-3DC5A7776697}" dt="2026-01-09T19:36:48.754" v="819" actId="20577"/>
          <ac:spMkLst>
            <pc:docMk/>
            <pc:sldMk cId="948600294" sldId="1500"/>
            <ac:spMk id="4" creationId="{42DE842F-FDC7-B259-9F3B-88630D44DFA3}"/>
          </ac:spMkLst>
        </pc:spChg>
        <pc:spChg chg="mod">
          <ac:chgData name="Kathleen Owen-Rees" userId="6c5da92cd649e662" providerId="LiveId" clId="{9421C287-85AC-4B4D-8FF5-3DC5A7776697}" dt="2026-01-09T19:00:59.945" v="584"/>
          <ac:spMkLst>
            <pc:docMk/>
            <pc:sldMk cId="948600294" sldId="1500"/>
            <ac:spMk id="7" creationId="{D8E50198-98F1-747F-F242-3EE612CE2922}"/>
          </ac:spMkLst>
        </pc:spChg>
      </pc:sldChg>
      <pc:sldChg chg="modSp mod">
        <pc:chgData name="Kathleen Owen-Rees" userId="6c5da92cd649e662" providerId="LiveId" clId="{9421C287-85AC-4B4D-8FF5-3DC5A7776697}" dt="2026-01-09T19:34:09.917" v="804" actId="20577"/>
        <pc:sldMkLst>
          <pc:docMk/>
          <pc:sldMk cId="1834936329" sldId="1503"/>
        </pc:sldMkLst>
        <pc:spChg chg="mod">
          <ac:chgData name="Kathleen Owen-Rees" userId="6c5da92cd649e662" providerId="LiveId" clId="{9421C287-85AC-4B4D-8FF5-3DC5A7776697}" dt="2026-01-09T19:34:09.917" v="804" actId="20577"/>
          <ac:spMkLst>
            <pc:docMk/>
            <pc:sldMk cId="1834936329" sldId="1503"/>
            <ac:spMk id="5" creationId="{6BCE1C32-E3BE-E820-0C0D-D82105EBFBD0}"/>
          </ac:spMkLst>
        </pc:spChg>
        <pc:spChg chg="mod">
          <ac:chgData name="Kathleen Owen-Rees" userId="6c5da92cd649e662" providerId="LiveId" clId="{9421C287-85AC-4B4D-8FF5-3DC5A7776697}" dt="2026-01-09T19:05:46.257" v="704"/>
          <ac:spMkLst>
            <pc:docMk/>
            <pc:sldMk cId="1834936329" sldId="1503"/>
            <ac:spMk id="7" creationId="{B53460DF-49E3-4CD8-7AA5-E329D49FEC62}"/>
          </ac:spMkLst>
        </pc:spChg>
      </pc:sldChg>
      <pc:sldChg chg="addSp delSp modSp mod">
        <pc:chgData name="Kathleen Owen-Rees" userId="6c5da92cd649e662" providerId="LiveId" clId="{9421C287-85AC-4B4D-8FF5-3DC5A7776697}" dt="2026-01-09T19:09:42.941" v="708"/>
        <pc:sldMkLst>
          <pc:docMk/>
          <pc:sldMk cId="166532315" sldId="1504"/>
        </pc:sldMkLst>
        <pc:spChg chg="mod">
          <ac:chgData name="Kathleen Owen-Rees" userId="6c5da92cd649e662" providerId="LiveId" clId="{9421C287-85AC-4B4D-8FF5-3DC5A7776697}" dt="2026-01-09T19:09:42.941" v="708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athleen Owen-Rees" userId="6c5da92cd649e662" providerId="LiveId" clId="{9421C287-85AC-4B4D-8FF5-3DC5A7776697}" dt="2026-01-09T19:09:12.536" v="707"/>
          <ac:spMkLst>
            <pc:docMk/>
            <pc:sldMk cId="166532315" sldId="1504"/>
            <ac:spMk id="4" creationId="{63E82616-224C-DC6E-0F91-81634111B576}"/>
          </ac:spMkLst>
        </pc:spChg>
        <pc:spChg chg="add del mod">
          <ac:chgData name="Kathleen Owen-Rees" userId="6c5da92cd649e662" providerId="LiveId" clId="{9421C287-85AC-4B4D-8FF5-3DC5A7776697}" dt="2026-01-09T18:18:43.998" v="381"/>
          <ac:spMkLst>
            <pc:docMk/>
            <pc:sldMk cId="166532315" sldId="1504"/>
            <ac:spMk id="5" creationId="{E24D6FED-C0DF-5B3C-1C29-E585FF9A532C}"/>
          </ac:spMkLst>
        </pc:spChg>
        <pc:spChg chg="add mod">
          <ac:chgData name="Kathleen Owen-Rees" userId="6c5da92cd649e662" providerId="LiveId" clId="{9421C287-85AC-4B4D-8FF5-3DC5A7776697}" dt="2026-01-09T19:06:39.465" v="706" actId="20577"/>
          <ac:spMkLst>
            <pc:docMk/>
            <pc:sldMk cId="166532315" sldId="1504"/>
            <ac:spMk id="6" creationId="{63779159-7B79-F1DF-1A0D-8EADB4CBB002}"/>
          </ac:spMkLst>
        </pc:spChg>
      </pc:sldChg>
      <pc:sldChg chg="modSp mod">
        <pc:chgData name="Kathleen Owen-Rees" userId="6c5da92cd649e662" providerId="LiveId" clId="{9421C287-85AC-4B4D-8FF5-3DC5A7776697}" dt="2026-01-09T19:26:06.056" v="758" actId="20577"/>
        <pc:sldMkLst>
          <pc:docMk/>
          <pc:sldMk cId="1989932336" sldId="1510"/>
        </pc:sldMkLst>
        <pc:spChg chg="mod">
          <ac:chgData name="Kathleen Owen-Rees" userId="6c5da92cd649e662" providerId="LiveId" clId="{9421C287-85AC-4B4D-8FF5-3DC5A7776697}" dt="2026-01-09T18:21:59.678" v="437" actId="20577"/>
          <ac:spMkLst>
            <pc:docMk/>
            <pc:sldMk cId="1989932336" sldId="1510"/>
            <ac:spMk id="8" creationId="{5887DED8-6AE1-68B6-2A8B-7B962CA7F14B}"/>
          </ac:spMkLst>
        </pc:spChg>
        <pc:spChg chg="mod">
          <ac:chgData name="Kathleen Owen-Rees" userId="6c5da92cd649e662" providerId="LiveId" clId="{9421C287-85AC-4B4D-8FF5-3DC5A7776697}" dt="2026-01-09T19:26:06.056" v="758" actId="20577"/>
          <ac:spMkLst>
            <pc:docMk/>
            <pc:sldMk cId="1989932336" sldId="1510"/>
            <ac:spMk id="10" creationId="{75AE507D-4CB8-AC6C-888A-88AAAAA0BC2D}"/>
          </ac:spMkLst>
        </pc:spChg>
      </pc:sldChg>
      <pc:sldChg chg="modSp mod">
        <pc:chgData name="Kathleen Owen-Rees" userId="6c5da92cd649e662" providerId="LiveId" clId="{9421C287-85AC-4B4D-8FF5-3DC5A7776697}" dt="2026-01-09T19:15:13.511" v="718" actId="5793"/>
        <pc:sldMkLst>
          <pc:docMk/>
          <pc:sldMk cId="1770790161" sldId="1513"/>
        </pc:sldMkLst>
        <pc:spChg chg="mod">
          <ac:chgData name="Kathleen Owen-Rees" userId="6c5da92cd649e662" providerId="LiveId" clId="{9421C287-85AC-4B4D-8FF5-3DC5A7776697}" dt="2026-01-09T19:15:13.511" v="718" actId="5793"/>
          <ac:spMkLst>
            <pc:docMk/>
            <pc:sldMk cId="1770790161" sldId="1513"/>
            <ac:spMk id="6" creationId="{6BBEFE4A-1D9B-F099-0E9B-5F3E4B1F8714}"/>
          </ac:spMkLst>
        </pc:spChg>
      </pc:sldChg>
      <pc:sldChg chg="modSp mod">
        <pc:chgData name="Kathleen Owen-Rees" userId="6c5da92cd649e662" providerId="LiveId" clId="{9421C287-85AC-4B4D-8FF5-3DC5A7776697}" dt="2026-01-09T19:40:22.894" v="848" actId="20577"/>
        <pc:sldMkLst>
          <pc:docMk/>
          <pc:sldMk cId="3257921738" sldId="1514"/>
        </pc:sldMkLst>
        <pc:spChg chg="mod">
          <ac:chgData name="Kathleen Owen-Rees" userId="6c5da92cd649e662" providerId="LiveId" clId="{9421C287-85AC-4B4D-8FF5-3DC5A7776697}" dt="2026-01-09T19:40:22.894" v="848" actId="20577"/>
          <ac:spMkLst>
            <pc:docMk/>
            <pc:sldMk cId="3257921738" sldId="1514"/>
            <ac:spMk id="3" creationId="{687AE946-6D22-C70A-6DC2-A13B698F81AB}"/>
          </ac:spMkLst>
        </pc:spChg>
      </pc:sldChg>
      <pc:sldChg chg="modSp mod">
        <pc:chgData name="Kathleen Owen-Rees" userId="6c5da92cd649e662" providerId="LiveId" clId="{9421C287-85AC-4B4D-8FF5-3DC5A7776697}" dt="2026-01-09T19:18:25.885" v="727" actId="20577"/>
        <pc:sldMkLst>
          <pc:docMk/>
          <pc:sldMk cId="1121366945" sldId="1515"/>
        </pc:sldMkLst>
        <pc:spChg chg="mod">
          <ac:chgData name="Kathleen Owen-Rees" userId="6c5da92cd649e662" providerId="LiveId" clId="{9421C287-85AC-4B4D-8FF5-3DC5A7776697}" dt="2026-01-09T19:18:25.885" v="727" actId="20577"/>
          <ac:spMkLst>
            <pc:docMk/>
            <pc:sldMk cId="1121366945" sldId="1515"/>
            <ac:spMk id="3" creationId="{FE43FDE9-CC0B-E368-8786-C6819BF434B9}"/>
          </ac:spMkLst>
        </pc:spChg>
      </pc:sldChg>
      <pc:sldChg chg="modSp mod">
        <pc:chgData name="Kathleen Owen-Rees" userId="6c5da92cd649e662" providerId="LiveId" clId="{9421C287-85AC-4B4D-8FF5-3DC5A7776697}" dt="2026-01-09T19:50:43.711" v="906" actId="20577"/>
        <pc:sldMkLst>
          <pc:docMk/>
          <pc:sldMk cId="199958512" sldId="1516"/>
        </pc:sldMkLst>
        <pc:spChg chg="mod">
          <ac:chgData name="Kathleen Owen-Rees" userId="6c5da92cd649e662" providerId="LiveId" clId="{9421C287-85AC-4B4D-8FF5-3DC5A7776697}" dt="2026-01-09T19:50:43.711" v="906" actId="20577"/>
          <ac:spMkLst>
            <pc:docMk/>
            <pc:sldMk cId="199958512" sldId="1516"/>
            <ac:spMk id="3" creationId="{4890F55B-355C-CB7F-0D42-BF232A934E54}"/>
          </ac:spMkLst>
        </pc:spChg>
      </pc:sldChg>
      <pc:sldChg chg="modSp mod">
        <pc:chgData name="Kathleen Owen-Rees" userId="6c5da92cd649e662" providerId="LiveId" clId="{9421C287-85AC-4B4D-8FF5-3DC5A7776697}" dt="2026-01-09T19:51:35.605" v="914" actId="20577"/>
        <pc:sldMkLst>
          <pc:docMk/>
          <pc:sldMk cId="4200645632" sldId="1517"/>
        </pc:sldMkLst>
        <pc:spChg chg="mod">
          <ac:chgData name="Kathleen Owen-Rees" userId="6c5da92cd649e662" providerId="LiveId" clId="{9421C287-85AC-4B4D-8FF5-3DC5A7776697}" dt="2026-01-09T19:51:35.605" v="914" actId="20577"/>
          <ac:spMkLst>
            <pc:docMk/>
            <pc:sldMk cId="4200645632" sldId="1517"/>
            <ac:spMk id="4" creationId="{D325BA5D-5CCF-ECD7-1661-AB724B458D73}"/>
          </ac:spMkLst>
        </pc:spChg>
      </pc:sldChg>
      <pc:sldChg chg="modSp mod">
        <pc:chgData name="Kathleen Owen-Rees" userId="6c5da92cd649e662" providerId="LiveId" clId="{9421C287-85AC-4B4D-8FF5-3DC5A7776697}" dt="2026-01-09T18:37:13.846" v="528" actId="255"/>
        <pc:sldMkLst>
          <pc:docMk/>
          <pc:sldMk cId="1811948359" sldId="1518"/>
        </pc:sldMkLst>
        <pc:spChg chg="mod">
          <ac:chgData name="Kathleen Owen-Rees" userId="6c5da92cd649e662" providerId="LiveId" clId="{9421C287-85AC-4B4D-8FF5-3DC5A7776697}" dt="2026-01-09T18:37:13.846" v="528" actId="255"/>
          <ac:spMkLst>
            <pc:docMk/>
            <pc:sldMk cId="1811948359" sldId="1518"/>
            <ac:spMk id="3" creationId="{A1D63C54-0BA0-B2CA-69DE-6CCCFFD88E19}"/>
          </ac:spMkLst>
        </pc:spChg>
      </pc:sldChg>
      <pc:sldChg chg="modSp mod">
        <pc:chgData name="Kathleen Owen-Rees" userId="6c5da92cd649e662" providerId="LiveId" clId="{9421C287-85AC-4B4D-8FF5-3DC5A7776697}" dt="2026-01-09T19:43:09.456" v="877" actId="20577"/>
        <pc:sldMkLst>
          <pc:docMk/>
          <pc:sldMk cId="632569970" sldId="1519"/>
        </pc:sldMkLst>
        <pc:spChg chg="mod">
          <ac:chgData name="Kathleen Owen-Rees" userId="6c5da92cd649e662" providerId="LiveId" clId="{9421C287-85AC-4B4D-8FF5-3DC5A7776697}" dt="2026-01-09T19:43:09.456" v="877" actId="20577"/>
          <ac:spMkLst>
            <pc:docMk/>
            <pc:sldMk cId="632569970" sldId="1519"/>
            <ac:spMk id="3" creationId="{506A6159-C12D-046F-30D2-C727B49887FA}"/>
          </ac:spMkLst>
        </pc:spChg>
      </pc:sldChg>
      <pc:sldChg chg="new del">
        <pc:chgData name="Kathleen Owen-Rees" userId="6c5da92cd649e662" providerId="LiveId" clId="{9421C287-85AC-4B4D-8FF5-3DC5A7776697}" dt="2026-01-09T18:23:37.203" v="439" actId="680"/>
        <pc:sldMkLst>
          <pc:docMk/>
          <pc:sldMk cId="1285484486" sldId="1520"/>
        </pc:sldMkLst>
      </pc:sldChg>
      <pc:sldChg chg="modSp new mod">
        <pc:chgData name="Kathleen Owen-Rees" userId="6c5da92cd649e662" providerId="LiveId" clId="{9421C287-85AC-4B4D-8FF5-3DC5A7776697}" dt="2026-01-09T19:54:13.677" v="928" actId="207"/>
        <pc:sldMkLst>
          <pc:docMk/>
          <pc:sldMk cId="3104940884" sldId="1520"/>
        </pc:sldMkLst>
        <pc:spChg chg="mod">
          <ac:chgData name="Kathleen Owen-Rees" userId="6c5da92cd649e662" providerId="LiveId" clId="{9421C287-85AC-4B4D-8FF5-3DC5A7776697}" dt="2026-01-09T19:54:13.677" v="928" actId="207"/>
          <ac:spMkLst>
            <pc:docMk/>
            <pc:sldMk cId="3104940884" sldId="1520"/>
            <ac:spMk id="2" creationId="{22F7B237-7C99-33C9-C222-EF0A72BCF0D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9D005A-EF78-4DC8-A9B0-7B54127FABB3}" type="doc">
      <dgm:prSet loTypeId="urn:microsoft.com/office/officeart/2024/3/layout/ArchList1#2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6C0E93-31C2-4367-9734-22A77E91F852}">
      <dgm:prSet phldrT="[Text]" phldr="0"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700" dirty="0">
              <a:solidFill>
                <a:schemeClr val="tx1"/>
              </a:solidFill>
              <a:latin typeface="Bodoni MT"/>
            </a:rPr>
            <a:t>Short Term</a:t>
          </a:r>
          <a:endParaRPr lang="en-US" sz="1700" dirty="0">
            <a:solidFill>
              <a:schemeClr val="tx1"/>
            </a:solidFill>
          </a:endParaRPr>
        </a:p>
      </dgm:t>
    </dgm:pt>
    <dgm:pt modelId="{8C6185DB-C15F-4142-9FFC-06798EBB4FD3}" type="parTrans" cxnId="{380048F8-519C-4DF3-983E-65F199CAF07C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57C15597-8730-4C5E-950A-E3E94A8A5729}" type="sibTrans" cxnId="{380048F8-519C-4DF3-983E-65F199CAF07C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 sz="1700">
            <a:solidFill>
              <a:schemeClr val="tx1"/>
            </a:solidFill>
          </a:endParaRPr>
        </a:p>
      </dgm:t>
    </dgm:pt>
    <dgm:pt modelId="{5DC4A6D3-8F5B-462C-98E5-9DBA04B5F5C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Shame and Guilt</a:t>
          </a:r>
        </a:p>
      </dgm:t>
    </dgm:pt>
    <dgm:pt modelId="{05AC1DA1-5915-400C-AA8A-59903F7D8430}" type="parTrans" cxnId="{B8CDC488-4F8D-4EF9-86AB-BC5EDA02D830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EBE04370-C115-496A-829B-022F025D9929}" type="sibTrans" cxnId="{B8CDC488-4F8D-4EF9-86AB-BC5EDA02D830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6683C677-89E1-4E18-8444-F8D0F9174767}">
      <dgm:prSet phldr="0"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700" dirty="0">
              <a:solidFill>
                <a:schemeClr val="tx1"/>
              </a:solidFill>
              <a:latin typeface="Bodoni MT"/>
            </a:rPr>
            <a:t>Long-term Emotional Effects</a:t>
          </a:r>
          <a:endParaRPr lang="en-US" sz="1700" dirty="0">
            <a:solidFill>
              <a:schemeClr val="tx1"/>
            </a:solidFill>
          </a:endParaRPr>
        </a:p>
      </dgm:t>
    </dgm:pt>
    <dgm:pt modelId="{9096D71F-9713-469B-ACE6-161111FE9A54}" type="parTrans" cxnId="{56C8B87E-0F96-4F20-8345-3069AB024E9E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09D8EA0C-EED3-4BB1-8AEF-7CFB760A7162}" type="sibTrans" cxnId="{56C8B87E-0F96-4F20-8345-3069AB024E9E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 sz="1700">
            <a:solidFill>
              <a:schemeClr val="tx1"/>
            </a:solidFill>
          </a:endParaRPr>
        </a:p>
      </dgm:t>
    </dgm:pt>
    <dgm:pt modelId="{F6C60737-054A-4D4C-890B-C348D450576A}">
      <dgm:prSet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Difficult trusting others</a:t>
          </a:r>
          <a:endParaRPr lang="en-US" sz="1700" dirty="0">
            <a:solidFill>
              <a:schemeClr val="tx1"/>
            </a:solidFill>
          </a:endParaRPr>
        </a:p>
      </dgm:t>
    </dgm:pt>
    <dgm:pt modelId="{AD74D646-4FE6-49CB-B06E-B0BEE753FD5B}" type="parTrans" cxnId="{6193C484-8ABE-4C8E-BC1B-11825138E8E6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33DDF299-F25D-43EA-B386-54F6148ECB5B}" type="sibTrans" cxnId="{6193C484-8ABE-4C8E-BC1B-11825138E8E6}">
      <dgm:prSet/>
      <dgm:spPr/>
      <dgm:t>
        <a:bodyPr/>
        <a:lstStyle/>
        <a:p>
          <a:endParaRPr lang="en-US" sz="1700">
            <a:solidFill>
              <a:schemeClr val="tx1"/>
            </a:solidFill>
          </a:endParaRPr>
        </a:p>
      </dgm:t>
    </dgm:pt>
    <dgm:pt modelId="{15D44038-91E0-4C3B-B843-879C462F542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Emotional Numbness</a:t>
          </a:r>
          <a:endParaRPr lang="en-US" sz="1800" dirty="0">
            <a:solidFill>
              <a:srgbClr val="000000"/>
            </a:solidFill>
            <a:latin typeface="Bodoni MT"/>
          </a:endParaRPr>
        </a:p>
      </dgm:t>
    </dgm:pt>
    <dgm:pt modelId="{2079FEC9-2755-4624-A957-572A00337D7F}" type="parTrans" cxnId="{5B2E9577-2B2C-485F-A6CD-7CE29A6E0DE7}">
      <dgm:prSet/>
      <dgm:spPr/>
      <dgm:t>
        <a:bodyPr/>
        <a:lstStyle/>
        <a:p>
          <a:endParaRPr lang="en-GB"/>
        </a:p>
      </dgm:t>
    </dgm:pt>
    <dgm:pt modelId="{06BEB56A-F3A5-460E-BCAC-5C92E0BFF252}" type="sibTrans" cxnId="{5B2E9577-2B2C-485F-A6CD-7CE29A6E0DE7}">
      <dgm:prSet/>
      <dgm:spPr/>
      <dgm:t>
        <a:bodyPr/>
        <a:lstStyle/>
        <a:p>
          <a:endParaRPr lang="en-GB"/>
        </a:p>
      </dgm:t>
    </dgm:pt>
    <dgm:pt modelId="{010E98A1-91BF-4D0E-8EAF-A0EB7CE1D6D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Fear or Retaliation</a:t>
          </a:r>
          <a:endParaRPr lang="en-US" sz="1800" dirty="0">
            <a:solidFill>
              <a:srgbClr val="000000"/>
            </a:solidFill>
            <a:latin typeface="Bodoni MT"/>
          </a:endParaRPr>
        </a:p>
      </dgm:t>
    </dgm:pt>
    <dgm:pt modelId="{5A40E68E-DCA1-49CA-A811-B05C8F143733}" type="parTrans" cxnId="{1C9F9944-C298-4727-8054-8FDA354B49B6}">
      <dgm:prSet/>
      <dgm:spPr/>
      <dgm:t>
        <a:bodyPr/>
        <a:lstStyle/>
        <a:p>
          <a:endParaRPr lang="en-GB"/>
        </a:p>
      </dgm:t>
    </dgm:pt>
    <dgm:pt modelId="{D77C1809-80BE-4F5F-B14C-A95F0960CF01}" type="sibTrans" cxnId="{1C9F9944-C298-4727-8054-8FDA354B49B6}">
      <dgm:prSet/>
      <dgm:spPr/>
      <dgm:t>
        <a:bodyPr/>
        <a:lstStyle/>
        <a:p>
          <a:endParaRPr lang="en-GB"/>
        </a:p>
      </dgm:t>
    </dgm:pt>
    <dgm:pt modelId="{ADCA3164-D942-4553-93F8-D49E3DB2D81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Shapes Self Perception.</a:t>
          </a:r>
          <a:endParaRPr lang="en-US" dirty="0"/>
        </a:p>
      </dgm:t>
    </dgm:pt>
    <dgm:pt modelId="{B2631014-1FA1-462F-895C-23889CA621CE}" type="parTrans" cxnId="{EBBF2039-9A30-4503-8F78-E6E951935B3C}">
      <dgm:prSet/>
      <dgm:spPr/>
      <dgm:t>
        <a:bodyPr/>
        <a:lstStyle/>
        <a:p>
          <a:endParaRPr lang="en-GB"/>
        </a:p>
      </dgm:t>
    </dgm:pt>
    <dgm:pt modelId="{FD82C051-4A42-4F84-B3A0-BAEE8B8E365E}" type="sibTrans" cxnId="{EBBF2039-9A30-4503-8F78-E6E951935B3C}">
      <dgm:prSet/>
      <dgm:spPr/>
      <dgm:t>
        <a:bodyPr/>
        <a:lstStyle/>
        <a:p>
          <a:endParaRPr lang="en-GB"/>
        </a:p>
      </dgm:t>
    </dgm:pt>
    <dgm:pt modelId="{3C3898C4-C9BB-4211-A263-DAFAC1FCD11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Emotional Detachment</a:t>
          </a:r>
        </a:p>
      </dgm:t>
    </dgm:pt>
    <dgm:pt modelId="{BC5CB1A8-0DA8-4523-9714-BDA4013BFFF6}" type="parTrans" cxnId="{C084465F-821D-4840-AFDA-A8123692E742}">
      <dgm:prSet/>
      <dgm:spPr/>
      <dgm:t>
        <a:bodyPr/>
        <a:lstStyle/>
        <a:p>
          <a:endParaRPr lang="en-GB"/>
        </a:p>
      </dgm:t>
    </dgm:pt>
    <dgm:pt modelId="{0A572375-E657-4D97-9145-B0355F2445FA}" type="sibTrans" cxnId="{C084465F-821D-4840-AFDA-A8123692E742}">
      <dgm:prSet/>
      <dgm:spPr/>
      <dgm:t>
        <a:bodyPr/>
        <a:lstStyle/>
        <a:p>
          <a:endParaRPr lang="en-GB"/>
        </a:p>
      </dgm:t>
    </dgm:pt>
    <dgm:pt modelId="{AF5C8A35-326F-4D6B-8AE0-594C8E0D1CC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Learned Helplessness</a:t>
          </a:r>
        </a:p>
      </dgm:t>
    </dgm:pt>
    <dgm:pt modelId="{55824B89-9B35-40D0-9CC6-A7E80B7D49F8}" type="parTrans" cxnId="{48691703-2204-4D80-83AF-736368CBEE44}">
      <dgm:prSet/>
      <dgm:spPr/>
      <dgm:t>
        <a:bodyPr/>
        <a:lstStyle/>
        <a:p>
          <a:endParaRPr lang="en-GB"/>
        </a:p>
      </dgm:t>
    </dgm:pt>
    <dgm:pt modelId="{42C01BE2-0EE7-45A2-A3C8-2EA27D29BAD9}" type="sibTrans" cxnId="{48691703-2204-4D80-83AF-736368CBEE44}">
      <dgm:prSet/>
      <dgm:spPr/>
      <dgm:t>
        <a:bodyPr/>
        <a:lstStyle/>
        <a:p>
          <a:endParaRPr lang="en-GB"/>
        </a:p>
      </dgm:t>
    </dgm:pt>
    <dgm:pt modelId="{D34A2351-E325-498F-862B-64F7D7BAE8D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Chronic feelings of worthlessnes</a:t>
          </a:r>
        </a:p>
      </dgm:t>
    </dgm:pt>
    <dgm:pt modelId="{7F8625B8-FB75-4296-9E3C-280587BB7242}" type="parTrans" cxnId="{B861A233-F0DE-4903-A355-D99ABFC512AC}">
      <dgm:prSet/>
      <dgm:spPr/>
      <dgm:t>
        <a:bodyPr/>
        <a:lstStyle/>
        <a:p>
          <a:endParaRPr lang="en-GB"/>
        </a:p>
      </dgm:t>
    </dgm:pt>
    <dgm:pt modelId="{A7C84EA9-9BC4-4029-B683-33A3D91144D8}" type="sibTrans" cxnId="{B861A233-F0DE-4903-A355-D99ABFC512AC}">
      <dgm:prSet/>
      <dgm:spPr/>
      <dgm:t>
        <a:bodyPr/>
        <a:lstStyle/>
        <a:p>
          <a:endParaRPr lang="en-GB"/>
        </a:p>
      </dgm:t>
    </dgm:pt>
    <dgm:pt modelId="{6C0A98D0-5187-48AF-AC30-A2E0FF5FE79C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sz="1700" dirty="0">
              <a:solidFill>
                <a:schemeClr val="tx1"/>
              </a:solidFill>
              <a:latin typeface="Bodoni MT"/>
            </a:rPr>
            <a:t>Children may not develop the understanding of a safe relationship</a:t>
          </a:r>
        </a:p>
      </dgm:t>
    </dgm:pt>
    <dgm:pt modelId="{2FBB4888-80CF-41C3-8E18-FC94979BE03F}" type="parTrans" cxnId="{6FE876A3-E676-410C-B37A-205458B239B3}">
      <dgm:prSet/>
      <dgm:spPr/>
      <dgm:t>
        <a:bodyPr/>
        <a:lstStyle/>
        <a:p>
          <a:endParaRPr lang="en-GB"/>
        </a:p>
      </dgm:t>
    </dgm:pt>
    <dgm:pt modelId="{AF34648A-8B60-4292-BA74-3B00FC392FD6}" type="sibTrans" cxnId="{6FE876A3-E676-410C-B37A-205458B239B3}">
      <dgm:prSet/>
      <dgm:spPr/>
      <dgm:t>
        <a:bodyPr/>
        <a:lstStyle/>
        <a:p>
          <a:endParaRPr lang="en-GB"/>
        </a:p>
      </dgm:t>
    </dgm:pt>
    <dgm:pt modelId="{439189D0-7625-4BFC-AE7F-D155DAEB60E0}" type="pres">
      <dgm:prSet presAssocID="{F79D005A-EF78-4DC8-A9B0-7B54127FABB3}" presName="Name0" presStyleCnt="0">
        <dgm:presLayoutVars>
          <dgm:dir/>
          <dgm:resizeHandles val="exact"/>
        </dgm:presLayoutVars>
      </dgm:prSet>
      <dgm:spPr/>
    </dgm:pt>
    <dgm:pt modelId="{427D038D-8874-450F-AD39-DCA5940C79C2}" type="pres">
      <dgm:prSet presAssocID="{5C6C0E93-31C2-4367-9734-22A77E91F852}" presName="compNode" presStyleCnt="0"/>
      <dgm:spPr/>
    </dgm:pt>
    <dgm:pt modelId="{C046629B-369E-4F2D-9BA1-5E3C2DFD91CF}" type="pres">
      <dgm:prSet presAssocID="{5C6C0E93-31C2-4367-9734-22A77E91F852}" presName="pictRect" presStyleLbl="revTx" presStyleIdx="0" presStyleCnt="4" custScaleY="172121">
        <dgm:presLayoutVars>
          <dgm:chMax val="0"/>
          <dgm:bulletEnabled/>
        </dgm:presLayoutVars>
      </dgm:prSet>
      <dgm:spPr/>
    </dgm:pt>
    <dgm:pt modelId="{922F7867-BAA8-4280-885B-E9A3B540D23F}" type="pres">
      <dgm:prSet presAssocID="{5C6C0E93-31C2-4367-9734-22A77E91F852}" presName="textRect" presStyleLbl="revTx" presStyleIdx="1" presStyleCnt="4">
        <dgm:presLayoutVars>
          <dgm:bulletEnabled/>
        </dgm:presLayoutVars>
      </dgm:prSet>
      <dgm:spPr/>
    </dgm:pt>
    <dgm:pt modelId="{5B9D68AB-F95F-4888-AF28-C7B8CC572246}" type="pres">
      <dgm:prSet presAssocID="{57C15597-8730-4C5E-950A-E3E94A8A5729}" presName="sibTrans" presStyleLbl="sibTrans2D1" presStyleIdx="0" presStyleCnt="0"/>
      <dgm:spPr/>
    </dgm:pt>
    <dgm:pt modelId="{48C5B127-2DFE-4CE5-9384-32D732EE91F1}" type="pres">
      <dgm:prSet presAssocID="{6683C677-89E1-4E18-8444-F8D0F9174767}" presName="compNode" presStyleCnt="0"/>
      <dgm:spPr/>
    </dgm:pt>
    <dgm:pt modelId="{149E8246-107E-446D-83A2-2619E61A535F}" type="pres">
      <dgm:prSet presAssocID="{6683C677-89E1-4E18-8444-F8D0F9174767}" presName="pictRect" presStyleLbl="revTx" presStyleIdx="2" presStyleCnt="4" custScaleY="172121">
        <dgm:presLayoutVars>
          <dgm:chMax val="0"/>
          <dgm:bulletEnabled/>
        </dgm:presLayoutVars>
      </dgm:prSet>
      <dgm:spPr/>
    </dgm:pt>
    <dgm:pt modelId="{8EE598D4-3436-4B47-84B1-DAD22BF1454E}" type="pres">
      <dgm:prSet presAssocID="{6683C677-89E1-4E18-8444-F8D0F9174767}" presName="textRect" presStyleLbl="revTx" presStyleIdx="3" presStyleCnt="4">
        <dgm:presLayoutVars>
          <dgm:bulletEnabled/>
        </dgm:presLayoutVars>
      </dgm:prSet>
      <dgm:spPr/>
    </dgm:pt>
  </dgm:ptLst>
  <dgm:cxnLst>
    <dgm:cxn modelId="{48691703-2204-4D80-83AF-736368CBEE44}" srcId="{6683C677-89E1-4E18-8444-F8D0F9174767}" destId="{AF5C8A35-326F-4D6B-8AE0-594C8E0D1CCE}" srcOrd="2" destOrd="0" parTransId="{55824B89-9B35-40D0-9CC6-A7E80B7D49F8}" sibTransId="{42C01BE2-0EE7-45A2-A3C8-2EA27D29BAD9}"/>
    <dgm:cxn modelId="{1088A30B-0428-4F86-B92F-687BFCA76909}" type="presOf" srcId="{15D44038-91E0-4C3B-B843-879C462F5424}" destId="{922F7867-BAA8-4280-885B-E9A3B540D23F}" srcOrd="0" destOrd="1" presId="urn:microsoft.com/office/officeart/2024/3/layout/ArchList1#26"/>
    <dgm:cxn modelId="{19EA3F12-E598-41D8-9982-5BC649DFB906}" type="presOf" srcId="{5C6C0E93-31C2-4367-9734-22A77E91F852}" destId="{C046629B-369E-4F2D-9BA1-5E3C2DFD91CF}" srcOrd="0" destOrd="0" presId="urn:microsoft.com/office/officeart/2024/3/layout/ArchList1#26"/>
    <dgm:cxn modelId="{82FFC713-D395-4CEE-9B52-467253E6914F}" type="presOf" srcId="{F6C60737-054A-4D4C-890B-C348D450576A}" destId="{8EE598D4-3436-4B47-84B1-DAD22BF1454E}" srcOrd="0" destOrd="0" presId="urn:microsoft.com/office/officeart/2024/3/layout/ArchList1#26"/>
    <dgm:cxn modelId="{F20F3214-47B8-4901-993F-1C150E72B110}" type="presOf" srcId="{F79D005A-EF78-4DC8-A9B0-7B54127FABB3}" destId="{439189D0-7625-4BFC-AE7F-D155DAEB60E0}" srcOrd="0" destOrd="0" presId="urn:microsoft.com/office/officeart/2024/3/layout/ArchList1#26"/>
    <dgm:cxn modelId="{33C6432D-7258-4003-B726-5D7C15D327CF}" type="presOf" srcId="{6683C677-89E1-4E18-8444-F8D0F9174767}" destId="{149E8246-107E-446D-83A2-2619E61A535F}" srcOrd="0" destOrd="0" presId="urn:microsoft.com/office/officeart/2024/3/layout/ArchList1#26"/>
    <dgm:cxn modelId="{B861A233-F0DE-4903-A355-D99ABFC512AC}" srcId="{6683C677-89E1-4E18-8444-F8D0F9174767}" destId="{D34A2351-E325-498F-862B-64F7D7BAE8D2}" srcOrd="3" destOrd="0" parTransId="{7F8625B8-FB75-4296-9E3C-280587BB7242}" sibTransId="{A7C84EA9-9BC4-4029-B683-33A3D91144D8}"/>
    <dgm:cxn modelId="{EBBF2039-9A30-4503-8F78-E6E951935B3C}" srcId="{5C6C0E93-31C2-4367-9734-22A77E91F852}" destId="{ADCA3164-D942-4553-93F8-D49E3DB2D81E}" srcOrd="3" destOrd="0" parTransId="{B2631014-1FA1-462F-895C-23889CA621CE}" sibTransId="{FD82C051-4A42-4F84-B3A0-BAEE8B8E365E}"/>
    <dgm:cxn modelId="{C084465F-821D-4840-AFDA-A8123692E742}" srcId="{6683C677-89E1-4E18-8444-F8D0F9174767}" destId="{3C3898C4-C9BB-4211-A263-DAFAC1FCD11E}" srcOrd="1" destOrd="0" parTransId="{BC5CB1A8-0DA8-4523-9714-BDA4013BFFF6}" sibTransId="{0A572375-E657-4D97-9145-B0355F2445FA}"/>
    <dgm:cxn modelId="{1C9F9944-C298-4727-8054-8FDA354B49B6}" srcId="{5C6C0E93-31C2-4367-9734-22A77E91F852}" destId="{010E98A1-91BF-4D0E-8EAF-A0EB7CE1D6D7}" srcOrd="2" destOrd="0" parTransId="{5A40E68E-DCA1-49CA-A811-B05C8F143733}" sibTransId="{D77C1809-80BE-4F5F-B14C-A95F0960CF01}"/>
    <dgm:cxn modelId="{5BDCFC67-3D7D-480C-B0B7-5013525E81FD}" type="presOf" srcId="{3C3898C4-C9BB-4211-A263-DAFAC1FCD11E}" destId="{8EE598D4-3436-4B47-84B1-DAD22BF1454E}" srcOrd="0" destOrd="1" presId="urn:microsoft.com/office/officeart/2024/3/layout/ArchList1#26"/>
    <dgm:cxn modelId="{1A59A148-88F2-426C-A891-B90717ECB9BC}" type="presOf" srcId="{57C15597-8730-4C5E-950A-E3E94A8A5729}" destId="{5B9D68AB-F95F-4888-AF28-C7B8CC572246}" srcOrd="0" destOrd="0" presId="urn:microsoft.com/office/officeart/2024/3/layout/ArchList1#26"/>
    <dgm:cxn modelId="{F4DD196B-4B4D-4E0B-9BA4-03CDE6AB5733}" type="presOf" srcId="{6C0A98D0-5187-48AF-AC30-A2E0FF5FE79C}" destId="{8EE598D4-3436-4B47-84B1-DAD22BF1454E}" srcOrd="0" destOrd="4" presId="urn:microsoft.com/office/officeart/2024/3/layout/ArchList1#26"/>
    <dgm:cxn modelId="{5B2E9577-2B2C-485F-A6CD-7CE29A6E0DE7}" srcId="{5C6C0E93-31C2-4367-9734-22A77E91F852}" destId="{15D44038-91E0-4C3B-B843-879C462F5424}" srcOrd="1" destOrd="0" parTransId="{2079FEC9-2755-4624-A957-572A00337D7F}" sibTransId="{06BEB56A-F3A5-460E-BCAC-5C92E0BFF252}"/>
    <dgm:cxn modelId="{56C8B87E-0F96-4F20-8345-3069AB024E9E}" srcId="{F79D005A-EF78-4DC8-A9B0-7B54127FABB3}" destId="{6683C677-89E1-4E18-8444-F8D0F9174767}" srcOrd="1" destOrd="0" parTransId="{9096D71F-9713-469B-ACE6-161111FE9A54}" sibTransId="{09D8EA0C-EED3-4BB1-8AEF-7CFB760A7162}"/>
    <dgm:cxn modelId="{6193C484-8ABE-4C8E-BC1B-11825138E8E6}" srcId="{6683C677-89E1-4E18-8444-F8D0F9174767}" destId="{F6C60737-054A-4D4C-890B-C348D450576A}" srcOrd="0" destOrd="0" parTransId="{AD74D646-4FE6-49CB-B06E-B0BEE753FD5B}" sibTransId="{33DDF299-F25D-43EA-B386-54F6148ECB5B}"/>
    <dgm:cxn modelId="{B8CDC488-4F8D-4EF9-86AB-BC5EDA02D830}" srcId="{5C6C0E93-31C2-4367-9734-22A77E91F852}" destId="{5DC4A6D3-8F5B-462C-98E5-9DBA04B5F5C0}" srcOrd="0" destOrd="0" parTransId="{05AC1DA1-5915-400C-AA8A-59903F7D8430}" sibTransId="{EBE04370-C115-496A-829B-022F025D9929}"/>
    <dgm:cxn modelId="{F8C9C292-5B12-492F-B8FD-03E9D0A6C789}" type="presOf" srcId="{5DC4A6D3-8F5B-462C-98E5-9DBA04B5F5C0}" destId="{922F7867-BAA8-4280-885B-E9A3B540D23F}" srcOrd="0" destOrd="0" presId="urn:microsoft.com/office/officeart/2024/3/layout/ArchList1#26"/>
    <dgm:cxn modelId="{5479D19A-D196-4FAA-9F85-5CAE3F17E3D0}" type="presOf" srcId="{010E98A1-91BF-4D0E-8EAF-A0EB7CE1D6D7}" destId="{922F7867-BAA8-4280-885B-E9A3B540D23F}" srcOrd="0" destOrd="2" presId="urn:microsoft.com/office/officeart/2024/3/layout/ArchList1#26"/>
    <dgm:cxn modelId="{ADB18AA2-7F40-461C-9EB7-083268E1AC97}" type="presOf" srcId="{D34A2351-E325-498F-862B-64F7D7BAE8D2}" destId="{8EE598D4-3436-4B47-84B1-DAD22BF1454E}" srcOrd="0" destOrd="3" presId="urn:microsoft.com/office/officeart/2024/3/layout/ArchList1#26"/>
    <dgm:cxn modelId="{6FE876A3-E676-410C-B37A-205458B239B3}" srcId="{6683C677-89E1-4E18-8444-F8D0F9174767}" destId="{6C0A98D0-5187-48AF-AC30-A2E0FF5FE79C}" srcOrd="4" destOrd="0" parTransId="{2FBB4888-80CF-41C3-8E18-FC94979BE03F}" sibTransId="{AF34648A-8B60-4292-BA74-3B00FC392FD6}"/>
    <dgm:cxn modelId="{6CF97ABC-07B5-4F39-94E2-745493D1F490}" type="presOf" srcId="{AF5C8A35-326F-4D6B-8AE0-594C8E0D1CCE}" destId="{8EE598D4-3436-4B47-84B1-DAD22BF1454E}" srcOrd="0" destOrd="2" presId="urn:microsoft.com/office/officeart/2024/3/layout/ArchList1#26"/>
    <dgm:cxn modelId="{8518AAC9-3379-418F-AA26-219A50F699F1}" type="presOf" srcId="{ADCA3164-D942-4553-93F8-D49E3DB2D81E}" destId="{922F7867-BAA8-4280-885B-E9A3B540D23F}" srcOrd="0" destOrd="3" presId="urn:microsoft.com/office/officeart/2024/3/layout/ArchList1#26"/>
    <dgm:cxn modelId="{380048F8-519C-4DF3-983E-65F199CAF07C}" srcId="{F79D005A-EF78-4DC8-A9B0-7B54127FABB3}" destId="{5C6C0E93-31C2-4367-9734-22A77E91F852}" srcOrd="0" destOrd="0" parTransId="{8C6185DB-C15F-4142-9FFC-06798EBB4FD3}" sibTransId="{57C15597-8730-4C5E-950A-E3E94A8A5729}"/>
    <dgm:cxn modelId="{669600A8-FA04-45FA-8E45-A45613E13109}" type="presParOf" srcId="{439189D0-7625-4BFC-AE7F-D155DAEB60E0}" destId="{427D038D-8874-450F-AD39-DCA5940C79C2}" srcOrd="0" destOrd="0" presId="urn:microsoft.com/office/officeart/2024/3/layout/ArchList1#26"/>
    <dgm:cxn modelId="{ED2995ED-A5CB-4FAF-9EAE-FB829C34BB59}" type="presParOf" srcId="{427D038D-8874-450F-AD39-DCA5940C79C2}" destId="{C046629B-369E-4F2D-9BA1-5E3C2DFD91CF}" srcOrd="0" destOrd="0" presId="urn:microsoft.com/office/officeart/2024/3/layout/ArchList1#26"/>
    <dgm:cxn modelId="{A22413B7-F92E-46BE-942A-2763ABF8914F}" type="presParOf" srcId="{427D038D-8874-450F-AD39-DCA5940C79C2}" destId="{922F7867-BAA8-4280-885B-E9A3B540D23F}" srcOrd="1" destOrd="0" presId="urn:microsoft.com/office/officeart/2024/3/layout/ArchList1#26"/>
    <dgm:cxn modelId="{AFDBFB9D-6246-4E69-B373-7CA39F53F006}" type="presParOf" srcId="{439189D0-7625-4BFC-AE7F-D155DAEB60E0}" destId="{5B9D68AB-F95F-4888-AF28-C7B8CC572246}" srcOrd="1" destOrd="0" presId="urn:microsoft.com/office/officeart/2024/3/layout/ArchList1#26"/>
    <dgm:cxn modelId="{717C4FFF-9D8F-41A1-B9AF-5252A5AB2C59}" type="presParOf" srcId="{439189D0-7625-4BFC-AE7F-D155DAEB60E0}" destId="{48C5B127-2DFE-4CE5-9384-32D732EE91F1}" srcOrd="2" destOrd="0" presId="urn:microsoft.com/office/officeart/2024/3/layout/ArchList1#26"/>
    <dgm:cxn modelId="{36FD90AF-ED24-4959-B336-A73BBE87A66E}" type="presParOf" srcId="{48C5B127-2DFE-4CE5-9384-32D732EE91F1}" destId="{149E8246-107E-446D-83A2-2619E61A535F}" srcOrd="0" destOrd="0" presId="urn:microsoft.com/office/officeart/2024/3/layout/ArchList1#26"/>
    <dgm:cxn modelId="{F479F63D-B55A-4113-A8F6-8D1AEA26EE88}" type="presParOf" srcId="{48C5B127-2DFE-4CE5-9384-32D732EE91F1}" destId="{8EE598D4-3436-4B47-84B1-DAD22BF1454E}" srcOrd="1" destOrd="0" presId="urn:microsoft.com/office/officeart/2024/3/layout/ArchList1#2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46629B-369E-4F2D-9BA1-5E3C2DFD91CF}">
      <dsp:nvSpPr>
        <dsp:cNvPr id="0" name=""/>
        <dsp:cNvSpPr/>
      </dsp:nvSpPr>
      <dsp:spPr>
        <a:xfrm>
          <a:off x="0" y="0"/>
          <a:ext cx="5179504" cy="589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1590" rIns="21590" bIns="2159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Short Term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0" y="0"/>
        <a:ext cx="5179504" cy="589071"/>
      </dsp:txXfrm>
    </dsp:sp>
    <dsp:sp modelId="{922F7867-BAA8-4280-885B-E9A3B540D23F}">
      <dsp:nvSpPr>
        <dsp:cNvPr id="0" name=""/>
        <dsp:cNvSpPr/>
      </dsp:nvSpPr>
      <dsp:spPr>
        <a:xfrm>
          <a:off x="0" y="465656"/>
          <a:ext cx="5179504" cy="245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1590" rIns="21590" bIns="2159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Shame and Guilt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Emotional Numbness</a:t>
          </a:r>
          <a:endParaRPr lang="en-US" sz="1800" kern="1200" dirty="0">
            <a:solidFill>
              <a:srgbClr val="000000"/>
            </a:solidFill>
            <a:latin typeface="Bodoni MT"/>
          </a:endParaRP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Fear or Retaliation</a:t>
          </a:r>
          <a:endParaRPr lang="en-US" sz="1800" kern="1200" dirty="0">
            <a:solidFill>
              <a:srgbClr val="000000"/>
            </a:solidFill>
            <a:latin typeface="Bodoni MT"/>
          </a:endParaRP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Shapes Self Perception.</a:t>
          </a:r>
          <a:endParaRPr lang="en-US" kern="1200" dirty="0"/>
        </a:p>
      </dsp:txBody>
      <dsp:txXfrm>
        <a:off x="0" y="465656"/>
        <a:ext cx="5179504" cy="2450286"/>
      </dsp:txXfrm>
    </dsp:sp>
    <dsp:sp modelId="{149E8246-107E-446D-83A2-2619E61A535F}">
      <dsp:nvSpPr>
        <dsp:cNvPr id="0" name=""/>
        <dsp:cNvSpPr/>
      </dsp:nvSpPr>
      <dsp:spPr>
        <a:xfrm>
          <a:off x="5697454" y="0"/>
          <a:ext cx="5179504" cy="589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1590" rIns="21590" bIns="2159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Long-term Emotional Effects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5697454" y="0"/>
        <a:ext cx="5179504" cy="589071"/>
      </dsp:txXfrm>
    </dsp:sp>
    <dsp:sp modelId="{8EE598D4-3436-4B47-84B1-DAD22BF1454E}">
      <dsp:nvSpPr>
        <dsp:cNvPr id="0" name=""/>
        <dsp:cNvSpPr/>
      </dsp:nvSpPr>
      <dsp:spPr>
        <a:xfrm>
          <a:off x="5697454" y="465656"/>
          <a:ext cx="5179504" cy="245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1590" rIns="21590" bIns="2159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Difficult trusting others</a:t>
          </a:r>
          <a:endParaRPr lang="en-US" sz="1700" kern="1200" dirty="0">
            <a:solidFill>
              <a:schemeClr val="tx1"/>
            </a:solidFill>
          </a:endParaRP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Emotional Detachment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Learned Helplessness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Chronic feelings of worthlessnes</a:t>
          </a:r>
        </a:p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latin typeface="Bodoni MT"/>
            </a:rPr>
            <a:t>Children may not develop the understanding of a safe relationship</a:t>
          </a:r>
        </a:p>
      </dsp:txBody>
      <dsp:txXfrm>
        <a:off x="5697454" y="465656"/>
        <a:ext cx="5179504" cy="2450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ArchList1#26">
  <dgm:title val="Flexible Text blocks"/>
  <dgm:desc val="Short bits of text with formatted headers. Use as an easier-to-read alternative to a bulleted list."/>
  <dgm:catLst>
    <dgm:cat type="list" pri="100"/>
    <dgm:cat type="timeline" pri="500"/>
    <dgm:cat type="process" pri="6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vertAlign" val="t"/>
          <dgm:param type="horzAlign" val="l"/>
        </dgm:alg>
      </dgm:if>
      <dgm:else name="Name3">
        <dgm:alg type="lin">
          <dgm:param type="linDir" val="fromR"/>
        </dgm:alg>
      </dgm:else>
    </dgm:choose>
    <dgm:presOf/>
    <dgm:constrLst>
      <dgm:constr type="primFontSz" for="des" forName="pictRect" op="equ" val="18"/>
      <dgm:constr type="primFontSz" for="des" forName="textRect" refType="primFontSz" refFor="des" refForName="pictRect" op="equ" fact="0.77"/>
      <dgm:constr type="w" for="ch" forName="compNode" refType="w"/>
      <dgm:constr type="h" for="ch" forName="compNode" refType="h"/>
      <dgm:constr type="h" for="des" forName="pictRect" op="equ"/>
      <dgm:constr type="h" for="des" forName="pictRect" refType="primFontSz" refFor="des" refForName="pictRect" fact="3"/>
      <dgm:constr type="w" for="ch" ptType="sibTrans" refType="w" refFor="ch" refForName="compNode" op="equ" fact="0.1"/>
      <dgm:constr type="sp" refType="w" refFor="ch" refForName="compNode" op="equ" fact="0.1"/>
    </dgm:constrLst>
    <dgm:ruleLst/>
    <dgm:forEach name="Name4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h" for="ch" forName="pictRect" refType="h" fact="0.1"/>
          <dgm:constr type="l" for="ch" forName="pictRect"/>
          <dgm:constr type="t" for="ch" forName="pictRect"/>
          <dgm:constr type="l" for="ch" forName="textRect"/>
          <dgm:constr type="t" for="ch" forName="textRect" refType="b" refFor="ch" refForName="pictRect"/>
        </dgm:constrLst>
        <dgm:ruleLst/>
        <dgm:layoutNode name="pictRect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choosePictRectConstraints">
            <dgm:if name="ifPictRectConstraints" func="var" arg="dir" op="equ" val="norm">
              <dgm:constrLst>
                <dgm:constr type="h" refType="w" op="lte" fact="0.4"/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Pic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textRect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chooseTextRectConstraints">
            <dgm:if name="ifTextRectConstraints" func="var" arg="dir" op="equ" val="norm">
              <dgm:constrLst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Tex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5218032"/>
            <a:ext cx="10932414" cy="786384"/>
          </a:xfrm>
        </p:spPr>
        <p:txBody>
          <a:bodyPr anchor="b">
            <a:no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5972629"/>
            <a:ext cx="10932414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12F663-2D42-4D8D-8B66-F6D7B96B7E4F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6117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966705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012950"/>
            <a:ext cx="10966705" cy="429641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3E9E-867F-47D4-B13F-6E6FFB1B7C4A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340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8AABB8B-4620-4B01-AC08-F2C17CE7BAD0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4156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690B0201-F822-4EAC-9483-794208D24AB4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6294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997" y="635364"/>
            <a:ext cx="10923339" cy="4915803"/>
          </a:xfrm>
        </p:spPr>
        <p:txBody>
          <a:bodyPr anchor="t">
            <a:normAutofit/>
          </a:bodyPr>
          <a:lstStyle>
            <a:lvl1pPr algn="l">
              <a:lnSpc>
                <a:spcPct val="65000"/>
              </a:lnSpc>
              <a:defRPr sz="1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9937" y="5799354"/>
            <a:ext cx="9418399" cy="446558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FA86B1-8D3C-44FE-BD06-31F50B197DDB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hape 2">
            <a:extLst>
              <a:ext uri="{FF2B5EF4-FFF2-40B4-BE49-F238E27FC236}">
                <a16:creationId xmlns:a16="http://schemas.microsoft.com/office/drawing/2014/main" id="{02574B0E-E690-3936-E24A-039421B24FD7}"/>
              </a:ext>
            </a:extLst>
          </p:cNvPr>
          <p:cNvSpPr/>
          <p:nvPr/>
        </p:nvSpPr>
        <p:spPr>
          <a:xfrm>
            <a:off x="679447" y="5803591"/>
            <a:ext cx="482598" cy="482537"/>
          </a:xfrm>
          <a:prstGeom prst="ellipse">
            <a:avLst/>
          </a:prstGeom>
          <a:noFill/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US" sz="900" dirty="0">
              <a:solidFill>
                <a:schemeClr val="tx1"/>
              </a:solidFill>
            </a:endParaRPr>
          </a:p>
        </p:txBody>
      </p:sp>
      <p:pic>
        <p:nvPicPr>
          <p:cNvPr id="10" name="Image 0" descr=" ">
            <a:extLst>
              <a:ext uri="{FF2B5EF4-FFF2-40B4-BE49-F238E27FC236}">
                <a16:creationId xmlns:a16="http://schemas.microsoft.com/office/drawing/2014/main" id="{FD99B78C-30FB-8F34-4B19-F781FCDAC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6020901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997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B816D-C79A-4399-A589-78065E5C7E1B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6530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1590" y="1318302"/>
            <a:ext cx="960882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C276B-36AC-4A3A-AD2A-9A0966D16D3E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1756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9447" y="635363"/>
            <a:ext cx="10952715" cy="4931191"/>
          </a:xfrm>
        </p:spPr>
        <p:txBody>
          <a:bodyPr anchor="t">
            <a:normAutofit/>
          </a:bodyPr>
          <a:lstStyle>
            <a:lvl1pPr algn="l">
              <a:lnSpc>
                <a:spcPct val="65000"/>
              </a:lnSpc>
              <a:defRPr sz="1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5A4C8E-0512-44ED-A117-15A43817985F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Shape 1">
            <a:extLst>
              <a:ext uri="{FF2B5EF4-FFF2-40B4-BE49-F238E27FC236}">
                <a16:creationId xmlns:a16="http://schemas.microsoft.com/office/drawing/2014/main" id="{8F39D539-C72A-46A0-EB96-C3401D538D65}"/>
              </a:ext>
            </a:extLst>
          </p:cNvPr>
          <p:cNvSpPr/>
          <p:nvPr/>
        </p:nvSpPr>
        <p:spPr>
          <a:xfrm>
            <a:off x="679447" y="5803591"/>
            <a:ext cx="482598" cy="482537"/>
          </a:xfrm>
          <a:prstGeom prst="ellipse">
            <a:avLst/>
          </a:prstGeom>
          <a:noFill/>
          <a:ln w="12700">
            <a:solidFill>
              <a:srgbClr val="DCEBFF"/>
            </a:solidFill>
            <a:prstDash val="solid"/>
          </a:ln>
        </p:spPr>
        <p:txBody>
          <a:bodyPr/>
          <a:lstStyle/>
          <a:p>
            <a:endParaRPr lang="en-US" sz="900" dirty="0">
              <a:solidFill>
                <a:schemeClr val="tx1"/>
              </a:solidFill>
            </a:endParaRPr>
          </a:p>
        </p:txBody>
      </p:sp>
      <p:pic>
        <p:nvPicPr>
          <p:cNvPr id="9" name="Image 0" descr=" ">
            <a:extLst>
              <a:ext uri="{FF2B5EF4-FFF2-40B4-BE49-F238E27FC236}">
                <a16:creationId xmlns:a16="http://schemas.microsoft.com/office/drawing/2014/main" id="{FD8622F3-14FF-0CA2-1EC3-17C66BA6C56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6020901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928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9939" y="374649"/>
            <a:ext cx="9632961" cy="5847987"/>
          </a:xfrm>
        </p:spPr>
        <p:txBody>
          <a:bodyPr anchor="b">
            <a:normAutofit/>
          </a:bodyPr>
          <a:lstStyle>
            <a:lvl1pPr algn="l">
              <a:lnSpc>
                <a:spcPct val="65000"/>
              </a:lnSpc>
              <a:defRPr sz="1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42C84F-F977-43DB-90CF-ECC5710077A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hape 1">
            <a:extLst>
              <a:ext uri="{FF2B5EF4-FFF2-40B4-BE49-F238E27FC236}">
                <a16:creationId xmlns:a16="http://schemas.microsoft.com/office/drawing/2014/main" id="{97058303-9BE8-7CE5-6918-3467664B819B}"/>
              </a:ext>
            </a:extLst>
          </p:cNvPr>
          <p:cNvSpPr/>
          <p:nvPr/>
        </p:nvSpPr>
        <p:spPr>
          <a:xfrm>
            <a:off x="679447" y="635364"/>
            <a:ext cx="482598" cy="482537"/>
          </a:xfrm>
          <a:prstGeom prst="ellipse">
            <a:avLst/>
          </a:prstGeom>
          <a:noFill/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US" sz="900" dirty="0">
              <a:solidFill>
                <a:schemeClr val="tx1"/>
              </a:solidFill>
            </a:endParaRPr>
          </a:p>
        </p:txBody>
      </p:sp>
      <p:pic>
        <p:nvPicPr>
          <p:cNvPr id="10" name="Image 0" descr=" ">
            <a:extLst>
              <a:ext uri="{FF2B5EF4-FFF2-40B4-BE49-F238E27FC236}">
                <a16:creationId xmlns:a16="http://schemas.microsoft.com/office/drawing/2014/main" id="{BC632823-5A98-7687-702C-BB6CA7E924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852674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480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9939" y="603250"/>
            <a:ext cx="6940265" cy="1247114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139939" y="2946400"/>
            <a:ext cx="6940265" cy="307736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43D06-3677-41B9-93FF-F244A316173A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57EC6461-B110-039F-5E9B-951A244C5823}"/>
              </a:ext>
            </a:extLst>
          </p:cNvPr>
          <p:cNvSpPr/>
          <p:nvPr userDrawn="1"/>
        </p:nvSpPr>
        <p:spPr>
          <a:xfrm>
            <a:off x="679447" y="635364"/>
            <a:ext cx="482598" cy="482537"/>
          </a:xfrm>
          <a:prstGeom prst="ellipse">
            <a:avLst/>
          </a:prstGeom>
          <a:noFill/>
          <a:ln w="12700">
            <a:solidFill>
              <a:srgbClr val="113D61"/>
            </a:solidFill>
            <a:prstDash val="solid"/>
          </a:ln>
        </p:spPr>
        <p:txBody>
          <a:bodyPr/>
          <a:lstStyle/>
          <a:p>
            <a:endParaRPr lang="en-US" sz="900" dirty="0"/>
          </a:p>
        </p:txBody>
      </p:sp>
      <p:pic>
        <p:nvPicPr>
          <p:cNvPr id="8" name="Image 0" descr=" ">
            <a:extLst>
              <a:ext uri="{FF2B5EF4-FFF2-40B4-BE49-F238E27FC236}">
                <a16:creationId xmlns:a16="http://schemas.microsoft.com/office/drawing/2014/main" id="{6FE7E00A-9B1B-C1C5-8E1D-04154B0817B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852674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323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726" y="4899892"/>
            <a:ext cx="6303475" cy="1322744"/>
          </a:xfrm>
        </p:spPr>
        <p:txBody>
          <a:bodyPr anchor="b">
            <a:no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0726" y="635364"/>
            <a:ext cx="6303475" cy="4179872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20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400"/>
            </a:lvl4pPr>
            <a:lvl5pPr marL="914400" indent="0">
              <a:buFont typeface="+mj-lt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26261" y="0"/>
            <a:ext cx="4965675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0726" y="6453002"/>
            <a:ext cx="1996689" cy="365125"/>
          </a:xfrm>
        </p:spPr>
        <p:txBody>
          <a:bodyPr/>
          <a:lstStyle/>
          <a:p>
            <a:fld id="{AF1BDF4E-8C13-44FB-9026-C40AFBD27988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49353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04994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330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F8899-13A2-4E87-9940-E0F530BAB98F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2471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E565-C398-4C36-A428-0551C7D5DE8E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886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C3206-50E4-41A4-9C8E-9A1E3F3312DD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222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4239E-6716-4AEB-B56E-5A4637DB6293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7056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39"/>
            <a:ext cx="3494314" cy="5719639"/>
          </a:xfrm>
        </p:spPr>
        <p:txBody>
          <a:bodyPr>
            <a:norm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F8D3B-2389-48A8-BD1C-64E8B564DC2A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2692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56914DD-DD42-4B3C-8A86-D2A3379492DC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163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5363"/>
            <a:ext cx="6295061" cy="2452897"/>
          </a:xfrm>
        </p:spPr>
        <p:txBody>
          <a:bodyPr anchor="t">
            <a:norm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0936" y="3238524"/>
            <a:ext cx="6295060" cy="2984112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49048" y="635364"/>
            <a:ext cx="4942952" cy="5587272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8344424-14BD-402D-BC7C-E30C5D38EAD0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789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6C782C4-C2E5-4A86-A35E-5A0906541E04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2945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D126C11-AC0C-4F72-92E2-191602B652CE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8840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97D0C8B-A7D7-4085-BD6C-F718C2812B1E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7134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7194C-F80D-4BE7-86E9-35DE71EE480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1214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1667510"/>
          </a:xfrm>
        </p:spPr>
        <p:txBody>
          <a:bodyPr anchor="b">
            <a:no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2178050"/>
            <a:ext cx="4512601" cy="41861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E0ECAE9-8D9C-48C6-ACCA-BF6EC7CF4D71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7407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2D13F-205F-4391-B493-94CB2F69FA8D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849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4802C336-AE02-47E8-B1F7-E3673B5DD374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8939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A99A118-8426-4787-A906-B547D3E835BD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1191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B885821-1E04-4388-9DFB-9D6F038AB81E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664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0B16B68-C4C5-408E-8C30-F0466EF6C40A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1575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942FD4E2-42C2-4AC0-A6C7-FAAF9BF6E496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2236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61424"/>
            <a:ext cx="2953618" cy="2240279"/>
          </a:xfrm>
        </p:spPr>
        <p:txBody>
          <a:bodyPr anchor="t">
            <a:noAutofit/>
          </a:bodyPr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1248C849-3CC8-4626-8E0A-32A0C0EC1B11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583422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200"/>
            </a:lvl4pPr>
            <a:lvl5pPr marL="914400" indent="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3079730"/>
            <a:ext cx="10930126" cy="377827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5575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1828800"/>
            <a:ext cx="6172200" cy="4425696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ED60-CD2F-4F53-857A-08E5A431BD6A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4179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DF98E-28B2-4DBA-9573-27866346135C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3531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D2D0-124B-490C-94A4-F4CC42766C0B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4058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07" y="1145787"/>
            <a:ext cx="3459755" cy="3394126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0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6098" y="1145787"/>
            <a:ext cx="7286460" cy="4253946"/>
          </a:xfrm>
        </p:spPr>
        <p:txBody>
          <a:bodyPr lIns="91440" rIns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9994" i="1" kern="1200" dirty="0">
                <a:solidFill>
                  <a:srgbClr val="113D61">
                    <a:alpha val="100000"/>
                  </a:srgbClr>
                </a:solidFill>
                <a:latin typeface="+mj-lt"/>
                <a:ea typeface="Bodoni MT Italic" pitchFamily="34" charset="-122"/>
                <a:cs typeface="Bodoni MT Italic" pitchFamily="34" charset="-120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A01B54B-9DB4-4059-8190-43A1603AB7A6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hape 2">
            <a:extLst>
              <a:ext uri="{FF2B5EF4-FFF2-40B4-BE49-F238E27FC236}">
                <a16:creationId xmlns:a16="http://schemas.microsoft.com/office/drawing/2014/main" id="{FD6197F8-EB4C-31FB-CACD-B4DF3CEE1283}"/>
              </a:ext>
            </a:extLst>
          </p:cNvPr>
          <p:cNvSpPr/>
          <p:nvPr/>
        </p:nvSpPr>
        <p:spPr>
          <a:xfrm>
            <a:off x="679447" y="5778194"/>
            <a:ext cx="482598" cy="482537"/>
          </a:xfrm>
          <a:prstGeom prst="ellipse">
            <a:avLst/>
          </a:prstGeom>
          <a:noFill/>
          <a:ln w="12700">
            <a:solidFill>
              <a:srgbClr val="113D61"/>
            </a:solidFill>
            <a:prstDash val="solid"/>
          </a:ln>
        </p:spPr>
        <p:txBody>
          <a:bodyPr/>
          <a:lstStyle/>
          <a:p>
            <a:endParaRPr lang="en-US" sz="900" dirty="0"/>
          </a:p>
        </p:txBody>
      </p:sp>
      <p:pic>
        <p:nvPicPr>
          <p:cNvPr id="10" name="Image 0" descr=" ">
            <a:extLst>
              <a:ext uri="{FF2B5EF4-FFF2-40B4-BE49-F238E27FC236}">
                <a16:creationId xmlns:a16="http://schemas.microsoft.com/office/drawing/2014/main" id="{000A43B0-2460-97F8-262A-620AEC02B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5995505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5848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B6286-1B70-4E0C-B2C0-63FFDB80C08C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0501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48D83-BA57-480C-A651-E1F12A52220D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585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309F-6B5C-4A0B-A24E-27CA187C6F22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1156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tem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701540" y="852674"/>
            <a:ext cx="6704076" cy="5218942"/>
          </a:xfrm>
        </p:spPr>
        <p:txBody>
          <a:bodyPr anchor="b">
            <a:noAutofit/>
          </a:bodyPr>
          <a:lstStyle>
            <a:lvl1pPr marL="0" indent="0" algn="l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l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l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l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 algn="l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6F3C08D-1BEA-426E-8A12-EAC8B933B281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Shape 1">
            <a:extLst>
              <a:ext uri="{FF2B5EF4-FFF2-40B4-BE49-F238E27FC236}">
                <a16:creationId xmlns:a16="http://schemas.microsoft.com/office/drawing/2014/main" id="{AB8284D4-E410-0C16-3B21-75F959B42F1D}"/>
              </a:ext>
            </a:extLst>
          </p:cNvPr>
          <p:cNvSpPr/>
          <p:nvPr userDrawn="1"/>
        </p:nvSpPr>
        <p:spPr>
          <a:xfrm>
            <a:off x="679447" y="635364"/>
            <a:ext cx="482598" cy="482537"/>
          </a:xfrm>
          <a:prstGeom prst="ellipse">
            <a:avLst/>
          </a:prstGeom>
          <a:noFill/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US" sz="900" dirty="0">
              <a:solidFill>
                <a:schemeClr val="tx2"/>
              </a:solidFill>
            </a:endParaRPr>
          </a:p>
        </p:txBody>
      </p:sp>
      <p:pic>
        <p:nvPicPr>
          <p:cNvPr id="23" name="Image 0" descr=" ">
            <a:extLst>
              <a:ext uri="{FF2B5EF4-FFF2-40B4-BE49-F238E27FC236}">
                <a16:creationId xmlns:a16="http://schemas.microsoft.com/office/drawing/2014/main" id="{2786DCB8-E15A-25F3-8114-B7D8D2289ED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852674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464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9938" y="419100"/>
            <a:ext cx="9125470" cy="5734812"/>
          </a:xfrm>
        </p:spPr>
        <p:txBody>
          <a:bodyPr anchor="b">
            <a:noAutofit/>
          </a:bodyPr>
          <a:lstStyle>
            <a:lvl1pPr marL="0" indent="0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65000"/>
              </a:lnSpc>
              <a:buNone/>
              <a:defRPr lang="en-US" sz="5000" b="0" i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03AD-2573-454F-BD0E-2D3DB950FC3B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DF64F846-9D70-7948-0A9A-D23B58E67C1F}"/>
              </a:ext>
            </a:extLst>
          </p:cNvPr>
          <p:cNvSpPr/>
          <p:nvPr userDrawn="1"/>
        </p:nvSpPr>
        <p:spPr>
          <a:xfrm>
            <a:off x="679447" y="635364"/>
            <a:ext cx="482598" cy="482537"/>
          </a:xfrm>
          <a:prstGeom prst="ellipse">
            <a:avLst/>
          </a:prstGeom>
          <a:noFill/>
          <a:ln w="12700">
            <a:solidFill>
              <a:srgbClr val="113D61"/>
            </a:solidFill>
            <a:prstDash val="solid"/>
          </a:ln>
        </p:spPr>
        <p:txBody>
          <a:bodyPr/>
          <a:lstStyle/>
          <a:p>
            <a:endParaRPr lang="en-US" sz="900" dirty="0"/>
          </a:p>
        </p:txBody>
      </p:sp>
      <p:pic>
        <p:nvPicPr>
          <p:cNvPr id="8" name="Image 0" descr=" ">
            <a:extLst>
              <a:ext uri="{FF2B5EF4-FFF2-40B4-BE49-F238E27FC236}">
                <a16:creationId xmlns:a16="http://schemas.microsoft.com/office/drawing/2014/main" id="{9578DCE1-E8BD-87F6-A7B9-37851EB85B6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852674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5898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9939" y="625120"/>
            <a:ext cx="6675932" cy="446558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9938" y="1746468"/>
            <a:ext cx="9069870" cy="4687806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000" i="1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4A80-538B-4093-B891-E402591ADC09}" type="datetime1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AF1FC064-1EF7-F6C3-E918-0DB191789005}"/>
              </a:ext>
            </a:extLst>
          </p:cNvPr>
          <p:cNvSpPr/>
          <p:nvPr/>
        </p:nvSpPr>
        <p:spPr>
          <a:xfrm>
            <a:off x="679447" y="635364"/>
            <a:ext cx="482598" cy="482537"/>
          </a:xfrm>
          <a:prstGeom prst="ellipse">
            <a:avLst/>
          </a:prstGeom>
          <a:noFill/>
          <a:ln w="12700">
            <a:solidFill>
              <a:srgbClr val="113D61"/>
            </a:solidFill>
            <a:prstDash val="solid"/>
          </a:ln>
        </p:spPr>
        <p:txBody>
          <a:bodyPr/>
          <a:lstStyle/>
          <a:p>
            <a:endParaRPr lang="en-US" sz="900" dirty="0"/>
          </a:p>
        </p:txBody>
      </p:sp>
      <p:pic>
        <p:nvPicPr>
          <p:cNvPr id="9" name="Image 0" descr=" ">
            <a:extLst>
              <a:ext uri="{FF2B5EF4-FFF2-40B4-BE49-F238E27FC236}">
                <a16:creationId xmlns:a16="http://schemas.microsoft.com/office/drawing/2014/main" id="{0944C70F-AA92-9A20-9499-4F304A066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084" y="852674"/>
            <a:ext cx="727369" cy="7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933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B1EB763-80CA-44DF-BADD-E51CF4879EBA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72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A87457-CCFA-4CB7-AF73-1C00B72ACEFA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9891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10930128" cy="1132258"/>
          </a:xfrm>
        </p:spPr>
        <p:txBody>
          <a:bodyPr>
            <a:no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936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9464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61DA029-15C9-49C5-AE61-337B4CB298FB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5896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B6A390-CFE6-8675-47BC-3045FA547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10930128" cy="1132258"/>
          </a:xfrm>
        </p:spPr>
        <p:txBody>
          <a:bodyPr>
            <a:no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1754332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936" y="2387600"/>
            <a:ext cx="51577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77876" y="1754332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7876" y="23876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C4B114-1CEB-44E4-B4DC-0FE65F147252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9840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73BA38-B2A9-A134-1305-92B26CF97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10930128" cy="1132258"/>
          </a:xfrm>
        </p:spPr>
        <p:txBody>
          <a:bodyPr>
            <a:noAutofit/>
          </a:bodyPr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71428D-A792-4823-A426-07DC9CC2D5EF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74886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2DF6E-DF24-4ABC-A778-6F43478B6361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21087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D10DB0-052E-428E-9E35-0BF1448C4998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83616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557784"/>
            <a:ext cx="6519080" cy="5779007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789044-BABB-43A2-8C8F-E40E14C9D842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9157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257300"/>
            <a:ext cx="8757924" cy="1723644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73450"/>
            <a:ext cx="10890374" cy="2863849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38684E-FC43-4B19-84BC-9DA97C82EAD4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637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A5F431-D69D-47BB-ACFE-82303040D5B6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40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0C748914-8664-457B-A714-4A5A7F87DF93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89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b="0" i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dahelpline.org.uk/what-is-abuse/" TargetMode="Externa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babies-children-and-young-peoples-experiences-of-domestic-abuse/victims-in-their-own-right-babies-children-and-young-peoples-experiences-of-domestic-abuse-accessible#chapter-four-the-whole-school-approach" TargetMode="Externa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f637b8f8fa8f5106d15642a/horr107.pdf" TargetMode="External"/><Relationship Id="rId13" Type="http://schemas.openxmlformats.org/officeDocument/2006/relationships/hyperlink" Target="https://www.nhs.uk/social-care-and-support/help-from-social-services-and-charities/abuse-and-neglect-adults-at-risk/" TargetMode="External"/><Relationship Id="rId18" Type="http://schemas.openxmlformats.org/officeDocument/2006/relationships/hyperlink" Target="https://www.sciencedirect.com/science/article/pii/S2468749921000375" TargetMode="External"/><Relationship Id="rId3" Type="http://schemas.openxmlformats.org/officeDocument/2006/relationships/hyperlink" Target="https://www.camh.ca/en/health-info/guides-and-publications/recognizing-the-effects-of-abuse-related-trauma" TargetMode="External"/><Relationship Id="rId21" Type="http://schemas.openxmlformats.org/officeDocument/2006/relationships/hyperlink" Target="https://www.victimsupport.org.uk/help-and-support/coping-crime/how-can-crime-affect-you/" TargetMode="External"/><Relationship Id="rId7" Type="http://schemas.openxmlformats.org/officeDocument/2006/relationships/hyperlink" Target="https://www.college.police.uk/support-forces/practices/stopping-unwanted-prisoner-contact-victims-domestic-abuse" TargetMode="External"/><Relationship Id="rId12" Type="http://schemas.openxmlformats.org/officeDocument/2006/relationships/hyperlink" Target="https://www.nationaldahelpline.org.uk/what-is-abuse/" TargetMode="External"/><Relationship Id="rId17" Type="http://schemas.openxmlformats.org/officeDocument/2006/relationships/hyperlink" Target="https://safelives.org.uk/about-domestic-abuse/what-is-domestic-abuse/psychological-abuse/" TargetMode="External"/><Relationship Id="rId2" Type="http://schemas.openxmlformats.org/officeDocument/2006/relationships/hyperlink" Target="https://www.barnardos.org.uk/get-support/support-for-parents-and-carers/children-affected-domestic-abuse" TargetMode="External"/><Relationship Id="rId16" Type="http://schemas.openxmlformats.org/officeDocument/2006/relationships/hyperlink" Target="https://www.police-foundation.org.uk/2022/04/good-victim-care-isnt-dependent-on-spending-more-time-with-victims-of-crime/" TargetMode="External"/><Relationship Id="rId20" Type="http://schemas.openxmlformats.org/officeDocument/2006/relationships/hyperlink" Target="https://www.gov.uk/government/publications/babies-children-and-young-peoples-experiences-of-domestic-abuse/victims-in-their-own-right-babies-children-and-young-peoples-experiences-of-domestic-abuse-accessib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app/major-investigation-and-public-protection/investigating-child-abuse-and-safeguarding-children/police-response-investigating-child-abuse/multi-agency-arrangements-safeguarding" TargetMode="External"/><Relationship Id="rId11" Type="http://schemas.openxmlformats.org/officeDocument/2006/relationships/hyperlink" Target="https://www.iicsa.org.uk/reports-recommendations/publications/investigation/nottinghamshire-councils/part-f-cross-cutting-themes/f1-barriers-disclosure.html" TargetMode="External"/><Relationship Id="rId5" Type="http://schemas.openxmlformats.org/officeDocument/2006/relationships/hyperlink" Target="https://www.college.police.uk/app/major-investigation-and-public-protection/domestic-abuse/first-response" TargetMode="External"/><Relationship Id="rId15" Type="http://schemas.openxmlformats.org/officeDocument/2006/relationships/hyperlink" Target="https://www.ons.gov.uk/peoplepopulationandcommunity/crimeandjustice/articles/theimpactofcrimeonvictimsandsociety/march2022" TargetMode="External"/><Relationship Id="rId10" Type="http://schemas.openxmlformats.org/officeDocument/2006/relationships/hyperlink" Target="https://hearttoheartbristol.co.uk/recognising-the-long-term-effects-of-emotional-abuse/" TargetMode="External"/><Relationship Id="rId19" Type="http://schemas.openxmlformats.org/officeDocument/2006/relationships/hyperlink" Target="https://www.scie.org.uk/safeguarding/adults/introduction/types-and-indicators-of-abuse/" TargetMode="External"/><Relationship Id="rId4" Type="http://schemas.openxmlformats.org/officeDocument/2006/relationships/hyperlink" Target="https://library.college.police.uk/docs/college-of-policing/Risk-led-policing-2-2016.pdf" TargetMode="External"/><Relationship Id="rId9" Type="http://schemas.openxmlformats.org/officeDocument/2006/relationships/hyperlink" Target="https://assets-hmicfrs.justiceinspectorates.gov.uk/uploads/the-police-response-to-domestic-abuse-an-update-report.pdf" TargetMode="External"/><Relationship Id="rId14" Type="http://schemas.openxmlformats.org/officeDocument/2006/relationships/hyperlink" Target="https://www.nspcc.org.uk/keeping-children-safe/types-of-abu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997" y="635364"/>
            <a:ext cx="10923339" cy="49158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dirty="0"/>
              <a:t>The effect of abuse on victims and the role of police in safeguarding them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9937" y="4059694"/>
            <a:ext cx="9418399" cy="2186218"/>
          </a:xfrm>
        </p:spPr>
        <p:txBody>
          <a:bodyPr>
            <a:normAutofit/>
          </a:bodyPr>
          <a:lstStyle/>
          <a:p>
            <a:r>
              <a:rPr lang="en-US" dirty="0"/>
              <a:t>By Hywel Owen-Rees</a:t>
            </a:r>
          </a:p>
          <a:p>
            <a:r>
              <a:rPr lang="en-US" dirty="0"/>
              <a:t>Student ID – 2409767</a:t>
            </a:r>
          </a:p>
          <a:p>
            <a:r>
              <a:rPr lang="en-US" dirty="0"/>
              <a:t>Unit - BMPL5015A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7B237-7C99-33C9-C222-EF0A72BCF0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i="0" dirty="0">
                <a:solidFill>
                  <a:schemeClr val="tx2"/>
                </a:solidFill>
              </a:rPr>
              <a:t>I confirm That I have not used AI tools in the research and creation of this assignment. I can confirm that I have not presented any AI generated materials as my own work. I can confirm I have copies of drafts, notes, and any other resources I used, which I may be asked to provide in evidence.</a:t>
            </a:r>
            <a:r>
              <a:rPr lang="en-GB" sz="4800" i="0" dirty="0">
                <a:solidFill>
                  <a:schemeClr val="tx2"/>
                </a:solidFill>
              </a:rPr>
              <a:t> </a:t>
            </a:r>
            <a:endParaRPr lang="en-GB" sz="48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C5A6F-EE88-A690-3C48-F00F101FC7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940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0063" y="320040"/>
            <a:ext cx="5960672" cy="1667510"/>
          </a:xfrm>
        </p:spPr>
        <p:txBody>
          <a:bodyPr/>
          <a:lstStyle/>
          <a:p>
            <a:r>
              <a:rPr lang="en-US" dirty="0"/>
              <a:t>What is Abuse?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E842F-FDC7-B259-9F3B-88630D44DFA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34954" y="2316072"/>
            <a:ext cx="4512601" cy="418617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1900" dirty="0"/>
              <a:t>NHS website</a:t>
            </a:r>
            <a:endParaRPr lang="en-US" dirty="0"/>
          </a:p>
          <a:p>
            <a:pPr marL="0" indent="0" algn="ctr">
              <a:buNone/>
            </a:pPr>
            <a:r>
              <a:rPr lang="en-US" sz="1900" dirty="0"/>
              <a:t>Sexual Abuse</a:t>
            </a:r>
          </a:p>
          <a:p>
            <a:pPr marL="0" indent="0" algn="ctr">
              <a:buNone/>
            </a:pPr>
            <a:r>
              <a:rPr lang="en-US" sz="1900" dirty="0"/>
              <a:t>Physical Abuse</a:t>
            </a:r>
          </a:p>
          <a:p>
            <a:pPr marL="0" indent="0" algn="ctr">
              <a:buNone/>
            </a:pPr>
            <a:r>
              <a:rPr lang="en-US" sz="1900" dirty="0"/>
              <a:t>Psychological Abuse</a:t>
            </a:r>
          </a:p>
          <a:p>
            <a:pPr marL="0" indent="0" algn="ctr">
              <a:buNone/>
            </a:pPr>
            <a:r>
              <a:rPr lang="en-US" sz="1900" dirty="0"/>
              <a:t>Domestic Abuse</a:t>
            </a:r>
          </a:p>
          <a:p>
            <a:pPr marL="0" indent="0" algn="ctr">
              <a:buNone/>
            </a:pPr>
            <a:r>
              <a:rPr lang="en-US" sz="1900" dirty="0"/>
              <a:t>Financial Abuse</a:t>
            </a:r>
          </a:p>
          <a:p>
            <a:pPr marL="0" indent="0" algn="ctr">
              <a:buNone/>
            </a:pPr>
            <a:endParaRPr lang="en-US" sz="1900" dirty="0"/>
          </a:p>
          <a:p>
            <a:pPr marL="0" indent="0" algn="ctr">
              <a:buNone/>
            </a:pPr>
            <a:endParaRPr lang="en-US" sz="1900" dirty="0"/>
          </a:p>
          <a:p>
            <a:pPr marL="0" indent="0" algn="ctr">
              <a:buNone/>
            </a:pPr>
            <a:r>
              <a:rPr lang="en-GB" sz="1000" dirty="0"/>
              <a:t>NHS (2024)</a:t>
            </a:r>
            <a:endParaRPr lang="en-US" sz="1000" dirty="0">
              <a:ea typeface="+mn-lt"/>
              <a:cs typeface="+mn-lt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D8E50198-98F1-747F-F242-3EE612CE2922}"/>
              </a:ext>
            </a:extLst>
          </p:cNvPr>
          <p:cNvSpPr txBox="1">
            <a:spLocks/>
          </p:cNvSpPr>
          <p:nvPr/>
        </p:nvSpPr>
        <p:spPr>
          <a:xfrm>
            <a:off x="928072" y="2316072"/>
            <a:ext cx="4512601" cy="418617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Behavior that leads to control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sz="1200" dirty="0"/>
              <a:t>National Domestic Abuse Helpline (n.d.)</a:t>
            </a:r>
            <a:endParaRPr lang="en-US" sz="1200" dirty="0">
              <a:ea typeface="+mn-lt"/>
              <a:cs typeface="+mn-lt"/>
              <a:hlinkClick r:id="rId2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5363"/>
            <a:ext cx="11010834" cy="1058292"/>
          </a:xfrm>
        </p:spPr>
        <p:txBody>
          <a:bodyPr/>
          <a:lstStyle/>
          <a:p>
            <a:pPr algn="ctr"/>
            <a:r>
              <a:rPr lang="en-US" dirty="0"/>
              <a:t>Understanding abuse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0936" y="3238524"/>
            <a:ext cx="3922796" cy="30847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Abuse shouldn't be limited to a list and each category can take different forms – such as financial abuse can be theft of money or exploitation </a:t>
            </a:r>
          </a:p>
          <a:p>
            <a:endParaRPr lang="en-US" b="1" dirty="0"/>
          </a:p>
          <a:p>
            <a:r>
              <a:rPr lang="en-GB" dirty="0"/>
              <a:t>Social Care Institute for Excellence (SCIE) (2020)</a:t>
            </a:r>
            <a:endParaRPr lang="en-US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B53460DF-49E3-4CD8-7AA5-E329D49FEC62}"/>
              </a:ext>
            </a:extLst>
          </p:cNvPr>
          <p:cNvSpPr txBox="1">
            <a:spLocks/>
          </p:cNvSpPr>
          <p:nvPr/>
        </p:nvSpPr>
        <p:spPr>
          <a:xfrm>
            <a:off x="6102957" y="3232773"/>
            <a:ext cx="5504306" cy="29409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Some abuse can be specific to different groups of people such as grooming and cyberbullying affecting younger people</a:t>
            </a:r>
          </a:p>
          <a:p>
            <a:r>
              <a:rPr lang="en-GB" sz="2000" dirty="0"/>
              <a:t>NSPCC (n.d.)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E62F-F757-97CA-69BF-74C05CF95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10930128" cy="1132258"/>
          </a:xfrm>
        </p:spPr>
        <p:txBody>
          <a:bodyPr/>
          <a:lstStyle/>
          <a:p>
            <a:pPr algn="ctr"/>
            <a:r>
              <a:rPr lang="en-US" dirty="0"/>
              <a:t>Short Term Impact of Crime on Victims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84BB1-16D4-8510-7BFE-056208DE46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746600" y="4713384"/>
            <a:ext cx="5181600" cy="1954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Person may report crime and seem fine, but reliving the experience could cause further impacts.</a:t>
            </a:r>
          </a:p>
          <a:p>
            <a:pPr marL="0" indent="0">
              <a:buNone/>
            </a:pPr>
            <a:r>
              <a:rPr lang="en-GB" dirty="0"/>
              <a:t>Police Foundation (2022)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82616-224C-DC6E-0F91-81634111B57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0936" y="4632396"/>
            <a:ext cx="5181600" cy="20352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Effects aren't linked to the severity of the crime.</a:t>
            </a:r>
          </a:p>
          <a:p>
            <a:pPr marL="0" indent="0">
              <a:buNone/>
            </a:pPr>
            <a:r>
              <a:rPr lang="en-GB" dirty="0"/>
              <a:t>Victim Support (n.d.)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779159-7B79-F1DF-1A0D-8EADB4CBB002}"/>
              </a:ext>
            </a:extLst>
          </p:cNvPr>
          <p:cNvSpPr txBox="1"/>
          <p:nvPr/>
        </p:nvSpPr>
        <p:spPr>
          <a:xfrm>
            <a:off x="1989221" y="2319978"/>
            <a:ext cx="78766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impact can be broken down to different levels such as individuals, community level, institutional level as well as societal level.</a:t>
            </a:r>
          </a:p>
          <a:p>
            <a:r>
              <a:rPr lang="en-GB" dirty="0"/>
              <a:t>It can also take many forms, such as physical, (injury), Emotional or psychological, financial (costs)</a:t>
            </a:r>
          </a:p>
          <a:p>
            <a:endParaRPr lang="en-GB" dirty="0"/>
          </a:p>
          <a:p>
            <a:r>
              <a:rPr lang="en-GB" dirty="0"/>
              <a:t>Office for National Statistics (2022) </a:t>
            </a:r>
          </a:p>
        </p:txBody>
      </p:sp>
    </p:spTree>
    <p:extLst>
      <p:ext uri="{BB962C8B-B14F-4D97-AF65-F5344CB8AC3E}">
        <p14:creationId xmlns:p14="http://schemas.microsoft.com/office/powerpoint/2010/main" val="166532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887DED8-6AE1-68B6-2A8B-7B962CA7F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39"/>
            <a:ext cx="3494314" cy="5719639"/>
          </a:xfrm>
        </p:spPr>
        <p:txBody>
          <a:bodyPr/>
          <a:lstStyle/>
          <a:p>
            <a:r>
              <a:rPr lang="en-US" dirty="0"/>
              <a:t>Long-term psychological impacts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AE507D-4CB8-AC6C-888A-88AAAAA0BC2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Long-term effects of domestic abuse may be different for children – such as poor self-worth.</a:t>
            </a:r>
          </a:p>
          <a:p>
            <a:r>
              <a:rPr lang="en-US" b="1" dirty="0"/>
              <a:t>They could also become abusers themselves.</a:t>
            </a:r>
          </a:p>
          <a:p>
            <a:r>
              <a:rPr lang="en-GB" dirty="0"/>
              <a:t>Barnardo’s (2025)</a:t>
            </a:r>
          </a:p>
          <a:p>
            <a:endParaRPr lang="en-US" dirty="0"/>
          </a:p>
          <a:p>
            <a:r>
              <a:rPr lang="en-US" b="1" dirty="0"/>
              <a:t>Survivors may end up alone – by choice or not (Less </a:t>
            </a:r>
            <a:r>
              <a:rPr lang="en-US" b="1" dirty="0" err="1"/>
              <a:t>Socialising</a:t>
            </a:r>
            <a:r>
              <a:rPr lang="en-US" b="1" dirty="0"/>
              <a:t>)</a:t>
            </a:r>
          </a:p>
          <a:p>
            <a:r>
              <a:rPr lang="en-US" b="1" dirty="0"/>
              <a:t>May affect ability to parent.</a:t>
            </a:r>
          </a:p>
          <a:p>
            <a:r>
              <a:rPr lang="en-GB" dirty="0" err="1"/>
              <a:t>SafeLives</a:t>
            </a:r>
            <a:r>
              <a:rPr lang="en-GB" dirty="0"/>
              <a:t> (n.d.)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932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499839-9666-B983-B7D3-39DC6EED6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495" y="337149"/>
            <a:ext cx="10105774" cy="1724025"/>
          </a:xfrm>
        </p:spPr>
        <p:txBody>
          <a:bodyPr/>
          <a:lstStyle/>
          <a:p>
            <a:pPr algn="ctr"/>
            <a:r>
              <a:rPr lang="en-US" dirty="0"/>
              <a:t>Emotional Impacts of Abuse</a:t>
            </a:r>
          </a:p>
        </p:txBody>
      </p:sp>
      <p:graphicFrame>
        <p:nvGraphicFramePr>
          <p:cNvPr id="9" name="Content Placeholder 8" descr="Flexible text blocks SmartArt graphic">
            <a:extLst>
              <a:ext uri="{FF2B5EF4-FFF2-40B4-BE49-F238E27FC236}">
                <a16:creationId xmlns:a16="http://schemas.microsoft.com/office/drawing/2014/main" id="{140DEF92-F7BA-09E3-90C5-D12983C4C95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65546989"/>
              </p:ext>
            </p:extLst>
          </p:nvPr>
        </p:nvGraphicFramePr>
        <p:xfrm>
          <a:off x="655907" y="2987873"/>
          <a:ext cx="10890250" cy="286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75" name="TextBox 2174">
            <a:extLst>
              <a:ext uri="{FF2B5EF4-FFF2-40B4-BE49-F238E27FC236}">
                <a16:creationId xmlns:a16="http://schemas.microsoft.com/office/drawing/2014/main" id="{69AA660B-41C1-0442-575C-189ECA0163EA}"/>
              </a:ext>
            </a:extLst>
          </p:cNvPr>
          <p:cNvSpPr txBox="1"/>
          <p:nvPr/>
        </p:nvSpPr>
        <p:spPr>
          <a:xfrm>
            <a:off x="645843" y="5073013"/>
            <a:ext cx="51327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Heart to Heart Bristol (2021)</a:t>
            </a:r>
            <a:endParaRPr lang="en-US" dirty="0"/>
          </a:p>
        </p:txBody>
      </p:sp>
      <p:sp>
        <p:nvSpPr>
          <p:cNvPr id="2176" name="TextBox 2175">
            <a:extLst>
              <a:ext uri="{FF2B5EF4-FFF2-40B4-BE49-F238E27FC236}">
                <a16:creationId xmlns:a16="http://schemas.microsoft.com/office/drawing/2014/main" id="{D4C898BE-03AB-6527-8888-E9EC40BA864A}"/>
              </a:ext>
            </a:extLst>
          </p:cNvPr>
          <p:cNvSpPr txBox="1"/>
          <p:nvPr/>
        </p:nvSpPr>
        <p:spPr>
          <a:xfrm>
            <a:off x="6378401" y="5651668"/>
            <a:ext cx="47013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ScienceDirect (2021)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945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495EE-7EC3-90BC-6293-7D393C7DC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SOCIAL </a:t>
            </a:r>
            <a:r>
              <a:rPr lang="en-US" dirty="0" err="1"/>
              <a:t>iMPACTS</a:t>
            </a:r>
            <a:r>
              <a:rPr lang="en-US" dirty="0"/>
              <a:t> OF </a:t>
            </a:r>
            <a:r>
              <a:rPr lang="en-US" dirty="0" err="1"/>
              <a:t>aBUSE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493705-8BAC-5776-C39C-96314D986F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Short-term social impacts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AE5329-28E0-6AC4-20F4-E8091AB282F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Isolation from friends and family</a:t>
            </a:r>
          </a:p>
          <a:p>
            <a:r>
              <a:rPr lang="en-US" dirty="0"/>
              <a:t>Fear of Disclosure</a:t>
            </a:r>
          </a:p>
          <a:p>
            <a:r>
              <a:rPr lang="en-US" dirty="0"/>
              <a:t>Dependence on the Abuser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7F7ED5-F246-D63A-E42E-7C0507D670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Long-term social impacts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BEFE4A-1D9B-F099-0E9B-5F3E4B1F87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Breakdown of relationship</a:t>
            </a:r>
          </a:p>
          <a:p>
            <a:r>
              <a:rPr lang="en-US" dirty="0"/>
              <a:t>Difficulty forming healthy relationships</a:t>
            </a:r>
          </a:p>
          <a:p>
            <a:r>
              <a:rPr lang="en-US" dirty="0"/>
              <a:t>Employment and housing instability</a:t>
            </a:r>
          </a:p>
          <a:p>
            <a:r>
              <a:rPr lang="en-US" dirty="0"/>
              <a:t>Social Exclusion and Stigma</a:t>
            </a:r>
          </a:p>
          <a:p>
            <a:r>
              <a:rPr lang="en-US" dirty="0"/>
              <a:t>Eating disorder and alcohol Misuse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sz="1800" dirty="0"/>
              <a:t>CAMH (n.d.)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790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AE946-6D22-C70A-6DC2-A13B698F8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/>
              <a:t>Fear of not being believed</a:t>
            </a:r>
          </a:p>
          <a:p>
            <a:r>
              <a:rPr lang="en-US" sz="1600" dirty="0"/>
              <a:t>Fear of escalation or retaliation</a:t>
            </a:r>
          </a:p>
          <a:p>
            <a:r>
              <a:rPr lang="en-US" sz="1600" dirty="0"/>
              <a:t>Trauma affecting memory and communication</a:t>
            </a:r>
          </a:p>
          <a:p>
            <a:r>
              <a:rPr lang="en-US" sz="1600" dirty="0"/>
              <a:t>Cultural, Language or Immigration barriers</a:t>
            </a:r>
          </a:p>
          <a:p>
            <a:r>
              <a:rPr lang="en-US" sz="1600" dirty="0"/>
              <a:t>Previous negative experiences with authorities</a:t>
            </a:r>
          </a:p>
          <a:p>
            <a:endParaRPr lang="en-US" sz="1600" dirty="0"/>
          </a:p>
          <a:p>
            <a:r>
              <a:rPr lang="en-US" sz="1600" dirty="0"/>
              <a:t>Children fear not being believed </a:t>
            </a:r>
          </a:p>
          <a:p>
            <a:r>
              <a:rPr lang="en-US" sz="1600" dirty="0"/>
              <a:t>Children may fear being separated from family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Independent Inquiry into Child Sexual Abuse (2023)</a:t>
            </a:r>
            <a:endParaRPr lang="en-US" sz="1600" dirty="0">
              <a:latin typeface="Apto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1A6DD02-3DEC-90A6-CDDE-69320FEAE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Barriers to disclosure and engagement</a:t>
            </a:r>
          </a:p>
        </p:txBody>
      </p:sp>
    </p:spTree>
    <p:extLst>
      <p:ext uri="{BB962C8B-B14F-4D97-AF65-F5344CB8AC3E}">
        <p14:creationId xmlns:p14="http://schemas.microsoft.com/office/powerpoint/2010/main" val="3257921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695CC-CA9A-33A2-8B7B-86CD24264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Role of Police in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3FDE9-CC0B-E368-8786-C6819BF43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Prioritise</a:t>
            </a:r>
            <a:r>
              <a:rPr lang="en-US" dirty="0"/>
              <a:t> Victim Safety</a:t>
            </a:r>
          </a:p>
          <a:p>
            <a:r>
              <a:rPr lang="en-US" dirty="0"/>
              <a:t>Conduct through risk assessments (DASH) - </a:t>
            </a:r>
            <a:r>
              <a:rPr lang="en-GB" dirty="0"/>
              <a:t>College of Policing (2016) </a:t>
            </a:r>
          </a:p>
          <a:p>
            <a:r>
              <a:rPr lang="en-US" dirty="0" err="1"/>
              <a:t>Recognise</a:t>
            </a:r>
            <a:r>
              <a:rPr lang="en-US" dirty="0"/>
              <a:t> Signs of trauma</a:t>
            </a:r>
          </a:p>
          <a:p>
            <a:r>
              <a:rPr lang="en-US" dirty="0"/>
              <a:t>Preserve evidence sensitivity</a:t>
            </a:r>
          </a:p>
          <a:p>
            <a:r>
              <a:rPr lang="en-US" dirty="0"/>
              <a:t>Avoid Victim-blaming Language</a:t>
            </a:r>
          </a:p>
          <a:p>
            <a:r>
              <a:rPr lang="en-US" dirty="0"/>
              <a:t>Training to identify coercive control - </a:t>
            </a:r>
            <a:r>
              <a:rPr lang="en-GB" dirty="0"/>
              <a:t>Department of Health and Social Care (2020)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121366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52A2-A731-72FC-D453-E0B6354A7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970135"/>
            <a:ext cx="4142232" cy="3847982"/>
          </a:xfrm>
        </p:spPr>
        <p:txBody>
          <a:bodyPr/>
          <a:lstStyle/>
          <a:p>
            <a:pPr algn="ctr"/>
            <a:r>
              <a:rPr lang="en-US" dirty="0"/>
              <a:t>Working with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F55B-355C-CB7F-0D42-BF232A934E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Multi-agency safeguarding - </a:t>
            </a:r>
            <a:r>
              <a:rPr lang="en-GB" dirty="0"/>
              <a:t>College of Policing (20190</a:t>
            </a:r>
          </a:p>
          <a:p>
            <a:r>
              <a:rPr lang="en-US" dirty="0"/>
              <a:t>Collaboration with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Social services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Domestic abuse services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Mental health professionals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Victim support</a:t>
            </a:r>
          </a:p>
          <a:p>
            <a:pPr marL="228600" lvl="1" indent="0">
              <a:buNone/>
            </a:pPr>
            <a:endParaRPr lang="en-US" dirty="0"/>
          </a:p>
          <a:p>
            <a:pPr marL="228600" lvl="1" indent="0">
              <a:buNone/>
            </a:pPr>
            <a:r>
              <a:rPr lang="en-US" dirty="0"/>
              <a:t>Whole School Approach - </a:t>
            </a:r>
            <a:r>
              <a:rPr lang="en-GB" sz="2400" dirty="0"/>
              <a:t>UK Government (2025)</a:t>
            </a:r>
            <a:endParaRPr lang="en-US" sz="2200" dirty="0">
              <a:latin typeface="Aptos"/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99958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7D03B-6614-539B-90E0-C86529CE3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Effective Police Response Strategies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25BA5D-5CCF-ECD7-1661-AB724B458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/>
              <a:t>Identify at first contact - </a:t>
            </a:r>
            <a:r>
              <a:rPr lang="en-GB" sz="1800" dirty="0"/>
              <a:t>HM Inspectorate of Constabulary and Fire &amp; Rescue Services (2019)</a:t>
            </a: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ensure immediate safety</a:t>
            </a:r>
            <a:endParaRPr lang="en-US" sz="1800" dirty="0">
              <a:solidFill>
                <a:schemeClr val="tx1">
                  <a:lumMod val="75000"/>
                </a:schemeClr>
              </a:solidFill>
              <a:latin typeface="Aptos"/>
            </a:endParaRP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build rapport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carry out an initial investigation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identify risk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initiate support and protection (initial safety planning)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ensure a good handover takes place, where applicable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dirty="0"/>
              <a:t>College of Policing (2025)</a:t>
            </a:r>
            <a:endParaRPr lang="en-US" sz="1800" dirty="0">
              <a:latin typeface="Trade Gothic Next"/>
            </a:endParaRPr>
          </a:p>
        </p:txBody>
      </p:sp>
    </p:spTree>
    <p:extLst>
      <p:ext uri="{BB962C8B-B14F-4D97-AF65-F5344CB8AC3E}">
        <p14:creationId xmlns:p14="http://schemas.microsoft.com/office/powerpoint/2010/main" val="4200645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53385-616C-121A-B26C-B48AFDF13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63C54-0BA0-B2CA-69DE-6CCCFFD88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Abuse causes significant short-term and long-term psychological, emotional and social harm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Impacts affects how victims interact with the police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Effective Safeguarding requires</a:t>
            </a:r>
          </a:p>
          <a:p>
            <a:pPr lvl="1">
              <a:lnSpc>
                <a:spcPct val="90000"/>
              </a:lnSpc>
              <a:buFont typeface="Courier New,monospace" panose="020B0604020202020204" pitchFamily="34" charset="0"/>
              <a:buChar char="o"/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Understanding trauma</a:t>
            </a:r>
          </a:p>
          <a:p>
            <a:pPr lvl="1">
              <a:lnSpc>
                <a:spcPct val="90000"/>
              </a:lnSpc>
              <a:buFont typeface="Courier New,monospace" panose="020B0604020202020204" pitchFamily="34" charset="0"/>
              <a:buChar char="o"/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Partnership working</a:t>
            </a:r>
          </a:p>
          <a:p>
            <a:pPr lvl="1">
              <a:lnSpc>
                <a:spcPct val="90000"/>
              </a:lnSpc>
              <a:buFont typeface="Courier New,monospace" panose="020B0604020202020204" pitchFamily="34" charset="0"/>
              <a:buChar char="o"/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Victim-centered police</a:t>
            </a:r>
          </a:p>
          <a:p>
            <a:pPr lvl="1">
              <a:lnSpc>
                <a:spcPct val="90000"/>
              </a:lnSpc>
            </a:pPr>
            <a:endParaRPr lang="en-US" sz="2200" dirty="0">
              <a:solidFill>
                <a:srgbClr val="000000"/>
              </a:solidFill>
              <a:latin typeface="Aptos"/>
            </a:endParaRPr>
          </a:p>
          <a:p>
            <a:pPr lvl="1">
              <a:lnSpc>
                <a:spcPct val="90000"/>
              </a:lnSpc>
            </a:pPr>
            <a:endParaRPr lang="en-US" sz="2200" dirty="0">
              <a:solidFill>
                <a:srgbClr val="000000"/>
              </a:solidFill>
              <a:latin typeface="Aptos"/>
            </a:endParaRP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latin typeface="Aptos"/>
              </a:rPr>
              <a:t>Police Response can either re-</a:t>
            </a:r>
            <a:r>
              <a:rPr lang="en-US" sz="2200" dirty="0" err="1">
                <a:solidFill>
                  <a:srgbClr val="000000"/>
                </a:solidFill>
                <a:latin typeface="Aptos"/>
              </a:rPr>
              <a:t>traumatise</a:t>
            </a:r>
            <a:r>
              <a:rPr lang="en-US" sz="2200" dirty="0">
                <a:solidFill>
                  <a:srgbClr val="000000"/>
                </a:solidFill>
                <a:latin typeface="Aptos"/>
              </a:rPr>
              <a:t> victims or play a vital role </a:t>
            </a:r>
            <a:r>
              <a:rPr lang="en-US" sz="2200" dirty="0" err="1">
                <a:solidFill>
                  <a:srgbClr val="000000"/>
                </a:solidFill>
                <a:latin typeface="Aptos"/>
              </a:rPr>
              <a:t>inrecovery</a:t>
            </a:r>
            <a:r>
              <a:rPr lang="en-US" sz="2200" dirty="0">
                <a:solidFill>
                  <a:srgbClr val="000000"/>
                </a:solidFill>
                <a:latin typeface="Aptos"/>
              </a:rPr>
              <a:t> and protection</a:t>
            </a:r>
            <a:endParaRPr lang="en-US" sz="22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811948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A6159-C12D-046F-30D2-C727B4988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84690"/>
            <a:ext cx="10966705" cy="5124670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1400" dirty="0"/>
              <a:t>Barnardo’s (2025) </a:t>
            </a:r>
            <a:r>
              <a:rPr lang="en-GB" sz="1400" i="1" dirty="0"/>
              <a:t>Children affected by domestic abuse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https://www.barnardos.org.uk/get-support/support-for-parents-and-carers/children-affected-domestic-abuse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CAMH (n.d.) </a:t>
            </a:r>
            <a:r>
              <a:rPr lang="en-GB" sz="1400" i="1" dirty="0"/>
              <a:t>Recognizing the effects of abuse-related trauma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https://www.camh.ca/en/health-info/guides-and-publications/recognizing-the-effects-of-abuse-related-trauma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College of Policing (2016) </a:t>
            </a:r>
            <a:r>
              <a:rPr lang="en-GB" sz="1400" i="1" dirty="0"/>
              <a:t>Risk-led policing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https://library.college.police.uk/docs/college-of-policing/Risk-led-policing-2-2016.pdf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College of Policing (2025) </a:t>
            </a:r>
            <a:r>
              <a:rPr lang="en-GB" sz="1400" i="1" dirty="0"/>
              <a:t>First response: Domestic abuse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https://www.college.police.uk/app/major-investigation-and-public-protection/domestic-abuse/first-response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College of Policing (2019) </a:t>
            </a:r>
            <a:r>
              <a:rPr lang="en-GB" sz="1400" i="1" dirty="0"/>
              <a:t>Multi-agency arrangements: Safeguarding children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https://www.college.police.uk/app/major-investigation-and-public-protection/investigating-child-abuse-and-safeguarding-children/police-response-investigating-child-abuse/multi-agency-arrangements-safeguarding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College of Policing (2023) </a:t>
            </a:r>
            <a:r>
              <a:rPr lang="en-GB" sz="1400" i="1" dirty="0"/>
              <a:t>Stopping unwanted prisoner contact with victims of domestic abuse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https://www.college.police.uk/support-forces/practices/stopping-unwanted-prisoner-contact-victims-domestic-abuse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Department of Health and Social Care (2020) </a:t>
            </a:r>
            <a:r>
              <a:rPr lang="en-GB" sz="1400" i="1" dirty="0"/>
              <a:t>Care and support statutory guidance (Horr107)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https://assets.publishing.service.gov.uk/media/5f637b8f8fa8f5106d15642a/horr107.pdf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HM Inspectorate of Constabulary and Fire &amp; Rescue Services (2019) </a:t>
            </a:r>
            <a:r>
              <a:rPr lang="en-GB" sz="1400" i="1" dirty="0"/>
              <a:t>The police response to domestic abuse: An update</a:t>
            </a:r>
            <a:r>
              <a:rPr lang="en-GB" sz="1400" dirty="0"/>
              <a:t>. Available at: </a:t>
            </a:r>
            <a:r>
              <a:rPr lang="en-GB" sz="1400" dirty="0">
                <a:hlinkClick r:id="rId9"/>
              </a:rPr>
              <a:t>https://assets-hmicfrs.justiceinspectorates.gov.uk/uploads/the-police-response-to-domestic-abuse-an-update-report.pdf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Heart to Heart Bristol (2021.) </a:t>
            </a:r>
            <a:r>
              <a:rPr lang="en-GB" sz="1400" i="1" dirty="0"/>
              <a:t>Recognising the long-term effects of emotional abuse</a:t>
            </a:r>
            <a:r>
              <a:rPr lang="en-GB" sz="1400" dirty="0"/>
              <a:t>. Available at: </a:t>
            </a:r>
            <a:r>
              <a:rPr lang="en-GB" sz="1400" dirty="0">
                <a:hlinkClick r:id="rId10"/>
              </a:rPr>
              <a:t>https://hearttoheartbristol.co.uk/recognising-the-long-term-effects-of-emotional-abuse/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Independent Inquiry into Child Sexual Abuse (2023) </a:t>
            </a:r>
            <a:r>
              <a:rPr lang="en-GB" sz="1400" i="1" dirty="0"/>
              <a:t>Barriers to disclosure</a:t>
            </a:r>
            <a:r>
              <a:rPr lang="en-GB" sz="1400" dirty="0"/>
              <a:t>. Available at: </a:t>
            </a:r>
            <a:r>
              <a:rPr lang="en-GB" sz="1400" dirty="0">
                <a:hlinkClick r:id="rId11"/>
              </a:rPr>
              <a:t>https://www.iicsa.org.uk/reports-recommendations/publications/investigation/nottinghamshire-councils/part-f-cross-cutting-themes/f1-barriers-disclosure.html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National Domestic Abuse Helpline (n.d.) </a:t>
            </a:r>
            <a:r>
              <a:rPr lang="en-GB" sz="1400" i="1" dirty="0"/>
              <a:t>What is abuse?</a:t>
            </a:r>
            <a:r>
              <a:rPr lang="en-GB" sz="1400" dirty="0"/>
              <a:t> Available at: </a:t>
            </a:r>
            <a:r>
              <a:rPr lang="en-GB" sz="1400" dirty="0">
                <a:hlinkClick r:id="rId12"/>
              </a:rPr>
              <a:t>https://www.nationaldahelpline.org.uk/what-is-abuse/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NHS (2024.) </a:t>
            </a:r>
            <a:r>
              <a:rPr lang="en-GB" sz="1400" i="1" dirty="0"/>
              <a:t>Abuse and neglect: Adults at risk</a:t>
            </a:r>
            <a:r>
              <a:rPr lang="en-GB" sz="1400" dirty="0"/>
              <a:t>. Available at: </a:t>
            </a:r>
            <a:r>
              <a:rPr lang="en-GB" sz="1400" dirty="0">
                <a:hlinkClick r:id="rId13"/>
              </a:rPr>
              <a:t>https://www.nhs.uk/social-care-and-support/help-from-social-services-and-charities/abuse-and-neglect-adults-at-risk/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NSPCC (n.d.) </a:t>
            </a:r>
            <a:r>
              <a:rPr lang="en-GB" sz="1400" i="1" dirty="0"/>
              <a:t>Types of abuse</a:t>
            </a:r>
            <a:r>
              <a:rPr lang="en-GB" sz="1400" dirty="0"/>
              <a:t>. Available at: </a:t>
            </a:r>
            <a:r>
              <a:rPr lang="en-GB" sz="1400" dirty="0">
                <a:hlinkClick r:id="rId14"/>
              </a:rPr>
              <a:t>https://www.nspcc.org.uk/keeping-children-safe/types-of-abuse/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Office for National Statistics (2022) </a:t>
            </a:r>
            <a:r>
              <a:rPr lang="en-GB" sz="1400" i="1" dirty="0"/>
              <a:t>The impact of crime on victims and society</a:t>
            </a:r>
            <a:r>
              <a:rPr lang="en-GB" sz="1400" dirty="0"/>
              <a:t>. Available at: </a:t>
            </a:r>
            <a:r>
              <a:rPr lang="en-GB" sz="1400" dirty="0">
                <a:hlinkClick r:id="rId15"/>
              </a:rPr>
              <a:t>https://www.ons.gov.uk/peoplepopulationandcommunity/crimeandjustice/articles/theimpactofcrimeonvictimsandsociety/march2022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Police Foundation (2022) </a:t>
            </a:r>
            <a:r>
              <a:rPr lang="en-GB" sz="1400" i="1" dirty="0"/>
              <a:t>Good victim care isn’t dependent on spending more time with victims of crime</a:t>
            </a:r>
            <a:r>
              <a:rPr lang="en-GB" sz="1400" dirty="0"/>
              <a:t>. Available at: </a:t>
            </a:r>
            <a:r>
              <a:rPr lang="en-GB" sz="1400" dirty="0">
                <a:hlinkClick r:id="rId16"/>
              </a:rPr>
              <a:t>https://www.police-foundation.org.uk/2022/04/good-victim-care-isnt-dependent-on-spending-more-time-with-victims-of-crime/</a:t>
            </a:r>
            <a:r>
              <a:rPr lang="en-GB" sz="1400" dirty="0"/>
              <a:t> (Accessed: 9 January 2026).</a:t>
            </a:r>
          </a:p>
          <a:p>
            <a:r>
              <a:rPr lang="en-GB" sz="1400" dirty="0" err="1"/>
              <a:t>SafeLives</a:t>
            </a:r>
            <a:r>
              <a:rPr lang="en-GB" sz="1400" dirty="0"/>
              <a:t> (n.d.) </a:t>
            </a:r>
            <a:r>
              <a:rPr lang="en-GB" sz="1400" i="1" dirty="0"/>
              <a:t>Psychological abuse</a:t>
            </a:r>
            <a:r>
              <a:rPr lang="en-GB" sz="1400" dirty="0"/>
              <a:t>. Available at: </a:t>
            </a:r>
            <a:r>
              <a:rPr lang="en-GB" sz="1400" dirty="0">
                <a:hlinkClick r:id="rId17"/>
              </a:rPr>
              <a:t>https://safelives.org.uk/about-domestic-abuse/what-is-domestic-abuse/psychological-abuse/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ScienceDirect (2021) </a:t>
            </a:r>
            <a:r>
              <a:rPr lang="en-GB" sz="1400" i="1" dirty="0"/>
              <a:t>Article on abuse-related trauma</a:t>
            </a:r>
            <a:r>
              <a:rPr lang="en-GB" sz="1400" dirty="0"/>
              <a:t>. Available at: </a:t>
            </a:r>
            <a:r>
              <a:rPr lang="en-GB" sz="1400" dirty="0">
                <a:hlinkClick r:id="rId18"/>
              </a:rPr>
              <a:t>https://www.sciencedirect.com/science/article/pii/S2468749921000375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Social Care Institute for Excellence (SCIE) (2020.) </a:t>
            </a:r>
            <a:r>
              <a:rPr lang="en-GB" sz="1400" i="1" dirty="0"/>
              <a:t>Types and indicators of abuse</a:t>
            </a:r>
            <a:r>
              <a:rPr lang="en-GB" sz="1400" dirty="0"/>
              <a:t>. Available at: </a:t>
            </a:r>
            <a:r>
              <a:rPr lang="en-GB" sz="1400" dirty="0">
                <a:hlinkClick r:id="rId19"/>
              </a:rPr>
              <a:t>https://www.scie.org.uk/safeguarding/adults/introduction/types-and-indicators-of-abuse/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UK Government (2025.) </a:t>
            </a:r>
            <a:r>
              <a:rPr lang="en-GB" sz="1400" i="1" dirty="0"/>
              <a:t>Victims in their own right: Babies, children and young people’s experiences of domestic abuse</a:t>
            </a:r>
            <a:r>
              <a:rPr lang="en-GB" sz="1400" dirty="0"/>
              <a:t>. Available at: </a:t>
            </a:r>
            <a:r>
              <a:rPr lang="en-GB" sz="1400" dirty="0">
                <a:hlinkClick r:id="rId20"/>
              </a:rPr>
              <a:t>https://www.gov.uk/government/publications/babies-children-and-young-peoples-experiences-of-domestic-abuse/victims-in-their-own-right-babies-children-and-young-peoples-experiences-of-domestic-abuse-accessible</a:t>
            </a:r>
            <a:r>
              <a:rPr lang="en-GB" sz="1400" dirty="0"/>
              <a:t> (Accessed: 9 January 2026).</a:t>
            </a:r>
          </a:p>
          <a:p>
            <a:r>
              <a:rPr lang="en-GB" sz="1400" dirty="0"/>
              <a:t>Victim Support (n.d.) </a:t>
            </a:r>
            <a:r>
              <a:rPr lang="en-GB" sz="1400" i="1" dirty="0"/>
              <a:t>How can crime affect you?</a:t>
            </a:r>
            <a:r>
              <a:rPr lang="en-GB" sz="1400" dirty="0"/>
              <a:t> Available at: </a:t>
            </a:r>
            <a:r>
              <a:rPr lang="en-GB" sz="1400" dirty="0">
                <a:hlinkClick r:id="rId21"/>
              </a:rPr>
              <a:t>https://www.victimsupport.org.uk/help-and-support/coping-crime/how-can-crime-affect-you/</a:t>
            </a:r>
            <a:r>
              <a:rPr lang="en-GB" sz="1400" dirty="0"/>
              <a:t> (Accessed: 9 January 2026).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CD587E6-3C21-45B8-2130-420BE522D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118"/>
            <a:ext cx="10966705" cy="745737"/>
          </a:xfrm>
        </p:spPr>
        <p:txBody>
          <a:bodyPr/>
          <a:lstStyle/>
          <a:p>
            <a:pPr algn="ctr"/>
            <a:r>
              <a:rPr lang="en-US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632569970"/>
      </p:ext>
    </p:extLst>
  </p:cSld>
  <p:clrMapOvr>
    <a:masterClrMapping/>
  </p:clrMapOvr>
</p:sld>
</file>

<file path=ppt/theme/theme1.xml><?xml version="1.0" encoding="utf-8"?>
<a:theme xmlns:a="http://schemas.openxmlformats.org/drawingml/2006/main" name="Refined Monochrome">
  <a:themeElements>
    <a:clrScheme name="Custom 57">
      <a:dk1>
        <a:srgbClr val="113D61"/>
      </a:dk1>
      <a:lt1>
        <a:srgbClr val="DCEBFF"/>
      </a:lt1>
      <a:dk2>
        <a:srgbClr val="000000"/>
      </a:dk2>
      <a:lt2>
        <a:srgbClr val="FFFFFF"/>
      </a:lt2>
      <a:accent1>
        <a:srgbClr val="3855B4"/>
      </a:accent1>
      <a:accent2>
        <a:srgbClr val="8E0000"/>
      </a:accent2>
      <a:accent3>
        <a:srgbClr val="DE0000"/>
      </a:accent3>
      <a:accent4>
        <a:srgbClr val="FFDCF2"/>
      </a:accent4>
      <a:accent5>
        <a:srgbClr val="DED2E3"/>
      </a:accent5>
      <a:accent6>
        <a:srgbClr val="F7F4F1"/>
      </a:accent6>
      <a:hlink>
        <a:srgbClr val="169C9A"/>
      </a:hlink>
      <a:folHlink>
        <a:srgbClr val="E15C3D"/>
      </a:folHlink>
    </a:clrScheme>
    <a:fontScheme name="Custom 23">
      <a:majorFont>
        <a:latin typeface="Bodoni MT"/>
        <a:ea typeface=""/>
        <a:cs typeface=""/>
      </a:majorFont>
      <a:minorFont>
        <a:latin typeface="Trade Gothic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fined Monochrome_Sales Presentation_win32_LW_V3" id="{5CA088F4-77D6-4E20-827C-8AA84F124F2F}" vid="{4489657A-662E-4C81-B6D3-306CF5BE48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BAF2CE-2C32-498E-B467-6C60C376794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2185BFC-6E97-4C88-9034-F2A7ED1C005E}">
  <ds:schemaRefs>
    <ds:schemaRef ds:uri="230e9df3-be65-4c73-a93b-d1236ebd677e"/>
    <ds:schemaRef ds:uri="http://purl.org/dc/elements/1.1/"/>
    <ds:schemaRef ds:uri="16c05727-aa75-4e4a-9b5f-8a80a1165891"/>
    <ds:schemaRef ds:uri="http://schemas.microsoft.com/sharepoint/v3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71af3243-3dd4-4a8d-8c0d-dd76da1f02a5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1470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Bodoni MT</vt:lpstr>
      <vt:lpstr>Courier New</vt:lpstr>
      <vt:lpstr>Courier New,monospace</vt:lpstr>
      <vt:lpstr>Trade Gothic Next</vt:lpstr>
      <vt:lpstr>Refined Monochrome</vt:lpstr>
      <vt:lpstr>The effect of abuse on victims and the role of police in safeguarding them</vt:lpstr>
      <vt:lpstr>I confirm That I have not used AI tools in the research and creation of this assignment. I can confirm that I have not presented any AI generated materials as my own work. I can confirm I have copies of drafts, notes, and any other resources I used, which I may be asked to provide in evidence. </vt:lpstr>
      <vt:lpstr>What is Abuse?</vt:lpstr>
      <vt:lpstr>Understanding abuse</vt:lpstr>
      <vt:lpstr>Short Term Impact of Crime on Victims</vt:lpstr>
      <vt:lpstr>Long-term psychological impacts</vt:lpstr>
      <vt:lpstr>Emotional Impacts of Abuse</vt:lpstr>
      <vt:lpstr>SOCIAL iMPACTS OF aBUSE</vt:lpstr>
      <vt:lpstr>Barriers to disclosure and engagement</vt:lpstr>
      <vt:lpstr>Role of Police in safeguarding</vt:lpstr>
      <vt:lpstr>Working with support services</vt:lpstr>
      <vt:lpstr>Effective Police Response Strategies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Kathleen Owen-Rees</cp:lastModifiedBy>
  <cp:revision>235</cp:revision>
  <dcterms:created xsi:type="dcterms:W3CDTF">2026-01-08T19:25:54Z</dcterms:created>
  <dcterms:modified xsi:type="dcterms:W3CDTF">2026-01-09T19:54:16Z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