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4"/>
    <p:sldMasterId id="2147483679" r:id="rId5"/>
    <p:sldMasterId id="2147483685" r:id="rId6"/>
    <p:sldMasterId id="2147483693" r:id="rId7"/>
    <p:sldMasterId id="2147483696" r:id="rId8"/>
    <p:sldMasterId id="2147483700" r:id="rId9"/>
    <p:sldMasterId id="2147483704" r:id="rId10"/>
  </p:sldMasterIdLst>
  <p:notesMasterIdLst>
    <p:notesMasterId r:id="rId58"/>
  </p:notesMasterIdLst>
  <p:sldIdLst>
    <p:sldId id="256" r:id="rId11"/>
    <p:sldId id="311" r:id="rId12"/>
    <p:sldId id="355" r:id="rId13"/>
    <p:sldId id="356" r:id="rId14"/>
    <p:sldId id="290" r:id="rId15"/>
    <p:sldId id="257" r:id="rId16"/>
    <p:sldId id="357" r:id="rId17"/>
    <p:sldId id="362" r:id="rId18"/>
    <p:sldId id="295" r:id="rId19"/>
    <p:sldId id="305" r:id="rId20"/>
    <p:sldId id="296" r:id="rId21"/>
    <p:sldId id="273" r:id="rId22"/>
    <p:sldId id="306" r:id="rId23"/>
    <p:sldId id="307" r:id="rId24"/>
    <p:sldId id="366" r:id="rId25"/>
    <p:sldId id="308" r:id="rId26"/>
    <p:sldId id="309" r:id="rId27"/>
    <p:sldId id="310" r:id="rId28"/>
    <p:sldId id="260" r:id="rId29"/>
    <p:sldId id="283" r:id="rId30"/>
    <p:sldId id="304" r:id="rId31"/>
    <p:sldId id="271" r:id="rId32"/>
    <p:sldId id="303" r:id="rId33"/>
    <p:sldId id="285" r:id="rId34"/>
    <p:sldId id="312" r:id="rId35"/>
    <p:sldId id="360" r:id="rId36"/>
    <p:sldId id="313" r:id="rId37"/>
    <p:sldId id="314" r:id="rId38"/>
    <p:sldId id="315" r:id="rId39"/>
    <p:sldId id="276" r:id="rId40"/>
    <p:sldId id="353" r:id="rId41"/>
    <p:sldId id="363" r:id="rId42"/>
    <p:sldId id="320" r:id="rId43"/>
    <p:sldId id="364" r:id="rId44"/>
    <p:sldId id="350" r:id="rId45"/>
    <p:sldId id="265" r:id="rId46"/>
    <p:sldId id="318" r:id="rId47"/>
    <p:sldId id="319" r:id="rId48"/>
    <p:sldId id="351" r:id="rId49"/>
    <p:sldId id="365" r:id="rId50"/>
    <p:sldId id="352" r:id="rId51"/>
    <p:sldId id="316" r:id="rId52"/>
    <p:sldId id="298" r:id="rId53"/>
    <p:sldId id="361" r:id="rId54"/>
    <p:sldId id="317" r:id="rId55"/>
    <p:sldId id="359" r:id="rId56"/>
    <p:sldId id="35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DA0682-5E4C-404E-B815-45472DB4CEA0}" v="5" dt="2025-01-30T10:19:47.4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267" y="48"/>
      </p:cViewPr>
      <p:guideLst/>
    </p:cSldViewPr>
  </p:slideViewPr>
  <p:notesTextViewPr>
    <p:cViewPr>
      <p:scale>
        <a:sx n="1" d="1"/>
        <a:sy n="1" d="1"/>
      </p:scale>
      <p:origin x="0" y="0"/>
    </p:cViewPr>
  </p:notesTextViewPr>
  <p:sorterViewPr>
    <p:cViewPr>
      <p:scale>
        <a:sx n="100" d="100"/>
        <a:sy n="100" d="100"/>
      </p:scale>
      <p:origin x="0" y="-8559"/>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63"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presProps" Target="presProps.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slide" Target="slides/slide47.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6B3A56E6-B951-48B2-A56D-FD0BBCB407F6}"/>
    <pc:docChg chg="custSel addSld modSld">
      <pc:chgData name="Alison Murphy" userId="9ba79fcb-d62b-4ed0-b66e-b4415e918fea" providerId="ADAL" clId="{6B3A56E6-B951-48B2-A56D-FD0BBCB407F6}" dt="2024-11-25T11:16:26.355" v="253" actId="2711"/>
      <pc:docMkLst>
        <pc:docMk/>
      </pc:docMkLst>
      <pc:sldChg chg="modSp mod">
        <pc:chgData name="Alison Murphy" userId="9ba79fcb-d62b-4ed0-b66e-b4415e918fea" providerId="ADAL" clId="{6B3A56E6-B951-48B2-A56D-FD0BBCB407F6}" dt="2024-11-25T10:08:04.658" v="44" actId="1076"/>
        <pc:sldMkLst>
          <pc:docMk/>
          <pc:sldMk cId="3243873864" sldId="256"/>
        </pc:sldMkLst>
        <pc:spChg chg="mod">
          <ac:chgData name="Alison Murphy" userId="9ba79fcb-d62b-4ed0-b66e-b4415e918fea" providerId="ADAL" clId="{6B3A56E6-B951-48B2-A56D-FD0BBCB407F6}" dt="2024-11-25T10:07:54.253" v="43" actId="14100"/>
          <ac:spMkLst>
            <pc:docMk/>
            <pc:sldMk cId="3243873864" sldId="256"/>
            <ac:spMk id="2" creationId="{00000000-0000-0000-0000-000000000000}"/>
          </ac:spMkLst>
        </pc:spChg>
        <pc:spChg chg="mod">
          <ac:chgData name="Alison Murphy" userId="9ba79fcb-d62b-4ed0-b66e-b4415e918fea" providerId="ADAL" clId="{6B3A56E6-B951-48B2-A56D-FD0BBCB407F6}" dt="2024-11-25T10:07:26.587" v="39"/>
          <ac:spMkLst>
            <pc:docMk/>
            <pc:sldMk cId="3243873864" sldId="256"/>
            <ac:spMk id="3" creationId="{00000000-0000-0000-0000-000000000000}"/>
          </ac:spMkLst>
        </pc:spChg>
        <pc:picChg chg="mod">
          <ac:chgData name="Alison Murphy" userId="9ba79fcb-d62b-4ed0-b66e-b4415e918fea" providerId="ADAL" clId="{6B3A56E6-B951-48B2-A56D-FD0BBCB407F6}" dt="2024-11-25T10:08:04.658" v="44" actId="1076"/>
          <ac:picMkLst>
            <pc:docMk/>
            <pc:sldMk cId="3243873864" sldId="256"/>
            <ac:picMk id="4" creationId="{00000000-0000-0000-0000-000000000000}"/>
          </ac:picMkLst>
        </pc:picChg>
      </pc:sldChg>
      <pc:sldChg chg="modSp mod">
        <pc:chgData name="Alison Murphy" userId="9ba79fcb-d62b-4ed0-b66e-b4415e918fea" providerId="ADAL" clId="{6B3A56E6-B951-48B2-A56D-FD0BBCB407F6}" dt="2024-11-25T10:13:20.312" v="72" actId="14100"/>
        <pc:sldMkLst>
          <pc:docMk/>
          <pc:sldMk cId="491002697" sldId="257"/>
        </pc:sldMkLst>
        <pc:spChg chg="mod">
          <ac:chgData name="Alison Murphy" userId="9ba79fcb-d62b-4ed0-b66e-b4415e918fea" providerId="ADAL" clId="{6B3A56E6-B951-48B2-A56D-FD0BBCB407F6}" dt="2024-11-25T10:07:26.587" v="39"/>
          <ac:spMkLst>
            <pc:docMk/>
            <pc:sldMk cId="491002697" sldId="257"/>
            <ac:spMk id="2" creationId="{00000000-0000-0000-0000-000000000000}"/>
          </ac:spMkLst>
        </pc:spChg>
        <pc:spChg chg="mod">
          <ac:chgData name="Alison Murphy" userId="9ba79fcb-d62b-4ed0-b66e-b4415e918fea" providerId="ADAL" clId="{6B3A56E6-B951-48B2-A56D-FD0BBCB407F6}" dt="2024-11-25T10:13:16.183" v="70" actId="27636"/>
          <ac:spMkLst>
            <pc:docMk/>
            <pc:sldMk cId="491002697" sldId="257"/>
            <ac:spMk id="3" creationId="{00000000-0000-0000-0000-000000000000}"/>
          </ac:spMkLst>
        </pc:spChg>
        <pc:spChg chg="mod">
          <ac:chgData name="Alison Murphy" userId="9ba79fcb-d62b-4ed0-b66e-b4415e918fea" providerId="ADAL" clId="{6B3A56E6-B951-48B2-A56D-FD0BBCB407F6}" dt="2024-11-25T10:13:20.312" v="72" actId="14100"/>
          <ac:spMkLst>
            <pc:docMk/>
            <pc:sldMk cId="491002697" sldId="257"/>
            <ac:spMk id="4" creationId="{4113C2C5-D4DD-4C23-990F-7C47BBAAA4A2}"/>
          </ac:spMkLst>
        </pc:spChg>
      </pc:sldChg>
      <pc:sldChg chg="modSp mod">
        <pc:chgData name="Alison Murphy" userId="9ba79fcb-d62b-4ed0-b66e-b4415e918fea" providerId="ADAL" clId="{6B3A56E6-B951-48B2-A56D-FD0BBCB407F6}" dt="2024-11-25T10:45:26.805" v="218" actId="255"/>
        <pc:sldMkLst>
          <pc:docMk/>
          <pc:sldMk cId="1532279084" sldId="260"/>
        </pc:sldMkLst>
        <pc:spChg chg="mod">
          <ac:chgData name="Alison Murphy" userId="9ba79fcb-d62b-4ed0-b66e-b4415e918fea" providerId="ADAL" clId="{6B3A56E6-B951-48B2-A56D-FD0BBCB407F6}" dt="2024-11-25T10:44:55.796" v="216" actId="2711"/>
          <ac:spMkLst>
            <pc:docMk/>
            <pc:sldMk cId="1532279084" sldId="260"/>
            <ac:spMk id="2" creationId="{00000000-0000-0000-0000-000000000000}"/>
          </ac:spMkLst>
        </pc:spChg>
        <pc:spChg chg="mod">
          <ac:chgData name="Alison Murphy" userId="9ba79fcb-d62b-4ed0-b66e-b4415e918fea" providerId="ADAL" clId="{6B3A56E6-B951-48B2-A56D-FD0BBCB407F6}" dt="2024-11-25T10:45:26.805" v="218" actId="255"/>
          <ac:spMkLst>
            <pc:docMk/>
            <pc:sldMk cId="1532279084" sldId="260"/>
            <ac:spMk id="3" creationId="{00000000-0000-0000-0000-000000000000}"/>
          </ac:spMkLst>
        </pc:spChg>
        <pc:spChg chg="mod">
          <ac:chgData name="Alison Murphy" userId="9ba79fcb-d62b-4ed0-b66e-b4415e918fea" providerId="ADAL" clId="{6B3A56E6-B951-48B2-A56D-FD0BBCB407F6}" dt="2024-11-25T10:45:15.926" v="217" actId="2711"/>
          <ac:spMkLst>
            <pc:docMk/>
            <pc:sldMk cId="1532279084" sldId="260"/>
            <ac:spMk id="5" creationId="{5E8BB3B5-64D3-4DFA-ABB3-6F311F46FEE3}"/>
          </ac:spMkLst>
        </pc:spChg>
        <pc:picChg chg="mod">
          <ac:chgData name="Alison Murphy" userId="9ba79fcb-d62b-4ed0-b66e-b4415e918fea" providerId="ADAL" clId="{6B3A56E6-B951-48B2-A56D-FD0BBCB407F6}" dt="2024-11-25T10:44:34.638" v="215" actId="1076"/>
          <ac:picMkLst>
            <pc:docMk/>
            <pc:sldMk cId="1532279084" sldId="260"/>
            <ac:picMk id="4" creationId="{00000000-0000-0000-0000-000000000000}"/>
          </ac:picMkLst>
        </pc:picChg>
      </pc:sldChg>
      <pc:sldChg chg="modSp mod">
        <pc:chgData name="Alison Murphy" userId="9ba79fcb-d62b-4ed0-b66e-b4415e918fea" providerId="ADAL" clId="{6B3A56E6-B951-48B2-A56D-FD0BBCB407F6}" dt="2024-11-25T10:07:26.587" v="39"/>
        <pc:sldMkLst>
          <pc:docMk/>
          <pc:sldMk cId="2611668173" sldId="265"/>
        </pc:sldMkLst>
        <pc:spChg chg="mod">
          <ac:chgData name="Alison Murphy" userId="9ba79fcb-d62b-4ed0-b66e-b4415e918fea" providerId="ADAL" clId="{6B3A56E6-B951-48B2-A56D-FD0BBCB407F6}" dt="2024-11-25T10:05:50.402" v="28" actId="27636"/>
          <ac:spMkLst>
            <pc:docMk/>
            <pc:sldMk cId="2611668173" sldId="265"/>
            <ac:spMk id="2" creationId="{00000000-0000-0000-0000-000000000000}"/>
          </ac:spMkLst>
        </pc:spChg>
        <pc:spChg chg="mod">
          <ac:chgData name="Alison Murphy" userId="9ba79fcb-d62b-4ed0-b66e-b4415e918fea" providerId="ADAL" clId="{6B3A56E6-B951-48B2-A56D-FD0BBCB407F6}" dt="2024-11-25T10:07:26.587" v="39"/>
          <ac:spMkLst>
            <pc:docMk/>
            <pc:sldMk cId="2611668173" sldId="265"/>
            <ac:spMk id="3" creationId="{00000000-0000-0000-0000-000000000000}"/>
          </ac:spMkLst>
        </pc:spChg>
        <pc:spChg chg="mod">
          <ac:chgData name="Alison Murphy" userId="9ba79fcb-d62b-4ed0-b66e-b4415e918fea" providerId="ADAL" clId="{6B3A56E6-B951-48B2-A56D-FD0BBCB407F6}" dt="2024-11-25T10:07:26.587" v="39"/>
          <ac:spMkLst>
            <pc:docMk/>
            <pc:sldMk cId="2611668173" sldId="265"/>
            <ac:spMk id="4" creationId="{D0AD9054-B01E-4B50-B2B3-0665B76951DA}"/>
          </ac:spMkLst>
        </pc:spChg>
      </pc:sldChg>
      <pc:sldChg chg="modSp mod">
        <pc:chgData name="Alison Murphy" userId="9ba79fcb-d62b-4ed0-b66e-b4415e918fea" providerId="ADAL" clId="{6B3A56E6-B951-48B2-A56D-FD0BBCB407F6}" dt="2024-11-25T11:15:14.501" v="245" actId="113"/>
        <pc:sldMkLst>
          <pc:docMk/>
          <pc:sldMk cId="0" sldId="271"/>
        </pc:sldMkLst>
        <pc:spChg chg="mod">
          <ac:chgData name="Alison Murphy" userId="9ba79fcb-d62b-4ed0-b66e-b4415e918fea" providerId="ADAL" clId="{6B3A56E6-B951-48B2-A56D-FD0BBCB407F6}" dt="2024-11-25T11:15:14.501" v="245" actId="113"/>
          <ac:spMkLst>
            <pc:docMk/>
            <pc:sldMk cId="0" sldId="271"/>
            <ac:spMk id="30722" creationId="{03A7ACC9-A90B-4172-BF05-0D2AD52A23BD}"/>
          </ac:spMkLst>
        </pc:spChg>
        <pc:spChg chg="mod">
          <ac:chgData name="Alison Murphy" userId="9ba79fcb-d62b-4ed0-b66e-b4415e918fea" providerId="ADAL" clId="{6B3A56E6-B951-48B2-A56D-FD0BBCB407F6}" dt="2024-11-25T11:14:55.743" v="243" actId="6549"/>
          <ac:spMkLst>
            <pc:docMk/>
            <pc:sldMk cId="0" sldId="271"/>
            <ac:spMk id="30723" creationId="{3EE5029B-C6B6-4E81-B064-804AEEFB1B15}"/>
          </ac:spMkLst>
        </pc:spChg>
        <pc:spChg chg="mod">
          <ac:chgData name="Alison Murphy" userId="9ba79fcb-d62b-4ed0-b66e-b4415e918fea" providerId="ADAL" clId="{6B3A56E6-B951-48B2-A56D-FD0BBCB407F6}" dt="2024-11-25T11:15:04.264" v="244" actId="14100"/>
          <ac:spMkLst>
            <pc:docMk/>
            <pc:sldMk cId="0" sldId="271"/>
            <ac:spMk id="30724" creationId="{82B47FF7-5DB1-4AAA-8753-B5E8E69C364D}"/>
          </ac:spMkLst>
        </pc:spChg>
      </pc:sldChg>
      <pc:sldChg chg="modSp mod">
        <pc:chgData name="Alison Murphy" userId="9ba79fcb-d62b-4ed0-b66e-b4415e918fea" providerId="ADAL" clId="{6B3A56E6-B951-48B2-A56D-FD0BBCB407F6}" dt="2024-11-25T10:35:34.341" v="124" actId="14100"/>
        <pc:sldMkLst>
          <pc:docMk/>
          <pc:sldMk cId="0" sldId="273"/>
        </pc:sldMkLst>
        <pc:spChg chg="mod">
          <ac:chgData name="Alison Murphy" userId="9ba79fcb-d62b-4ed0-b66e-b4415e918fea" providerId="ADAL" clId="{6B3A56E6-B951-48B2-A56D-FD0BBCB407F6}" dt="2024-11-25T10:34:30.117" v="120" actId="255"/>
          <ac:spMkLst>
            <pc:docMk/>
            <pc:sldMk cId="0" sldId="273"/>
            <ac:spMk id="2" creationId="{2CA037AA-A1DA-46D8-9B48-83612EFABAA9}"/>
          </ac:spMkLst>
        </pc:spChg>
        <pc:spChg chg="mod">
          <ac:chgData name="Alison Murphy" userId="9ba79fcb-d62b-4ed0-b66e-b4415e918fea" providerId="ADAL" clId="{6B3A56E6-B951-48B2-A56D-FD0BBCB407F6}" dt="2024-11-25T10:35:34.341" v="124" actId="14100"/>
          <ac:spMkLst>
            <pc:docMk/>
            <pc:sldMk cId="0" sldId="273"/>
            <ac:spMk id="3" creationId="{F395A045-C742-484E-A662-EB40771244B8}"/>
          </ac:spMkLst>
        </pc:spChg>
        <pc:spChg chg="mod">
          <ac:chgData name="Alison Murphy" userId="9ba79fcb-d62b-4ed0-b66e-b4415e918fea" providerId="ADAL" clId="{6B3A56E6-B951-48B2-A56D-FD0BBCB407F6}" dt="2024-11-25T10:35:07.069" v="121" actId="255"/>
          <ac:spMkLst>
            <pc:docMk/>
            <pc:sldMk cId="0" sldId="273"/>
            <ac:spMk id="4" creationId="{118BD326-2012-4C64-9563-019963E30DE2}"/>
          </ac:spMkLst>
        </pc:spChg>
      </pc:sldChg>
      <pc:sldChg chg="modSp">
        <pc:chgData name="Alison Murphy" userId="9ba79fcb-d62b-4ed0-b66e-b4415e918fea" providerId="ADAL" clId="{6B3A56E6-B951-48B2-A56D-FD0BBCB407F6}" dt="2024-11-25T10:07:26.587" v="39"/>
        <pc:sldMkLst>
          <pc:docMk/>
          <pc:sldMk cId="963476609" sldId="276"/>
        </pc:sldMkLst>
        <pc:picChg chg="mod">
          <ac:chgData name="Alison Murphy" userId="9ba79fcb-d62b-4ed0-b66e-b4415e918fea" providerId="ADAL" clId="{6B3A56E6-B951-48B2-A56D-FD0BBCB407F6}" dt="2024-11-25T10:07:26.587" v="39"/>
          <ac:picMkLst>
            <pc:docMk/>
            <pc:sldMk cId="963476609" sldId="276"/>
            <ac:picMk id="4" creationId="{00000000-0000-0000-0000-000000000000}"/>
          </ac:picMkLst>
        </pc:picChg>
      </pc:sldChg>
      <pc:sldChg chg="modSp mod">
        <pc:chgData name="Alison Murphy" userId="9ba79fcb-d62b-4ed0-b66e-b4415e918fea" providerId="ADAL" clId="{6B3A56E6-B951-48B2-A56D-FD0BBCB407F6}" dt="2024-11-25T11:08:48.577" v="231" actId="255"/>
        <pc:sldMkLst>
          <pc:docMk/>
          <pc:sldMk cId="1497326198" sldId="283"/>
        </pc:sldMkLst>
        <pc:spChg chg="mod">
          <ac:chgData name="Alison Murphy" userId="9ba79fcb-d62b-4ed0-b66e-b4415e918fea" providerId="ADAL" clId="{6B3A56E6-B951-48B2-A56D-FD0BBCB407F6}" dt="2024-11-25T11:04:00.323" v="219" actId="2711"/>
          <ac:spMkLst>
            <pc:docMk/>
            <pc:sldMk cId="1497326198" sldId="283"/>
            <ac:spMk id="2" creationId="{00000000-0000-0000-0000-000000000000}"/>
          </ac:spMkLst>
        </pc:spChg>
        <pc:spChg chg="mod">
          <ac:chgData name="Alison Murphy" userId="9ba79fcb-d62b-4ed0-b66e-b4415e918fea" providerId="ADAL" clId="{6B3A56E6-B951-48B2-A56D-FD0BBCB407F6}" dt="2024-11-25T11:08:30.981" v="230" actId="255"/>
          <ac:spMkLst>
            <pc:docMk/>
            <pc:sldMk cId="1497326198" sldId="283"/>
            <ac:spMk id="3" creationId="{00000000-0000-0000-0000-000000000000}"/>
          </ac:spMkLst>
        </pc:spChg>
        <pc:spChg chg="mod">
          <ac:chgData name="Alison Murphy" userId="9ba79fcb-d62b-4ed0-b66e-b4415e918fea" providerId="ADAL" clId="{6B3A56E6-B951-48B2-A56D-FD0BBCB407F6}" dt="2024-11-25T11:08:48.577" v="231" actId="255"/>
          <ac:spMkLst>
            <pc:docMk/>
            <pc:sldMk cId="1497326198" sldId="283"/>
            <ac:spMk id="4" creationId="{8AEB5EDE-8804-4D40-B3C5-828F45A2BCBF}"/>
          </ac:spMkLst>
        </pc:spChg>
      </pc:sldChg>
      <pc:sldChg chg="modSp mod">
        <pc:chgData name="Alison Murphy" userId="9ba79fcb-d62b-4ed0-b66e-b4415e918fea" providerId="ADAL" clId="{6B3A56E6-B951-48B2-A56D-FD0BBCB407F6}" dt="2024-11-25T10:07:26.587" v="39"/>
        <pc:sldMkLst>
          <pc:docMk/>
          <pc:sldMk cId="3633236934" sldId="285"/>
        </pc:sldMkLst>
        <pc:spChg chg="mod">
          <ac:chgData name="Alison Murphy" userId="9ba79fcb-d62b-4ed0-b66e-b4415e918fea" providerId="ADAL" clId="{6B3A56E6-B951-48B2-A56D-FD0BBCB407F6}" dt="2024-11-25T10:07:26.587" v="39"/>
          <ac:spMkLst>
            <pc:docMk/>
            <pc:sldMk cId="3633236934" sldId="285"/>
            <ac:spMk id="2" creationId="{00000000-0000-0000-0000-000000000000}"/>
          </ac:spMkLst>
        </pc:spChg>
        <pc:spChg chg="mod">
          <ac:chgData name="Alison Murphy" userId="9ba79fcb-d62b-4ed0-b66e-b4415e918fea" providerId="ADAL" clId="{6B3A56E6-B951-48B2-A56D-FD0BBCB407F6}" dt="2024-11-25T10:07:26.587" v="39"/>
          <ac:spMkLst>
            <pc:docMk/>
            <pc:sldMk cId="3633236934" sldId="285"/>
            <ac:spMk id="3" creationId="{00000000-0000-0000-0000-000000000000}"/>
          </ac:spMkLst>
        </pc:spChg>
        <pc:spChg chg="mod">
          <ac:chgData name="Alison Murphy" userId="9ba79fcb-d62b-4ed0-b66e-b4415e918fea" providerId="ADAL" clId="{6B3A56E6-B951-48B2-A56D-FD0BBCB407F6}" dt="2024-11-25T10:07:26.587" v="39"/>
          <ac:spMkLst>
            <pc:docMk/>
            <pc:sldMk cId="3633236934" sldId="285"/>
            <ac:spMk id="4" creationId="{0DEF11B8-F8FC-40E0-A50F-1100F81E84C1}"/>
          </ac:spMkLst>
        </pc:spChg>
      </pc:sldChg>
      <pc:sldChg chg="modSp mod">
        <pc:chgData name="Alison Murphy" userId="9ba79fcb-d62b-4ed0-b66e-b4415e918fea" providerId="ADAL" clId="{6B3A56E6-B951-48B2-A56D-FD0BBCB407F6}" dt="2024-11-25T10:12:26.648" v="62" actId="255"/>
        <pc:sldMkLst>
          <pc:docMk/>
          <pc:sldMk cId="4009668280" sldId="290"/>
        </pc:sldMkLst>
        <pc:spChg chg="mod">
          <ac:chgData name="Alison Murphy" userId="9ba79fcb-d62b-4ed0-b66e-b4415e918fea" providerId="ADAL" clId="{6B3A56E6-B951-48B2-A56D-FD0BBCB407F6}" dt="2024-11-25T10:07:26.587" v="39"/>
          <ac:spMkLst>
            <pc:docMk/>
            <pc:sldMk cId="4009668280" sldId="290"/>
            <ac:spMk id="2" creationId="{53969A62-85E0-43F1-8530-93A0D15B0452}"/>
          </ac:spMkLst>
        </pc:spChg>
        <pc:spChg chg="mod">
          <ac:chgData name="Alison Murphy" userId="9ba79fcb-d62b-4ed0-b66e-b4415e918fea" providerId="ADAL" clId="{6B3A56E6-B951-48B2-A56D-FD0BBCB407F6}" dt="2024-11-25T10:12:26.648" v="62" actId="255"/>
          <ac:spMkLst>
            <pc:docMk/>
            <pc:sldMk cId="4009668280" sldId="290"/>
            <ac:spMk id="3" creationId="{9D10E81C-9D29-4821-A84A-DDD1E028B7B3}"/>
          </ac:spMkLst>
        </pc:spChg>
        <pc:spChg chg="mod">
          <ac:chgData name="Alison Murphy" userId="9ba79fcb-d62b-4ed0-b66e-b4415e918fea" providerId="ADAL" clId="{6B3A56E6-B951-48B2-A56D-FD0BBCB407F6}" dt="2024-11-25T10:07:26.587" v="39"/>
          <ac:spMkLst>
            <pc:docMk/>
            <pc:sldMk cId="4009668280" sldId="290"/>
            <ac:spMk id="5" creationId="{3E60CCB2-EB96-4D4A-BC52-FDFB7153E44E}"/>
          </ac:spMkLst>
        </pc:spChg>
      </pc:sldChg>
      <pc:sldChg chg="modSp mod">
        <pc:chgData name="Alison Murphy" userId="9ba79fcb-d62b-4ed0-b66e-b4415e918fea" providerId="ADAL" clId="{6B3A56E6-B951-48B2-A56D-FD0BBCB407F6}" dt="2024-11-25T10:29:45.244" v="88" actId="113"/>
        <pc:sldMkLst>
          <pc:docMk/>
          <pc:sldMk cId="2003151704" sldId="295"/>
        </pc:sldMkLst>
        <pc:spChg chg="mod">
          <ac:chgData name="Alison Murphy" userId="9ba79fcb-d62b-4ed0-b66e-b4415e918fea" providerId="ADAL" clId="{6B3A56E6-B951-48B2-A56D-FD0BBCB407F6}" dt="2024-11-25T10:18:52.150" v="84" actId="20577"/>
          <ac:spMkLst>
            <pc:docMk/>
            <pc:sldMk cId="2003151704" sldId="295"/>
            <ac:spMk id="2" creationId="{C0C4A7F3-72AF-4132-A206-EF7BE0DD5B4F}"/>
          </ac:spMkLst>
        </pc:spChg>
        <pc:spChg chg="mod">
          <ac:chgData name="Alison Murphy" userId="9ba79fcb-d62b-4ed0-b66e-b4415e918fea" providerId="ADAL" clId="{6B3A56E6-B951-48B2-A56D-FD0BBCB407F6}" dt="2024-11-25T10:19:04.182" v="86" actId="20577"/>
          <ac:spMkLst>
            <pc:docMk/>
            <pc:sldMk cId="2003151704" sldId="295"/>
            <ac:spMk id="5" creationId="{9B2F43E9-D6BB-6A25-8B20-E95462F4B48C}"/>
          </ac:spMkLst>
        </pc:spChg>
        <pc:spChg chg="mod">
          <ac:chgData name="Alison Murphy" userId="9ba79fcb-d62b-4ed0-b66e-b4415e918fea" providerId="ADAL" clId="{6B3A56E6-B951-48B2-A56D-FD0BBCB407F6}" dt="2024-11-25T10:29:45.244" v="88" actId="113"/>
          <ac:spMkLst>
            <pc:docMk/>
            <pc:sldMk cId="2003151704" sldId="295"/>
            <ac:spMk id="7" creationId="{B379BE2B-68F3-CC99-F462-95839B735AF9}"/>
          </ac:spMkLst>
        </pc:spChg>
      </pc:sldChg>
      <pc:sldChg chg="modSp mod">
        <pc:chgData name="Alison Murphy" userId="9ba79fcb-d62b-4ed0-b66e-b4415e918fea" providerId="ADAL" clId="{6B3A56E6-B951-48B2-A56D-FD0BBCB407F6}" dt="2024-11-25T10:34:05.150" v="118" actId="255"/>
        <pc:sldMkLst>
          <pc:docMk/>
          <pc:sldMk cId="821834328" sldId="296"/>
        </pc:sldMkLst>
        <pc:spChg chg="mod">
          <ac:chgData name="Alison Murphy" userId="9ba79fcb-d62b-4ed0-b66e-b4415e918fea" providerId="ADAL" clId="{6B3A56E6-B951-48B2-A56D-FD0BBCB407F6}" dt="2024-11-25T10:07:26.587" v="39"/>
          <ac:spMkLst>
            <pc:docMk/>
            <pc:sldMk cId="821834328" sldId="296"/>
            <ac:spMk id="2" creationId="{126243AA-6940-4E01-87DE-F83560842282}"/>
          </ac:spMkLst>
        </pc:spChg>
        <pc:spChg chg="mod">
          <ac:chgData name="Alison Murphy" userId="9ba79fcb-d62b-4ed0-b66e-b4415e918fea" providerId="ADAL" clId="{6B3A56E6-B951-48B2-A56D-FD0BBCB407F6}" dt="2024-11-25T10:34:05.150" v="118" actId="255"/>
          <ac:spMkLst>
            <pc:docMk/>
            <pc:sldMk cId="821834328" sldId="296"/>
            <ac:spMk id="3" creationId="{05AE82DA-EB1A-4A5F-8DB8-A4FC254A02B8}"/>
          </ac:spMkLst>
        </pc:spChg>
        <pc:spChg chg="mod">
          <ac:chgData name="Alison Murphy" userId="9ba79fcb-d62b-4ed0-b66e-b4415e918fea" providerId="ADAL" clId="{6B3A56E6-B951-48B2-A56D-FD0BBCB407F6}" dt="2024-11-25T10:33:54.226" v="117" actId="255"/>
          <ac:spMkLst>
            <pc:docMk/>
            <pc:sldMk cId="821834328" sldId="296"/>
            <ac:spMk id="4" creationId="{1B6CB5C9-CE3E-46C5-ADC6-550A4DC99DEC}"/>
          </ac:spMkLst>
        </pc:spChg>
      </pc:sldChg>
      <pc:sldChg chg="modSp mod">
        <pc:chgData name="Alison Murphy" userId="9ba79fcb-d62b-4ed0-b66e-b4415e918fea" providerId="ADAL" clId="{6B3A56E6-B951-48B2-A56D-FD0BBCB407F6}" dt="2024-11-25T10:05:50.468" v="31" actId="27636"/>
        <pc:sldMkLst>
          <pc:docMk/>
          <pc:sldMk cId="1972588914" sldId="298"/>
        </pc:sldMkLst>
        <pc:spChg chg="mod">
          <ac:chgData name="Alison Murphy" userId="9ba79fcb-d62b-4ed0-b66e-b4415e918fea" providerId="ADAL" clId="{6B3A56E6-B951-48B2-A56D-FD0BBCB407F6}" dt="2024-11-25T10:05:50.468" v="31" actId="27636"/>
          <ac:spMkLst>
            <pc:docMk/>
            <pc:sldMk cId="1972588914" sldId="298"/>
            <ac:spMk id="2" creationId="{00000000-0000-0000-0000-000000000000}"/>
          </ac:spMkLst>
        </pc:spChg>
        <pc:picChg chg="mod">
          <ac:chgData name="Alison Murphy" userId="9ba79fcb-d62b-4ed0-b66e-b4415e918fea" providerId="ADAL" clId="{6B3A56E6-B951-48B2-A56D-FD0BBCB407F6}" dt="2024-11-25T10:05:48.974" v="1"/>
          <ac:picMkLst>
            <pc:docMk/>
            <pc:sldMk cId="1972588914" sldId="298"/>
            <ac:picMk id="4" creationId="{00000000-0000-0000-0000-000000000000}"/>
          </ac:picMkLst>
        </pc:picChg>
      </pc:sldChg>
      <pc:sldChg chg="modSp mod">
        <pc:chgData name="Alison Murphy" userId="9ba79fcb-d62b-4ed0-b66e-b4415e918fea" providerId="ADAL" clId="{6B3A56E6-B951-48B2-A56D-FD0BBCB407F6}" dt="2024-11-25T11:16:26.355" v="253" actId="2711"/>
        <pc:sldMkLst>
          <pc:docMk/>
          <pc:sldMk cId="0" sldId="303"/>
        </pc:sldMkLst>
        <pc:spChg chg="mod">
          <ac:chgData name="Alison Murphy" userId="9ba79fcb-d62b-4ed0-b66e-b4415e918fea" providerId="ADAL" clId="{6B3A56E6-B951-48B2-A56D-FD0BBCB407F6}" dt="2024-11-25T11:15:32.172" v="247" actId="113"/>
          <ac:spMkLst>
            <pc:docMk/>
            <pc:sldMk cId="0" sldId="303"/>
            <ac:spMk id="30722" creationId="{03A7ACC9-A90B-4172-BF05-0D2AD52A23BD}"/>
          </ac:spMkLst>
        </pc:spChg>
        <pc:spChg chg="mod">
          <ac:chgData name="Alison Murphy" userId="9ba79fcb-d62b-4ed0-b66e-b4415e918fea" providerId="ADAL" clId="{6B3A56E6-B951-48B2-A56D-FD0BBCB407F6}" dt="2024-11-25T11:16:06.251" v="251" actId="14100"/>
          <ac:spMkLst>
            <pc:docMk/>
            <pc:sldMk cId="0" sldId="303"/>
            <ac:spMk id="30723" creationId="{3EE5029B-C6B6-4E81-B064-804AEEFB1B15}"/>
          </ac:spMkLst>
        </pc:spChg>
        <pc:spChg chg="mod">
          <ac:chgData name="Alison Murphy" userId="9ba79fcb-d62b-4ed0-b66e-b4415e918fea" providerId="ADAL" clId="{6B3A56E6-B951-48B2-A56D-FD0BBCB407F6}" dt="2024-11-25T11:16:26.355" v="253" actId="2711"/>
          <ac:spMkLst>
            <pc:docMk/>
            <pc:sldMk cId="0" sldId="303"/>
            <ac:spMk id="30724" creationId="{82B47FF7-5DB1-4AAA-8753-B5E8E69C364D}"/>
          </ac:spMkLst>
        </pc:spChg>
      </pc:sldChg>
      <pc:sldChg chg="modSp mod">
        <pc:chgData name="Alison Murphy" userId="9ba79fcb-d62b-4ed0-b66e-b4415e918fea" providerId="ADAL" clId="{6B3A56E6-B951-48B2-A56D-FD0BBCB407F6}" dt="2024-11-25T11:14:43.784" v="242" actId="255"/>
        <pc:sldMkLst>
          <pc:docMk/>
          <pc:sldMk cId="1323623857" sldId="304"/>
        </pc:sldMkLst>
        <pc:spChg chg="mod">
          <ac:chgData name="Alison Murphy" userId="9ba79fcb-d62b-4ed0-b66e-b4415e918fea" providerId="ADAL" clId="{6B3A56E6-B951-48B2-A56D-FD0BBCB407F6}" dt="2024-11-25T11:14:07.174" v="233" actId="2711"/>
          <ac:spMkLst>
            <pc:docMk/>
            <pc:sldMk cId="1323623857" sldId="304"/>
            <ac:spMk id="2" creationId="{1FA9D5F6-AFE7-482D-9739-41EB6F073D8D}"/>
          </ac:spMkLst>
        </pc:spChg>
        <pc:spChg chg="mod">
          <ac:chgData name="Alison Murphy" userId="9ba79fcb-d62b-4ed0-b66e-b4415e918fea" providerId="ADAL" clId="{6B3A56E6-B951-48B2-A56D-FD0BBCB407F6}" dt="2024-11-25T11:14:43.784" v="242" actId="255"/>
          <ac:spMkLst>
            <pc:docMk/>
            <pc:sldMk cId="1323623857" sldId="304"/>
            <ac:spMk id="3" creationId="{7A2C4E37-AB8F-422B-A0E2-38DFBDDE09AF}"/>
          </ac:spMkLst>
        </pc:spChg>
        <pc:spChg chg="mod">
          <ac:chgData name="Alison Murphy" userId="9ba79fcb-d62b-4ed0-b66e-b4415e918fea" providerId="ADAL" clId="{6B3A56E6-B951-48B2-A56D-FD0BBCB407F6}" dt="2024-11-25T11:14:28.911" v="240" actId="27636"/>
          <ac:spMkLst>
            <pc:docMk/>
            <pc:sldMk cId="1323623857" sldId="304"/>
            <ac:spMk id="4" creationId="{6F9C80FD-F7B1-44D9-A530-C5836B414D2D}"/>
          </ac:spMkLst>
        </pc:spChg>
      </pc:sldChg>
      <pc:sldChg chg="modSp mod">
        <pc:chgData name="Alison Murphy" userId="9ba79fcb-d62b-4ed0-b66e-b4415e918fea" providerId="ADAL" clId="{6B3A56E6-B951-48B2-A56D-FD0BBCB407F6}" dt="2024-11-25T10:33:10.516" v="113" actId="255"/>
        <pc:sldMkLst>
          <pc:docMk/>
          <pc:sldMk cId="4020809984" sldId="305"/>
        </pc:sldMkLst>
        <pc:spChg chg="mod">
          <ac:chgData name="Alison Murphy" userId="9ba79fcb-d62b-4ed0-b66e-b4415e918fea" providerId="ADAL" clId="{6B3A56E6-B951-48B2-A56D-FD0BBCB407F6}" dt="2024-11-25T10:30:18.182" v="94" actId="20577"/>
          <ac:spMkLst>
            <pc:docMk/>
            <pc:sldMk cId="4020809984" sldId="305"/>
            <ac:spMk id="2" creationId="{92DBF3CB-5CB2-2EF0-262D-762CCAE8106E}"/>
          </ac:spMkLst>
        </pc:spChg>
        <pc:spChg chg="mod">
          <ac:chgData name="Alison Murphy" userId="9ba79fcb-d62b-4ed0-b66e-b4415e918fea" providerId="ADAL" clId="{6B3A56E6-B951-48B2-A56D-FD0BBCB407F6}" dt="2024-11-25T10:33:10.516" v="113" actId="255"/>
          <ac:spMkLst>
            <pc:docMk/>
            <pc:sldMk cId="4020809984" sldId="305"/>
            <ac:spMk id="3" creationId="{D77CA8C8-9DD6-EB54-6715-6881552C5493}"/>
          </ac:spMkLst>
        </pc:spChg>
        <pc:spChg chg="mod">
          <ac:chgData name="Alison Murphy" userId="9ba79fcb-d62b-4ed0-b66e-b4415e918fea" providerId="ADAL" clId="{6B3A56E6-B951-48B2-A56D-FD0BBCB407F6}" dt="2024-11-25T10:32:34.059" v="109" actId="14100"/>
          <ac:spMkLst>
            <pc:docMk/>
            <pc:sldMk cId="4020809984" sldId="305"/>
            <ac:spMk id="4" creationId="{605FCD4B-7B2E-9699-A558-027D4CF11E9F}"/>
          </ac:spMkLst>
        </pc:spChg>
        <pc:spChg chg="mod">
          <ac:chgData name="Alison Murphy" userId="9ba79fcb-d62b-4ed0-b66e-b4415e918fea" providerId="ADAL" clId="{6B3A56E6-B951-48B2-A56D-FD0BBCB407F6}" dt="2024-11-25T10:31:01.611" v="99" actId="14100"/>
          <ac:spMkLst>
            <pc:docMk/>
            <pc:sldMk cId="4020809984" sldId="305"/>
            <ac:spMk id="5" creationId="{9BBDCA1C-5C8B-11EB-4F19-3444D8E9BFDA}"/>
          </ac:spMkLst>
        </pc:spChg>
      </pc:sldChg>
      <pc:sldChg chg="modSp mod">
        <pc:chgData name="Alison Murphy" userId="9ba79fcb-d62b-4ed0-b66e-b4415e918fea" providerId="ADAL" clId="{6B3A56E6-B951-48B2-A56D-FD0BBCB407F6}" dt="2024-11-25T10:36:17.799" v="129" actId="14100"/>
        <pc:sldMkLst>
          <pc:docMk/>
          <pc:sldMk cId="2365584190" sldId="306"/>
        </pc:sldMkLst>
        <pc:spChg chg="mod">
          <ac:chgData name="Alison Murphy" userId="9ba79fcb-d62b-4ed0-b66e-b4415e918fea" providerId="ADAL" clId="{6B3A56E6-B951-48B2-A56D-FD0BBCB407F6}" dt="2024-11-25T10:07:26.587" v="39"/>
          <ac:spMkLst>
            <pc:docMk/>
            <pc:sldMk cId="2365584190" sldId="306"/>
            <ac:spMk id="2" creationId="{94ECB448-CFC7-5386-B4D1-F1BF96E547A0}"/>
          </ac:spMkLst>
        </pc:spChg>
        <pc:spChg chg="mod">
          <ac:chgData name="Alison Murphy" userId="9ba79fcb-d62b-4ed0-b66e-b4415e918fea" providerId="ADAL" clId="{6B3A56E6-B951-48B2-A56D-FD0BBCB407F6}" dt="2024-11-25T10:36:17.799" v="129" actId="14100"/>
          <ac:spMkLst>
            <pc:docMk/>
            <pc:sldMk cId="2365584190" sldId="306"/>
            <ac:spMk id="7" creationId="{25822E00-EFBD-9475-9CC5-417B014F3220}"/>
          </ac:spMkLst>
        </pc:spChg>
      </pc:sldChg>
      <pc:sldChg chg="modSp mod">
        <pc:chgData name="Alison Murphy" userId="9ba79fcb-d62b-4ed0-b66e-b4415e918fea" providerId="ADAL" clId="{6B3A56E6-B951-48B2-A56D-FD0BBCB407F6}" dt="2024-11-25T10:39:41.689" v="164" actId="2711"/>
        <pc:sldMkLst>
          <pc:docMk/>
          <pc:sldMk cId="3075740743" sldId="307"/>
        </pc:sldMkLst>
        <pc:spChg chg="mod">
          <ac:chgData name="Alison Murphy" userId="9ba79fcb-d62b-4ed0-b66e-b4415e918fea" providerId="ADAL" clId="{6B3A56E6-B951-48B2-A56D-FD0BBCB407F6}" dt="2024-11-25T10:36:44.353" v="133" actId="14100"/>
          <ac:spMkLst>
            <pc:docMk/>
            <pc:sldMk cId="3075740743" sldId="307"/>
            <ac:spMk id="4" creationId="{3444C5AD-5F6E-D8C9-E880-EA0A535536D2}"/>
          </ac:spMkLst>
        </pc:spChg>
        <pc:spChg chg="mod">
          <ac:chgData name="Alison Murphy" userId="9ba79fcb-d62b-4ed0-b66e-b4415e918fea" providerId="ADAL" clId="{6B3A56E6-B951-48B2-A56D-FD0BBCB407F6}" dt="2024-11-25T10:39:41.689" v="164" actId="2711"/>
          <ac:spMkLst>
            <pc:docMk/>
            <pc:sldMk cId="3075740743" sldId="307"/>
            <ac:spMk id="5" creationId="{FB32460C-7349-AFE9-9550-7AFB20622BD3}"/>
          </ac:spMkLst>
        </pc:spChg>
        <pc:spChg chg="mod">
          <ac:chgData name="Alison Murphy" userId="9ba79fcb-d62b-4ed0-b66e-b4415e918fea" providerId="ADAL" clId="{6B3A56E6-B951-48B2-A56D-FD0BBCB407F6}" dt="2024-11-25T10:39:28.923" v="163" actId="33524"/>
          <ac:spMkLst>
            <pc:docMk/>
            <pc:sldMk cId="3075740743" sldId="307"/>
            <ac:spMk id="6" creationId="{05CE9317-8EBE-0163-1982-7D7F6A05714E}"/>
          </ac:spMkLst>
        </pc:spChg>
      </pc:sldChg>
      <pc:sldChg chg="modSp mod">
        <pc:chgData name="Alison Murphy" userId="9ba79fcb-d62b-4ed0-b66e-b4415e918fea" providerId="ADAL" clId="{6B3A56E6-B951-48B2-A56D-FD0BBCB407F6}" dt="2024-11-25T10:43:36.011" v="206" actId="14100"/>
        <pc:sldMkLst>
          <pc:docMk/>
          <pc:sldMk cId="728320533" sldId="308"/>
        </pc:sldMkLst>
        <pc:spChg chg="mod">
          <ac:chgData name="Alison Murphy" userId="9ba79fcb-d62b-4ed0-b66e-b4415e918fea" providerId="ADAL" clId="{6B3A56E6-B951-48B2-A56D-FD0BBCB407F6}" dt="2024-11-25T10:43:36.011" v="206" actId="14100"/>
          <ac:spMkLst>
            <pc:docMk/>
            <pc:sldMk cId="728320533" sldId="308"/>
            <ac:spMk id="2" creationId="{00000000-0000-0000-0000-000000000000}"/>
          </ac:spMkLst>
        </pc:spChg>
        <pc:graphicFrameChg chg="mod">
          <ac:chgData name="Alison Murphy" userId="9ba79fcb-d62b-4ed0-b66e-b4415e918fea" providerId="ADAL" clId="{6B3A56E6-B951-48B2-A56D-FD0BBCB407F6}" dt="2024-11-25T10:43:12.305" v="205" actId="20577"/>
          <ac:graphicFrameMkLst>
            <pc:docMk/>
            <pc:sldMk cId="728320533" sldId="308"/>
            <ac:graphicFrameMk id="5" creationId="{CDF1CF5B-EBAF-4429-8536-090997488C3D}"/>
          </ac:graphicFrameMkLst>
        </pc:graphicFrameChg>
      </pc:sldChg>
      <pc:sldChg chg="modSp mod">
        <pc:chgData name="Alison Murphy" userId="9ba79fcb-d62b-4ed0-b66e-b4415e918fea" providerId="ADAL" clId="{6B3A56E6-B951-48B2-A56D-FD0BBCB407F6}" dt="2024-11-25T10:05:49.832" v="10" actId="27636"/>
        <pc:sldMkLst>
          <pc:docMk/>
          <pc:sldMk cId="305987091" sldId="309"/>
        </pc:sldMkLst>
        <pc:spChg chg="mod">
          <ac:chgData name="Alison Murphy" userId="9ba79fcb-d62b-4ed0-b66e-b4415e918fea" providerId="ADAL" clId="{6B3A56E6-B951-48B2-A56D-FD0BBCB407F6}" dt="2024-11-25T10:05:49.832" v="10" actId="27636"/>
          <ac:spMkLst>
            <pc:docMk/>
            <pc:sldMk cId="305987091" sldId="309"/>
            <ac:spMk id="3" creationId="{A4808539-0BD7-FA46-9657-2A5543975292}"/>
          </ac:spMkLst>
        </pc:spChg>
      </pc:sldChg>
      <pc:sldChg chg="modSp mod">
        <pc:chgData name="Alison Murphy" userId="9ba79fcb-d62b-4ed0-b66e-b4415e918fea" providerId="ADAL" clId="{6B3A56E6-B951-48B2-A56D-FD0BBCB407F6}" dt="2024-11-25T10:44:10.179" v="213" actId="14100"/>
        <pc:sldMkLst>
          <pc:docMk/>
          <pc:sldMk cId="2311539060" sldId="310"/>
        </pc:sldMkLst>
        <pc:spChg chg="mod">
          <ac:chgData name="Alison Murphy" userId="9ba79fcb-d62b-4ed0-b66e-b4415e918fea" providerId="ADAL" clId="{6B3A56E6-B951-48B2-A56D-FD0BBCB407F6}" dt="2024-11-25T10:44:04.290" v="212" actId="27636"/>
          <ac:spMkLst>
            <pc:docMk/>
            <pc:sldMk cId="2311539060" sldId="310"/>
            <ac:spMk id="5" creationId="{650C01A6-1735-54ED-5F03-D9C8B081F6DE}"/>
          </ac:spMkLst>
        </pc:spChg>
        <pc:spChg chg="mod">
          <ac:chgData name="Alison Murphy" userId="9ba79fcb-d62b-4ed0-b66e-b4415e918fea" providerId="ADAL" clId="{6B3A56E6-B951-48B2-A56D-FD0BBCB407F6}" dt="2024-11-25T10:44:10.179" v="213" actId="14100"/>
          <ac:spMkLst>
            <pc:docMk/>
            <pc:sldMk cId="2311539060" sldId="310"/>
            <ac:spMk id="6" creationId="{0340F452-B51A-FA81-6E2E-CD1B958BE819}"/>
          </ac:spMkLst>
        </pc:spChg>
      </pc:sldChg>
      <pc:sldChg chg="modSp mod">
        <pc:chgData name="Alison Murphy" userId="9ba79fcb-d62b-4ed0-b66e-b4415e918fea" providerId="ADAL" clId="{6B3A56E6-B951-48B2-A56D-FD0BBCB407F6}" dt="2024-11-25T10:10:55.290" v="58" actId="255"/>
        <pc:sldMkLst>
          <pc:docMk/>
          <pc:sldMk cId="2442479527" sldId="311"/>
        </pc:sldMkLst>
        <pc:spChg chg="mod">
          <ac:chgData name="Alison Murphy" userId="9ba79fcb-d62b-4ed0-b66e-b4415e918fea" providerId="ADAL" clId="{6B3A56E6-B951-48B2-A56D-FD0BBCB407F6}" dt="2024-11-25T10:10:38.489" v="57" actId="20577"/>
          <ac:spMkLst>
            <pc:docMk/>
            <pc:sldMk cId="2442479527" sldId="311"/>
            <ac:spMk id="4" creationId="{27178F13-A501-D229-2E69-F449AA6C688C}"/>
          </ac:spMkLst>
        </pc:spChg>
        <pc:spChg chg="mod">
          <ac:chgData name="Alison Murphy" userId="9ba79fcb-d62b-4ed0-b66e-b4415e918fea" providerId="ADAL" clId="{6B3A56E6-B951-48B2-A56D-FD0BBCB407F6}" dt="2024-11-25T10:07:26.587" v="39"/>
          <ac:spMkLst>
            <pc:docMk/>
            <pc:sldMk cId="2442479527" sldId="311"/>
            <ac:spMk id="5" creationId="{A5CB3FAF-D987-76A2-921E-1E709E0E7F83}"/>
          </ac:spMkLst>
        </pc:spChg>
        <pc:spChg chg="mod">
          <ac:chgData name="Alison Murphy" userId="9ba79fcb-d62b-4ed0-b66e-b4415e918fea" providerId="ADAL" clId="{6B3A56E6-B951-48B2-A56D-FD0BBCB407F6}" dt="2024-11-25T10:10:55.290" v="58" actId="255"/>
          <ac:spMkLst>
            <pc:docMk/>
            <pc:sldMk cId="2442479527" sldId="311"/>
            <ac:spMk id="6" creationId="{51D10498-7363-E7EA-7EFC-30CB120C0275}"/>
          </ac:spMkLst>
        </pc:spChg>
      </pc:sldChg>
      <pc:sldChg chg="modSp">
        <pc:chgData name="Alison Murphy" userId="9ba79fcb-d62b-4ed0-b66e-b4415e918fea" providerId="ADAL" clId="{6B3A56E6-B951-48B2-A56D-FD0BBCB407F6}" dt="2024-11-25T10:07:26.587" v="39"/>
        <pc:sldMkLst>
          <pc:docMk/>
          <pc:sldMk cId="2038343397" sldId="312"/>
        </pc:sldMkLst>
        <pc:spChg chg="mod">
          <ac:chgData name="Alison Murphy" userId="9ba79fcb-d62b-4ed0-b66e-b4415e918fea" providerId="ADAL" clId="{6B3A56E6-B951-48B2-A56D-FD0BBCB407F6}" dt="2024-11-25T10:07:26.587" v="39"/>
          <ac:spMkLst>
            <pc:docMk/>
            <pc:sldMk cId="2038343397" sldId="312"/>
            <ac:spMk id="4" creationId="{D0E2D8B0-7C94-AA65-FFCE-DF9D90832008}"/>
          </ac:spMkLst>
        </pc:spChg>
      </pc:sldChg>
      <pc:sldChg chg="modSp mod">
        <pc:chgData name="Alison Murphy" userId="9ba79fcb-d62b-4ed0-b66e-b4415e918fea" providerId="ADAL" clId="{6B3A56E6-B951-48B2-A56D-FD0BBCB407F6}" dt="2024-11-25T10:07:26.587" v="39"/>
        <pc:sldMkLst>
          <pc:docMk/>
          <pc:sldMk cId="4252854664" sldId="313"/>
        </pc:sldMkLst>
        <pc:spChg chg="mod">
          <ac:chgData name="Alison Murphy" userId="9ba79fcb-d62b-4ed0-b66e-b4415e918fea" providerId="ADAL" clId="{6B3A56E6-B951-48B2-A56D-FD0BBCB407F6}" dt="2024-11-25T10:05:50.281" v="23" actId="27636"/>
          <ac:spMkLst>
            <pc:docMk/>
            <pc:sldMk cId="4252854664" sldId="313"/>
            <ac:spMk id="2" creationId="{D4BA6317-AC40-7133-09A7-F6490C9FB75D}"/>
          </ac:spMkLst>
        </pc:spChg>
        <pc:spChg chg="mod">
          <ac:chgData name="Alison Murphy" userId="9ba79fcb-d62b-4ed0-b66e-b4415e918fea" providerId="ADAL" clId="{6B3A56E6-B951-48B2-A56D-FD0BBCB407F6}" dt="2024-11-25T10:07:26.587" v="39"/>
          <ac:spMkLst>
            <pc:docMk/>
            <pc:sldMk cId="4252854664" sldId="313"/>
            <ac:spMk id="3" creationId="{B6AB05AF-FFBE-7F86-ECE4-593CF88764E7}"/>
          </ac:spMkLst>
        </pc:spChg>
        <pc:spChg chg="mod">
          <ac:chgData name="Alison Murphy" userId="9ba79fcb-d62b-4ed0-b66e-b4415e918fea" providerId="ADAL" clId="{6B3A56E6-B951-48B2-A56D-FD0BBCB407F6}" dt="2024-11-25T10:07:26.587" v="39"/>
          <ac:spMkLst>
            <pc:docMk/>
            <pc:sldMk cId="4252854664" sldId="313"/>
            <ac:spMk id="4" creationId="{ADA83E50-C4F0-8991-2EF1-F0707781CFE6}"/>
          </ac:spMkLst>
        </pc:spChg>
      </pc:sldChg>
      <pc:sldChg chg="modSp">
        <pc:chgData name="Alison Murphy" userId="9ba79fcb-d62b-4ed0-b66e-b4415e918fea" providerId="ADAL" clId="{6B3A56E6-B951-48B2-A56D-FD0BBCB407F6}" dt="2024-11-25T10:07:26.587" v="39"/>
        <pc:sldMkLst>
          <pc:docMk/>
          <pc:sldMk cId="3267241192" sldId="314"/>
        </pc:sldMkLst>
        <pc:spChg chg="mod">
          <ac:chgData name="Alison Murphy" userId="9ba79fcb-d62b-4ed0-b66e-b4415e918fea" providerId="ADAL" clId="{6B3A56E6-B951-48B2-A56D-FD0BBCB407F6}" dt="2024-11-25T10:07:26.587" v="39"/>
          <ac:spMkLst>
            <pc:docMk/>
            <pc:sldMk cId="3267241192" sldId="314"/>
            <ac:spMk id="2" creationId="{BF167361-064D-6EB6-6400-B162A59E9C86}"/>
          </ac:spMkLst>
        </pc:spChg>
        <pc:spChg chg="mod">
          <ac:chgData name="Alison Murphy" userId="9ba79fcb-d62b-4ed0-b66e-b4415e918fea" providerId="ADAL" clId="{6B3A56E6-B951-48B2-A56D-FD0BBCB407F6}" dt="2024-11-25T10:07:26.587" v="39"/>
          <ac:spMkLst>
            <pc:docMk/>
            <pc:sldMk cId="3267241192" sldId="314"/>
            <ac:spMk id="3" creationId="{7367C228-E570-CF08-F115-C0FEBFE54E2B}"/>
          </ac:spMkLst>
        </pc:spChg>
        <pc:spChg chg="mod">
          <ac:chgData name="Alison Murphy" userId="9ba79fcb-d62b-4ed0-b66e-b4415e918fea" providerId="ADAL" clId="{6B3A56E6-B951-48B2-A56D-FD0BBCB407F6}" dt="2024-11-25T10:07:26.587" v="39"/>
          <ac:spMkLst>
            <pc:docMk/>
            <pc:sldMk cId="3267241192" sldId="314"/>
            <ac:spMk id="4" creationId="{FA97F233-34E0-87BE-54E2-6339C5FDF9E3}"/>
          </ac:spMkLst>
        </pc:spChg>
      </pc:sldChg>
      <pc:sldChg chg="modSp">
        <pc:chgData name="Alison Murphy" userId="9ba79fcb-d62b-4ed0-b66e-b4415e918fea" providerId="ADAL" clId="{6B3A56E6-B951-48B2-A56D-FD0BBCB407F6}" dt="2024-11-25T10:07:26.587" v="39"/>
        <pc:sldMkLst>
          <pc:docMk/>
          <pc:sldMk cId="1928747818" sldId="315"/>
        </pc:sldMkLst>
        <pc:spChg chg="mod">
          <ac:chgData name="Alison Murphy" userId="9ba79fcb-d62b-4ed0-b66e-b4415e918fea" providerId="ADAL" clId="{6B3A56E6-B951-48B2-A56D-FD0BBCB407F6}" dt="2024-11-25T10:07:26.587" v="39"/>
          <ac:spMkLst>
            <pc:docMk/>
            <pc:sldMk cId="1928747818" sldId="315"/>
            <ac:spMk id="2" creationId="{E455D341-0934-7884-398F-6EE284486C5D}"/>
          </ac:spMkLst>
        </pc:spChg>
        <pc:spChg chg="mod">
          <ac:chgData name="Alison Murphy" userId="9ba79fcb-d62b-4ed0-b66e-b4415e918fea" providerId="ADAL" clId="{6B3A56E6-B951-48B2-A56D-FD0BBCB407F6}" dt="2024-11-25T10:07:26.587" v="39"/>
          <ac:spMkLst>
            <pc:docMk/>
            <pc:sldMk cId="1928747818" sldId="315"/>
            <ac:spMk id="3" creationId="{727BDC19-C123-A3D2-FDBB-0F2954CFB2DD}"/>
          </ac:spMkLst>
        </pc:spChg>
        <pc:spChg chg="mod">
          <ac:chgData name="Alison Murphy" userId="9ba79fcb-d62b-4ed0-b66e-b4415e918fea" providerId="ADAL" clId="{6B3A56E6-B951-48B2-A56D-FD0BBCB407F6}" dt="2024-11-25T10:07:26.587" v="39"/>
          <ac:spMkLst>
            <pc:docMk/>
            <pc:sldMk cId="1928747818" sldId="315"/>
            <ac:spMk id="4" creationId="{31D048F3-FE9C-1D31-A225-22537B1C05CB}"/>
          </ac:spMkLst>
        </pc:spChg>
      </pc:sldChg>
      <pc:sldChg chg="modSp mod">
        <pc:chgData name="Alison Murphy" userId="9ba79fcb-d62b-4ed0-b66e-b4415e918fea" providerId="ADAL" clId="{6B3A56E6-B951-48B2-A56D-FD0BBCB407F6}" dt="2024-11-25T10:07:26.587" v="39"/>
        <pc:sldMkLst>
          <pc:docMk/>
          <pc:sldMk cId="2533986707" sldId="316"/>
        </pc:sldMkLst>
        <pc:spChg chg="mod">
          <ac:chgData name="Alison Murphy" userId="9ba79fcb-d62b-4ed0-b66e-b4415e918fea" providerId="ADAL" clId="{6B3A56E6-B951-48B2-A56D-FD0BBCB407F6}" dt="2024-11-25T10:05:50.443" v="30" actId="27636"/>
          <ac:spMkLst>
            <pc:docMk/>
            <pc:sldMk cId="2533986707" sldId="316"/>
            <ac:spMk id="4" creationId="{DF8FE324-1B4E-3C0B-1ED7-546571A90DE4}"/>
          </ac:spMkLst>
        </pc:spChg>
        <pc:spChg chg="mod">
          <ac:chgData name="Alison Murphy" userId="9ba79fcb-d62b-4ed0-b66e-b4415e918fea" providerId="ADAL" clId="{6B3A56E6-B951-48B2-A56D-FD0BBCB407F6}" dt="2024-11-25T10:07:26.587" v="39"/>
          <ac:spMkLst>
            <pc:docMk/>
            <pc:sldMk cId="2533986707" sldId="316"/>
            <ac:spMk id="5" creationId="{F67C51BB-91D2-B8F6-44AF-1AE14D3E8CE7}"/>
          </ac:spMkLst>
        </pc:spChg>
        <pc:spChg chg="mod">
          <ac:chgData name="Alison Murphy" userId="9ba79fcb-d62b-4ed0-b66e-b4415e918fea" providerId="ADAL" clId="{6B3A56E6-B951-48B2-A56D-FD0BBCB407F6}" dt="2024-11-25T10:07:26.587" v="39"/>
          <ac:spMkLst>
            <pc:docMk/>
            <pc:sldMk cId="2533986707" sldId="316"/>
            <ac:spMk id="6" creationId="{20D100FF-9575-2506-0AA3-F68607DEF9F2}"/>
          </ac:spMkLst>
        </pc:spChg>
      </pc:sldChg>
      <pc:sldChg chg="modSp mod">
        <pc:chgData name="Alison Murphy" userId="9ba79fcb-d62b-4ed0-b66e-b4415e918fea" providerId="ADAL" clId="{6B3A56E6-B951-48B2-A56D-FD0BBCB407F6}" dt="2024-11-25T10:07:26.587" v="39"/>
        <pc:sldMkLst>
          <pc:docMk/>
          <pc:sldMk cId="1152430620" sldId="317"/>
        </pc:sldMkLst>
        <pc:spChg chg="mod">
          <ac:chgData name="Alison Murphy" userId="9ba79fcb-d62b-4ed0-b66e-b4415e918fea" providerId="ADAL" clId="{6B3A56E6-B951-48B2-A56D-FD0BBCB407F6}" dt="2024-11-25T10:07:26.587" v="39"/>
          <ac:spMkLst>
            <pc:docMk/>
            <pc:sldMk cId="1152430620" sldId="317"/>
            <ac:spMk id="2" creationId="{24F2481F-0C71-96F0-C8E8-305FF62330C6}"/>
          </ac:spMkLst>
        </pc:spChg>
        <pc:spChg chg="mod">
          <ac:chgData name="Alison Murphy" userId="9ba79fcb-d62b-4ed0-b66e-b4415e918fea" providerId="ADAL" clId="{6B3A56E6-B951-48B2-A56D-FD0BBCB407F6}" dt="2024-11-25T10:07:26.587" v="39"/>
          <ac:spMkLst>
            <pc:docMk/>
            <pc:sldMk cId="1152430620" sldId="317"/>
            <ac:spMk id="3" creationId="{AE0E6C0D-3634-0AD2-5382-F86BD229A47C}"/>
          </ac:spMkLst>
        </pc:spChg>
        <pc:spChg chg="mod">
          <ac:chgData name="Alison Murphy" userId="9ba79fcb-d62b-4ed0-b66e-b4415e918fea" providerId="ADAL" clId="{6B3A56E6-B951-48B2-A56D-FD0BBCB407F6}" dt="2024-11-25T10:07:26.587" v="39"/>
          <ac:spMkLst>
            <pc:docMk/>
            <pc:sldMk cId="1152430620" sldId="317"/>
            <ac:spMk id="4" creationId="{0928FEDE-1A9E-14B1-8A8D-968C4191BE04}"/>
          </ac:spMkLst>
        </pc:spChg>
      </pc:sldChg>
      <pc:sldChg chg="modSp">
        <pc:chgData name="Alison Murphy" userId="9ba79fcb-d62b-4ed0-b66e-b4415e918fea" providerId="ADAL" clId="{6B3A56E6-B951-48B2-A56D-FD0BBCB407F6}" dt="2024-11-25T10:07:26.587" v="39"/>
        <pc:sldMkLst>
          <pc:docMk/>
          <pc:sldMk cId="2849233334" sldId="318"/>
        </pc:sldMkLst>
        <pc:spChg chg="mod">
          <ac:chgData name="Alison Murphy" userId="9ba79fcb-d62b-4ed0-b66e-b4415e918fea" providerId="ADAL" clId="{6B3A56E6-B951-48B2-A56D-FD0BBCB407F6}" dt="2024-11-25T10:07:26.587" v="39"/>
          <ac:spMkLst>
            <pc:docMk/>
            <pc:sldMk cId="2849233334" sldId="318"/>
            <ac:spMk id="3" creationId="{B9FC5B02-0375-DD53-9491-F4B638E6FAFE}"/>
          </ac:spMkLst>
        </pc:spChg>
        <pc:spChg chg="mod">
          <ac:chgData name="Alison Murphy" userId="9ba79fcb-d62b-4ed0-b66e-b4415e918fea" providerId="ADAL" clId="{6B3A56E6-B951-48B2-A56D-FD0BBCB407F6}" dt="2024-11-25T10:07:26.587" v="39"/>
          <ac:spMkLst>
            <pc:docMk/>
            <pc:sldMk cId="2849233334" sldId="318"/>
            <ac:spMk id="4" creationId="{7511BCD0-8C7A-A683-C10C-E12D18437BF9}"/>
          </ac:spMkLst>
        </pc:spChg>
      </pc:sldChg>
      <pc:sldChg chg="modSp mod">
        <pc:chgData name="Alison Murphy" userId="9ba79fcb-d62b-4ed0-b66e-b4415e918fea" providerId="ADAL" clId="{6B3A56E6-B951-48B2-A56D-FD0BBCB407F6}" dt="2024-11-25T10:07:26.587" v="39"/>
        <pc:sldMkLst>
          <pc:docMk/>
          <pc:sldMk cId="3915276077" sldId="319"/>
        </pc:sldMkLst>
        <pc:spChg chg="mod">
          <ac:chgData name="Alison Murphy" userId="9ba79fcb-d62b-4ed0-b66e-b4415e918fea" providerId="ADAL" clId="{6B3A56E6-B951-48B2-A56D-FD0BBCB407F6}" dt="2024-11-25T10:05:50.427" v="29" actId="27636"/>
          <ac:spMkLst>
            <pc:docMk/>
            <pc:sldMk cId="3915276077" sldId="319"/>
            <ac:spMk id="2" creationId="{C618D1A1-DC34-75A1-CCFF-0470D6A231F0}"/>
          </ac:spMkLst>
        </pc:spChg>
        <pc:spChg chg="mod">
          <ac:chgData name="Alison Murphy" userId="9ba79fcb-d62b-4ed0-b66e-b4415e918fea" providerId="ADAL" clId="{6B3A56E6-B951-48B2-A56D-FD0BBCB407F6}" dt="2024-11-25T10:07:26.587" v="39"/>
          <ac:spMkLst>
            <pc:docMk/>
            <pc:sldMk cId="3915276077" sldId="319"/>
            <ac:spMk id="4" creationId="{3833617D-7EBF-254F-DE12-0359E777ECB0}"/>
          </ac:spMkLst>
        </pc:spChg>
      </pc:sldChg>
      <pc:sldChg chg="modSp mod">
        <pc:chgData name="Alison Murphy" userId="9ba79fcb-d62b-4ed0-b66e-b4415e918fea" providerId="ADAL" clId="{6B3A56E6-B951-48B2-A56D-FD0BBCB407F6}" dt="2024-11-25T10:05:50.373" v="26" actId="27636"/>
        <pc:sldMkLst>
          <pc:docMk/>
          <pc:sldMk cId="3100944126" sldId="320"/>
        </pc:sldMkLst>
        <pc:spChg chg="mod">
          <ac:chgData name="Alison Murphy" userId="9ba79fcb-d62b-4ed0-b66e-b4415e918fea" providerId="ADAL" clId="{6B3A56E6-B951-48B2-A56D-FD0BBCB407F6}" dt="2024-11-25T10:05:50.373" v="26" actId="27636"/>
          <ac:spMkLst>
            <pc:docMk/>
            <pc:sldMk cId="3100944126" sldId="320"/>
            <ac:spMk id="6" creationId="{00000000-0000-0000-0000-000000000000}"/>
          </ac:spMkLst>
        </pc:spChg>
      </pc:sldChg>
      <pc:sldChg chg="modSp">
        <pc:chgData name="Alison Murphy" userId="9ba79fcb-d62b-4ed0-b66e-b4415e918fea" providerId="ADAL" clId="{6B3A56E6-B951-48B2-A56D-FD0BBCB407F6}" dt="2024-11-25T10:07:26.587" v="39"/>
        <pc:sldMkLst>
          <pc:docMk/>
          <pc:sldMk cId="4110325562" sldId="351"/>
        </pc:sldMkLst>
        <pc:spChg chg="mod">
          <ac:chgData name="Alison Murphy" userId="9ba79fcb-d62b-4ed0-b66e-b4415e918fea" providerId="ADAL" clId="{6B3A56E6-B951-48B2-A56D-FD0BBCB407F6}" dt="2024-11-25T10:07:26.587" v="39"/>
          <ac:spMkLst>
            <pc:docMk/>
            <pc:sldMk cId="4110325562" sldId="351"/>
            <ac:spMk id="3" creationId="{00000000-0000-0000-0000-000000000000}"/>
          </ac:spMkLst>
        </pc:spChg>
      </pc:sldChg>
      <pc:sldChg chg="delSp modSp delDesignElem">
        <pc:chgData name="Alison Murphy" userId="9ba79fcb-d62b-4ed0-b66e-b4415e918fea" providerId="ADAL" clId="{6B3A56E6-B951-48B2-A56D-FD0BBCB407F6}" dt="2024-11-25T10:07:26.587" v="39"/>
        <pc:sldMkLst>
          <pc:docMk/>
          <pc:sldMk cId="3749747946" sldId="352"/>
        </pc:sldMkLst>
        <pc:picChg chg="mod">
          <ac:chgData name="Alison Murphy" userId="9ba79fcb-d62b-4ed0-b66e-b4415e918fea" providerId="ADAL" clId="{6B3A56E6-B951-48B2-A56D-FD0BBCB407F6}" dt="2024-11-25T10:07:26.587" v="39"/>
          <ac:picMkLst>
            <pc:docMk/>
            <pc:sldMk cId="3749747946" sldId="352"/>
            <ac:picMk id="10" creationId="{00000000-0000-0000-0000-000000000000}"/>
          </ac:picMkLst>
        </pc:picChg>
      </pc:sldChg>
      <pc:sldChg chg="modSp mod">
        <pc:chgData name="Alison Murphy" userId="9ba79fcb-d62b-4ed0-b66e-b4415e918fea" providerId="ADAL" clId="{6B3A56E6-B951-48B2-A56D-FD0BBCB407F6}" dt="2024-11-25T10:07:26.587" v="39"/>
        <pc:sldMkLst>
          <pc:docMk/>
          <pc:sldMk cId="501657459" sldId="353"/>
        </pc:sldMkLst>
        <pc:spChg chg="mod">
          <ac:chgData name="Alison Murphy" userId="9ba79fcb-d62b-4ed0-b66e-b4415e918fea" providerId="ADAL" clId="{6B3A56E6-B951-48B2-A56D-FD0BBCB407F6}" dt="2024-11-25T10:07:26.587" v="39"/>
          <ac:spMkLst>
            <pc:docMk/>
            <pc:sldMk cId="501657459" sldId="353"/>
            <ac:spMk id="2" creationId="{00000000-0000-0000-0000-000000000000}"/>
          </ac:spMkLst>
        </pc:spChg>
        <pc:spChg chg="mod">
          <ac:chgData name="Alison Murphy" userId="9ba79fcb-d62b-4ed0-b66e-b4415e918fea" providerId="ADAL" clId="{6B3A56E6-B951-48B2-A56D-FD0BBCB407F6}" dt="2024-11-25T10:05:50.342" v="24" actId="27636"/>
          <ac:spMkLst>
            <pc:docMk/>
            <pc:sldMk cId="501657459" sldId="353"/>
            <ac:spMk id="3" creationId="{00000000-0000-0000-0000-000000000000}"/>
          </ac:spMkLst>
        </pc:spChg>
      </pc:sldChg>
      <pc:sldChg chg="modSp mod">
        <pc:chgData name="Alison Murphy" userId="9ba79fcb-d62b-4ed0-b66e-b4415e918fea" providerId="ADAL" clId="{6B3A56E6-B951-48B2-A56D-FD0BBCB407F6}" dt="2024-11-25T10:11:24.681" v="61" actId="14100"/>
        <pc:sldMkLst>
          <pc:docMk/>
          <pc:sldMk cId="1098199661" sldId="355"/>
        </pc:sldMkLst>
        <pc:spChg chg="mod">
          <ac:chgData name="Alison Murphy" userId="9ba79fcb-d62b-4ed0-b66e-b4415e918fea" providerId="ADAL" clId="{6B3A56E6-B951-48B2-A56D-FD0BBCB407F6}" dt="2024-11-25T10:07:26.587" v="39"/>
          <ac:spMkLst>
            <pc:docMk/>
            <pc:sldMk cId="1098199661" sldId="355"/>
            <ac:spMk id="4" creationId="{A79922D0-1A99-7EB3-8010-85AB2377E37A}"/>
          </ac:spMkLst>
        </pc:spChg>
        <pc:spChg chg="mod">
          <ac:chgData name="Alison Murphy" userId="9ba79fcb-d62b-4ed0-b66e-b4415e918fea" providerId="ADAL" clId="{6B3A56E6-B951-48B2-A56D-FD0BBCB407F6}" dt="2024-11-25T10:11:17.854" v="60" actId="14100"/>
          <ac:spMkLst>
            <pc:docMk/>
            <pc:sldMk cId="1098199661" sldId="355"/>
            <ac:spMk id="5" creationId="{E53A148E-4357-05D2-66FC-3596F1F2750F}"/>
          </ac:spMkLst>
        </pc:spChg>
        <pc:spChg chg="mod">
          <ac:chgData name="Alison Murphy" userId="9ba79fcb-d62b-4ed0-b66e-b4415e918fea" providerId="ADAL" clId="{6B3A56E6-B951-48B2-A56D-FD0BBCB407F6}" dt="2024-11-25T10:11:24.681" v="61" actId="14100"/>
          <ac:spMkLst>
            <pc:docMk/>
            <pc:sldMk cId="1098199661" sldId="355"/>
            <ac:spMk id="6" creationId="{47F0DB1D-6DA7-1565-935A-2B5DF0570B27}"/>
          </ac:spMkLst>
        </pc:spChg>
      </pc:sldChg>
      <pc:sldChg chg="modSp">
        <pc:chgData name="Alison Murphy" userId="9ba79fcb-d62b-4ed0-b66e-b4415e918fea" providerId="ADAL" clId="{6B3A56E6-B951-48B2-A56D-FD0BBCB407F6}" dt="2024-11-25T10:07:26.587" v="39"/>
        <pc:sldMkLst>
          <pc:docMk/>
          <pc:sldMk cId="1403634497" sldId="356"/>
        </pc:sldMkLst>
        <pc:spChg chg="mod">
          <ac:chgData name="Alison Murphy" userId="9ba79fcb-d62b-4ed0-b66e-b4415e918fea" providerId="ADAL" clId="{6B3A56E6-B951-48B2-A56D-FD0BBCB407F6}" dt="2024-11-25T10:07:26.587" v="39"/>
          <ac:spMkLst>
            <pc:docMk/>
            <pc:sldMk cId="1403634497" sldId="356"/>
            <ac:spMk id="2" creationId="{B22F4700-DF67-7605-0EA0-3A3DE9B47384}"/>
          </ac:spMkLst>
        </pc:spChg>
        <pc:spChg chg="mod">
          <ac:chgData name="Alison Murphy" userId="9ba79fcb-d62b-4ed0-b66e-b4415e918fea" providerId="ADAL" clId="{6B3A56E6-B951-48B2-A56D-FD0BBCB407F6}" dt="2024-11-25T10:07:26.587" v="39"/>
          <ac:spMkLst>
            <pc:docMk/>
            <pc:sldMk cId="1403634497" sldId="356"/>
            <ac:spMk id="5" creationId="{F65833D6-736D-8C44-3AAD-7AB1963C5B1E}"/>
          </ac:spMkLst>
        </pc:spChg>
      </pc:sldChg>
      <pc:sldChg chg="modSp mod">
        <pc:chgData name="Alison Murphy" userId="9ba79fcb-d62b-4ed0-b66e-b4415e918fea" providerId="ADAL" clId="{6B3A56E6-B951-48B2-A56D-FD0BBCB407F6}" dt="2024-11-25T10:13:57.668" v="74" actId="20577"/>
        <pc:sldMkLst>
          <pc:docMk/>
          <pc:sldMk cId="613647110" sldId="357"/>
        </pc:sldMkLst>
        <pc:spChg chg="mod">
          <ac:chgData name="Alison Murphy" userId="9ba79fcb-d62b-4ed0-b66e-b4415e918fea" providerId="ADAL" clId="{6B3A56E6-B951-48B2-A56D-FD0BBCB407F6}" dt="2024-11-25T10:13:57.668" v="74" actId="20577"/>
          <ac:spMkLst>
            <pc:docMk/>
            <pc:sldMk cId="613647110" sldId="357"/>
            <ac:spMk id="2" creationId="{31B3BC2A-24C6-AB2F-5A22-9571871B2EDD}"/>
          </ac:spMkLst>
        </pc:spChg>
        <pc:spChg chg="mod">
          <ac:chgData name="Alison Murphy" userId="9ba79fcb-d62b-4ed0-b66e-b4415e918fea" providerId="ADAL" clId="{6B3A56E6-B951-48B2-A56D-FD0BBCB407F6}" dt="2024-11-25T10:07:26.587" v="39"/>
          <ac:spMkLst>
            <pc:docMk/>
            <pc:sldMk cId="613647110" sldId="357"/>
            <ac:spMk id="3" creationId="{9B1FE2E7-6791-AE40-0827-7D494B53C2D3}"/>
          </ac:spMkLst>
        </pc:spChg>
        <pc:spChg chg="mod">
          <ac:chgData name="Alison Murphy" userId="9ba79fcb-d62b-4ed0-b66e-b4415e918fea" providerId="ADAL" clId="{6B3A56E6-B951-48B2-A56D-FD0BBCB407F6}" dt="2024-11-25T10:07:26.587" v="39"/>
          <ac:spMkLst>
            <pc:docMk/>
            <pc:sldMk cId="613647110" sldId="357"/>
            <ac:spMk id="4" creationId="{467E7E84-5325-3E59-3506-A09F849BAC12}"/>
          </ac:spMkLst>
        </pc:spChg>
      </pc:sldChg>
      <pc:sldChg chg="modSp">
        <pc:chgData name="Alison Murphy" userId="9ba79fcb-d62b-4ed0-b66e-b4415e918fea" providerId="ADAL" clId="{6B3A56E6-B951-48B2-A56D-FD0BBCB407F6}" dt="2024-11-25T10:07:26.587" v="39"/>
        <pc:sldMkLst>
          <pc:docMk/>
          <pc:sldMk cId="3612704188" sldId="358"/>
        </pc:sldMkLst>
        <pc:spChg chg="mod">
          <ac:chgData name="Alison Murphy" userId="9ba79fcb-d62b-4ed0-b66e-b4415e918fea" providerId="ADAL" clId="{6B3A56E6-B951-48B2-A56D-FD0BBCB407F6}" dt="2024-11-25T10:07:26.587" v="39"/>
          <ac:spMkLst>
            <pc:docMk/>
            <pc:sldMk cId="3612704188" sldId="358"/>
            <ac:spMk id="5" creationId="{4BB77417-ABA3-2F1F-CFBF-FECE20C94A0D}"/>
          </ac:spMkLst>
        </pc:spChg>
        <pc:spChg chg="mod">
          <ac:chgData name="Alison Murphy" userId="9ba79fcb-d62b-4ed0-b66e-b4415e918fea" providerId="ADAL" clId="{6B3A56E6-B951-48B2-A56D-FD0BBCB407F6}" dt="2024-11-25T10:07:26.587" v="39"/>
          <ac:spMkLst>
            <pc:docMk/>
            <pc:sldMk cId="3612704188" sldId="358"/>
            <ac:spMk id="6" creationId="{B6311A16-C540-EA8D-DC4A-CB11AF4FECFF}"/>
          </ac:spMkLst>
        </pc:spChg>
      </pc:sldChg>
      <pc:sldChg chg="modSp mod">
        <pc:chgData name="Alison Murphy" userId="9ba79fcb-d62b-4ed0-b66e-b4415e918fea" providerId="ADAL" clId="{6B3A56E6-B951-48B2-A56D-FD0BBCB407F6}" dt="2024-11-25T10:07:26.587" v="39"/>
        <pc:sldMkLst>
          <pc:docMk/>
          <pc:sldMk cId="1989103476" sldId="359"/>
        </pc:sldMkLst>
        <pc:spChg chg="mod">
          <ac:chgData name="Alison Murphy" userId="9ba79fcb-d62b-4ed0-b66e-b4415e918fea" providerId="ADAL" clId="{6B3A56E6-B951-48B2-A56D-FD0BBCB407F6}" dt="2024-11-25T10:05:50.562" v="37" actId="27636"/>
          <ac:spMkLst>
            <pc:docMk/>
            <pc:sldMk cId="1989103476" sldId="359"/>
            <ac:spMk id="2" creationId="{8FE77E03-FC83-D5CB-1D29-C8D199494E04}"/>
          </ac:spMkLst>
        </pc:spChg>
        <pc:spChg chg="mod">
          <ac:chgData name="Alison Murphy" userId="9ba79fcb-d62b-4ed0-b66e-b4415e918fea" providerId="ADAL" clId="{6B3A56E6-B951-48B2-A56D-FD0BBCB407F6}" dt="2024-11-25T10:07:26.587" v="39"/>
          <ac:spMkLst>
            <pc:docMk/>
            <pc:sldMk cId="1989103476" sldId="359"/>
            <ac:spMk id="3" creationId="{DC7ED7C8-6C62-3A8F-CF25-722061C7A012}"/>
          </ac:spMkLst>
        </pc:spChg>
        <pc:spChg chg="mod">
          <ac:chgData name="Alison Murphy" userId="9ba79fcb-d62b-4ed0-b66e-b4415e918fea" providerId="ADAL" clId="{6B3A56E6-B951-48B2-A56D-FD0BBCB407F6}" dt="2024-11-25T10:07:26.587" v="39"/>
          <ac:spMkLst>
            <pc:docMk/>
            <pc:sldMk cId="1989103476" sldId="359"/>
            <ac:spMk id="4" creationId="{77726306-1361-25FD-4935-AB3F88A37DBE}"/>
          </ac:spMkLst>
        </pc:spChg>
      </pc:sldChg>
      <pc:sldChg chg="modSp mod">
        <pc:chgData name="Alison Murphy" userId="9ba79fcb-d62b-4ed0-b66e-b4415e918fea" providerId="ADAL" clId="{6B3A56E6-B951-48B2-A56D-FD0BBCB407F6}" dt="2024-11-25T10:07:26.587" v="39"/>
        <pc:sldMkLst>
          <pc:docMk/>
          <pc:sldMk cId="1213991078" sldId="360"/>
        </pc:sldMkLst>
        <pc:spChg chg="mod">
          <ac:chgData name="Alison Murphy" userId="9ba79fcb-d62b-4ed0-b66e-b4415e918fea" providerId="ADAL" clId="{6B3A56E6-B951-48B2-A56D-FD0BBCB407F6}" dt="2024-11-25T10:07:26.587" v="39"/>
          <ac:spMkLst>
            <pc:docMk/>
            <pc:sldMk cId="1213991078" sldId="360"/>
            <ac:spMk id="3" creationId="{E07B7213-84CE-8F50-8C19-C274D9FE6D26}"/>
          </ac:spMkLst>
        </pc:spChg>
        <pc:spChg chg="mod">
          <ac:chgData name="Alison Murphy" userId="9ba79fcb-d62b-4ed0-b66e-b4415e918fea" providerId="ADAL" clId="{6B3A56E6-B951-48B2-A56D-FD0BBCB407F6}" dt="2024-11-25T10:07:26.587" v="39"/>
          <ac:spMkLst>
            <pc:docMk/>
            <pc:sldMk cId="1213991078" sldId="360"/>
            <ac:spMk id="4" creationId="{9B970855-4554-E55C-07FA-271A3A4635D5}"/>
          </ac:spMkLst>
        </pc:spChg>
      </pc:sldChg>
      <pc:sldChg chg="modSp mod">
        <pc:chgData name="Alison Murphy" userId="9ba79fcb-d62b-4ed0-b66e-b4415e918fea" providerId="ADAL" clId="{6B3A56E6-B951-48B2-A56D-FD0BBCB407F6}" dt="2024-11-25T10:07:26.587" v="39"/>
        <pc:sldMkLst>
          <pc:docMk/>
          <pc:sldMk cId="2830597475" sldId="361"/>
        </pc:sldMkLst>
        <pc:spChg chg="mod">
          <ac:chgData name="Alison Murphy" userId="9ba79fcb-d62b-4ed0-b66e-b4415e918fea" providerId="ADAL" clId="{6B3A56E6-B951-48B2-A56D-FD0BBCB407F6}" dt="2024-11-25T10:05:50.486" v="32" actId="27636"/>
          <ac:spMkLst>
            <pc:docMk/>
            <pc:sldMk cId="2830597475" sldId="361"/>
            <ac:spMk id="4" creationId="{6B56EFB1-40F9-1CD1-C3D6-2254CF419E44}"/>
          </ac:spMkLst>
        </pc:spChg>
        <pc:spChg chg="mod">
          <ac:chgData name="Alison Murphy" userId="9ba79fcb-d62b-4ed0-b66e-b4415e918fea" providerId="ADAL" clId="{6B3A56E6-B951-48B2-A56D-FD0BBCB407F6}" dt="2024-11-25T10:07:26.587" v="39"/>
          <ac:spMkLst>
            <pc:docMk/>
            <pc:sldMk cId="2830597475" sldId="361"/>
            <ac:spMk id="5" creationId="{3D76DD2B-B860-FE00-4051-C20B1EA1E56C}"/>
          </ac:spMkLst>
        </pc:spChg>
        <pc:spChg chg="mod">
          <ac:chgData name="Alison Murphy" userId="9ba79fcb-d62b-4ed0-b66e-b4415e918fea" providerId="ADAL" clId="{6B3A56E6-B951-48B2-A56D-FD0BBCB407F6}" dt="2024-11-25T10:07:26.587" v="39"/>
          <ac:spMkLst>
            <pc:docMk/>
            <pc:sldMk cId="2830597475" sldId="361"/>
            <ac:spMk id="6" creationId="{02E36EE5-2D01-7FAC-4945-1608BA2FCAE8}"/>
          </ac:spMkLst>
        </pc:spChg>
      </pc:sldChg>
      <pc:sldChg chg="modSp mod">
        <pc:chgData name="Alison Murphy" userId="9ba79fcb-d62b-4ed0-b66e-b4415e918fea" providerId="ADAL" clId="{6B3A56E6-B951-48B2-A56D-FD0BBCB407F6}" dt="2024-11-25T10:30:02.326" v="90" actId="113"/>
        <pc:sldMkLst>
          <pc:docMk/>
          <pc:sldMk cId="1041587070" sldId="362"/>
        </pc:sldMkLst>
        <pc:spChg chg="mod">
          <ac:chgData name="Alison Murphy" userId="9ba79fcb-d62b-4ed0-b66e-b4415e918fea" providerId="ADAL" clId="{6B3A56E6-B951-48B2-A56D-FD0BBCB407F6}" dt="2024-11-25T10:14:15.137" v="78" actId="20577"/>
          <ac:spMkLst>
            <pc:docMk/>
            <pc:sldMk cId="1041587070" sldId="362"/>
            <ac:spMk id="2" creationId="{C0C4A7F3-72AF-4132-A206-EF7BE0DD5B4F}"/>
          </ac:spMkLst>
        </pc:spChg>
        <pc:spChg chg="mod">
          <ac:chgData name="Alison Murphy" userId="9ba79fcb-d62b-4ed0-b66e-b4415e918fea" providerId="ADAL" clId="{6B3A56E6-B951-48B2-A56D-FD0BBCB407F6}" dt="2024-11-25T10:18:44.454" v="82" actId="20577"/>
          <ac:spMkLst>
            <pc:docMk/>
            <pc:sldMk cId="1041587070" sldId="362"/>
            <ac:spMk id="5" creationId="{9B2F43E9-D6BB-6A25-8B20-E95462F4B48C}"/>
          </ac:spMkLst>
        </pc:spChg>
        <pc:spChg chg="mod">
          <ac:chgData name="Alison Murphy" userId="9ba79fcb-d62b-4ed0-b66e-b4415e918fea" providerId="ADAL" clId="{6B3A56E6-B951-48B2-A56D-FD0BBCB407F6}" dt="2024-11-25T10:30:02.326" v="90" actId="113"/>
          <ac:spMkLst>
            <pc:docMk/>
            <pc:sldMk cId="1041587070" sldId="362"/>
            <ac:spMk id="7" creationId="{B379BE2B-68F3-CC99-F462-95839B735AF9}"/>
          </ac:spMkLst>
        </pc:spChg>
      </pc:sldChg>
      <pc:sldChg chg="modSp mod">
        <pc:chgData name="Alison Murphy" userId="9ba79fcb-d62b-4ed0-b66e-b4415e918fea" providerId="ADAL" clId="{6B3A56E6-B951-48B2-A56D-FD0BBCB407F6}" dt="2024-11-25T10:07:26.587" v="39"/>
        <pc:sldMkLst>
          <pc:docMk/>
          <pc:sldMk cId="2468180084" sldId="363"/>
        </pc:sldMkLst>
        <pc:spChg chg="mod">
          <ac:chgData name="Alison Murphy" userId="9ba79fcb-d62b-4ed0-b66e-b4415e918fea" providerId="ADAL" clId="{6B3A56E6-B951-48B2-A56D-FD0BBCB407F6}" dt="2024-11-25T10:07:26.587" v="39"/>
          <ac:spMkLst>
            <pc:docMk/>
            <pc:sldMk cId="2468180084" sldId="363"/>
            <ac:spMk id="2" creationId="{00000000-0000-0000-0000-000000000000}"/>
          </ac:spMkLst>
        </pc:spChg>
        <pc:spChg chg="mod">
          <ac:chgData name="Alison Murphy" userId="9ba79fcb-d62b-4ed0-b66e-b4415e918fea" providerId="ADAL" clId="{6B3A56E6-B951-48B2-A56D-FD0BBCB407F6}" dt="2024-11-25T10:07:26.587" v="39"/>
          <ac:spMkLst>
            <pc:docMk/>
            <pc:sldMk cId="2468180084" sldId="363"/>
            <ac:spMk id="3" creationId="{00000000-0000-0000-0000-000000000000}"/>
          </ac:spMkLst>
        </pc:spChg>
      </pc:sldChg>
      <pc:sldChg chg="modSp mod">
        <pc:chgData name="Alison Murphy" userId="9ba79fcb-d62b-4ed0-b66e-b4415e918fea" providerId="ADAL" clId="{6B3A56E6-B951-48B2-A56D-FD0BBCB407F6}" dt="2024-11-25T10:05:50.381" v="27" actId="27636"/>
        <pc:sldMkLst>
          <pc:docMk/>
          <pc:sldMk cId="1003220705" sldId="364"/>
        </pc:sldMkLst>
        <pc:spChg chg="mod">
          <ac:chgData name="Alison Murphy" userId="9ba79fcb-d62b-4ed0-b66e-b4415e918fea" providerId="ADAL" clId="{6B3A56E6-B951-48B2-A56D-FD0BBCB407F6}" dt="2024-11-25T10:05:50.381" v="27" actId="27636"/>
          <ac:spMkLst>
            <pc:docMk/>
            <pc:sldMk cId="1003220705" sldId="364"/>
            <ac:spMk id="6" creationId="{00000000-0000-0000-0000-000000000000}"/>
          </ac:spMkLst>
        </pc:spChg>
      </pc:sldChg>
      <pc:sldChg chg="modSp">
        <pc:chgData name="Alison Murphy" userId="9ba79fcb-d62b-4ed0-b66e-b4415e918fea" providerId="ADAL" clId="{6B3A56E6-B951-48B2-A56D-FD0BBCB407F6}" dt="2024-11-25T10:07:26.587" v="39"/>
        <pc:sldMkLst>
          <pc:docMk/>
          <pc:sldMk cId="1145171905" sldId="365"/>
        </pc:sldMkLst>
        <pc:spChg chg="mod">
          <ac:chgData name="Alison Murphy" userId="9ba79fcb-d62b-4ed0-b66e-b4415e918fea" providerId="ADAL" clId="{6B3A56E6-B951-48B2-A56D-FD0BBCB407F6}" dt="2024-11-25T10:07:26.587" v="39"/>
          <ac:spMkLst>
            <pc:docMk/>
            <pc:sldMk cId="1145171905" sldId="365"/>
            <ac:spMk id="3" creationId="{00000000-0000-0000-0000-000000000000}"/>
          </ac:spMkLst>
        </pc:spChg>
      </pc:sldChg>
      <pc:sldChg chg="modSp new mod">
        <pc:chgData name="Alison Murphy" userId="9ba79fcb-d62b-4ed0-b66e-b4415e918fea" providerId="ADAL" clId="{6B3A56E6-B951-48B2-A56D-FD0BBCB407F6}" dt="2024-11-25T10:38:46.430" v="155" actId="20577"/>
        <pc:sldMkLst>
          <pc:docMk/>
          <pc:sldMk cId="23975493" sldId="366"/>
        </pc:sldMkLst>
        <pc:spChg chg="mod">
          <ac:chgData name="Alison Murphy" userId="9ba79fcb-d62b-4ed0-b66e-b4415e918fea" providerId="ADAL" clId="{6B3A56E6-B951-48B2-A56D-FD0BBCB407F6}" dt="2024-11-25T10:38:31.020" v="152" actId="27636"/>
          <ac:spMkLst>
            <pc:docMk/>
            <pc:sldMk cId="23975493" sldId="366"/>
            <ac:spMk id="3" creationId="{4908DB5F-CA8C-C9BB-33A3-1555400627BB}"/>
          </ac:spMkLst>
        </pc:spChg>
        <pc:spChg chg="mod">
          <ac:chgData name="Alison Murphy" userId="9ba79fcb-d62b-4ed0-b66e-b4415e918fea" providerId="ADAL" clId="{6B3A56E6-B951-48B2-A56D-FD0BBCB407F6}" dt="2024-11-25T10:38:46.430" v="155" actId="20577"/>
          <ac:spMkLst>
            <pc:docMk/>
            <pc:sldMk cId="23975493" sldId="366"/>
            <ac:spMk id="4" creationId="{998D03F2-1C4D-D460-42F0-5B263EA9F7E2}"/>
          </ac:spMkLst>
        </pc:spChg>
      </pc:sldChg>
    </pc:docChg>
  </pc:docChgLst>
  <pc:docChgLst>
    <pc:chgData name="Alison Murphy" userId="9ba79fcb-d62b-4ed0-b66e-b4415e918fea" providerId="ADAL" clId="{5934B3B5-C07C-4D5C-892C-CA8641CE78E4}"/>
    <pc:docChg chg="undo custSel modSld">
      <pc:chgData name="Alison Murphy" userId="9ba79fcb-d62b-4ed0-b66e-b4415e918fea" providerId="ADAL" clId="{5934B3B5-C07C-4D5C-892C-CA8641CE78E4}" dt="2024-11-25T12:10:10.594" v="163" actId="20577"/>
      <pc:docMkLst>
        <pc:docMk/>
      </pc:docMkLst>
      <pc:sldChg chg="modSp mod">
        <pc:chgData name="Alison Murphy" userId="9ba79fcb-d62b-4ed0-b66e-b4415e918fea" providerId="ADAL" clId="{5934B3B5-C07C-4D5C-892C-CA8641CE78E4}" dt="2024-11-25T12:02:59.866" v="69" actId="27636"/>
        <pc:sldMkLst>
          <pc:docMk/>
          <pc:sldMk cId="2611668173" sldId="265"/>
        </pc:sldMkLst>
        <pc:spChg chg="mod">
          <ac:chgData name="Alison Murphy" userId="9ba79fcb-d62b-4ed0-b66e-b4415e918fea" providerId="ADAL" clId="{5934B3B5-C07C-4D5C-892C-CA8641CE78E4}" dt="2024-11-25T12:02:13.706" v="62"/>
          <ac:spMkLst>
            <pc:docMk/>
            <pc:sldMk cId="2611668173" sldId="265"/>
            <ac:spMk id="2" creationId="{00000000-0000-0000-0000-000000000000}"/>
          </ac:spMkLst>
        </pc:spChg>
        <pc:spChg chg="mod">
          <ac:chgData name="Alison Murphy" userId="9ba79fcb-d62b-4ed0-b66e-b4415e918fea" providerId="ADAL" clId="{5934B3B5-C07C-4D5C-892C-CA8641CE78E4}" dt="2024-11-25T12:02:59.861" v="68" actId="27636"/>
          <ac:spMkLst>
            <pc:docMk/>
            <pc:sldMk cId="2611668173" sldId="265"/>
            <ac:spMk id="3" creationId="{00000000-0000-0000-0000-000000000000}"/>
          </ac:spMkLst>
        </pc:spChg>
        <pc:spChg chg="mod">
          <ac:chgData name="Alison Murphy" userId="9ba79fcb-d62b-4ed0-b66e-b4415e918fea" providerId="ADAL" clId="{5934B3B5-C07C-4D5C-892C-CA8641CE78E4}" dt="2024-11-25T12:02:59.866" v="69" actId="27636"/>
          <ac:spMkLst>
            <pc:docMk/>
            <pc:sldMk cId="2611668173" sldId="265"/>
            <ac:spMk id="4" creationId="{D0AD9054-B01E-4B50-B2B3-0665B76951DA}"/>
          </ac:spMkLst>
        </pc:spChg>
      </pc:sldChg>
      <pc:sldChg chg="modSp mod">
        <pc:chgData name="Alison Murphy" userId="9ba79fcb-d62b-4ed0-b66e-b4415e918fea" providerId="ADAL" clId="{5934B3B5-C07C-4D5C-892C-CA8641CE78E4}" dt="2024-11-25T12:00:08.846" v="48"/>
        <pc:sldMkLst>
          <pc:docMk/>
          <pc:sldMk cId="963476609" sldId="276"/>
        </pc:sldMkLst>
        <pc:spChg chg="mod">
          <ac:chgData name="Alison Murphy" userId="9ba79fcb-d62b-4ed0-b66e-b4415e918fea" providerId="ADAL" clId="{5934B3B5-C07C-4D5C-892C-CA8641CE78E4}" dt="2024-11-25T12:00:08.846" v="48"/>
          <ac:spMkLst>
            <pc:docMk/>
            <pc:sldMk cId="963476609" sldId="276"/>
            <ac:spMk id="2" creationId="{00000000-0000-0000-0000-000000000000}"/>
          </ac:spMkLst>
        </pc:spChg>
      </pc:sldChg>
      <pc:sldChg chg="modSp mod">
        <pc:chgData name="Alison Murphy" userId="9ba79fcb-d62b-4ed0-b66e-b4415e918fea" providerId="ADAL" clId="{5934B3B5-C07C-4D5C-892C-CA8641CE78E4}" dt="2024-11-25T11:51:28.833" v="5" actId="14100"/>
        <pc:sldMkLst>
          <pc:docMk/>
          <pc:sldMk cId="3633236934" sldId="285"/>
        </pc:sldMkLst>
        <pc:spChg chg="mod">
          <ac:chgData name="Alison Murphy" userId="9ba79fcb-d62b-4ed0-b66e-b4415e918fea" providerId="ADAL" clId="{5934B3B5-C07C-4D5C-892C-CA8641CE78E4}" dt="2024-11-25T11:50:54.156" v="2" actId="27636"/>
          <ac:spMkLst>
            <pc:docMk/>
            <pc:sldMk cId="3633236934" sldId="285"/>
            <ac:spMk id="3" creationId="{00000000-0000-0000-0000-000000000000}"/>
          </ac:spMkLst>
        </pc:spChg>
        <pc:spChg chg="mod">
          <ac:chgData name="Alison Murphy" userId="9ba79fcb-d62b-4ed0-b66e-b4415e918fea" providerId="ADAL" clId="{5934B3B5-C07C-4D5C-892C-CA8641CE78E4}" dt="2024-11-25T11:51:28.833" v="5" actId="14100"/>
          <ac:spMkLst>
            <pc:docMk/>
            <pc:sldMk cId="3633236934" sldId="285"/>
            <ac:spMk id="4" creationId="{0DEF11B8-F8FC-40E0-A50F-1100F81E84C1}"/>
          </ac:spMkLst>
        </pc:spChg>
      </pc:sldChg>
      <pc:sldChg chg="modSp mod">
        <pc:chgData name="Alison Murphy" userId="9ba79fcb-d62b-4ed0-b66e-b4415e918fea" providerId="ADAL" clId="{5934B3B5-C07C-4D5C-892C-CA8641CE78E4}" dt="2024-11-25T11:52:14.890" v="16" actId="14100"/>
        <pc:sldMkLst>
          <pc:docMk/>
          <pc:sldMk cId="2038343397" sldId="312"/>
        </pc:sldMkLst>
        <pc:spChg chg="mod">
          <ac:chgData name="Alison Murphy" userId="9ba79fcb-d62b-4ed0-b66e-b4415e918fea" providerId="ADAL" clId="{5934B3B5-C07C-4D5C-892C-CA8641CE78E4}" dt="2024-11-25T11:51:57.433" v="13" actId="14100"/>
          <ac:spMkLst>
            <pc:docMk/>
            <pc:sldMk cId="2038343397" sldId="312"/>
            <ac:spMk id="2" creationId="{148668AC-20E5-B655-30FB-314B379D92EC}"/>
          </ac:spMkLst>
        </pc:spChg>
        <pc:spChg chg="mod">
          <ac:chgData name="Alison Murphy" userId="9ba79fcb-d62b-4ed0-b66e-b4415e918fea" providerId="ADAL" clId="{5934B3B5-C07C-4D5C-892C-CA8641CE78E4}" dt="2024-11-25T11:52:14.890" v="16" actId="14100"/>
          <ac:spMkLst>
            <pc:docMk/>
            <pc:sldMk cId="2038343397" sldId="312"/>
            <ac:spMk id="3" creationId="{5339AFCD-5DF6-5769-FA72-46AF0E57D02E}"/>
          </ac:spMkLst>
        </pc:spChg>
        <pc:spChg chg="mod">
          <ac:chgData name="Alison Murphy" userId="9ba79fcb-d62b-4ed0-b66e-b4415e918fea" providerId="ADAL" clId="{5934B3B5-C07C-4D5C-892C-CA8641CE78E4}" dt="2024-11-25T11:52:05.453" v="15" actId="6549"/>
          <ac:spMkLst>
            <pc:docMk/>
            <pc:sldMk cId="2038343397" sldId="312"/>
            <ac:spMk id="4" creationId="{D0E2D8B0-7C94-AA65-FFCE-DF9D90832008}"/>
          </ac:spMkLst>
        </pc:spChg>
      </pc:sldChg>
      <pc:sldChg chg="modSp mod">
        <pc:chgData name="Alison Murphy" userId="9ba79fcb-d62b-4ed0-b66e-b4415e918fea" providerId="ADAL" clId="{5934B3B5-C07C-4D5C-892C-CA8641CE78E4}" dt="2024-11-25T11:58:54.178" v="41" actId="255"/>
        <pc:sldMkLst>
          <pc:docMk/>
          <pc:sldMk cId="4252854664" sldId="313"/>
        </pc:sldMkLst>
        <pc:spChg chg="mod">
          <ac:chgData name="Alison Murphy" userId="9ba79fcb-d62b-4ed0-b66e-b4415e918fea" providerId="ADAL" clId="{5934B3B5-C07C-4D5C-892C-CA8641CE78E4}" dt="2024-11-25T11:58:26.131" v="38" actId="6549"/>
          <ac:spMkLst>
            <pc:docMk/>
            <pc:sldMk cId="4252854664" sldId="313"/>
            <ac:spMk id="2" creationId="{D4BA6317-AC40-7133-09A7-F6490C9FB75D}"/>
          </ac:spMkLst>
        </pc:spChg>
        <pc:spChg chg="mod">
          <ac:chgData name="Alison Murphy" userId="9ba79fcb-d62b-4ed0-b66e-b4415e918fea" providerId="ADAL" clId="{5934B3B5-C07C-4D5C-892C-CA8641CE78E4}" dt="2024-11-25T11:58:47.264" v="40" actId="255"/>
          <ac:spMkLst>
            <pc:docMk/>
            <pc:sldMk cId="4252854664" sldId="313"/>
            <ac:spMk id="3" creationId="{B6AB05AF-FFBE-7F86-ECE4-593CF88764E7}"/>
          </ac:spMkLst>
        </pc:spChg>
        <pc:spChg chg="mod">
          <ac:chgData name="Alison Murphy" userId="9ba79fcb-d62b-4ed0-b66e-b4415e918fea" providerId="ADAL" clId="{5934B3B5-C07C-4D5C-892C-CA8641CE78E4}" dt="2024-11-25T11:58:54.178" v="41" actId="255"/>
          <ac:spMkLst>
            <pc:docMk/>
            <pc:sldMk cId="4252854664" sldId="313"/>
            <ac:spMk id="4" creationId="{ADA83E50-C4F0-8991-2EF1-F0707781CFE6}"/>
          </ac:spMkLst>
        </pc:spChg>
      </pc:sldChg>
      <pc:sldChg chg="modSp mod">
        <pc:chgData name="Alison Murphy" userId="9ba79fcb-d62b-4ed0-b66e-b4415e918fea" providerId="ADAL" clId="{5934B3B5-C07C-4D5C-892C-CA8641CE78E4}" dt="2024-11-25T11:59:26.418" v="44" actId="255"/>
        <pc:sldMkLst>
          <pc:docMk/>
          <pc:sldMk cId="3267241192" sldId="314"/>
        </pc:sldMkLst>
        <pc:spChg chg="mod">
          <ac:chgData name="Alison Murphy" userId="9ba79fcb-d62b-4ed0-b66e-b4415e918fea" providerId="ADAL" clId="{5934B3B5-C07C-4D5C-892C-CA8641CE78E4}" dt="2024-11-25T11:59:11.250" v="42" actId="255"/>
          <ac:spMkLst>
            <pc:docMk/>
            <pc:sldMk cId="3267241192" sldId="314"/>
            <ac:spMk id="3" creationId="{7367C228-E570-CF08-F115-C0FEBFE54E2B}"/>
          </ac:spMkLst>
        </pc:spChg>
        <pc:spChg chg="mod">
          <ac:chgData name="Alison Murphy" userId="9ba79fcb-d62b-4ed0-b66e-b4415e918fea" providerId="ADAL" clId="{5934B3B5-C07C-4D5C-892C-CA8641CE78E4}" dt="2024-11-25T11:59:26.418" v="44" actId="255"/>
          <ac:spMkLst>
            <pc:docMk/>
            <pc:sldMk cId="3267241192" sldId="314"/>
            <ac:spMk id="4" creationId="{FA97F233-34E0-87BE-54E2-6339C5FDF9E3}"/>
          </ac:spMkLst>
        </pc:spChg>
      </pc:sldChg>
      <pc:sldChg chg="modSp mod">
        <pc:chgData name="Alison Murphy" userId="9ba79fcb-d62b-4ed0-b66e-b4415e918fea" providerId="ADAL" clId="{5934B3B5-C07C-4D5C-892C-CA8641CE78E4}" dt="2024-11-25T11:59:43.987" v="45" actId="255"/>
        <pc:sldMkLst>
          <pc:docMk/>
          <pc:sldMk cId="1928747818" sldId="315"/>
        </pc:sldMkLst>
        <pc:spChg chg="mod">
          <ac:chgData name="Alison Murphy" userId="9ba79fcb-d62b-4ed0-b66e-b4415e918fea" providerId="ADAL" clId="{5934B3B5-C07C-4D5C-892C-CA8641CE78E4}" dt="2024-11-25T11:59:43.987" v="45" actId="255"/>
          <ac:spMkLst>
            <pc:docMk/>
            <pc:sldMk cId="1928747818" sldId="315"/>
            <ac:spMk id="4" creationId="{31D048F3-FE9C-1D31-A225-22537B1C05CB}"/>
          </ac:spMkLst>
        </pc:spChg>
      </pc:sldChg>
      <pc:sldChg chg="modSp mod">
        <pc:chgData name="Alison Murphy" userId="9ba79fcb-d62b-4ed0-b66e-b4415e918fea" providerId="ADAL" clId="{5934B3B5-C07C-4D5C-892C-CA8641CE78E4}" dt="2024-11-25T12:07:18.595" v="103" actId="6549"/>
        <pc:sldMkLst>
          <pc:docMk/>
          <pc:sldMk cId="2533986707" sldId="316"/>
        </pc:sldMkLst>
        <pc:spChg chg="mod">
          <ac:chgData name="Alison Murphy" userId="9ba79fcb-d62b-4ed0-b66e-b4415e918fea" providerId="ADAL" clId="{5934B3B5-C07C-4D5C-892C-CA8641CE78E4}" dt="2024-11-25T12:07:12.557" v="102" actId="27636"/>
          <ac:spMkLst>
            <pc:docMk/>
            <pc:sldMk cId="2533986707" sldId="316"/>
            <ac:spMk id="4" creationId="{DF8FE324-1B4E-3C0B-1ED7-546571A90DE4}"/>
          </ac:spMkLst>
        </pc:spChg>
        <pc:spChg chg="mod">
          <ac:chgData name="Alison Murphy" userId="9ba79fcb-d62b-4ed0-b66e-b4415e918fea" providerId="ADAL" clId="{5934B3B5-C07C-4D5C-892C-CA8641CE78E4}" dt="2024-11-25T12:07:18.595" v="103" actId="6549"/>
          <ac:spMkLst>
            <pc:docMk/>
            <pc:sldMk cId="2533986707" sldId="316"/>
            <ac:spMk id="6" creationId="{20D100FF-9575-2506-0AA3-F68607DEF9F2}"/>
          </ac:spMkLst>
        </pc:spChg>
      </pc:sldChg>
      <pc:sldChg chg="modSp mod">
        <pc:chgData name="Alison Murphy" userId="9ba79fcb-d62b-4ed0-b66e-b4415e918fea" providerId="ADAL" clId="{5934B3B5-C07C-4D5C-892C-CA8641CE78E4}" dt="2024-11-25T12:08:50.856" v="131" actId="20577"/>
        <pc:sldMkLst>
          <pc:docMk/>
          <pc:sldMk cId="1152430620" sldId="317"/>
        </pc:sldMkLst>
        <pc:spChg chg="mod">
          <ac:chgData name="Alison Murphy" userId="9ba79fcb-d62b-4ed0-b66e-b4415e918fea" providerId="ADAL" clId="{5934B3B5-C07C-4D5C-892C-CA8641CE78E4}" dt="2024-11-25T12:08:34.229" v="126" actId="20577"/>
          <ac:spMkLst>
            <pc:docMk/>
            <pc:sldMk cId="1152430620" sldId="317"/>
            <ac:spMk id="2" creationId="{24F2481F-0C71-96F0-C8E8-305FF62330C6}"/>
          </ac:spMkLst>
        </pc:spChg>
        <pc:spChg chg="mod">
          <ac:chgData name="Alison Murphy" userId="9ba79fcb-d62b-4ed0-b66e-b4415e918fea" providerId="ADAL" clId="{5934B3B5-C07C-4D5C-892C-CA8641CE78E4}" dt="2024-11-25T12:08:46.671" v="129" actId="20577"/>
          <ac:spMkLst>
            <pc:docMk/>
            <pc:sldMk cId="1152430620" sldId="317"/>
            <ac:spMk id="3" creationId="{AE0E6C0D-3634-0AD2-5382-F86BD229A47C}"/>
          </ac:spMkLst>
        </pc:spChg>
        <pc:spChg chg="mod">
          <ac:chgData name="Alison Murphy" userId="9ba79fcb-d62b-4ed0-b66e-b4415e918fea" providerId="ADAL" clId="{5934B3B5-C07C-4D5C-892C-CA8641CE78E4}" dt="2024-11-25T12:08:50.856" v="131" actId="20577"/>
          <ac:spMkLst>
            <pc:docMk/>
            <pc:sldMk cId="1152430620" sldId="317"/>
            <ac:spMk id="4" creationId="{0928FEDE-1A9E-14B1-8A8D-968C4191BE04}"/>
          </ac:spMkLst>
        </pc:spChg>
      </pc:sldChg>
      <pc:sldChg chg="modSp mod">
        <pc:chgData name="Alison Murphy" userId="9ba79fcb-d62b-4ed0-b66e-b4415e918fea" providerId="ADAL" clId="{5934B3B5-C07C-4D5C-892C-CA8641CE78E4}" dt="2024-11-25T12:04:32.675" v="83" actId="27636"/>
        <pc:sldMkLst>
          <pc:docMk/>
          <pc:sldMk cId="2849233334" sldId="318"/>
        </pc:sldMkLst>
        <pc:spChg chg="mod">
          <ac:chgData name="Alison Murphy" userId="9ba79fcb-d62b-4ed0-b66e-b4415e918fea" providerId="ADAL" clId="{5934B3B5-C07C-4D5C-892C-CA8641CE78E4}" dt="2024-11-25T12:03:56.041" v="77" actId="14100"/>
          <ac:spMkLst>
            <pc:docMk/>
            <pc:sldMk cId="2849233334" sldId="318"/>
            <ac:spMk id="2" creationId="{4E4FF197-A5D6-9980-2160-6542599E0C83}"/>
          </ac:spMkLst>
        </pc:spChg>
        <pc:spChg chg="mod">
          <ac:chgData name="Alison Murphy" userId="9ba79fcb-d62b-4ed0-b66e-b4415e918fea" providerId="ADAL" clId="{5934B3B5-C07C-4D5C-892C-CA8641CE78E4}" dt="2024-11-25T12:04:32.668" v="82" actId="27636"/>
          <ac:spMkLst>
            <pc:docMk/>
            <pc:sldMk cId="2849233334" sldId="318"/>
            <ac:spMk id="3" creationId="{B9FC5B02-0375-DD53-9491-F4B638E6FAFE}"/>
          </ac:spMkLst>
        </pc:spChg>
        <pc:spChg chg="mod">
          <ac:chgData name="Alison Murphy" userId="9ba79fcb-d62b-4ed0-b66e-b4415e918fea" providerId="ADAL" clId="{5934B3B5-C07C-4D5C-892C-CA8641CE78E4}" dt="2024-11-25T12:04:32.675" v="83" actId="27636"/>
          <ac:spMkLst>
            <pc:docMk/>
            <pc:sldMk cId="2849233334" sldId="318"/>
            <ac:spMk id="4" creationId="{7511BCD0-8C7A-A683-C10C-E12D18437BF9}"/>
          </ac:spMkLst>
        </pc:spChg>
      </pc:sldChg>
      <pc:sldChg chg="modSp mod">
        <pc:chgData name="Alison Murphy" userId="9ba79fcb-d62b-4ed0-b66e-b4415e918fea" providerId="ADAL" clId="{5934B3B5-C07C-4D5C-892C-CA8641CE78E4}" dt="2024-11-25T12:05:45.317" v="91" actId="20577"/>
        <pc:sldMkLst>
          <pc:docMk/>
          <pc:sldMk cId="3915276077" sldId="319"/>
        </pc:sldMkLst>
        <pc:spChg chg="mod">
          <ac:chgData name="Alison Murphy" userId="9ba79fcb-d62b-4ed0-b66e-b4415e918fea" providerId="ADAL" clId="{5934B3B5-C07C-4D5C-892C-CA8641CE78E4}" dt="2024-11-25T12:05:01.047" v="87" actId="113"/>
          <ac:spMkLst>
            <pc:docMk/>
            <pc:sldMk cId="3915276077" sldId="319"/>
            <ac:spMk id="2" creationId="{C618D1A1-DC34-75A1-CCFF-0470D6A231F0}"/>
          </ac:spMkLst>
        </pc:spChg>
        <pc:spChg chg="mod">
          <ac:chgData name="Alison Murphy" userId="9ba79fcb-d62b-4ed0-b66e-b4415e918fea" providerId="ADAL" clId="{5934B3B5-C07C-4D5C-892C-CA8641CE78E4}" dt="2024-11-25T12:05:45.317" v="91" actId="20577"/>
          <ac:spMkLst>
            <pc:docMk/>
            <pc:sldMk cId="3915276077" sldId="319"/>
            <ac:spMk id="3" creationId="{B029293D-6A9F-119C-93CB-564FB5EF8980}"/>
          </ac:spMkLst>
        </pc:spChg>
        <pc:spChg chg="mod">
          <ac:chgData name="Alison Murphy" userId="9ba79fcb-d62b-4ed0-b66e-b4415e918fea" providerId="ADAL" clId="{5934B3B5-C07C-4D5C-892C-CA8641CE78E4}" dt="2024-11-25T12:05:35.074" v="90" actId="255"/>
          <ac:spMkLst>
            <pc:docMk/>
            <pc:sldMk cId="3915276077" sldId="319"/>
            <ac:spMk id="4" creationId="{3833617D-7EBF-254F-DE12-0359E777ECB0}"/>
          </ac:spMkLst>
        </pc:spChg>
      </pc:sldChg>
      <pc:sldChg chg="modSp mod">
        <pc:chgData name="Alison Murphy" userId="9ba79fcb-d62b-4ed0-b66e-b4415e918fea" providerId="ADAL" clId="{5934B3B5-C07C-4D5C-892C-CA8641CE78E4}" dt="2024-11-25T12:01:40.146" v="60" actId="14100"/>
        <pc:sldMkLst>
          <pc:docMk/>
          <pc:sldMk cId="578532271" sldId="350"/>
        </pc:sldMkLst>
        <pc:picChg chg="mod">
          <ac:chgData name="Alison Murphy" userId="9ba79fcb-d62b-4ed0-b66e-b4415e918fea" providerId="ADAL" clId="{5934B3B5-C07C-4D5C-892C-CA8641CE78E4}" dt="2024-11-25T12:01:40.146" v="60" actId="14100"/>
          <ac:picMkLst>
            <pc:docMk/>
            <pc:sldMk cId="578532271" sldId="350"/>
            <ac:picMk id="7" creationId="{45E05011-559F-AE49-A604-B23120E4E31B}"/>
          </ac:picMkLst>
        </pc:picChg>
      </pc:sldChg>
      <pc:sldChg chg="addSp modSp mod">
        <pc:chgData name="Alison Murphy" userId="9ba79fcb-d62b-4ed0-b66e-b4415e918fea" providerId="ADAL" clId="{5934B3B5-C07C-4D5C-892C-CA8641CE78E4}" dt="2024-11-25T12:10:10.594" v="163" actId="20577"/>
        <pc:sldMkLst>
          <pc:docMk/>
          <pc:sldMk cId="3749747946" sldId="352"/>
        </pc:sldMkLst>
        <pc:spChg chg="mod">
          <ac:chgData name="Alison Murphy" userId="9ba79fcb-d62b-4ed0-b66e-b4415e918fea" providerId="ADAL" clId="{5934B3B5-C07C-4D5C-892C-CA8641CE78E4}" dt="2024-11-25T12:10:10.594" v="163" actId="20577"/>
          <ac:spMkLst>
            <pc:docMk/>
            <pc:sldMk cId="3749747946" sldId="352"/>
            <ac:spMk id="2" creationId="{E843824B-C0F3-E0B5-3177-476DB1A1F972}"/>
          </ac:spMkLst>
        </pc:spChg>
        <pc:picChg chg="mod">
          <ac:chgData name="Alison Murphy" userId="9ba79fcb-d62b-4ed0-b66e-b4415e918fea" providerId="ADAL" clId="{5934B3B5-C07C-4D5C-892C-CA8641CE78E4}" dt="2024-11-25T12:06:25.158" v="95" actId="14100"/>
          <ac:picMkLst>
            <pc:docMk/>
            <pc:sldMk cId="3749747946" sldId="352"/>
            <ac:picMk id="10" creationId="{00000000-0000-0000-0000-000000000000}"/>
          </ac:picMkLst>
        </pc:picChg>
      </pc:sldChg>
      <pc:sldChg chg="modSp mod">
        <pc:chgData name="Alison Murphy" userId="9ba79fcb-d62b-4ed0-b66e-b4415e918fea" providerId="ADAL" clId="{5934B3B5-C07C-4D5C-892C-CA8641CE78E4}" dt="2024-11-25T12:00:39.244" v="52" actId="2711"/>
        <pc:sldMkLst>
          <pc:docMk/>
          <pc:sldMk cId="501657459" sldId="353"/>
        </pc:sldMkLst>
        <pc:spChg chg="mod">
          <ac:chgData name="Alison Murphy" userId="9ba79fcb-d62b-4ed0-b66e-b4415e918fea" providerId="ADAL" clId="{5934B3B5-C07C-4D5C-892C-CA8641CE78E4}" dt="2024-11-25T12:00:39.244" v="52" actId="2711"/>
          <ac:spMkLst>
            <pc:docMk/>
            <pc:sldMk cId="501657459" sldId="353"/>
            <ac:spMk id="3" creationId="{00000000-0000-0000-0000-000000000000}"/>
          </ac:spMkLst>
        </pc:spChg>
      </pc:sldChg>
      <pc:sldChg chg="modSp mod">
        <pc:chgData name="Alison Murphy" userId="9ba79fcb-d62b-4ed0-b66e-b4415e918fea" providerId="ADAL" clId="{5934B3B5-C07C-4D5C-892C-CA8641CE78E4}" dt="2024-11-25T12:09:02.994" v="134" actId="5793"/>
        <pc:sldMkLst>
          <pc:docMk/>
          <pc:sldMk cId="1989103476" sldId="359"/>
        </pc:sldMkLst>
        <pc:spChg chg="mod">
          <ac:chgData name="Alison Murphy" userId="9ba79fcb-d62b-4ed0-b66e-b4415e918fea" providerId="ADAL" clId="{5934B3B5-C07C-4D5C-892C-CA8641CE78E4}" dt="2024-11-25T12:08:59.152" v="133" actId="20577"/>
          <ac:spMkLst>
            <pc:docMk/>
            <pc:sldMk cId="1989103476" sldId="359"/>
            <ac:spMk id="2" creationId="{8FE77E03-FC83-D5CB-1D29-C8D199494E04}"/>
          </ac:spMkLst>
        </pc:spChg>
        <pc:spChg chg="mod">
          <ac:chgData name="Alison Murphy" userId="9ba79fcb-d62b-4ed0-b66e-b4415e918fea" providerId="ADAL" clId="{5934B3B5-C07C-4D5C-892C-CA8641CE78E4}" dt="2024-11-25T12:09:02.994" v="134" actId="5793"/>
          <ac:spMkLst>
            <pc:docMk/>
            <pc:sldMk cId="1989103476" sldId="359"/>
            <ac:spMk id="4" creationId="{77726306-1361-25FD-4935-AB3F88A37DBE}"/>
          </ac:spMkLst>
        </pc:spChg>
      </pc:sldChg>
      <pc:sldChg chg="modSp mod">
        <pc:chgData name="Alison Murphy" userId="9ba79fcb-d62b-4ed0-b66e-b4415e918fea" providerId="ADAL" clId="{5934B3B5-C07C-4D5C-892C-CA8641CE78E4}" dt="2024-11-25T11:54:25.716" v="37" actId="14100"/>
        <pc:sldMkLst>
          <pc:docMk/>
          <pc:sldMk cId="1213991078" sldId="360"/>
        </pc:sldMkLst>
        <pc:spChg chg="mod">
          <ac:chgData name="Alison Murphy" userId="9ba79fcb-d62b-4ed0-b66e-b4415e918fea" providerId="ADAL" clId="{5934B3B5-C07C-4D5C-892C-CA8641CE78E4}" dt="2024-11-25T11:53:29.426" v="25" actId="14100"/>
          <ac:spMkLst>
            <pc:docMk/>
            <pc:sldMk cId="1213991078" sldId="360"/>
            <ac:spMk id="2" creationId="{CA6C09E7-8F01-7CE2-DD15-76893858858E}"/>
          </ac:spMkLst>
        </pc:spChg>
        <pc:spChg chg="mod">
          <ac:chgData name="Alison Murphy" userId="9ba79fcb-d62b-4ed0-b66e-b4415e918fea" providerId="ADAL" clId="{5934B3B5-C07C-4D5C-892C-CA8641CE78E4}" dt="2024-11-25T11:54:19.533" v="36" actId="14100"/>
          <ac:spMkLst>
            <pc:docMk/>
            <pc:sldMk cId="1213991078" sldId="360"/>
            <ac:spMk id="3" creationId="{E07B7213-84CE-8F50-8C19-C274D9FE6D26}"/>
          </ac:spMkLst>
        </pc:spChg>
        <pc:spChg chg="mod">
          <ac:chgData name="Alison Murphy" userId="9ba79fcb-d62b-4ed0-b66e-b4415e918fea" providerId="ADAL" clId="{5934B3B5-C07C-4D5C-892C-CA8641CE78E4}" dt="2024-11-25T11:54:25.716" v="37" actId="14100"/>
          <ac:spMkLst>
            <pc:docMk/>
            <pc:sldMk cId="1213991078" sldId="360"/>
            <ac:spMk id="4" creationId="{9B970855-4554-E55C-07FA-271A3A4635D5}"/>
          </ac:spMkLst>
        </pc:spChg>
      </pc:sldChg>
      <pc:sldChg chg="modSp mod">
        <pc:chgData name="Alison Murphy" userId="9ba79fcb-d62b-4ed0-b66e-b4415e918fea" providerId="ADAL" clId="{5934B3B5-C07C-4D5C-892C-CA8641CE78E4}" dt="2024-11-25T12:07:39.904" v="106"/>
        <pc:sldMkLst>
          <pc:docMk/>
          <pc:sldMk cId="2830597475" sldId="361"/>
        </pc:sldMkLst>
        <pc:spChg chg="mod">
          <ac:chgData name="Alison Murphy" userId="9ba79fcb-d62b-4ed0-b66e-b4415e918fea" providerId="ADAL" clId="{5934B3B5-C07C-4D5C-892C-CA8641CE78E4}" dt="2024-11-25T12:07:39.904" v="106"/>
          <ac:spMkLst>
            <pc:docMk/>
            <pc:sldMk cId="2830597475" sldId="361"/>
            <ac:spMk id="4" creationId="{6B56EFB1-40F9-1CD1-C3D6-2254CF419E44}"/>
          </ac:spMkLst>
        </pc:spChg>
      </pc:sldChg>
      <pc:sldChg chg="modSp mod">
        <pc:chgData name="Alison Murphy" userId="9ba79fcb-d62b-4ed0-b66e-b4415e918fea" providerId="ADAL" clId="{5934B3B5-C07C-4D5C-892C-CA8641CE78E4}" dt="2024-11-25T12:01:07.123" v="58" actId="27636"/>
        <pc:sldMkLst>
          <pc:docMk/>
          <pc:sldMk cId="2468180084" sldId="363"/>
        </pc:sldMkLst>
        <pc:spChg chg="mod">
          <ac:chgData name="Alison Murphy" userId="9ba79fcb-d62b-4ed0-b66e-b4415e918fea" providerId="ADAL" clId="{5934B3B5-C07C-4D5C-892C-CA8641CE78E4}" dt="2024-11-25T12:01:07.123" v="58" actId="27636"/>
          <ac:spMkLst>
            <pc:docMk/>
            <pc:sldMk cId="2468180084" sldId="363"/>
            <ac:spMk id="3" creationId="{00000000-0000-0000-0000-000000000000}"/>
          </ac:spMkLst>
        </pc:spChg>
      </pc:sldChg>
    </pc:docChg>
  </pc:docChgLst>
  <pc:docChgLst>
    <pc:chgData name="Alison Murphy" userId="9ba79fcb-d62b-4ed0-b66e-b4415e918fea" providerId="ADAL" clId="{2FDA0682-5E4C-404E-B815-45472DB4CEA0}"/>
    <pc:docChg chg="modSld">
      <pc:chgData name="Alison Murphy" userId="9ba79fcb-d62b-4ed0-b66e-b4415e918fea" providerId="ADAL" clId="{2FDA0682-5E4C-404E-B815-45472DB4CEA0}" dt="2025-01-30T10:17:03.060" v="63" actId="478"/>
      <pc:docMkLst>
        <pc:docMk/>
      </pc:docMkLst>
      <pc:sldChg chg="addSp delSp modSp mod">
        <pc:chgData name="Alison Murphy" userId="9ba79fcb-d62b-4ed0-b66e-b4415e918fea" providerId="ADAL" clId="{2FDA0682-5E4C-404E-B815-45472DB4CEA0}" dt="2025-01-30T10:17:03.060" v="63" actId="478"/>
        <pc:sldMkLst>
          <pc:docMk/>
          <pc:sldMk cId="1989103476" sldId="359"/>
        </pc:sldMkLst>
        <pc:spChg chg="mod">
          <ac:chgData name="Alison Murphy" userId="9ba79fcb-d62b-4ed0-b66e-b4415e918fea" providerId="ADAL" clId="{2FDA0682-5E4C-404E-B815-45472DB4CEA0}" dt="2025-01-30T10:14:50.080" v="1" actId="20577"/>
          <ac:spMkLst>
            <pc:docMk/>
            <pc:sldMk cId="1989103476" sldId="359"/>
            <ac:spMk id="2" creationId="{8FE77E03-FC83-D5CB-1D29-C8D199494E04}"/>
          </ac:spMkLst>
        </pc:spChg>
        <pc:spChg chg="mod">
          <ac:chgData name="Alison Murphy" userId="9ba79fcb-d62b-4ed0-b66e-b4415e918fea" providerId="ADAL" clId="{2FDA0682-5E4C-404E-B815-45472DB4CEA0}" dt="2025-01-30T10:16:59.940" v="62" actId="20577"/>
          <ac:spMkLst>
            <pc:docMk/>
            <pc:sldMk cId="1989103476" sldId="359"/>
            <ac:spMk id="3" creationId="{DC7ED7C8-6C62-3A8F-CF25-722061C7A012}"/>
          </ac:spMkLst>
        </pc:spChg>
        <pc:spChg chg="mod">
          <ac:chgData name="Alison Murphy" userId="9ba79fcb-d62b-4ed0-b66e-b4415e918fea" providerId="ADAL" clId="{2FDA0682-5E4C-404E-B815-45472DB4CEA0}" dt="2025-01-30T10:15:16.008" v="30" actId="20577"/>
          <ac:spMkLst>
            <pc:docMk/>
            <pc:sldMk cId="1989103476" sldId="359"/>
            <ac:spMk id="4" creationId="{77726306-1361-25FD-4935-AB3F88A37DBE}"/>
          </ac:spMkLst>
        </pc:spChg>
        <pc:spChg chg="add">
          <ac:chgData name="Alison Murphy" userId="9ba79fcb-d62b-4ed0-b66e-b4415e918fea" providerId="ADAL" clId="{2FDA0682-5E4C-404E-B815-45472DB4CEA0}" dt="2025-01-30T10:16:14.604" v="32"/>
          <ac:spMkLst>
            <pc:docMk/>
            <pc:sldMk cId="1989103476" sldId="359"/>
            <ac:spMk id="5" creationId="{536D1380-9279-C17B-60B0-50206512B41C}"/>
          </ac:spMkLst>
        </pc:spChg>
        <pc:spChg chg="add del">
          <ac:chgData name="Alison Murphy" userId="9ba79fcb-d62b-4ed0-b66e-b4415e918fea" providerId="ADAL" clId="{2FDA0682-5E4C-404E-B815-45472DB4CEA0}" dt="2025-01-30T10:17:03.060" v="63" actId="478"/>
          <ac:spMkLst>
            <pc:docMk/>
            <pc:sldMk cId="1989103476" sldId="359"/>
            <ac:spMk id="6" creationId="{A9BEA9F7-7957-19A8-8009-37AB6C42FEE3}"/>
          </ac:spMkLst>
        </pc:spChg>
      </pc:sldChg>
    </pc:docChg>
  </pc:docChgLst>
  <pc:docChgLst>
    <pc:chgData name="Alison Murphy" userId="9ba79fcb-d62b-4ed0-b66e-b4415e918fea" providerId="ADAL" clId="{596CFD34-7CC8-4F28-87C4-D2B291275A73}"/>
    <pc:docChg chg="modSld sldOrd">
      <pc:chgData name="Alison Murphy" userId="9ba79fcb-d62b-4ed0-b66e-b4415e918fea" providerId="ADAL" clId="{596CFD34-7CC8-4F28-87C4-D2B291275A73}" dt="2024-02-17T08:55:36.378" v="0"/>
      <pc:docMkLst>
        <pc:docMk/>
      </pc:docMkLst>
      <pc:sldChg chg="ord">
        <pc:chgData name="Alison Murphy" userId="9ba79fcb-d62b-4ed0-b66e-b4415e918fea" providerId="ADAL" clId="{596CFD34-7CC8-4F28-87C4-D2B291275A73}" dt="2024-02-17T08:55:36.378" v="0"/>
        <pc:sldMkLst>
          <pc:docMk/>
          <pc:sldMk cId="2442479527" sldId="311"/>
        </pc:sldMkLst>
      </pc:sldChg>
    </pc:docChg>
  </pc:docChgLst>
  <pc:docChgLst>
    <pc:chgData name="Alison Murphy" userId="9ba79fcb-d62b-4ed0-b66e-b4415e918fea" providerId="ADAL" clId="{C15A078E-AD58-43DE-AA59-E21082B6284F}"/>
    <pc:docChg chg="custSel modSld sldOrd">
      <pc:chgData name="Alison Murphy" userId="9ba79fcb-d62b-4ed0-b66e-b4415e918fea" providerId="ADAL" clId="{C15A078E-AD58-43DE-AA59-E21082B6284F}" dt="2024-02-13T13:29:50.940" v="24"/>
      <pc:docMkLst>
        <pc:docMk/>
      </pc:docMkLst>
      <pc:sldChg chg="ord">
        <pc:chgData name="Alison Murphy" userId="9ba79fcb-d62b-4ed0-b66e-b4415e918fea" providerId="ADAL" clId="{C15A078E-AD58-43DE-AA59-E21082B6284F}" dt="2024-02-13T13:29:50.940" v="24"/>
        <pc:sldMkLst>
          <pc:docMk/>
          <pc:sldMk cId="2611668173" sldId="265"/>
        </pc:sldMkLst>
      </pc:sldChg>
      <pc:sldChg chg="modSp mod">
        <pc:chgData name="Alison Murphy" userId="9ba79fcb-d62b-4ed0-b66e-b4415e918fea" providerId="ADAL" clId="{C15A078E-AD58-43DE-AA59-E21082B6284F}" dt="2024-02-06T11:29:28.018" v="19" actId="20577"/>
        <pc:sldMkLst>
          <pc:docMk/>
          <pc:sldMk cId="1928747818" sldId="315"/>
        </pc:sldMkLst>
      </pc:sldChg>
      <pc:sldChg chg="modSp mod">
        <pc:chgData name="Alison Murphy" userId="9ba79fcb-d62b-4ed0-b66e-b4415e918fea" providerId="ADAL" clId="{C15A078E-AD58-43DE-AA59-E21082B6284F}" dt="2024-02-06T11:30:37.230" v="22" actId="13926"/>
        <pc:sldMkLst>
          <pc:docMk/>
          <pc:sldMk cId="4110325562" sldId="351"/>
        </pc:sldMkLst>
      </pc:sldChg>
      <pc:sldChg chg="addSp delSp modSp mod modClrScheme chgLayout">
        <pc:chgData name="Alison Murphy" userId="9ba79fcb-d62b-4ed0-b66e-b4415e918fea" providerId="ADAL" clId="{C15A078E-AD58-43DE-AA59-E21082B6284F}" dt="2024-02-06T11:27:42.794" v="2"/>
        <pc:sldMkLst>
          <pc:docMk/>
          <pc:sldMk cId="1403634497" sldId="35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D4A47F-3612-42BA-9436-6639C01FFB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60E8DD-7D83-494F-880A-E0FC01DB190F}">
      <dgm:prSet/>
      <dgm:spPr/>
      <dgm:t>
        <a:bodyPr/>
        <a:lstStyle/>
        <a:p>
          <a:pPr>
            <a:defRPr cap="all"/>
          </a:pPr>
          <a:endParaRPr lang="en-GB" dirty="0"/>
        </a:p>
        <a:p>
          <a:pPr>
            <a:defRPr cap="all"/>
          </a:pPr>
          <a:endParaRPr lang="en-GB" dirty="0"/>
        </a:p>
        <a:p>
          <a:pPr>
            <a:defRPr cap="all"/>
          </a:pPr>
          <a:r>
            <a:rPr lang="en-GB" dirty="0"/>
            <a:t>1. </a:t>
          </a:r>
          <a:r>
            <a:rPr lang="en-GB" dirty="0" err="1"/>
            <a:t>ASESIAD</a:t>
          </a:r>
          <a:r>
            <a:rPr lang="en-GB" dirty="0"/>
            <a:t> 1</a:t>
          </a:r>
        </a:p>
        <a:p>
          <a:pPr>
            <a:defRPr cap="all"/>
          </a:pPr>
          <a:r>
            <a:rPr lang="en-GB" b="1" dirty="0"/>
            <a:t>16</a:t>
          </a:r>
          <a:r>
            <a:rPr lang="en-GB" b="1" baseline="30000" dirty="0"/>
            <a:t>eg</a:t>
          </a:r>
          <a:r>
            <a:rPr lang="en-GB" b="1" dirty="0"/>
            <a:t> Mawrth</a:t>
          </a:r>
          <a:br>
            <a:rPr lang="en-GB" b="1" dirty="0"/>
          </a:br>
          <a:r>
            <a:rPr lang="en-GB" dirty="0"/>
            <a:t>Assessment 1 </a:t>
          </a:r>
        </a:p>
        <a:p>
          <a:pPr>
            <a:defRPr cap="all"/>
          </a:pPr>
          <a:r>
            <a:rPr lang="en-GB" b="1" dirty="0"/>
            <a:t>16</a:t>
          </a:r>
          <a:r>
            <a:rPr lang="en-GB" b="1" baseline="30000" dirty="0"/>
            <a:t>th</a:t>
          </a:r>
          <a:r>
            <a:rPr lang="en-GB" b="1" dirty="0"/>
            <a:t> March </a:t>
          </a:r>
          <a:endParaRPr lang="en-US" dirty="0"/>
        </a:p>
      </dgm:t>
    </dgm:pt>
    <dgm:pt modelId="{FA4C488A-A2B6-46DA-A8D4-D48E414F1856}" type="parTrans" cxnId="{E881E8FD-B3D5-49AB-857B-FC8B4DE87DDC}">
      <dgm:prSet/>
      <dgm:spPr/>
      <dgm:t>
        <a:bodyPr/>
        <a:lstStyle/>
        <a:p>
          <a:endParaRPr lang="en-US"/>
        </a:p>
      </dgm:t>
    </dgm:pt>
    <dgm:pt modelId="{48F9E456-AEAE-4E64-92F3-8D8405704604}" type="sibTrans" cxnId="{E881E8FD-B3D5-49AB-857B-FC8B4DE87DDC}">
      <dgm:prSet/>
      <dgm:spPr/>
      <dgm:t>
        <a:bodyPr/>
        <a:lstStyle/>
        <a:p>
          <a:endParaRPr lang="en-US"/>
        </a:p>
      </dgm:t>
    </dgm:pt>
    <dgm:pt modelId="{7B30C81D-F844-4CFA-8760-26B92890A4C6}">
      <dgm:prSet/>
      <dgm:spPr/>
      <dgm:t>
        <a:bodyPr/>
        <a:lstStyle/>
        <a:p>
          <a:pPr>
            <a:defRPr cap="all"/>
          </a:pPr>
          <a:endParaRPr lang="en-GB" dirty="0"/>
        </a:p>
        <a:p>
          <a:pPr>
            <a:defRPr cap="all"/>
          </a:pPr>
          <a:endParaRPr lang="en-GB" dirty="0"/>
        </a:p>
        <a:p>
          <a:pPr>
            <a:defRPr cap="all"/>
          </a:pPr>
          <a:r>
            <a:rPr lang="en-GB" dirty="0"/>
            <a:t>2. </a:t>
          </a:r>
          <a:r>
            <a:rPr lang="en-GB" dirty="0" err="1"/>
            <a:t>ASESIAD</a:t>
          </a:r>
          <a:r>
            <a:rPr lang="en-GB" dirty="0"/>
            <a:t> 2</a:t>
          </a:r>
        </a:p>
        <a:p>
          <a:pPr>
            <a:defRPr cap="all"/>
          </a:pPr>
          <a:r>
            <a:rPr lang="en-GB" b="1" dirty="0"/>
            <a:t>6</a:t>
          </a:r>
          <a:r>
            <a:rPr lang="en-GB" b="1" baseline="30000" dirty="0"/>
            <a:t>eg</a:t>
          </a:r>
          <a:r>
            <a:rPr lang="en-GB" b="1" dirty="0"/>
            <a:t> MAI</a:t>
          </a:r>
        </a:p>
        <a:p>
          <a:pPr>
            <a:defRPr cap="all"/>
          </a:pPr>
          <a:r>
            <a:rPr lang="en-GB" dirty="0"/>
            <a:t>Assessment 2:  </a:t>
          </a:r>
          <a:r>
            <a:rPr lang="en-GB" b="1" dirty="0"/>
            <a:t>6</a:t>
          </a:r>
          <a:r>
            <a:rPr lang="en-GB" b="1" baseline="30000" dirty="0"/>
            <a:t>th</a:t>
          </a:r>
          <a:r>
            <a:rPr lang="en-GB" b="1" dirty="0"/>
            <a:t> May</a:t>
          </a:r>
          <a:endParaRPr lang="en-US" b="1" dirty="0"/>
        </a:p>
      </dgm:t>
    </dgm:pt>
    <dgm:pt modelId="{8D64544D-6291-46ED-A16F-6EDC96C3BB3A}" type="parTrans" cxnId="{D346622F-B963-42E6-A6ED-2FD9C4E7C415}">
      <dgm:prSet/>
      <dgm:spPr/>
      <dgm:t>
        <a:bodyPr/>
        <a:lstStyle/>
        <a:p>
          <a:endParaRPr lang="en-US"/>
        </a:p>
      </dgm:t>
    </dgm:pt>
    <dgm:pt modelId="{A802CAEF-6416-4B66-B203-BB02E042CF8E}" type="sibTrans" cxnId="{D346622F-B963-42E6-A6ED-2FD9C4E7C415}">
      <dgm:prSet/>
      <dgm:spPr/>
      <dgm:t>
        <a:bodyPr/>
        <a:lstStyle/>
        <a:p>
          <a:endParaRPr lang="en-US"/>
        </a:p>
      </dgm:t>
    </dgm:pt>
    <dgm:pt modelId="{86EBDE6A-2C53-406B-97E2-F8B5E0D306AF}" type="pres">
      <dgm:prSet presAssocID="{61D4A47F-3612-42BA-9436-6639C01FFB2B}" presName="root" presStyleCnt="0">
        <dgm:presLayoutVars>
          <dgm:dir/>
          <dgm:resizeHandles val="exact"/>
        </dgm:presLayoutVars>
      </dgm:prSet>
      <dgm:spPr/>
    </dgm:pt>
    <dgm:pt modelId="{CB2A634C-46A8-41FC-B2F3-B321D4949B7D}" type="pres">
      <dgm:prSet presAssocID="{F660E8DD-7D83-494F-880A-E0FC01DB190F}" presName="compNode" presStyleCnt="0"/>
      <dgm:spPr/>
    </dgm:pt>
    <dgm:pt modelId="{559F5F85-F5E9-4891-B033-216CA3996634}" type="pres">
      <dgm:prSet presAssocID="{F660E8DD-7D83-494F-880A-E0FC01DB190F}" presName="iconBgRect" presStyleLbl="bgShp" presStyleIdx="0" presStyleCnt="2"/>
      <dgm:spPr/>
    </dgm:pt>
    <dgm:pt modelId="{74220219-8C39-4B9A-A5F1-73B2408314B9}" type="pres">
      <dgm:prSet presAssocID="{F660E8DD-7D83-494F-880A-E0FC01DB19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2330BD5-7DDA-4238-8A2E-F7EE96C2EF0E}" type="pres">
      <dgm:prSet presAssocID="{F660E8DD-7D83-494F-880A-E0FC01DB190F}" presName="spaceRect" presStyleCnt="0"/>
      <dgm:spPr/>
    </dgm:pt>
    <dgm:pt modelId="{EDB56722-9243-4A7A-8733-B5A570C7A3D8}" type="pres">
      <dgm:prSet presAssocID="{F660E8DD-7D83-494F-880A-E0FC01DB190F}" presName="textRect" presStyleLbl="revTx" presStyleIdx="0" presStyleCnt="2" custScaleY="408079" custLinFactY="1904" custLinFactNeighborX="-658" custLinFactNeighborY="100000">
        <dgm:presLayoutVars>
          <dgm:chMax val="1"/>
          <dgm:chPref val="1"/>
        </dgm:presLayoutVars>
      </dgm:prSet>
      <dgm:spPr/>
    </dgm:pt>
    <dgm:pt modelId="{D474F95E-06D7-473E-B152-3476BC272600}" type="pres">
      <dgm:prSet presAssocID="{48F9E456-AEAE-4E64-92F3-8D8405704604}" presName="sibTrans" presStyleCnt="0"/>
      <dgm:spPr/>
    </dgm:pt>
    <dgm:pt modelId="{CE8CCCA5-EBD3-4CF5-906A-2AD61CAB4DB3}" type="pres">
      <dgm:prSet presAssocID="{7B30C81D-F844-4CFA-8760-26B92890A4C6}" presName="compNode" presStyleCnt="0"/>
      <dgm:spPr/>
    </dgm:pt>
    <dgm:pt modelId="{7A05334E-6E29-4ECB-8659-3EDEB4263704}" type="pres">
      <dgm:prSet presAssocID="{7B30C81D-F844-4CFA-8760-26B92890A4C6}" presName="iconBgRect" presStyleLbl="bgShp" presStyleIdx="1" presStyleCnt="2" custLinFactNeighborX="380" custLinFactNeighborY="-10258"/>
      <dgm:spPr/>
    </dgm:pt>
    <dgm:pt modelId="{7BC12CB8-6ACC-49B4-BB99-965A332BAEA7}" type="pres">
      <dgm:prSet presAssocID="{7B30C81D-F844-4CFA-8760-26B92890A4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363048EB-28EE-40C8-8CDD-203EBB0EAD21}" type="pres">
      <dgm:prSet presAssocID="{7B30C81D-F844-4CFA-8760-26B92890A4C6}" presName="spaceRect" presStyleCnt="0"/>
      <dgm:spPr/>
    </dgm:pt>
    <dgm:pt modelId="{E05D2D63-A40A-4691-963E-FD813C987A6F}" type="pres">
      <dgm:prSet presAssocID="{7B30C81D-F844-4CFA-8760-26B92890A4C6}" presName="textRect" presStyleLbl="revTx" presStyleIdx="1" presStyleCnt="2" custScaleY="427697" custLinFactNeighborY="99623">
        <dgm:presLayoutVars>
          <dgm:chMax val="1"/>
          <dgm:chPref val="1"/>
        </dgm:presLayoutVars>
      </dgm:prSet>
      <dgm:spPr/>
    </dgm:pt>
  </dgm:ptLst>
  <dgm:cxnLst>
    <dgm:cxn modelId="{6DEF931D-EE78-4C90-83CD-0BE548341C56}" type="presOf" srcId="{7B30C81D-F844-4CFA-8760-26B92890A4C6}" destId="{E05D2D63-A40A-4691-963E-FD813C987A6F}" srcOrd="0" destOrd="0" presId="urn:microsoft.com/office/officeart/2018/5/layout/IconCircleLabelList"/>
    <dgm:cxn modelId="{D346622F-B963-42E6-A6ED-2FD9C4E7C415}" srcId="{61D4A47F-3612-42BA-9436-6639C01FFB2B}" destId="{7B30C81D-F844-4CFA-8760-26B92890A4C6}" srcOrd="1" destOrd="0" parTransId="{8D64544D-6291-46ED-A16F-6EDC96C3BB3A}" sibTransId="{A802CAEF-6416-4B66-B203-BB02E042CF8E}"/>
    <dgm:cxn modelId="{53FF6C3D-B601-4CC7-A80F-85B22532050A}" type="presOf" srcId="{61D4A47F-3612-42BA-9436-6639C01FFB2B}" destId="{86EBDE6A-2C53-406B-97E2-F8B5E0D306AF}" srcOrd="0" destOrd="0" presId="urn:microsoft.com/office/officeart/2018/5/layout/IconCircleLabelList"/>
    <dgm:cxn modelId="{9EFFDA49-043E-4609-B4DC-D77C5B02B888}" type="presOf" srcId="{F660E8DD-7D83-494F-880A-E0FC01DB190F}" destId="{EDB56722-9243-4A7A-8733-B5A570C7A3D8}" srcOrd="0" destOrd="0" presId="urn:microsoft.com/office/officeart/2018/5/layout/IconCircleLabelList"/>
    <dgm:cxn modelId="{E881E8FD-B3D5-49AB-857B-FC8B4DE87DDC}" srcId="{61D4A47F-3612-42BA-9436-6639C01FFB2B}" destId="{F660E8DD-7D83-494F-880A-E0FC01DB190F}" srcOrd="0" destOrd="0" parTransId="{FA4C488A-A2B6-46DA-A8D4-D48E414F1856}" sibTransId="{48F9E456-AEAE-4E64-92F3-8D8405704604}"/>
    <dgm:cxn modelId="{F22A39AD-00D5-4899-AED1-5F519CD828BB}" type="presParOf" srcId="{86EBDE6A-2C53-406B-97E2-F8B5E0D306AF}" destId="{CB2A634C-46A8-41FC-B2F3-B321D4949B7D}" srcOrd="0" destOrd="0" presId="urn:microsoft.com/office/officeart/2018/5/layout/IconCircleLabelList"/>
    <dgm:cxn modelId="{D1C2476F-3AB9-480E-8FFC-80B3A3A2E3B1}" type="presParOf" srcId="{CB2A634C-46A8-41FC-B2F3-B321D4949B7D}" destId="{559F5F85-F5E9-4891-B033-216CA3996634}" srcOrd="0" destOrd="0" presId="urn:microsoft.com/office/officeart/2018/5/layout/IconCircleLabelList"/>
    <dgm:cxn modelId="{39C28BED-D899-4438-9D81-B2C9E7BA8E04}" type="presParOf" srcId="{CB2A634C-46A8-41FC-B2F3-B321D4949B7D}" destId="{74220219-8C39-4B9A-A5F1-73B2408314B9}" srcOrd="1" destOrd="0" presId="urn:microsoft.com/office/officeart/2018/5/layout/IconCircleLabelList"/>
    <dgm:cxn modelId="{605F6473-362C-443F-9E21-AEC7D794D1DC}" type="presParOf" srcId="{CB2A634C-46A8-41FC-B2F3-B321D4949B7D}" destId="{52330BD5-7DDA-4238-8A2E-F7EE96C2EF0E}" srcOrd="2" destOrd="0" presId="urn:microsoft.com/office/officeart/2018/5/layout/IconCircleLabelList"/>
    <dgm:cxn modelId="{ACE5F5B1-6831-4AF7-870F-48BC9EB911A0}" type="presParOf" srcId="{CB2A634C-46A8-41FC-B2F3-B321D4949B7D}" destId="{EDB56722-9243-4A7A-8733-B5A570C7A3D8}" srcOrd="3" destOrd="0" presId="urn:microsoft.com/office/officeart/2018/5/layout/IconCircleLabelList"/>
    <dgm:cxn modelId="{0F7BA991-09E5-472D-A1D6-CA73DB5CC943}" type="presParOf" srcId="{86EBDE6A-2C53-406B-97E2-F8B5E0D306AF}" destId="{D474F95E-06D7-473E-B152-3476BC272600}" srcOrd="1" destOrd="0" presId="urn:microsoft.com/office/officeart/2018/5/layout/IconCircleLabelList"/>
    <dgm:cxn modelId="{302F09A7-9AF1-4BE2-9A6B-3C47FDFA6834}" type="presParOf" srcId="{86EBDE6A-2C53-406B-97E2-F8B5E0D306AF}" destId="{CE8CCCA5-EBD3-4CF5-906A-2AD61CAB4DB3}" srcOrd="2" destOrd="0" presId="urn:microsoft.com/office/officeart/2018/5/layout/IconCircleLabelList"/>
    <dgm:cxn modelId="{7B89AD49-2DB1-4D1E-A888-7D4F49A20299}" type="presParOf" srcId="{CE8CCCA5-EBD3-4CF5-906A-2AD61CAB4DB3}" destId="{7A05334E-6E29-4ECB-8659-3EDEB4263704}" srcOrd="0" destOrd="0" presId="urn:microsoft.com/office/officeart/2018/5/layout/IconCircleLabelList"/>
    <dgm:cxn modelId="{1B89284B-5652-4FFA-870D-F14E71F74830}" type="presParOf" srcId="{CE8CCCA5-EBD3-4CF5-906A-2AD61CAB4DB3}" destId="{7BC12CB8-6ACC-49B4-BB99-965A332BAEA7}" srcOrd="1" destOrd="0" presId="urn:microsoft.com/office/officeart/2018/5/layout/IconCircleLabelList"/>
    <dgm:cxn modelId="{AEE29690-C0E1-41FD-AFEE-4A33E1A5850E}" type="presParOf" srcId="{CE8CCCA5-EBD3-4CF5-906A-2AD61CAB4DB3}" destId="{363048EB-28EE-40C8-8CDD-203EBB0EAD21}" srcOrd="2" destOrd="0" presId="urn:microsoft.com/office/officeart/2018/5/layout/IconCircleLabelList"/>
    <dgm:cxn modelId="{22073A77-92E3-4530-A9DE-B3BD76CAEA92}" type="presParOf" srcId="{CE8CCCA5-EBD3-4CF5-906A-2AD61CAB4DB3}" destId="{E05D2D63-A40A-4691-963E-FD813C987A6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9F5F85-F5E9-4891-B033-216CA3996634}">
      <dsp:nvSpPr>
        <dsp:cNvPr id="0" name=""/>
        <dsp:cNvSpPr/>
      </dsp:nvSpPr>
      <dsp:spPr>
        <a:xfrm>
          <a:off x="482864" y="666170"/>
          <a:ext cx="1441125" cy="1441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220219-8C39-4B9A-A5F1-73B2408314B9}">
      <dsp:nvSpPr>
        <dsp:cNvPr id="0" name=""/>
        <dsp:cNvSpPr/>
      </dsp:nvSpPr>
      <dsp:spPr>
        <a:xfrm>
          <a:off x="789989" y="973295"/>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56722-9243-4A7A-8733-B5A570C7A3D8}">
      <dsp:nvSpPr>
        <dsp:cNvPr id="0" name=""/>
        <dsp:cNvSpPr/>
      </dsp:nvSpPr>
      <dsp:spPr>
        <a:xfrm>
          <a:off x="6631" y="2113256"/>
          <a:ext cx="2362500" cy="2938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endParaRPr lang="en-GB" sz="1900" kern="1200" dirty="0"/>
        </a:p>
        <a:p>
          <a:pPr marL="0" lvl="0" indent="0" algn="ctr" defTabSz="844550">
            <a:lnSpc>
              <a:spcPct val="90000"/>
            </a:lnSpc>
            <a:spcBef>
              <a:spcPct val="0"/>
            </a:spcBef>
            <a:spcAft>
              <a:spcPct val="35000"/>
            </a:spcAft>
            <a:buNone/>
            <a:defRPr cap="all"/>
          </a:pPr>
          <a:endParaRPr lang="en-GB" sz="1900" kern="1200" dirty="0"/>
        </a:p>
        <a:p>
          <a:pPr marL="0" lvl="0" indent="0" algn="ctr" defTabSz="844550">
            <a:lnSpc>
              <a:spcPct val="90000"/>
            </a:lnSpc>
            <a:spcBef>
              <a:spcPct val="0"/>
            </a:spcBef>
            <a:spcAft>
              <a:spcPct val="35000"/>
            </a:spcAft>
            <a:buNone/>
            <a:defRPr cap="all"/>
          </a:pPr>
          <a:r>
            <a:rPr lang="en-GB" sz="1900" kern="1200" dirty="0"/>
            <a:t>1. </a:t>
          </a:r>
          <a:r>
            <a:rPr lang="en-GB" sz="1900" kern="1200" dirty="0" err="1"/>
            <a:t>ASESIAD</a:t>
          </a:r>
          <a:r>
            <a:rPr lang="en-GB" sz="1900" kern="1200" dirty="0"/>
            <a:t> 1</a:t>
          </a:r>
        </a:p>
        <a:p>
          <a:pPr marL="0" lvl="0" indent="0" algn="ctr" defTabSz="844550">
            <a:lnSpc>
              <a:spcPct val="90000"/>
            </a:lnSpc>
            <a:spcBef>
              <a:spcPct val="0"/>
            </a:spcBef>
            <a:spcAft>
              <a:spcPct val="35000"/>
            </a:spcAft>
            <a:buNone/>
            <a:defRPr cap="all"/>
          </a:pPr>
          <a:r>
            <a:rPr lang="en-GB" sz="1900" b="1" kern="1200" dirty="0"/>
            <a:t>16</a:t>
          </a:r>
          <a:r>
            <a:rPr lang="en-GB" sz="1900" b="1" kern="1200" baseline="30000" dirty="0"/>
            <a:t>eg</a:t>
          </a:r>
          <a:r>
            <a:rPr lang="en-GB" sz="1900" b="1" kern="1200" dirty="0"/>
            <a:t> Mawrth</a:t>
          </a:r>
          <a:br>
            <a:rPr lang="en-GB" sz="1900" b="1" kern="1200" dirty="0"/>
          </a:br>
          <a:r>
            <a:rPr lang="en-GB" sz="1900" kern="1200" dirty="0"/>
            <a:t>Assessment 1 </a:t>
          </a:r>
        </a:p>
        <a:p>
          <a:pPr marL="0" lvl="0" indent="0" algn="ctr" defTabSz="844550">
            <a:lnSpc>
              <a:spcPct val="90000"/>
            </a:lnSpc>
            <a:spcBef>
              <a:spcPct val="0"/>
            </a:spcBef>
            <a:spcAft>
              <a:spcPct val="35000"/>
            </a:spcAft>
            <a:buNone/>
            <a:defRPr cap="all"/>
          </a:pPr>
          <a:r>
            <a:rPr lang="en-GB" sz="1900" b="1" kern="1200" dirty="0"/>
            <a:t>16</a:t>
          </a:r>
          <a:r>
            <a:rPr lang="en-GB" sz="1900" b="1" kern="1200" baseline="30000" dirty="0"/>
            <a:t>th</a:t>
          </a:r>
          <a:r>
            <a:rPr lang="en-GB" sz="1900" b="1" kern="1200" dirty="0"/>
            <a:t> March </a:t>
          </a:r>
          <a:endParaRPr lang="en-US" sz="1900" kern="1200" dirty="0"/>
        </a:p>
      </dsp:txBody>
      <dsp:txXfrm>
        <a:off x="6631" y="2113256"/>
        <a:ext cx="2362500" cy="2938168"/>
      </dsp:txXfrm>
    </dsp:sp>
    <dsp:sp modelId="{7A05334E-6E29-4ECB-8659-3EDEB4263704}">
      <dsp:nvSpPr>
        <dsp:cNvPr id="0" name=""/>
        <dsp:cNvSpPr/>
      </dsp:nvSpPr>
      <dsp:spPr>
        <a:xfrm>
          <a:off x="3264278" y="483027"/>
          <a:ext cx="1441125" cy="1441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12CB8-6ACC-49B4-BB99-965A332BAEA7}">
      <dsp:nvSpPr>
        <dsp:cNvPr id="0" name=""/>
        <dsp:cNvSpPr/>
      </dsp:nvSpPr>
      <dsp:spPr>
        <a:xfrm>
          <a:off x="3565926" y="937982"/>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5D2D63-A40A-4691-963E-FD813C987A6F}">
      <dsp:nvSpPr>
        <dsp:cNvPr id="0" name=""/>
        <dsp:cNvSpPr/>
      </dsp:nvSpPr>
      <dsp:spPr>
        <a:xfrm>
          <a:off x="2798114" y="1972006"/>
          <a:ext cx="2362500" cy="3079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endParaRPr lang="en-GB" sz="1800" kern="1200" dirty="0"/>
        </a:p>
        <a:p>
          <a:pPr marL="0" lvl="0" indent="0" algn="ctr" defTabSz="800100">
            <a:lnSpc>
              <a:spcPct val="90000"/>
            </a:lnSpc>
            <a:spcBef>
              <a:spcPct val="0"/>
            </a:spcBef>
            <a:spcAft>
              <a:spcPct val="35000"/>
            </a:spcAft>
            <a:buNone/>
            <a:defRPr cap="all"/>
          </a:pPr>
          <a:endParaRPr lang="en-GB" sz="1800" kern="1200" dirty="0"/>
        </a:p>
        <a:p>
          <a:pPr marL="0" lvl="0" indent="0" algn="ctr" defTabSz="800100">
            <a:lnSpc>
              <a:spcPct val="90000"/>
            </a:lnSpc>
            <a:spcBef>
              <a:spcPct val="0"/>
            </a:spcBef>
            <a:spcAft>
              <a:spcPct val="35000"/>
            </a:spcAft>
            <a:buNone/>
            <a:defRPr cap="all"/>
          </a:pPr>
          <a:r>
            <a:rPr lang="en-GB" sz="1800" kern="1200" dirty="0"/>
            <a:t>2. </a:t>
          </a:r>
          <a:r>
            <a:rPr lang="en-GB" sz="1800" kern="1200" dirty="0" err="1"/>
            <a:t>ASESIAD</a:t>
          </a:r>
          <a:r>
            <a:rPr lang="en-GB" sz="1800" kern="1200" dirty="0"/>
            <a:t> 2</a:t>
          </a:r>
        </a:p>
        <a:p>
          <a:pPr marL="0" lvl="0" indent="0" algn="ctr" defTabSz="800100">
            <a:lnSpc>
              <a:spcPct val="90000"/>
            </a:lnSpc>
            <a:spcBef>
              <a:spcPct val="0"/>
            </a:spcBef>
            <a:spcAft>
              <a:spcPct val="35000"/>
            </a:spcAft>
            <a:buNone/>
            <a:defRPr cap="all"/>
          </a:pPr>
          <a:r>
            <a:rPr lang="en-GB" sz="1800" b="1" kern="1200" dirty="0"/>
            <a:t>6</a:t>
          </a:r>
          <a:r>
            <a:rPr lang="en-GB" sz="1800" b="1" kern="1200" baseline="30000" dirty="0"/>
            <a:t>eg</a:t>
          </a:r>
          <a:r>
            <a:rPr lang="en-GB" sz="1800" b="1" kern="1200" dirty="0"/>
            <a:t> MAI</a:t>
          </a:r>
        </a:p>
        <a:p>
          <a:pPr marL="0" lvl="0" indent="0" algn="ctr" defTabSz="800100">
            <a:lnSpc>
              <a:spcPct val="90000"/>
            </a:lnSpc>
            <a:spcBef>
              <a:spcPct val="0"/>
            </a:spcBef>
            <a:spcAft>
              <a:spcPct val="35000"/>
            </a:spcAft>
            <a:buNone/>
            <a:defRPr cap="all"/>
          </a:pPr>
          <a:r>
            <a:rPr lang="en-GB" sz="1800" kern="1200" dirty="0"/>
            <a:t>Assessment 2:  </a:t>
          </a:r>
          <a:r>
            <a:rPr lang="en-GB" sz="1800" b="1" kern="1200" dirty="0"/>
            <a:t>6</a:t>
          </a:r>
          <a:r>
            <a:rPr lang="en-GB" sz="1800" b="1" kern="1200" baseline="30000" dirty="0"/>
            <a:t>th</a:t>
          </a:r>
          <a:r>
            <a:rPr lang="en-GB" sz="1800" b="1" kern="1200" dirty="0"/>
            <a:t> May</a:t>
          </a:r>
          <a:endParaRPr lang="en-US" sz="1800" b="1" kern="1200" dirty="0"/>
        </a:p>
      </dsp:txBody>
      <dsp:txXfrm>
        <a:off x="2798114" y="1972006"/>
        <a:ext cx="2362500" cy="307941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04885B-E43B-49C1-911E-E993A2521ADF}" type="datetimeFigureOut">
              <a:rPr lang="en-GB" smtClean="0"/>
              <a:t>30/01/2025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606559-D01A-466F-9B41-528DB5EAB42B}" type="slidenum">
              <a:rPr lang="en-GB" smtClean="0"/>
              <a:t>‹#›</a:t>
            </a:fld>
            <a:endParaRPr lang="en-GB"/>
          </a:p>
        </p:txBody>
      </p:sp>
    </p:spTree>
    <p:extLst>
      <p:ext uri="{BB962C8B-B14F-4D97-AF65-F5344CB8AC3E}">
        <p14:creationId xmlns:p14="http://schemas.microsoft.com/office/powerpoint/2010/main" val="1895781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C56D751B-D60D-4ED8-B3C1-C77D732294CA}"/>
              </a:ext>
            </a:extLst>
          </p:cNvPr>
          <p:cNvSpPr>
            <a:spLocks noGrp="1" noChangeArrowheads="1"/>
          </p:cNvSpPr>
          <p:nvPr>
            <p:ph type="sldNum" sz="quarter" idx="5"/>
          </p:nvPr>
        </p:nvSpPr>
        <p:spPr>
          <a:ln/>
        </p:spPr>
        <p:txBody>
          <a:bodyPr/>
          <a:lstStyle/>
          <a:p>
            <a:fld id="{5DC36438-826D-4395-A044-ACFC00A72463}" type="slidenum">
              <a:rPr lang="en-GB" altLang="en-US"/>
              <a:pPr/>
              <a:t>22</a:t>
            </a:fld>
            <a:endParaRPr lang="en-GB" altLang="en-US"/>
          </a:p>
        </p:txBody>
      </p:sp>
      <p:sp>
        <p:nvSpPr>
          <p:cNvPr id="53250" name="Rectangle 2">
            <a:extLst>
              <a:ext uri="{FF2B5EF4-FFF2-40B4-BE49-F238E27FC236}">
                <a16:creationId xmlns:a16="http://schemas.microsoft.com/office/drawing/2014/main" id="{62BA2AE9-1393-4B72-815F-4001BC1D3C7F}"/>
              </a:ext>
            </a:extLst>
          </p:cNvPr>
          <p:cNvSpPr>
            <a:spLocks noGrp="1" noRot="1" noChangeAspect="1" noChangeArrowheads="1" noTextEdit="1"/>
          </p:cNvSpPr>
          <p:nvPr>
            <p:ph type="sldImg"/>
          </p:nvPr>
        </p:nvSpPr>
        <p:spPr>
          <a:xfrm>
            <a:off x="95250" y="746125"/>
            <a:ext cx="6626225" cy="3727450"/>
          </a:xfrm>
          <a:ln/>
        </p:spPr>
      </p:sp>
      <p:sp>
        <p:nvSpPr>
          <p:cNvPr id="53251" name="Rectangle 3">
            <a:extLst>
              <a:ext uri="{FF2B5EF4-FFF2-40B4-BE49-F238E27FC236}">
                <a16:creationId xmlns:a16="http://schemas.microsoft.com/office/drawing/2014/main" id="{24F5D6A1-B4AA-4472-AABF-B3D2E198EE12}"/>
              </a:ext>
            </a:extLst>
          </p:cNvPr>
          <p:cNvSpPr>
            <a:spLocks noGrp="1" noChangeArrowheads="1"/>
          </p:cNvSpPr>
          <p:nvPr>
            <p:ph type="body" idx="1"/>
          </p:nvPr>
        </p:nvSpPr>
        <p:spPr>
          <a:xfrm>
            <a:off x="1589088" y="4722813"/>
            <a:ext cx="3713162" cy="4473575"/>
          </a:xfrm>
        </p:spPr>
        <p:txBody>
          <a:bodyPr/>
          <a:lstStyle/>
          <a:p>
            <a:endParaRPr lang="en-GB" altLang="en-US"/>
          </a:p>
          <a:p>
            <a:r>
              <a:rPr lang="en-GB" altLang="en-US" sz="1400">
                <a:latin typeface="Tahoma" panose="020B0604030504040204" pitchFamily="34" charset="0"/>
              </a:rPr>
              <a:t>Use Rolfe and MacNaughton p. 10</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C56D751B-D60D-4ED8-B3C1-C77D732294CA}"/>
              </a:ext>
            </a:extLst>
          </p:cNvPr>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DC36438-826D-4395-A044-ACFC00A72463}" type="slidenum">
              <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250" name="Rectangle 2">
            <a:extLst>
              <a:ext uri="{FF2B5EF4-FFF2-40B4-BE49-F238E27FC236}">
                <a16:creationId xmlns:a16="http://schemas.microsoft.com/office/drawing/2014/main" id="{62BA2AE9-1393-4B72-815F-4001BC1D3C7F}"/>
              </a:ext>
            </a:extLst>
          </p:cNvPr>
          <p:cNvSpPr>
            <a:spLocks noGrp="1" noRot="1" noChangeAspect="1" noChangeArrowheads="1" noTextEdit="1"/>
          </p:cNvSpPr>
          <p:nvPr>
            <p:ph type="sldImg"/>
          </p:nvPr>
        </p:nvSpPr>
        <p:spPr>
          <a:xfrm>
            <a:off x="95250" y="746125"/>
            <a:ext cx="6626225" cy="3727450"/>
          </a:xfrm>
          <a:ln/>
        </p:spPr>
      </p:sp>
      <p:sp>
        <p:nvSpPr>
          <p:cNvPr id="53251" name="Rectangle 3">
            <a:extLst>
              <a:ext uri="{FF2B5EF4-FFF2-40B4-BE49-F238E27FC236}">
                <a16:creationId xmlns:a16="http://schemas.microsoft.com/office/drawing/2014/main" id="{24F5D6A1-B4AA-4472-AABF-B3D2E198EE12}"/>
              </a:ext>
            </a:extLst>
          </p:cNvPr>
          <p:cNvSpPr>
            <a:spLocks noGrp="1" noChangeArrowheads="1"/>
          </p:cNvSpPr>
          <p:nvPr>
            <p:ph type="body" idx="1"/>
          </p:nvPr>
        </p:nvSpPr>
        <p:spPr>
          <a:xfrm>
            <a:off x="1589088" y="4722813"/>
            <a:ext cx="3713162" cy="4473575"/>
          </a:xfrm>
        </p:spPr>
        <p:txBody>
          <a:bodyPr/>
          <a:lstStyle/>
          <a:p>
            <a:endParaRPr lang="en-GB" altLang="en-US"/>
          </a:p>
          <a:p>
            <a:r>
              <a:rPr lang="en-GB" altLang="en-US" sz="1400">
                <a:latin typeface="Tahoma" panose="020B0604030504040204" pitchFamily="34" charset="0"/>
              </a:rPr>
              <a:t>Use Rolfe and MacNaughton p. 10</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realism is an all-inclusive philosophy of science because it uses both the positivist and constructivist approaches to provide a thorough account of ontology and epistemology. This method seeks to measure the underlying causal relationships between social events to acquire a better understanding of issues and thus being able to suggest strategic recommendations to address social problems</a:t>
            </a:r>
          </a:p>
        </p:txBody>
      </p:sp>
      <p:sp>
        <p:nvSpPr>
          <p:cNvPr id="4" name="Slide Number Placeholder 3"/>
          <p:cNvSpPr>
            <a:spLocks noGrp="1"/>
          </p:cNvSpPr>
          <p:nvPr>
            <p:ph type="sldNum" sz="quarter" idx="5"/>
          </p:nvPr>
        </p:nvSpPr>
        <p:spPr/>
        <p:txBody>
          <a:bodyPr/>
          <a:lstStyle/>
          <a:p>
            <a:fld id="{18606559-D01A-466F-9B41-528DB5EAB42B}" type="slidenum">
              <a:rPr lang="en-GB" smtClean="0"/>
              <a:t>26</a:t>
            </a:fld>
            <a:endParaRPr lang="en-GB"/>
          </a:p>
        </p:txBody>
      </p:sp>
    </p:spTree>
    <p:extLst>
      <p:ext uri="{BB962C8B-B14F-4D97-AF65-F5344CB8AC3E}">
        <p14:creationId xmlns:p14="http://schemas.microsoft.com/office/powerpoint/2010/main" val="3864023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5567500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F2-1F4B-8215-C719-93A62329EE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C8927E-78B3-EDCB-9D92-A884C4617D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16712C-9BDD-EAB1-A920-DBDE6EC07166}"/>
              </a:ext>
            </a:extLst>
          </p:cNvPr>
          <p:cNvSpPr>
            <a:spLocks noGrp="1"/>
          </p:cNvSpPr>
          <p:nvPr>
            <p:ph type="dt" sz="half" idx="10"/>
          </p:nvPr>
        </p:nvSpPr>
        <p:spPr/>
        <p:txBody>
          <a:bodyPr/>
          <a:lstStyle/>
          <a:p>
            <a:fld id="{8619A3E3-F753-4FD4-9EFE-4A6EF878B3AC}" type="datetime1">
              <a:rPr lang="en-US" smtClean="0"/>
              <a:t>1/30/2025</a:t>
            </a:fld>
            <a:endParaRPr lang="en-US"/>
          </a:p>
        </p:txBody>
      </p:sp>
      <p:sp>
        <p:nvSpPr>
          <p:cNvPr id="5" name="Footer Placeholder 4">
            <a:extLst>
              <a:ext uri="{FF2B5EF4-FFF2-40B4-BE49-F238E27FC236}">
                <a16:creationId xmlns:a16="http://schemas.microsoft.com/office/drawing/2014/main" id="{077EDA6F-4EED-3E4B-0512-C3F5C3F5D5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1A42-4459-4EAF-37E9-4CB0F69C0907}"/>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62126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F11A0-FBFE-E799-3465-216A6350B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3C7FCF-0071-A1E6-C5B3-68D89148DA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06C38F-CBEB-648C-E0F1-28AC0D427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C1E11-C8EB-2A06-ED87-E63C532739ED}"/>
              </a:ext>
            </a:extLst>
          </p:cNvPr>
          <p:cNvSpPr>
            <a:spLocks noGrp="1"/>
          </p:cNvSpPr>
          <p:nvPr>
            <p:ph type="dt" sz="half" idx="10"/>
          </p:nvPr>
        </p:nvSpPr>
        <p:spPr/>
        <p:txBody>
          <a:bodyPr/>
          <a:lstStyle/>
          <a:p>
            <a:fld id="{F9686CE6-43C4-4028-9E36-9FFA7E9AB9B9}" type="datetime1">
              <a:rPr lang="en-US" smtClean="0"/>
              <a:t>1/30/2025</a:t>
            </a:fld>
            <a:endParaRPr lang="en-US"/>
          </a:p>
        </p:txBody>
      </p:sp>
      <p:sp>
        <p:nvSpPr>
          <p:cNvPr id="6" name="Footer Placeholder 5">
            <a:extLst>
              <a:ext uri="{FF2B5EF4-FFF2-40B4-BE49-F238E27FC236}">
                <a16:creationId xmlns:a16="http://schemas.microsoft.com/office/drawing/2014/main" id="{53EB3E7F-1AFC-63CB-E4D4-1403B5B157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D6442C-ECD9-D233-D9B8-B76AD1FDF786}"/>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35930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E163E-D7B1-7F47-BBA8-9C9FC0A22E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92F165-2957-0AE1-EB0B-15A38ADC56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B1582-F5FC-BD5D-13BC-289A294E84AF}"/>
              </a:ext>
            </a:extLst>
          </p:cNvPr>
          <p:cNvSpPr>
            <a:spLocks noGrp="1"/>
          </p:cNvSpPr>
          <p:nvPr>
            <p:ph type="dt" sz="half" idx="10"/>
          </p:nvPr>
        </p:nvSpPr>
        <p:spPr/>
        <p:txBody>
          <a:bodyPr/>
          <a:lstStyle/>
          <a:p>
            <a:fld id="{A834AF0D-ACD8-435B-9AFD-5557FFC6860B}" type="datetime1">
              <a:rPr lang="en-US" smtClean="0"/>
              <a:t>1/30/2025</a:t>
            </a:fld>
            <a:endParaRPr lang="en-US"/>
          </a:p>
        </p:txBody>
      </p:sp>
      <p:sp>
        <p:nvSpPr>
          <p:cNvPr id="5" name="Footer Placeholder 4">
            <a:extLst>
              <a:ext uri="{FF2B5EF4-FFF2-40B4-BE49-F238E27FC236}">
                <a16:creationId xmlns:a16="http://schemas.microsoft.com/office/drawing/2014/main" id="{AB5E325F-209C-E6A0-6097-F45F9E8C7F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CF6501-7937-51E6-B84E-0983498DC37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79154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FDCED-A0B4-069B-B42E-863F04DA59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55A981-550A-8E45-21C8-9AD05854F41E}"/>
              </a:ext>
            </a:extLst>
          </p:cNvPr>
          <p:cNvSpPr>
            <a:spLocks noGrp="1"/>
          </p:cNvSpPr>
          <p:nvPr>
            <p:ph type="dt" sz="half" idx="10"/>
          </p:nvPr>
        </p:nvSpPr>
        <p:spPr/>
        <p:txBody>
          <a:bodyPr/>
          <a:lstStyle/>
          <a:p>
            <a:fld id="{768048E2-6DC5-44D8-BF31-36211E80C724}" type="datetime1">
              <a:rPr lang="en-US" smtClean="0"/>
              <a:t>1/30/2025</a:t>
            </a:fld>
            <a:endParaRPr lang="en-US"/>
          </a:p>
        </p:txBody>
      </p:sp>
      <p:sp>
        <p:nvSpPr>
          <p:cNvPr id="4" name="Footer Placeholder 3">
            <a:extLst>
              <a:ext uri="{FF2B5EF4-FFF2-40B4-BE49-F238E27FC236}">
                <a16:creationId xmlns:a16="http://schemas.microsoft.com/office/drawing/2014/main" id="{F5B3E9A9-E620-DD33-B47D-FE0977BE12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C5FC0F6-9C10-214E-B81C-28896AF2E2CC}"/>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615075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7101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13235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01686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81761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67907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115979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04493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66311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595401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5670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791817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749937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22805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219713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F2-1F4B-8215-C719-93A62329EE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C8927E-78B3-EDCB-9D92-A884C4617D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16712C-9BDD-EAB1-A920-DBDE6EC07166}"/>
              </a:ext>
            </a:extLst>
          </p:cNvPr>
          <p:cNvSpPr>
            <a:spLocks noGrp="1"/>
          </p:cNvSpPr>
          <p:nvPr>
            <p:ph type="dt" sz="half" idx="10"/>
          </p:nvPr>
        </p:nvSpPr>
        <p:spPr/>
        <p:txBody>
          <a:bodyPr/>
          <a:lstStyle/>
          <a:p>
            <a:fld id="{8619A3E3-F753-4FD4-9EFE-4A6EF878B3AC}" type="datetime1">
              <a:rPr lang="en-US" smtClean="0"/>
              <a:t>1/30/2025</a:t>
            </a:fld>
            <a:endParaRPr lang="en-US"/>
          </a:p>
        </p:txBody>
      </p:sp>
      <p:sp>
        <p:nvSpPr>
          <p:cNvPr id="5" name="Footer Placeholder 4">
            <a:extLst>
              <a:ext uri="{FF2B5EF4-FFF2-40B4-BE49-F238E27FC236}">
                <a16:creationId xmlns:a16="http://schemas.microsoft.com/office/drawing/2014/main" id="{077EDA6F-4EED-3E4B-0512-C3F5C3F5D5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1A42-4459-4EAF-37E9-4CB0F69C0907}"/>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6338545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F11A0-FBFE-E799-3465-216A6350B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3C7FCF-0071-A1E6-C5B3-68D89148DA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06C38F-CBEB-648C-E0F1-28AC0D427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C1E11-C8EB-2A06-ED87-E63C532739ED}"/>
              </a:ext>
            </a:extLst>
          </p:cNvPr>
          <p:cNvSpPr>
            <a:spLocks noGrp="1"/>
          </p:cNvSpPr>
          <p:nvPr>
            <p:ph type="dt" sz="half" idx="10"/>
          </p:nvPr>
        </p:nvSpPr>
        <p:spPr/>
        <p:txBody>
          <a:bodyPr/>
          <a:lstStyle/>
          <a:p>
            <a:fld id="{F9686CE6-43C4-4028-9E36-9FFA7E9AB9B9}" type="datetime1">
              <a:rPr lang="en-US" smtClean="0"/>
              <a:t>1/30/2025</a:t>
            </a:fld>
            <a:endParaRPr lang="en-US"/>
          </a:p>
        </p:txBody>
      </p:sp>
      <p:sp>
        <p:nvSpPr>
          <p:cNvPr id="6" name="Footer Placeholder 5">
            <a:extLst>
              <a:ext uri="{FF2B5EF4-FFF2-40B4-BE49-F238E27FC236}">
                <a16:creationId xmlns:a16="http://schemas.microsoft.com/office/drawing/2014/main" id="{53EB3E7F-1AFC-63CB-E4D4-1403B5B157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D6442C-ECD9-D233-D9B8-B76AD1FDF786}"/>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2468318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E163E-D7B1-7F47-BBA8-9C9FC0A22E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92F165-2957-0AE1-EB0B-15A38ADC56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B1582-F5FC-BD5D-13BC-289A294E84AF}"/>
              </a:ext>
            </a:extLst>
          </p:cNvPr>
          <p:cNvSpPr>
            <a:spLocks noGrp="1"/>
          </p:cNvSpPr>
          <p:nvPr>
            <p:ph type="dt" sz="half" idx="10"/>
          </p:nvPr>
        </p:nvSpPr>
        <p:spPr/>
        <p:txBody>
          <a:bodyPr/>
          <a:lstStyle/>
          <a:p>
            <a:fld id="{A834AF0D-ACD8-435B-9AFD-5557FFC6860B}" type="datetime1">
              <a:rPr lang="en-US" smtClean="0"/>
              <a:t>1/30/2025</a:t>
            </a:fld>
            <a:endParaRPr lang="en-US"/>
          </a:p>
        </p:txBody>
      </p:sp>
      <p:sp>
        <p:nvSpPr>
          <p:cNvPr id="5" name="Footer Placeholder 4">
            <a:extLst>
              <a:ext uri="{FF2B5EF4-FFF2-40B4-BE49-F238E27FC236}">
                <a16:creationId xmlns:a16="http://schemas.microsoft.com/office/drawing/2014/main" id="{AB5E325F-209C-E6A0-6097-F45F9E8C7F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CF6501-7937-51E6-B84E-0983498DC37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4360688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FDCED-A0B4-069B-B42E-863F04DA59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55A981-550A-8E45-21C8-9AD05854F41E}"/>
              </a:ext>
            </a:extLst>
          </p:cNvPr>
          <p:cNvSpPr>
            <a:spLocks noGrp="1"/>
          </p:cNvSpPr>
          <p:nvPr>
            <p:ph type="dt" sz="half" idx="10"/>
          </p:nvPr>
        </p:nvSpPr>
        <p:spPr/>
        <p:txBody>
          <a:bodyPr/>
          <a:lstStyle/>
          <a:p>
            <a:fld id="{768048E2-6DC5-44D8-BF31-36211E80C724}" type="datetime1">
              <a:rPr lang="en-US" smtClean="0"/>
              <a:t>1/30/2025</a:t>
            </a:fld>
            <a:endParaRPr lang="en-US"/>
          </a:p>
        </p:txBody>
      </p:sp>
      <p:sp>
        <p:nvSpPr>
          <p:cNvPr id="4" name="Footer Placeholder 3">
            <a:extLst>
              <a:ext uri="{FF2B5EF4-FFF2-40B4-BE49-F238E27FC236}">
                <a16:creationId xmlns:a16="http://schemas.microsoft.com/office/drawing/2014/main" id="{F5B3E9A9-E620-DD33-B47D-FE0977BE12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C5FC0F6-9C10-214E-B81C-28896AF2E2CC}"/>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517977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35628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39213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306155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978106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65171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950602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037655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010447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2245800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504188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0978119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51554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0295560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7200315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0.xml"/><Relationship Id="rId7"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32CD62-E410-4A02-8B97-F5BFCA2BEFCC}" type="datetime1">
              <a:rPr lang="en-US" smtClean="0"/>
              <a:t>1/30/2025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33546172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37284885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50766485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789579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713" r:id="rId3"/>
    <p:sldLayoutId id="2147483714" r:id="rId4"/>
    <p:sldLayoutId id="2147483715" r:id="rId5"/>
    <p:sldLayoutId id="214748371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03449539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8380876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471666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hyperlink" Target="https://www.bath.ac.uk/guides/feedback-on-your-assignments-what-it-is-and-how-to-use-it/#summary-and-next-steps" TargetMode="External"/><Relationship Id="rId2" Type="http://schemas.openxmlformats.org/officeDocument/2006/relationships/hyperlink" Target="https://www.abdn.ac.uk/toolkit/documents/uploads/examplesofacademicfeedback.pdf" TargetMode="Externa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hyperlink" Target="https://blog-youth-development-insight.extension.umn.edu/2018/11/civil-discourse-this-years-hot-topic.html" TargetMode="External"/><Relationship Id="rId2" Type="http://schemas.openxmlformats.org/officeDocument/2006/relationships/image" Target="../media/image35.jpg"/><Relationship Id="rId1" Type="http://schemas.openxmlformats.org/officeDocument/2006/relationships/slideLayout" Target="../slideLayouts/slideLayout22.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3" Type="http://schemas.openxmlformats.org/officeDocument/2006/relationships/hyperlink" Target="https://childrens-participation.org/" TargetMode="External"/><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onlinelibrary.wiley.com/doi/epdf/10.1111/1467-9256.00173" TargetMode="Externa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onlinelibrary.wiley.com/doi/epdf/10.1111/1467-9256.00173" TargetMode="External"/><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i1.wp.com/salmapatel.co.uk/wp-content/uploads/2017/05/Ontology-and-epistmeology-v4.jpg" TargetMode="External"/><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22.xml"/><Relationship Id="rId1" Type="http://schemas.openxmlformats.org/officeDocument/2006/relationships/video" Target="https://www.youtube.com/embed/MlU22hTyIs4"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2" Type="http://schemas.openxmlformats.org/officeDocument/2006/relationships/hyperlink" Target="https://doi.org/10.1080/03004279.2020.1760330" TargetMode="External"/><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5513" y="709354"/>
            <a:ext cx="11578832" cy="1706880"/>
          </a:xfrm>
        </p:spPr>
        <p:txBody>
          <a:bodyPr>
            <a:normAutofit fontScale="90000"/>
          </a:bodyPr>
          <a:lstStyle/>
          <a:p>
            <a:r>
              <a:rPr lang="en-US" sz="6700" dirty="0">
                <a:effectLst/>
                <a:latin typeface="+mn-lt"/>
                <a:ea typeface="Calibri" panose="020F0502020204030204" pitchFamily="34" charset="0"/>
              </a:rPr>
              <a:t>			</a:t>
            </a:r>
            <a:br>
              <a:rPr lang="en-US" sz="6700" dirty="0">
                <a:effectLst/>
                <a:latin typeface="+mn-lt"/>
                <a:ea typeface="Calibri" panose="020F0502020204030204" pitchFamily="34" charset="0"/>
              </a:rPr>
            </a:br>
            <a:br>
              <a:rPr lang="en-US" sz="6700" dirty="0">
                <a:effectLst/>
                <a:latin typeface="+mn-lt"/>
                <a:ea typeface="Calibri" panose="020F0502020204030204" pitchFamily="34" charset="0"/>
              </a:rPr>
            </a:br>
            <a:br>
              <a:rPr lang="en-US" sz="6700" dirty="0">
                <a:effectLst/>
                <a:latin typeface="+mn-lt"/>
                <a:ea typeface="Calibri" panose="020F0502020204030204" pitchFamily="34" charset="0"/>
              </a:rPr>
            </a:br>
            <a:br>
              <a:rPr lang="cy-GB" sz="6700" noProof="0" dirty="0">
                <a:effectLst/>
                <a:latin typeface="+mn-lt"/>
                <a:ea typeface="Calibri" panose="020F0502020204030204" pitchFamily="34" charset="0"/>
              </a:rPr>
            </a:br>
            <a:r>
              <a:rPr lang="en-GB" sz="4000" dirty="0"/>
              <a:t>ECGE7005Q </a:t>
            </a:r>
            <a:br>
              <a:rPr lang="en-GB" sz="4000" dirty="0"/>
            </a:br>
            <a:r>
              <a:rPr lang="en-GB" sz="4000" dirty="0"/>
              <a:t>ATHRONIAETH AC ARFER YMCHWIL CYMDEITHASOL /</a:t>
            </a:r>
            <a:br>
              <a:rPr lang="en-GB" sz="4000" dirty="0"/>
            </a:br>
            <a:r>
              <a:rPr lang="en-GB" sz="4000" dirty="0"/>
              <a:t> Philosophy and Practice of Social Research</a:t>
            </a:r>
            <a:endParaRPr lang="cy-GB" sz="4000" noProof="0" dirty="0"/>
          </a:p>
        </p:txBody>
      </p:sp>
      <p:sp>
        <p:nvSpPr>
          <p:cNvPr id="3" name="Subtitle 2"/>
          <p:cNvSpPr>
            <a:spLocks noGrp="1"/>
          </p:cNvSpPr>
          <p:nvPr>
            <p:ph type="subTitle" idx="1"/>
          </p:nvPr>
        </p:nvSpPr>
        <p:spPr/>
        <p:txBody>
          <a:bodyPr vert="horz" lIns="91440" tIns="91440" rIns="91440" bIns="91440" rtlCol="0" anchor="t">
            <a:normAutofit/>
          </a:bodyPr>
          <a:lstStyle/>
          <a:p>
            <a:r>
              <a:rPr lang="cy-GB" noProof="0" dirty="0"/>
              <a:t>Alison Murphy</a:t>
            </a:r>
            <a:endParaRPr lang="cy-GB" dirty="0"/>
          </a:p>
        </p:txBody>
      </p:sp>
      <p:pic>
        <p:nvPicPr>
          <p:cNvPr id="4" name="Picture 3"/>
          <p:cNvPicPr>
            <a:picLocks noChangeAspect="1"/>
          </p:cNvPicPr>
          <p:nvPr/>
        </p:nvPicPr>
        <p:blipFill>
          <a:blip r:embed="rId2"/>
          <a:stretch>
            <a:fillRect/>
          </a:stretch>
        </p:blipFill>
        <p:spPr>
          <a:xfrm>
            <a:off x="7160029" y="2541652"/>
            <a:ext cx="4624387" cy="3082925"/>
          </a:xfrm>
          <a:prstGeom prst="rect">
            <a:avLst/>
          </a:prstGeom>
        </p:spPr>
      </p:pic>
      <p:pic>
        <p:nvPicPr>
          <p:cNvPr id="1026" name="Picture 2">
            <a:extLst>
              <a:ext uri="{FF2B5EF4-FFF2-40B4-BE49-F238E27FC236}">
                <a16:creationId xmlns:a16="http://schemas.microsoft.com/office/drawing/2014/main" id="{2BDA31BF-A1E3-46DD-9460-0F5B0142A5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052" y="127763"/>
            <a:ext cx="3048000" cy="53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3873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178F13-A501-D229-2E69-F449AA6C688C}"/>
              </a:ext>
            </a:extLst>
          </p:cNvPr>
          <p:cNvSpPr>
            <a:spLocks noGrp="1"/>
          </p:cNvSpPr>
          <p:nvPr>
            <p:ph type="title"/>
          </p:nvPr>
        </p:nvSpPr>
        <p:spPr/>
        <p:txBody>
          <a:bodyPr/>
          <a:lstStyle/>
          <a:p>
            <a:r>
              <a:rPr lang="cy-GB" noProof="0" dirty="0">
                <a:solidFill>
                  <a:srgbClr val="000001"/>
                </a:solidFill>
              </a:rPr>
              <a:t>AMSERLEN HEDDIW</a:t>
            </a:r>
            <a:br>
              <a:rPr lang="cy-GB" noProof="0" dirty="0">
                <a:solidFill>
                  <a:srgbClr val="000001"/>
                </a:solidFill>
              </a:rPr>
            </a:br>
            <a:r>
              <a:rPr lang="cy-GB" noProof="0" dirty="0">
                <a:solidFill>
                  <a:srgbClr val="000001"/>
                </a:solidFill>
              </a:rPr>
              <a:t>TIMETABLE </a:t>
            </a:r>
            <a:r>
              <a:rPr lang="cy-GB" dirty="0">
                <a:solidFill>
                  <a:srgbClr val="000001"/>
                </a:solidFill>
              </a:rPr>
              <a:t>f</a:t>
            </a:r>
            <a:r>
              <a:rPr lang="cy-GB" noProof="0" dirty="0">
                <a:solidFill>
                  <a:srgbClr val="000001"/>
                </a:solidFill>
              </a:rPr>
              <a:t>or </a:t>
            </a:r>
            <a:r>
              <a:rPr lang="cy-GB" dirty="0">
                <a:solidFill>
                  <a:srgbClr val="000001"/>
                </a:solidFill>
              </a:rPr>
              <a:t>t</a:t>
            </a:r>
            <a:r>
              <a:rPr lang="cy-GB" noProof="0" dirty="0" err="1">
                <a:solidFill>
                  <a:srgbClr val="000001"/>
                </a:solidFill>
              </a:rPr>
              <a:t>oday</a:t>
            </a:r>
            <a:endParaRPr lang="en-GB" dirty="0"/>
          </a:p>
        </p:txBody>
      </p:sp>
      <p:sp>
        <p:nvSpPr>
          <p:cNvPr id="5" name="Content Placeholder 4">
            <a:extLst>
              <a:ext uri="{FF2B5EF4-FFF2-40B4-BE49-F238E27FC236}">
                <a16:creationId xmlns:a16="http://schemas.microsoft.com/office/drawing/2014/main" id="{A5CB3FAF-D987-76A2-921E-1E709E0E7F83}"/>
              </a:ext>
            </a:extLst>
          </p:cNvPr>
          <p:cNvSpPr>
            <a:spLocks noGrp="1"/>
          </p:cNvSpPr>
          <p:nvPr>
            <p:ph sz="half" idx="1"/>
          </p:nvPr>
        </p:nvSpPr>
        <p:spPr/>
        <p:txBody>
          <a:bodyPr>
            <a:normAutofit/>
          </a:bodyPr>
          <a:lstStyle/>
          <a:p>
            <a:r>
              <a:rPr lang="en-GB" dirty="0" err="1"/>
              <a:t>Adborth</a:t>
            </a:r>
            <a:r>
              <a:rPr lang="en-GB" dirty="0"/>
              <a:t> – </a:t>
            </a:r>
            <a:r>
              <a:rPr lang="en-GB" dirty="0" err="1"/>
              <a:t>Cau’r</a:t>
            </a:r>
            <a:r>
              <a:rPr lang="en-GB" dirty="0"/>
              <a:t> </a:t>
            </a:r>
            <a:r>
              <a:rPr lang="en-GB" dirty="0" err="1"/>
              <a:t>ddolen</a:t>
            </a:r>
            <a:r>
              <a:rPr lang="en-GB" dirty="0"/>
              <a:t>, </a:t>
            </a:r>
            <a:r>
              <a:rPr lang="en-GB" dirty="0" err="1"/>
              <a:t>cyflwyniad</a:t>
            </a:r>
            <a:r>
              <a:rPr lang="en-GB" dirty="0"/>
              <a:t> </a:t>
            </a:r>
            <a:r>
              <a:rPr lang="en-GB" dirty="0" err="1"/>
              <a:t>i’r</a:t>
            </a:r>
            <a:r>
              <a:rPr lang="en-GB" dirty="0"/>
              <a:t> </a:t>
            </a:r>
            <a:r>
              <a:rPr lang="en-GB" dirty="0" err="1"/>
              <a:t>modwl</a:t>
            </a:r>
            <a:r>
              <a:rPr lang="en-GB" dirty="0"/>
              <a:t> </a:t>
            </a:r>
            <a:r>
              <a:rPr lang="en-GB" dirty="0" err="1"/>
              <a:t>a’r</a:t>
            </a:r>
            <a:r>
              <a:rPr lang="en-GB" dirty="0"/>
              <a:t> </a:t>
            </a:r>
            <a:r>
              <a:rPr lang="en-GB" dirty="0" err="1"/>
              <a:t>asesiad</a:t>
            </a:r>
            <a:r>
              <a:rPr lang="en-GB" dirty="0"/>
              <a:t> a </a:t>
            </a:r>
            <a:r>
              <a:rPr lang="en-GB" dirty="0" err="1"/>
              <a:t>diffinio</a:t>
            </a:r>
            <a:r>
              <a:rPr lang="en-GB" dirty="0"/>
              <a:t> </a:t>
            </a:r>
            <a:r>
              <a:rPr lang="en-GB" dirty="0" err="1"/>
              <a:t>ymchwil</a:t>
            </a:r>
            <a:r>
              <a:rPr lang="en-GB" dirty="0"/>
              <a:t> </a:t>
            </a:r>
            <a:r>
              <a:rPr lang="en-GB" dirty="0" err="1"/>
              <a:t>cymdeithasol</a:t>
            </a:r>
            <a:r>
              <a:rPr lang="en-GB" dirty="0"/>
              <a:t> (AM)</a:t>
            </a:r>
          </a:p>
          <a:p>
            <a:r>
              <a:rPr lang="en-GB" dirty="0" err="1"/>
              <a:t>Moeseg</a:t>
            </a:r>
            <a:r>
              <a:rPr lang="en-GB" dirty="0"/>
              <a:t> </a:t>
            </a:r>
            <a:r>
              <a:rPr lang="en-GB" dirty="0" err="1"/>
              <a:t>ymchwil</a:t>
            </a:r>
            <a:r>
              <a:rPr lang="en-GB" dirty="0"/>
              <a:t> </a:t>
            </a:r>
            <a:r>
              <a:rPr lang="en-GB" dirty="0" err="1"/>
              <a:t>cymdeithasol</a:t>
            </a:r>
            <a:r>
              <a:rPr lang="en-GB" dirty="0"/>
              <a:t> (</a:t>
            </a:r>
            <a:r>
              <a:rPr lang="en-GB" dirty="0" err="1"/>
              <a:t>DW</a:t>
            </a:r>
            <a:r>
              <a:rPr lang="en-GB" dirty="0"/>
              <a:t>)</a:t>
            </a:r>
          </a:p>
          <a:p>
            <a:r>
              <a:rPr lang="en-GB" dirty="0" err="1"/>
              <a:t>Ymchwil</a:t>
            </a:r>
            <a:r>
              <a:rPr lang="en-GB" dirty="0"/>
              <a:t> </a:t>
            </a:r>
            <a:r>
              <a:rPr lang="en-GB" dirty="0" err="1"/>
              <a:t>gyda</a:t>
            </a:r>
            <a:r>
              <a:rPr lang="en-GB" dirty="0"/>
              <a:t> </a:t>
            </a:r>
            <a:r>
              <a:rPr lang="en-GB" dirty="0" err="1"/>
              <a:t>phlant</a:t>
            </a:r>
            <a:r>
              <a:rPr lang="en-GB" dirty="0"/>
              <a:t>/</a:t>
            </a:r>
            <a:r>
              <a:rPr lang="en-GB" dirty="0" err="1"/>
              <a:t>ar</a:t>
            </a:r>
            <a:r>
              <a:rPr lang="en-GB" dirty="0"/>
              <a:t> </a:t>
            </a:r>
            <a:r>
              <a:rPr lang="en-GB" dirty="0" err="1"/>
              <a:t>blant</a:t>
            </a:r>
            <a:r>
              <a:rPr lang="en-GB" dirty="0"/>
              <a:t> (JP)</a:t>
            </a:r>
          </a:p>
        </p:txBody>
      </p:sp>
      <p:sp>
        <p:nvSpPr>
          <p:cNvPr id="6" name="Content Placeholder 5">
            <a:extLst>
              <a:ext uri="{FF2B5EF4-FFF2-40B4-BE49-F238E27FC236}">
                <a16:creationId xmlns:a16="http://schemas.microsoft.com/office/drawing/2014/main" id="{51D10498-7363-E7EA-7EFC-30CB120C0275}"/>
              </a:ext>
            </a:extLst>
          </p:cNvPr>
          <p:cNvSpPr>
            <a:spLocks noGrp="1"/>
          </p:cNvSpPr>
          <p:nvPr>
            <p:ph sz="half" idx="2"/>
          </p:nvPr>
        </p:nvSpPr>
        <p:spPr/>
        <p:txBody>
          <a:bodyPr>
            <a:normAutofit/>
          </a:bodyPr>
          <a:lstStyle/>
          <a:p>
            <a:pPr fontAlgn="base">
              <a:lnSpc>
                <a:spcPct val="107000"/>
              </a:lnSpc>
              <a:spcAft>
                <a:spcPts val="800"/>
              </a:spcAft>
            </a:pPr>
            <a:r>
              <a:rPr lang="en-GB" kern="0" dirty="0">
                <a:effectLst/>
                <a:latin typeface="Calibri" panose="020F0502020204030204" pitchFamily="34" charset="0"/>
                <a:ea typeface="Times New Roman" panose="02020603050405020304" pitchFamily="18" charset="0"/>
                <a:cs typeface="Calibri" panose="020F0502020204030204" pitchFamily="34" charset="0"/>
              </a:rPr>
              <a:t>Feedback – Closing the Loop, introduction to module and assessment and defining social research. (AM)</a:t>
            </a:r>
          </a:p>
          <a:p>
            <a:pPr fontAlgn="base">
              <a:lnSpc>
                <a:spcPct val="107000"/>
              </a:lnSpc>
              <a:spcAft>
                <a:spcPts val="800"/>
              </a:spcAft>
            </a:pPr>
            <a:r>
              <a:rPr lang="en-GB" kern="0" dirty="0">
                <a:effectLst/>
                <a:latin typeface="Calibri" panose="020F0502020204030204" pitchFamily="34" charset="0"/>
                <a:ea typeface="Times New Roman" panose="02020603050405020304" pitchFamily="18" charset="0"/>
                <a:cs typeface="Calibri" panose="020F0502020204030204" pitchFamily="34" charset="0"/>
              </a:rPr>
              <a:t>Research with/on children (AM)</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fontAlgn="base">
              <a:lnSpc>
                <a:spcPct val="107000"/>
              </a:lnSpc>
              <a:spcAft>
                <a:spcPts val="800"/>
              </a:spcAft>
            </a:pPr>
            <a:r>
              <a:rPr lang="en-GB" kern="0" dirty="0">
                <a:effectLst/>
                <a:latin typeface="Calibri" panose="020F0502020204030204" pitchFamily="34" charset="0"/>
                <a:ea typeface="Times New Roman" panose="02020603050405020304" pitchFamily="18" charset="0"/>
                <a:cs typeface="Calibri" panose="020F0502020204030204" pitchFamily="34" charset="0"/>
              </a:rPr>
              <a:t>Ethics of social research (DW)</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442479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9922D0-1A99-7EB3-8010-85AB2377E37A}"/>
              </a:ext>
            </a:extLst>
          </p:cNvPr>
          <p:cNvSpPr>
            <a:spLocks noGrp="1"/>
          </p:cNvSpPr>
          <p:nvPr>
            <p:ph type="title"/>
          </p:nvPr>
        </p:nvSpPr>
        <p:spPr/>
        <p:txBody>
          <a:bodyPr>
            <a:normAutofit/>
          </a:bodyPr>
          <a:lstStyle/>
          <a:p>
            <a:r>
              <a:rPr lang="en-GB" dirty="0" err="1"/>
              <a:t>CAU’R</a:t>
            </a:r>
            <a:r>
              <a:rPr lang="en-GB" dirty="0"/>
              <a:t> </a:t>
            </a:r>
            <a:r>
              <a:rPr lang="en-GB" dirty="0" err="1"/>
              <a:t>DDOLEN</a:t>
            </a:r>
            <a:r>
              <a:rPr lang="en-GB" dirty="0"/>
              <a:t> – </a:t>
            </a:r>
            <a:r>
              <a:rPr lang="en-GB" dirty="0" err="1"/>
              <a:t>DEFNYDDIO’CH</a:t>
            </a:r>
            <a:r>
              <a:rPr lang="en-GB" dirty="0"/>
              <a:t> </a:t>
            </a:r>
            <a:r>
              <a:rPr lang="en-GB" dirty="0" err="1"/>
              <a:t>ADBORTH</a:t>
            </a:r>
            <a:br>
              <a:rPr lang="en-GB" dirty="0"/>
            </a:br>
            <a:r>
              <a:rPr lang="en-GB" dirty="0"/>
              <a:t>Closing the loop – using your feedback</a:t>
            </a:r>
          </a:p>
        </p:txBody>
      </p:sp>
      <p:sp>
        <p:nvSpPr>
          <p:cNvPr id="5" name="Content Placeholder 4">
            <a:extLst>
              <a:ext uri="{FF2B5EF4-FFF2-40B4-BE49-F238E27FC236}">
                <a16:creationId xmlns:a16="http://schemas.microsoft.com/office/drawing/2014/main" id="{E53A148E-4357-05D2-66FC-3596F1F2750F}"/>
              </a:ext>
            </a:extLst>
          </p:cNvPr>
          <p:cNvSpPr>
            <a:spLocks noGrp="1"/>
          </p:cNvSpPr>
          <p:nvPr>
            <p:ph sz="half" idx="1"/>
          </p:nvPr>
        </p:nvSpPr>
        <p:spPr>
          <a:xfrm>
            <a:off x="670560" y="2017343"/>
            <a:ext cx="5009804" cy="3448595"/>
          </a:xfrm>
        </p:spPr>
        <p:txBody>
          <a:bodyPr>
            <a:normAutofit fontScale="70000" lnSpcReduction="20000"/>
          </a:bodyPr>
          <a:lstStyle/>
          <a:p>
            <a:r>
              <a:rPr lang="cy-GB" dirty="0"/>
              <a:t>Pam? Arf grymus ar gyfer dysgu a datblygu, canllaw ar gyfer ymddygiad dysgu yn y dyfodol</a:t>
            </a:r>
          </a:p>
          <a:p>
            <a:r>
              <a:rPr lang="cy-GB" dirty="0"/>
              <a:t>Sut?</a:t>
            </a:r>
          </a:p>
          <a:p>
            <a:pPr lvl="1"/>
            <a:r>
              <a:rPr lang="cy-GB" dirty="0"/>
              <a:t>Darllen eich adborth a’i ddeall</a:t>
            </a:r>
          </a:p>
          <a:p>
            <a:pPr lvl="1"/>
            <a:r>
              <a:rPr lang="cy-GB" dirty="0"/>
              <a:t>Cofnodi eich adborth – creu system storio ar gyfer eich adborth</a:t>
            </a:r>
          </a:p>
          <a:p>
            <a:r>
              <a:rPr lang="cy-GB" dirty="0"/>
              <a:t>Camau nesaf?</a:t>
            </a:r>
          </a:p>
          <a:p>
            <a:pPr lvl="1"/>
            <a:r>
              <a:rPr lang="cy-GB" dirty="0"/>
              <a:t>Trafodaeth cyfoedion?</a:t>
            </a:r>
          </a:p>
          <a:p>
            <a:pPr lvl="1"/>
            <a:r>
              <a:rPr lang="cy-GB" dirty="0"/>
              <a:t>Cynllun gweithredu personol?</a:t>
            </a:r>
          </a:p>
          <a:p>
            <a:pPr lvl="1"/>
            <a:r>
              <a:rPr lang="cy-GB" dirty="0"/>
              <a:t>Ailedrych ar adborth wrth ddrafftio’r asesiad nesaf?</a:t>
            </a:r>
          </a:p>
          <a:p>
            <a:pPr lvl="1"/>
            <a:r>
              <a:rPr lang="cy-GB" dirty="0"/>
              <a:t>Datblygu rhestr wirio adborth ac ychwanegu at hon trwy gydol y cwrs</a:t>
            </a:r>
          </a:p>
        </p:txBody>
      </p:sp>
      <p:sp>
        <p:nvSpPr>
          <p:cNvPr id="6" name="Content Placeholder 5">
            <a:extLst>
              <a:ext uri="{FF2B5EF4-FFF2-40B4-BE49-F238E27FC236}">
                <a16:creationId xmlns:a16="http://schemas.microsoft.com/office/drawing/2014/main" id="{47F0DB1D-6DA7-1565-935A-2B5DF0570B27}"/>
              </a:ext>
            </a:extLst>
          </p:cNvPr>
          <p:cNvSpPr>
            <a:spLocks noGrp="1"/>
          </p:cNvSpPr>
          <p:nvPr>
            <p:ph sz="half" idx="2"/>
          </p:nvPr>
        </p:nvSpPr>
        <p:spPr>
          <a:xfrm>
            <a:off x="6172200" y="2017343"/>
            <a:ext cx="5181600" cy="4159620"/>
          </a:xfrm>
        </p:spPr>
        <p:txBody>
          <a:bodyPr>
            <a:normAutofit fontScale="70000" lnSpcReduction="20000"/>
          </a:bodyPr>
          <a:lstStyle/>
          <a:p>
            <a:r>
              <a:rPr lang="en-GB" dirty="0"/>
              <a:t>Why? Powerful tool for learning and development, guide for future learning behaviour</a:t>
            </a:r>
          </a:p>
          <a:p>
            <a:r>
              <a:rPr lang="en-GB" dirty="0"/>
              <a:t>How? </a:t>
            </a:r>
          </a:p>
          <a:p>
            <a:pPr lvl="1"/>
            <a:r>
              <a:rPr lang="en-GB" dirty="0"/>
              <a:t>Reading your feedback and understanding it</a:t>
            </a:r>
          </a:p>
          <a:p>
            <a:pPr lvl="1"/>
            <a:r>
              <a:rPr lang="en-GB" dirty="0"/>
              <a:t>Log your feedback – create a system of storage for your feedback</a:t>
            </a:r>
          </a:p>
          <a:p>
            <a:r>
              <a:rPr lang="en-GB" dirty="0"/>
              <a:t>Next steps?</a:t>
            </a:r>
          </a:p>
          <a:p>
            <a:pPr lvl="1"/>
            <a:r>
              <a:rPr lang="en-GB" dirty="0"/>
              <a:t>Peer discussion? </a:t>
            </a:r>
          </a:p>
          <a:p>
            <a:pPr lvl="1"/>
            <a:r>
              <a:rPr lang="en-GB" dirty="0"/>
              <a:t>Personal action plan? </a:t>
            </a:r>
          </a:p>
          <a:p>
            <a:pPr lvl="1"/>
            <a:r>
              <a:rPr lang="en-GB" dirty="0"/>
              <a:t>Revisit feedback when drafting next assessment?</a:t>
            </a:r>
          </a:p>
          <a:p>
            <a:pPr lvl="1"/>
            <a:r>
              <a:rPr lang="en-GB" dirty="0"/>
              <a:t>Develop feedback checklist and keep adding to this throughout the course</a:t>
            </a:r>
          </a:p>
        </p:txBody>
      </p:sp>
    </p:spTree>
    <p:extLst>
      <p:ext uri="{BB962C8B-B14F-4D97-AF65-F5344CB8AC3E}">
        <p14:creationId xmlns:p14="http://schemas.microsoft.com/office/powerpoint/2010/main" val="1098199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F4700-DF67-7605-0EA0-3A3DE9B47384}"/>
              </a:ext>
            </a:extLst>
          </p:cNvPr>
          <p:cNvSpPr>
            <a:spLocks noGrp="1"/>
          </p:cNvSpPr>
          <p:nvPr>
            <p:ph type="title"/>
          </p:nvPr>
        </p:nvSpPr>
        <p:spPr/>
        <p:txBody>
          <a:bodyPr/>
          <a:lstStyle/>
          <a:p>
            <a:r>
              <a:rPr lang="en-GB" dirty="0" err="1"/>
              <a:t>ARFAU</a:t>
            </a:r>
            <a:r>
              <a:rPr lang="en-GB" dirty="0"/>
              <a:t> </a:t>
            </a:r>
            <a:r>
              <a:rPr lang="en-GB" dirty="0" err="1"/>
              <a:t>DEFNYDDIOL</a:t>
            </a:r>
            <a:br>
              <a:rPr lang="en-GB" dirty="0"/>
            </a:br>
            <a:r>
              <a:rPr lang="en-GB" dirty="0"/>
              <a:t>Useful tools</a:t>
            </a:r>
          </a:p>
        </p:txBody>
      </p:sp>
      <p:sp>
        <p:nvSpPr>
          <p:cNvPr id="5" name="Content Placeholder 4">
            <a:extLst>
              <a:ext uri="{FF2B5EF4-FFF2-40B4-BE49-F238E27FC236}">
                <a16:creationId xmlns:a16="http://schemas.microsoft.com/office/drawing/2014/main" id="{F65833D6-736D-8C44-3AAD-7AB1963C5B1E}"/>
              </a:ext>
            </a:extLst>
          </p:cNvPr>
          <p:cNvSpPr>
            <a:spLocks noGrp="1"/>
          </p:cNvSpPr>
          <p:nvPr>
            <p:ph idx="1"/>
          </p:nvPr>
        </p:nvSpPr>
        <p:spPr/>
        <p:txBody>
          <a:bodyPr/>
          <a:lstStyle/>
          <a:p>
            <a:r>
              <a:rPr lang="en-GB" dirty="0">
                <a:hlinkClick r:id="rId2"/>
              </a:rPr>
              <a:t>examplesofacademicfeedback.pdf (abdn.ac.uk)</a:t>
            </a:r>
            <a:endParaRPr lang="en-GB" dirty="0"/>
          </a:p>
          <a:p>
            <a:r>
              <a:rPr lang="en-GB" dirty="0">
                <a:hlinkClick r:id="rId3"/>
              </a:rPr>
              <a:t>Feedback on your assignments: what it is and how to use it (bath.ac.uk)</a:t>
            </a:r>
            <a:endParaRPr lang="en-GB" dirty="0"/>
          </a:p>
          <a:p>
            <a:endParaRPr lang="en-GB" dirty="0"/>
          </a:p>
          <a:p>
            <a:endParaRPr lang="en-GB" dirty="0"/>
          </a:p>
        </p:txBody>
      </p:sp>
    </p:spTree>
    <p:extLst>
      <p:ext uri="{BB962C8B-B14F-4D97-AF65-F5344CB8AC3E}">
        <p14:creationId xmlns:p14="http://schemas.microsoft.com/office/powerpoint/2010/main" val="1403634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9A62-85E0-43F1-8530-93A0D15B0452}"/>
              </a:ext>
            </a:extLst>
          </p:cNvPr>
          <p:cNvSpPr>
            <a:spLocks noGrp="1"/>
          </p:cNvSpPr>
          <p:nvPr>
            <p:ph type="title"/>
          </p:nvPr>
        </p:nvSpPr>
        <p:spPr/>
        <p:txBody>
          <a:bodyPr/>
          <a:lstStyle/>
          <a:p>
            <a:r>
              <a:rPr lang="cy-GB" noProof="0"/>
              <a:t>Amcanion y Modwl		</a:t>
            </a:r>
            <a:r>
              <a:rPr lang="cy-GB" noProof="0" err="1"/>
              <a:t>Module</a:t>
            </a:r>
            <a:r>
              <a:rPr lang="cy-GB" noProof="0"/>
              <a:t> </a:t>
            </a:r>
            <a:r>
              <a:rPr lang="cy-GB" noProof="0" err="1"/>
              <a:t>Aims</a:t>
            </a:r>
            <a:endParaRPr lang="cy-GB" noProof="0"/>
          </a:p>
        </p:txBody>
      </p:sp>
      <p:sp>
        <p:nvSpPr>
          <p:cNvPr id="3" name="Content Placeholder 2">
            <a:extLst>
              <a:ext uri="{FF2B5EF4-FFF2-40B4-BE49-F238E27FC236}">
                <a16:creationId xmlns:a16="http://schemas.microsoft.com/office/drawing/2014/main" id="{9D10E81C-9D29-4821-A84A-DDD1E028B7B3}"/>
              </a:ext>
            </a:extLst>
          </p:cNvPr>
          <p:cNvSpPr>
            <a:spLocks noGrp="1"/>
          </p:cNvSpPr>
          <p:nvPr>
            <p:ph sz="half" idx="1"/>
          </p:nvPr>
        </p:nvSpPr>
        <p:spPr/>
        <p:txBody>
          <a:bodyPr/>
          <a:lstStyle/>
          <a:p>
            <a:r>
              <a:rPr lang="cy-GB" sz="2000" dirty="0">
                <a:effectLst/>
                <a:ea typeface="Times New Roman" panose="02020603050405020304" pitchFamily="18" charset="0"/>
              </a:rPr>
              <a:t>Datblygu gwybodaeth, dealltwriaeth a sgiliau manwl yn ymwneud â </a:t>
            </a:r>
            <a:r>
              <a:rPr lang="cy-GB" sz="2000" dirty="0" err="1">
                <a:effectLst/>
                <a:ea typeface="Times New Roman" panose="02020603050405020304" pitchFamily="18" charset="0"/>
              </a:rPr>
              <a:t>methodolegau</a:t>
            </a:r>
            <a:r>
              <a:rPr lang="cy-GB" sz="2000" dirty="0">
                <a:effectLst/>
                <a:ea typeface="Times New Roman" panose="02020603050405020304" pitchFamily="18" charset="0"/>
              </a:rPr>
              <a:t> ymchwil cymdeithasol a dulliau ymchwil sy’n briodol i ymchwil gydag ac ar gyfer plant ifanc, plant, pobl ifanc, oedolion a grwpiau sydd mewn perygl o gael eu cau allan ac o fewn lleoliadau cymunedol neu gyd-destunau addysgol ehangach. </a:t>
            </a:r>
            <a:r>
              <a:rPr lang="en-GB" sz="2000" dirty="0">
                <a:effectLst/>
                <a:ea typeface="Times New Roman" panose="02020603050405020304" pitchFamily="18" charset="0"/>
              </a:rPr>
              <a:t> </a:t>
            </a:r>
          </a:p>
          <a:p>
            <a:endParaRPr lang="cy-GB" noProof="0" dirty="0"/>
          </a:p>
        </p:txBody>
      </p:sp>
      <p:sp>
        <p:nvSpPr>
          <p:cNvPr id="5" name="Content Placeholder 4">
            <a:extLst>
              <a:ext uri="{FF2B5EF4-FFF2-40B4-BE49-F238E27FC236}">
                <a16:creationId xmlns:a16="http://schemas.microsoft.com/office/drawing/2014/main" id="{3E60CCB2-EB96-4D4A-BC52-FDFB7153E44E}"/>
              </a:ext>
            </a:extLst>
          </p:cNvPr>
          <p:cNvSpPr>
            <a:spLocks noGrp="1"/>
          </p:cNvSpPr>
          <p:nvPr>
            <p:ph sz="half" idx="2"/>
          </p:nvPr>
        </p:nvSpPr>
        <p:spPr/>
        <p:txBody>
          <a:bodyPr/>
          <a:lstStyle/>
          <a:p>
            <a:r>
              <a:rPr lang="en-GB" sz="2000" dirty="0"/>
              <a:t>To develop in-depth knowledge, understanding and skills of social research methodologies and research methods appropriate to research with and for young children, children, young people, adults and groups who are at risk of exclusion and within wider community settings or educational contexts.</a:t>
            </a:r>
          </a:p>
          <a:p>
            <a:endParaRPr lang="cy-GB" noProof="0" dirty="0"/>
          </a:p>
        </p:txBody>
      </p:sp>
      <p:pic>
        <p:nvPicPr>
          <p:cNvPr id="4" name="Picture 2">
            <a:extLst>
              <a:ext uri="{FF2B5EF4-FFF2-40B4-BE49-F238E27FC236}">
                <a16:creationId xmlns:a16="http://schemas.microsoft.com/office/drawing/2014/main" id="{8D8CF4DA-A8AD-4061-B9D8-48883FD54E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768"/>
            <a:ext cx="3048000" cy="53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9668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a:t>DEILLIANNAU DYSGU AR GYFER Y MODWL HWN </a:t>
            </a:r>
            <a:r>
              <a:rPr lang="cy-GB" noProof="0" err="1"/>
              <a:t>Learning</a:t>
            </a:r>
            <a:r>
              <a:rPr lang="cy-GB" noProof="0"/>
              <a:t> </a:t>
            </a:r>
            <a:r>
              <a:rPr lang="cy-GB" noProof="0" err="1"/>
              <a:t>outcomes</a:t>
            </a:r>
            <a:r>
              <a:rPr lang="cy-GB" noProof="0"/>
              <a:t> </a:t>
            </a:r>
            <a:r>
              <a:rPr lang="cy-GB" noProof="0" err="1"/>
              <a:t>for</a:t>
            </a:r>
            <a:r>
              <a:rPr lang="cy-GB" noProof="0"/>
              <a:t> </a:t>
            </a:r>
            <a:r>
              <a:rPr lang="cy-GB" noProof="0" err="1"/>
              <a:t>this</a:t>
            </a:r>
            <a:r>
              <a:rPr lang="cy-GB" noProof="0"/>
              <a:t> </a:t>
            </a:r>
            <a:r>
              <a:rPr lang="cy-GB" noProof="0" err="1"/>
              <a:t>module</a:t>
            </a:r>
            <a:endParaRPr lang="cy-GB" noProof="0"/>
          </a:p>
        </p:txBody>
      </p:sp>
      <p:sp>
        <p:nvSpPr>
          <p:cNvPr id="3" name="Content Placeholder 2"/>
          <p:cNvSpPr>
            <a:spLocks noGrp="1"/>
          </p:cNvSpPr>
          <p:nvPr>
            <p:ph sz="half" idx="1"/>
          </p:nvPr>
        </p:nvSpPr>
        <p:spPr>
          <a:xfrm>
            <a:off x="254924" y="1864195"/>
            <a:ext cx="5837559" cy="3505828"/>
          </a:xfrm>
        </p:spPr>
        <p:txBody>
          <a:bodyPr>
            <a:normAutofit fontScale="62500" lnSpcReduction="20000"/>
          </a:bodyPr>
          <a:lstStyle/>
          <a:p>
            <a:pPr marL="0" indent="0" fontAlgn="base">
              <a:buNone/>
            </a:pPr>
            <a:r>
              <a:rPr lang="en-US" sz="1900" dirty="0" err="1">
                <a:effectLst/>
                <a:ea typeface="Times New Roman" panose="02020603050405020304" pitchFamily="18" charset="0"/>
              </a:rPr>
              <a:t>Ar</a:t>
            </a:r>
            <a:r>
              <a:rPr lang="en-US" sz="1900" dirty="0">
                <a:effectLst/>
                <a:ea typeface="Times New Roman" panose="02020603050405020304" pitchFamily="18" charset="0"/>
              </a:rPr>
              <a:t> </a:t>
            </a:r>
            <a:r>
              <a:rPr lang="en-US" sz="1900" dirty="0" err="1">
                <a:effectLst/>
                <a:ea typeface="Times New Roman" panose="02020603050405020304" pitchFamily="18" charset="0"/>
              </a:rPr>
              <a:t>ôl</a:t>
            </a:r>
            <a:r>
              <a:rPr lang="en-US" sz="1900" dirty="0">
                <a:effectLst/>
                <a:ea typeface="Times New Roman" panose="02020603050405020304" pitchFamily="18" charset="0"/>
              </a:rPr>
              <a:t> </a:t>
            </a:r>
            <a:r>
              <a:rPr lang="en-US" sz="1900" dirty="0" err="1">
                <a:effectLst/>
                <a:ea typeface="Times New Roman" panose="02020603050405020304" pitchFamily="18" charset="0"/>
              </a:rPr>
              <a:t>cwblhau’r</a:t>
            </a:r>
            <a:r>
              <a:rPr lang="en-US" sz="1900" dirty="0">
                <a:effectLst/>
                <a:ea typeface="Times New Roman" panose="02020603050405020304" pitchFamily="18" charset="0"/>
              </a:rPr>
              <a:t> </a:t>
            </a:r>
            <a:r>
              <a:rPr lang="en-US" sz="1900" dirty="0" err="1">
                <a:effectLst/>
                <a:ea typeface="Times New Roman" panose="02020603050405020304" pitchFamily="18" charset="0"/>
              </a:rPr>
              <a:t>modwl</a:t>
            </a:r>
            <a:r>
              <a:rPr lang="en-US" sz="1900" dirty="0">
                <a:effectLst/>
                <a:ea typeface="Times New Roman" panose="02020603050405020304" pitchFamily="18" charset="0"/>
              </a:rPr>
              <a:t> </a:t>
            </a:r>
            <a:r>
              <a:rPr lang="en-US" sz="1900" dirty="0" err="1">
                <a:effectLst/>
                <a:ea typeface="Times New Roman" panose="02020603050405020304" pitchFamily="18" charset="0"/>
              </a:rPr>
              <a:t>hwn</a:t>
            </a:r>
            <a:r>
              <a:rPr lang="en-US" sz="1900" dirty="0">
                <a:effectLst/>
                <a:ea typeface="Times New Roman" panose="02020603050405020304" pitchFamily="18" charset="0"/>
              </a:rPr>
              <a:t> </a:t>
            </a:r>
            <a:r>
              <a:rPr lang="en-US" sz="1900" dirty="0" err="1">
                <a:effectLst/>
                <a:ea typeface="Times New Roman" panose="02020603050405020304" pitchFamily="18" charset="0"/>
              </a:rPr>
              <a:t>yn</a:t>
            </a:r>
            <a:r>
              <a:rPr lang="en-US" sz="1900" dirty="0">
                <a:effectLst/>
                <a:ea typeface="Times New Roman" panose="02020603050405020304" pitchFamily="18" charset="0"/>
              </a:rPr>
              <a:t> </a:t>
            </a:r>
            <a:r>
              <a:rPr lang="en-US" sz="1900" dirty="0" err="1">
                <a:effectLst/>
                <a:ea typeface="Times New Roman" panose="02020603050405020304" pitchFamily="18" charset="0"/>
              </a:rPr>
              <a:t>llwyddiannus</a:t>
            </a:r>
            <a:r>
              <a:rPr lang="en-US" sz="1900" dirty="0">
                <a:effectLst/>
                <a:ea typeface="Times New Roman" panose="02020603050405020304" pitchFamily="18" charset="0"/>
              </a:rPr>
              <a:t>, </a:t>
            </a:r>
            <a:r>
              <a:rPr lang="en-US" sz="1900" dirty="0" err="1">
                <a:effectLst/>
                <a:ea typeface="Times New Roman" panose="02020603050405020304" pitchFamily="18" charset="0"/>
              </a:rPr>
              <a:t>dylai’r</a:t>
            </a:r>
            <a:r>
              <a:rPr lang="en-US" sz="1900" dirty="0">
                <a:effectLst/>
                <a:ea typeface="Times New Roman" panose="02020603050405020304" pitchFamily="18" charset="0"/>
              </a:rPr>
              <a:t> </a:t>
            </a:r>
            <a:r>
              <a:rPr lang="en-US" sz="1900" dirty="0" err="1">
                <a:effectLst/>
                <a:ea typeface="Times New Roman" panose="02020603050405020304" pitchFamily="18" charset="0"/>
              </a:rPr>
              <a:t>myfyriwr</a:t>
            </a:r>
            <a:r>
              <a:rPr lang="en-US" sz="1900" dirty="0">
                <a:effectLst/>
                <a:ea typeface="Times New Roman" panose="02020603050405020304" pitchFamily="18" charset="0"/>
              </a:rPr>
              <a:t> </a:t>
            </a:r>
            <a:r>
              <a:rPr lang="en-US" sz="1900" dirty="0" err="1">
                <a:effectLst/>
                <a:ea typeface="Times New Roman" panose="02020603050405020304" pitchFamily="18" charset="0"/>
              </a:rPr>
              <a:t>allu</a:t>
            </a:r>
            <a:r>
              <a:rPr lang="en-US" sz="1900" dirty="0">
                <a:effectLst/>
                <a:ea typeface="Times New Roman" panose="02020603050405020304" pitchFamily="18" charset="0"/>
              </a:rPr>
              <a:t>:</a:t>
            </a:r>
            <a:r>
              <a:rPr lang="en-GB" sz="1900" dirty="0">
                <a:effectLst/>
                <a:ea typeface="Times New Roman" panose="02020603050405020304" pitchFamily="18" charset="0"/>
              </a:rPr>
              <a:t> </a:t>
            </a:r>
          </a:p>
          <a:p>
            <a:pPr marL="342900" lvl="0" indent="-342900" fontAlgn="base">
              <a:buSzPts val="1000"/>
              <a:buFont typeface="Symbol" panose="05050102010706020507" pitchFamily="18" charset="2"/>
              <a:buChar char=""/>
              <a:tabLst>
                <a:tab pos="457200" algn="l"/>
              </a:tabLst>
            </a:pPr>
            <a:r>
              <a:rPr lang="cy-GB" sz="1900" dirty="0">
                <a:effectLst/>
                <a:ea typeface="Times New Roman" panose="02020603050405020304" pitchFamily="18" charset="0"/>
              </a:rPr>
              <a:t>gwerthuso’n feirniadol natur cysyniadau athronyddol mewn ymchwil ansoddol a sut maent yn wahanol i gysyniadau ymchwil meintiol</a:t>
            </a:r>
            <a:r>
              <a:rPr lang="en-US" sz="1900" dirty="0">
                <a:effectLst/>
                <a:ea typeface="Times New Roman" panose="02020603050405020304" pitchFamily="18" charset="0"/>
              </a:rPr>
              <a:t>; </a:t>
            </a:r>
            <a:r>
              <a:rPr lang="en-GB" sz="1900" dirty="0">
                <a:effectLst/>
                <a:ea typeface="Times New Roman" panose="02020603050405020304" pitchFamily="18" charset="0"/>
              </a:rPr>
              <a:t> </a:t>
            </a:r>
          </a:p>
          <a:p>
            <a:pPr marL="342900" lvl="0" indent="-342900" fontAlgn="base">
              <a:buSzPts val="1000"/>
              <a:buFont typeface="Symbol" panose="05050102010706020507" pitchFamily="18" charset="2"/>
              <a:buChar char=""/>
              <a:tabLst>
                <a:tab pos="457200" algn="l"/>
              </a:tabLst>
            </a:pPr>
            <a:r>
              <a:rPr lang="cy-GB" sz="1900" dirty="0">
                <a:effectLst/>
                <a:ea typeface="Times New Roman" panose="02020603050405020304" pitchFamily="18" charset="0"/>
              </a:rPr>
              <a:t>ymgymryd â dadansoddi</a:t>
            </a:r>
            <a:r>
              <a:rPr lang="cy-GB" sz="1900" dirty="0">
                <a:ea typeface="Times New Roman" panose="02020603050405020304" pitchFamily="18" charset="0"/>
              </a:rPr>
              <a:t> </a:t>
            </a:r>
            <a:r>
              <a:rPr lang="cy-GB" sz="1900" dirty="0">
                <a:effectLst/>
                <a:ea typeface="Times New Roman" panose="02020603050405020304" pitchFamily="18" charset="0"/>
              </a:rPr>
              <a:t>a gwerthuso beirniadol o fethodoleg ymchwil, gan nodi goblygiadau ar gyfer arfer a/neu eu cymwysiadau mewn polisïau a chyd-destunau</a:t>
            </a:r>
            <a:r>
              <a:rPr lang="en-US" sz="1900" dirty="0">
                <a:effectLst/>
                <a:ea typeface="Times New Roman" panose="02020603050405020304" pitchFamily="18" charset="0"/>
              </a:rPr>
              <a:t>;</a:t>
            </a:r>
            <a:r>
              <a:rPr lang="en-GB" sz="1900" dirty="0">
                <a:effectLst/>
                <a:ea typeface="Times New Roman" panose="02020603050405020304" pitchFamily="18" charset="0"/>
              </a:rPr>
              <a:t> </a:t>
            </a:r>
          </a:p>
          <a:p>
            <a:pPr marL="342900" lvl="0" indent="-342900" fontAlgn="base">
              <a:buSzPts val="1000"/>
              <a:buFont typeface="Symbol" panose="05050102010706020507" pitchFamily="18" charset="2"/>
              <a:buChar char=""/>
              <a:tabLst>
                <a:tab pos="457200" algn="l"/>
              </a:tabLst>
            </a:pPr>
            <a:r>
              <a:rPr lang="cy-GB" sz="1900" dirty="0">
                <a:effectLst/>
                <a:ea typeface="Times New Roman" panose="02020603050405020304" pitchFamily="18" charset="0"/>
              </a:rPr>
              <a:t>adfyfyrio’n feirniadol ar y fframweithiau moesegol a’r goblygiadau cyfreithiol cymhleth sydd wrth wraidd pob darn o ymchwil, a dadansoddi goblygiadau moesegol penodol ymchwil ar gyfer a gyda phlant ifanc, plant, pobl ifanc, oedolion a grwpiau sydd mewn perygl o gael eu cau allan, o fewn lleoliadau cymunedol neu gyd-destunau addysgol ehangach</a:t>
            </a:r>
            <a:r>
              <a:rPr lang="en-US" sz="1900" dirty="0">
                <a:effectLst/>
                <a:ea typeface="Times New Roman" panose="02020603050405020304" pitchFamily="18" charset="0"/>
              </a:rPr>
              <a:t>;</a:t>
            </a:r>
            <a:r>
              <a:rPr lang="en-GB" sz="1900" dirty="0">
                <a:effectLst/>
                <a:ea typeface="Times New Roman" panose="02020603050405020304" pitchFamily="18" charset="0"/>
              </a:rPr>
              <a:t> </a:t>
            </a:r>
          </a:p>
          <a:p>
            <a:pPr marL="342900" lvl="0" indent="-342900" fontAlgn="base">
              <a:buSzPts val="1000"/>
              <a:buFont typeface="Symbol" panose="05050102010706020507" pitchFamily="18" charset="2"/>
              <a:buChar char=""/>
              <a:tabLst>
                <a:tab pos="457200" algn="l"/>
              </a:tabLst>
            </a:pPr>
            <a:r>
              <a:rPr lang="cy-GB" sz="1900" dirty="0">
                <a:effectLst/>
                <a:ea typeface="Times New Roman" panose="02020603050405020304" pitchFamily="18" charset="0"/>
              </a:rPr>
              <a:t>ystyried ar lefel uwch rôl adfyfyrio o fewn y broses ymchwil trwy gyflwyno eu gwaith yn briodol, oddi mewn i fframweithiau moesegol a fframweithiau ymchwil, gyda dealltwriaeth o ofynion meddwl yn feirniadol</a:t>
            </a:r>
            <a:r>
              <a:rPr lang="en-US" sz="1900" dirty="0">
                <a:effectLst/>
                <a:ea typeface="Times New Roman" panose="02020603050405020304" pitchFamily="18" charset="0"/>
              </a:rPr>
              <a:t>.</a:t>
            </a:r>
            <a:r>
              <a:rPr lang="en-GB" sz="1900" dirty="0">
                <a:effectLst/>
                <a:ea typeface="Times New Roman" panose="02020603050405020304" pitchFamily="18" charset="0"/>
              </a:rPr>
              <a:t> </a:t>
            </a:r>
          </a:p>
          <a:p>
            <a:pPr marL="0" indent="0" algn="just" fontAlgn="base">
              <a:buNone/>
            </a:pPr>
            <a:endParaRPr lang="en-GB" sz="1800" dirty="0">
              <a:effectLst/>
              <a:latin typeface="Times New Roman" panose="02020603050405020304" pitchFamily="18" charset="0"/>
              <a:ea typeface="Times New Roman" panose="02020603050405020304" pitchFamily="18" charset="0"/>
            </a:endParaRPr>
          </a:p>
        </p:txBody>
      </p:sp>
      <p:sp>
        <p:nvSpPr>
          <p:cNvPr id="4" name="Content Placeholder 3">
            <a:extLst>
              <a:ext uri="{FF2B5EF4-FFF2-40B4-BE49-F238E27FC236}">
                <a16:creationId xmlns:a16="http://schemas.microsoft.com/office/drawing/2014/main" id="{4113C2C5-D4DD-4C23-990F-7C47BBAAA4A2}"/>
              </a:ext>
            </a:extLst>
          </p:cNvPr>
          <p:cNvSpPr>
            <a:spLocks noGrp="1"/>
          </p:cNvSpPr>
          <p:nvPr>
            <p:ph sz="half" idx="2"/>
          </p:nvPr>
        </p:nvSpPr>
        <p:spPr>
          <a:xfrm>
            <a:off x="6229004" y="1784466"/>
            <a:ext cx="5611062" cy="3906982"/>
          </a:xfrm>
        </p:spPr>
        <p:txBody>
          <a:bodyPr>
            <a:normAutofit fontScale="62500" lnSpcReduction="20000"/>
          </a:bodyPr>
          <a:lstStyle/>
          <a:p>
            <a:pPr marL="0" marR="0" lvl="0" indent="0" algn="l" defTabSz="914400" rtl="0" eaLnBrk="1" fontAlgn="auto" latinLnBrk="0" hangingPunct="1">
              <a:lnSpc>
                <a:spcPct val="115000"/>
              </a:lnSpc>
              <a:spcBef>
                <a:spcPts val="1000"/>
              </a:spcBef>
              <a:spcAft>
                <a:spcPts val="1000"/>
              </a:spcAft>
              <a:buClr>
                <a:srgbClr val="B71E42"/>
              </a:buClr>
              <a:buSzPct val="100000"/>
              <a:buNone/>
              <a:tabLst/>
              <a:defRPr/>
            </a:pP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Upon</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the </a:t>
            </a: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successful</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a:t>
            </a: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completion</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of </a:t>
            </a: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this</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a:t>
            </a: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module</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the </a:t>
            </a: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student</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a:t>
            </a: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should</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be </a:t>
            </a:r>
            <a:r>
              <a:rPr kumimoji="0" lang="cy-GB" sz="19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able</a:t>
            </a:r>
            <a:r>
              <a:rPr kumimoji="0" lang="cy-GB" sz="19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to:</a:t>
            </a:r>
          </a:p>
          <a:p>
            <a:pPr marR="0" lvl="0" algn="l" defTabSz="914400" rtl="0" eaLnBrk="1" fontAlgn="auto" latinLnBrk="0" hangingPunct="1">
              <a:lnSpc>
                <a:spcPct val="115000"/>
              </a:lnSpc>
              <a:spcBef>
                <a:spcPts val="1000"/>
              </a:spcBef>
              <a:spcAft>
                <a:spcPts val="1000"/>
              </a:spcAft>
              <a:buClr>
                <a:srgbClr val="B71E42"/>
              </a:buClr>
              <a:buSzPct val="100000"/>
              <a:tabLst/>
              <a:defRPr/>
            </a:pPr>
            <a:r>
              <a:rPr lang="en-GB" sz="1900" dirty="0">
                <a:effectLst/>
                <a:ea typeface="Times New Roman" panose="02020603050405020304" pitchFamily="18" charset="0"/>
              </a:rPr>
              <a:t>critically evaluate the nature of philosophical concepts in qualitative research and how they differ from concepts of quantitative research;</a:t>
            </a:r>
          </a:p>
          <a:p>
            <a:pPr marR="0" lvl="0" algn="l" defTabSz="914400" rtl="0" eaLnBrk="1" fontAlgn="auto" latinLnBrk="0" hangingPunct="1">
              <a:lnSpc>
                <a:spcPct val="115000"/>
              </a:lnSpc>
              <a:spcBef>
                <a:spcPts val="1000"/>
              </a:spcBef>
              <a:spcAft>
                <a:spcPts val="1000"/>
              </a:spcAft>
              <a:buClr>
                <a:srgbClr val="B71E42"/>
              </a:buClr>
              <a:buSzPct val="100000"/>
              <a:tabLst/>
              <a:defRPr/>
            </a:pPr>
            <a:r>
              <a:rPr lang="en-GB" sz="1900" dirty="0">
                <a:effectLst/>
                <a:ea typeface="Times New Roman" panose="02020603050405020304" pitchFamily="18" charset="0"/>
              </a:rPr>
              <a:t>undertake critical analysis and evaluation of research methodology, identifying implications for practice and/or their applications in policies and contexts;</a:t>
            </a:r>
          </a:p>
          <a:p>
            <a:pPr marR="0" lvl="0" algn="l" defTabSz="914400" rtl="0" eaLnBrk="1" fontAlgn="auto" latinLnBrk="0" hangingPunct="1">
              <a:lnSpc>
                <a:spcPct val="115000"/>
              </a:lnSpc>
              <a:spcBef>
                <a:spcPts val="1000"/>
              </a:spcBef>
              <a:spcAft>
                <a:spcPts val="1000"/>
              </a:spcAft>
              <a:buClr>
                <a:srgbClr val="B71E42"/>
              </a:buClr>
              <a:buSzPct val="100000"/>
              <a:tabLst/>
              <a:defRPr/>
            </a:pPr>
            <a:r>
              <a:rPr lang="en-GB" sz="1900" dirty="0">
                <a:effectLst/>
                <a:ea typeface="Times New Roman" panose="02020603050405020304" pitchFamily="18" charset="0"/>
              </a:rPr>
              <a:t>critically reflect on the complex ethical frameworks and legal implications which underpin all research and analyse specific ethical implications of research for and with young children, children, young people, adults and, for example, groups who are at risk of exclusion, within wider community settings or educational contexts;</a:t>
            </a:r>
          </a:p>
          <a:p>
            <a:pPr marR="0" lvl="0" algn="l" defTabSz="914400" rtl="0" eaLnBrk="1" fontAlgn="auto" latinLnBrk="0" hangingPunct="1">
              <a:lnSpc>
                <a:spcPct val="115000"/>
              </a:lnSpc>
              <a:spcBef>
                <a:spcPts val="1000"/>
              </a:spcBef>
              <a:spcAft>
                <a:spcPts val="1000"/>
              </a:spcAft>
              <a:buClr>
                <a:srgbClr val="B71E42"/>
              </a:buClr>
              <a:buSzPct val="100000"/>
              <a:tabLst/>
              <a:defRPr/>
            </a:pPr>
            <a:r>
              <a:rPr lang="en-GB" sz="1900" dirty="0">
                <a:effectLst/>
                <a:ea typeface="Times New Roman" panose="02020603050405020304" pitchFamily="18" charset="0"/>
              </a:rPr>
              <a:t>consider at a higher level the role of reflection within the research process through presenting their work appropriately, within ethical and research frameworks, and with an understanding of the requirements of critical thinking.</a:t>
            </a:r>
          </a:p>
          <a:p>
            <a:pPr marL="0" indent="0">
              <a:buNone/>
            </a:pPr>
            <a:endParaRPr lang="cy-GB" dirty="0"/>
          </a:p>
        </p:txBody>
      </p:sp>
      <p:pic>
        <p:nvPicPr>
          <p:cNvPr id="2050" name="Picture 2">
            <a:extLst>
              <a:ext uri="{FF2B5EF4-FFF2-40B4-BE49-F238E27FC236}">
                <a16:creationId xmlns:a16="http://schemas.microsoft.com/office/drawing/2014/main" id="{AC1DA579-AAD4-43EE-B0C3-FF4EEEBE87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768"/>
            <a:ext cx="3048000" cy="53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002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3BC2A-24C6-AB2F-5A22-9571871B2EDD}"/>
              </a:ext>
            </a:extLst>
          </p:cNvPr>
          <p:cNvSpPr>
            <a:spLocks noGrp="1"/>
          </p:cNvSpPr>
          <p:nvPr>
            <p:ph type="title"/>
          </p:nvPr>
        </p:nvSpPr>
        <p:spPr/>
        <p:txBody>
          <a:bodyPr>
            <a:normAutofit fontScale="90000"/>
          </a:bodyPr>
          <a:lstStyle/>
          <a:p>
            <a:br>
              <a:rPr lang="en-GB" i="0" dirty="0">
                <a:solidFill>
                  <a:srgbClr val="555555"/>
                </a:solidFill>
                <a:effectLst/>
              </a:rPr>
            </a:br>
            <a:r>
              <a:rPr lang="en-GB" i="0" dirty="0" err="1">
                <a:solidFill>
                  <a:srgbClr val="555555"/>
                </a:solidFill>
                <a:effectLst/>
              </a:rPr>
              <a:t>Gwybodaeth</a:t>
            </a:r>
            <a:r>
              <a:rPr lang="en-GB" i="0" dirty="0">
                <a:solidFill>
                  <a:srgbClr val="555555"/>
                </a:solidFill>
                <a:effectLst/>
              </a:rPr>
              <a:t> am y </a:t>
            </a:r>
            <a:r>
              <a:rPr lang="en-GB" i="0" dirty="0" err="1">
                <a:solidFill>
                  <a:srgbClr val="555555"/>
                </a:solidFill>
                <a:effectLst/>
              </a:rPr>
              <a:t>Modwl</a:t>
            </a:r>
            <a:r>
              <a:rPr lang="en-GB" i="0" dirty="0">
                <a:solidFill>
                  <a:srgbClr val="555555"/>
                </a:solidFill>
                <a:effectLst/>
              </a:rPr>
              <a:t>/</a:t>
            </a:r>
            <a:br>
              <a:rPr lang="en-GB" i="0" dirty="0">
                <a:solidFill>
                  <a:srgbClr val="555555"/>
                </a:solidFill>
                <a:effectLst/>
              </a:rPr>
            </a:br>
            <a:r>
              <a:rPr lang="en-GB" i="0" dirty="0">
                <a:solidFill>
                  <a:srgbClr val="555555"/>
                </a:solidFill>
                <a:effectLst/>
              </a:rPr>
              <a:t>Module information</a:t>
            </a:r>
            <a:br>
              <a:rPr lang="en-GB" b="1" i="0" dirty="0">
                <a:solidFill>
                  <a:srgbClr val="555555"/>
                </a:solidFill>
                <a:effectLst/>
                <a:latin typeface="-apple-system"/>
              </a:rPr>
            </a:br>
            <a:endParaRPr lang="en-GB" dirty="0"/>
          </a:p>
        </p:txBody>
      </p:sp>
      <p:sp>
        <p:nvSpPr>
          <p:cNvPr id="3" name="Content Placeholder 2">
            <a:extLst>
              <a:ext uri="{FF2B5EF4-FFF2-40B4-BE49-F238E27FC236}">
                <a16:creationId xmlns:a16="http://schemas.microsoft.com/office/drawing/2014/main" id="{9B1FE2E7-6791-AE40-0827-7D494B53C2D3}"/>
              </a:ext>
            </a:extLst>
          </p:cNvPr>
          <p:cNvSpPr>
            <a:spLocks noGrp="1"/>
          </p:cNvSpPr>
          <p:nvPr>
            <p:ph sz="half" idx="1"/>
          </p:nvPr>
        </p:nvSpPr>
        <p:spPr/>
        <p:txBody>
          <a:bodyPr/>
          <a:lstStyle/>
          <a:p>
            <a:r>
              <a:rPr lang="en-GB" dirty="0" err="1"/>
              <a:t>Cynllun</a:t>
            </a:r>
            <a:r>
              <a:rPr lang="en-GB" dirty="0"/>
              <a:t> </a:t>
            </a:r>
            <a:r>
              <a:rPr lang="en-GB" dirty="0" err="1"/>
              <a:t>gwaith</a:t>
            </a:r>
            <a:endParaRPr lang="en-GB" dirty="0"/>
          </a:p>
          <a:p>
            <a:r>
              <a:rPr lang="en-GB" dirty="0" err="1"/>
              <a:t>Llawlyfr</a:t>
            </a:r>
            <a:r>
              <a:rPr lang="en-GB" dirty="0"/>
              <a:t> </a:t>
            </a:r>
            <a:r>
              <a:rPr lang="en-GB" dirty="0" err="1"/>
              <a:t>modwl</a:t>
            </a:r>
            <a:endParaRPr lang="en-GB" dirty="0"/>
          </a:p>
          <a:p>
            <a:r>
              <a:rPr lang="en-GB" dirty="0" err="1"/>
              <a:t>Canllaw</a:t>
            </a:r>
            <a:r>
              <a:rPr lang="en-GB" dirty="0"/>
              <a:t> </a:t>
            </a:r>
            <a:r>
              <a:rPr lang="en-GB" dirty="0" err="1"/>
              <a:t>Asesu</a:t>
            </a:r>
            <a:endParaRPr lang="en-GB" dirty="0"/>
          </a:p>
          <a:p>
            <a:r>
              <a:rPr lang="en-GB" dirty="0" err="1"/>
              <a:t>Deunyddiau</a:t>
            </a:r>
            <a:r>
              <a:rPr lang="en-GB" dirty="0"/>
              <a:t> </a:t>
            </a:r>
            <a:r>
              <a:rPr lang="en-GB" dirty="0" err="1"/>
              <a:t>Ychwanegol</a:t>
            </a:r>
            <a:endParaRPr lang="en-GB" dirty="0"/>
          </a:p>
        </p:txBody>
      </p:sp>
      <p:sp>
        <p:nvSpPr>
          <p:cNvPr id="4" name="Content Placeholder 3">
            <a:extLst>
              <a:ext uri="{FF2B5EF4-FFF2-40B4-BE49-F238E27FC236}">
                <a16:creationId xmlns:a16="http://schemas.microsoft.com/office/drawing/2014/main" id="{467E7E84-5325-3E59-3506-A09F849BAC12}"/>
              </a:ext>
            </a:extLst>
          </p:cNvPr>
          <p:cNvSpPr>
            <a:spLocks noGrp="1"/>
          </p:cNvSpPr>
          <p:nvPr>
            <p:ph sz="half" idx="2"/>
          </p:nvPr>
        </p:nvSpPr>
        <p:spPr/>
        <p:txBody>
          <a:bodyPr/>
          <a:lstStyle/>
          <a:p>
            <a:r>
              <a:rPr lang="en-GB" dirty="0"/>
              <a:t>Scheme of work</a:t>
            </a:r>
          </a:p>
          <a:p>
            <a:r>
              <a:rPr lang="en-GB" dirty="0"/>
              <a:t>Module handbook</a:t>
            </a:r>
          </a:p>
          <a:p>
            <a:r>
              <a:rPr lang="en-GB" dirty="0"/>
              <a:t>Assessment Guidance</a:t>
            </a:r>
          </a:p>
          <a:p>
            <a:r>
              <a:rPr lang="en-GB" dirty="0"/>
              <a:t>Additional Materials</a:t>
            </a:r>
          </a:p>
        </p:txBody>
      </p:sp>
    </p:spTree>
    <p:extLst>
      <p:ext uri="{BB962C8B-B14F-4D97-AF65-F5344CB8AC3E}">
        <p14:creationId xmlns:p14="http://schemas.microsoft.com/office/powerpoint/2010/main" val="613647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4A7F3-72AF-4132-A206-EF7BE0DD5B4F}"/>
              </a:ext>
            </a:extLst>
          </p:cNvPr>
          <p:cNvSpPr>
            <a:spLocks noGrp="1"/>
          </p:cNvSpPr>
          <p:nvPr>
            <p:ph type="title"/>
          </p:nvPr>
        </p:nvSpPr>
        <p:spPr/>
        <p:txBody>
          <a:bodyPr/>
          <a:lstStyle/>
          <a:p>
            <a:r>
              <a:rPr lang="cy-GB" dirty="0"/>
              <a:t>A</a:t>
            </a:r>
            <a:r>
              <a:rPr lang="cy-GB" noProof="0" dirty="0" err="1"/>
              <a:t>sesiad</a:t>
            </a:r>
            <a:r>
              <a:rPr lang="cy-GB" noProof="0" dirty="0"/>
              <a:t> 1					</a:t>
            </a:r>
          </a:p>
        </p:txBody>
      </p:sp>
      <p:graphicFrame>
        <p:nvGraphicFramePr>
          <p:cNvPr id="6" name="Content Placeholder 5">
            <a:extLst>
              <a:ext uri="{FF2B5EF4-FFF2-40B4-BE49-F238E27FC236}">
                <a16:creationId xmlns:a16="http://schemas.microsoft.com/office/drawing/2014/main" id="{DB74DDAF-2871-2A32-3A4F-C46B591024CD}"/>
              </a:ext>
            </a:extLst>
          </p:cNvPr>
          <p:cNvGraphicFramePr>
            <a:graphicFrameLocks noGrp="1"/>
          </p:cNvGraphicFramePr>
          <p:nvPr>
            <p:ph sz="half" idx="1"/>
            <p:extLst>
              <p:ext uri="{D42A27DB-BD31-4B8C-83A1-F6EECF244321}">
                <p14:modId xmlns:p14="http://schemas.microsoft.com/office/powerpoint/2010/main" val="510229198"/>
              </p:ext>
            </p:extLst>
          </p:nvPr>
        </p:nvGraphicFramePr>
        <p:xfrm>
          <a:off x="1489322" y="2111332"/>
          <a:ext cx="9565527" cy="1606497"/>
        </p:xfrm>
        <a:graphic>
          <a:graphicData uri="http://schemas.openxmlformats.org/drawingml/2006/table">
            <a:tbl>
              <a:tblPr firstRow="1" firstCol="1" bandRow="1">
                <a:tableStyleId>{5C22544A-7EE6-4342-B048-85BDC9FD1C3A}</a:tableStyleId>
              </a:tblPr>
              <a:tblGrid>
                <a:gridCol w="3236424">
                  <a:extLst>
                    <a:ext uri="{9D8B030D-6E8A-4147-A177-3AD203B41FA5}">
                      <a16:colId xmlns:a16="http://schemas.microsoft.com/office/drawing/2014/main" val="1591047209"/>
                    </a:ext>
                  </a:extLst>
                </a:gridCol>
                <a:gridCol w="4631397">
                  <a:extLst>
                    <a:ext uri="{9D8B030D-6E8A-4147-A177-3AD203B41FA5}">
                      <a16:colId xmlns:a16="http://schemas.microsoft.com/office/drawing/2014/main" val="542098520"/>
                    </a:ext>
                  </a:extLst>
                </a:gridCol>
                <a:gridCol w="1697706">
                  <a:extLst>
                    <a:ext uri="{9D8B030D-6E8A-4147-A177-3AD203B41FA5}">
                      <a16:colId xmlns:a16="http://schemas.microsoft.com/office/drawing/2014/main" val="1138518154"/>
                    </a:ext>
                  </a:extLst>
                </a:gridCol>
              </a:tblGrid>
              <a:tr h="535499">
                <a:tc>
                  <a:txBody>
                    <a:bodyPr/>
                    <a:lstStyle/>
                    <a:p>
                      <a:pPr algn="ctr" hangingPunct="0">
                        <a:spcAft>
                          <a:spcPts val="0"/>
                        </a:spcAft>
                      </a:pPr>
                      <a:r>
                        <a:rPr lang="en-GB" sz="2400" dirty="0">
                          <a:effectLst/>
                          <a:latin typeface="Times New Roman" panose="02020603050405020304" pitchFamily="18" charset="0"/>
                          <a:ea typeface="Times New Roman" panose="02020603050405020304" pitchFamily="18" charset="0"/>
                        </a:rPr>
                        <a:t>Dull </a:t>
                      </a:r>
                      <a:r>
                        <a:rPr lang="en-GB" sz="2400" dirty="0" err="1">
                          <a:effectLst/>
                          <a:latin typeface="Times New Roman" panose="02020603050405020304" pitchFamily="18" charset="0"/>
                          <a:ea typeface="Times New Roman" panose="02020603050405020304" pitchFamily="18" charset="0"/>
                        </a:rPr>
                        <a:t>asesu</a:t>
                      </a:r>
                      <a:endParaRPr lang="en-GB" sz="2400" dirty="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2400" dirty="0" err="1">
                          <a:effectLst/>
                          <a:latin typeface="Times New Roman" panose="02020603050405020304" pitchFamily="18" charset="0"/>
                          <a:ea typeface="Times New Roman" panose="02020603050405020304" pitchFamily="18" charset="0"/>
                        </a:rPr>
                        <a:t>Maint</a:t>
                      </a:r>
                      <a:endParaRPr lang="en-GB" sz="2400" dirty="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2400" dirty="0" err="1">
                          <a:effectLst/>
                          <a:latin typeface="Times New Roman" panose="02020603050405020304" pitchFamily="18" charset="0"/>
                          <a:ea typeface="Times New Roman" panose="02020603050405020304" pitchFamily="18" charset="0"/>
                        </a:rPr>
                        <a:t>Pwysiad</a:t>
                      </a:r>
                      <a:endParaRPr lang="en-GB" sz="2400" dirty="0">
                        <a:effectLst/>
                        <a:latin typeface="Times New Roman" panose="02020603050405020304" pitchFamily="18" charset="0"/>
                        <a:ea typeface="Times New Roman" panose="02020603050405020304" pitchFamily="18" charset="0"/>
                      </a:endParaRPr>
                    </a:p>
                  </a:txBody>
                  <a:tcPr marL="88614" marR="88614" marT="0" marB="0"/>
                </a:tc>
                <a:extLst>
                  <a:ext uri="{0D108BD9-81ED-4DB2-BD59-A6C34878D82A}">
                    <a16:rowId xmlns:a16="http://schemas.microsoft.com/office/drawing/2014/main" val="3354014273"/>
                  </a:ext>
                </a:extLst>
              </a:tr>
              <a:tr h="1070998">
                <a:tc>
                  <a:txBody>
                    <a:bodyPr/>
                    <a:lstStyle/>
                    <a:p>
                      <a:pPr algn="just" hangingPunct="0">
                        <a:spcAft>
                          <a:spcPts val="0"/>
                        </a:spcAft>
                      </a:pPr>
                      <a:r>
                        <a:rPr lang="en-GB" sz="2400" dirty="0" err="1">
                          <a:effectLst/>
                        </a:rPr>
                        <a:t>Aseiniad</a:t>
                      </a:r>
                      <a:r>
                        <a:rPr lang="en-GB" sz="2400" dirty="0">
                          <a:effectLst/>
                        </a:rPr>
                        <a:t> </a:t>
                      </a:r>
                      <a:r>
                        <a:rPr lang="en-GB" sz="2400" dirty="0" err="1">
                          <a:effectLst/>
                        </a:rPr>
                        <a:t>Ysgrifenedig</a:t>
                      </a:r>
                      <a:endParaRPr lang="en-GB" sz="2400" dirty="0">
                        <a:effectLst/>
                      </a:endParaRPr>
                    </a:p>
                    <a:p>
                      <a:pPr algn="just" hangingPunct="0">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88614" marR="88614" marT="0" marB="0"/>
                </a:tc>
                <a:tc>
                  <a:txBody>
                    <a:bodyPr/>
                    <a:lstStyle/>
                    <a:p>
                      <a:pPr algn="l" hangingPunct="0">
                        <a:spcAft>
                          <a:spcPts val="0"/>
                        </a:spcAft>
                      </a:pPr>
                      <a:r>
                        <a:rPr lang="en-GB" sz="2400" dirty="0">
                          <a:effectLst/>
                        </a:rPr>
                        <a:t> 3750 gair</a:t>
                      </a:r>
                      <a:endParaRPr lang="en-GB" sz="2400" dirty="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2400" dirty="0">
                          <a:effectLst/>
                        </a:rPr>
                        <a:t>50%</a:t>
                      </a:r>
                      <a:endParaRPr lang="en-GB" sz="2400" dirty="0">
                        <a:effectLst/>
                        <a:latin typeface="Times New Roman" panose="02020603050405020304" pitchFamily="18" charset="0"/>
                        <a:ea typeface="Times New Roman" panose="02020603050405020304" pitchFamily="18" charset="0"/>
                      </a:endParaRPr>
                    </a:p>
                  </a:txBody>
                  <a:tcPr marL="88614" marR="88614" marT="0" marB="0"/>
                </a:tc>
                <a:extLst>
                  <a:ext uri="{0D108BD9-81ED-4DB2-BD59-A6C34878D82A}">
                    <a16:rowId xmlns:a16="http://schemas.microsoft.com/office/drawing/2014/main" val="454639237"/>
                  </a:ext>
                </a:extLst>
              </a:tr>
            </a:tbl>
          </a:graphicData>
        </a:graphic>
      </p:graphicFrame>
      <p:sp>
        <p:nvSpPr>
          <p:cNvPr id="4" name="Content Placeholder 3">
            <a:extLst>
              <a:ext uri="{FF2B5EF4-FFF2-40B4-BE49-F238E27FC236}">
                <a16:creationId xmlns:a16="http://schemas.microsoft.com/office/drawing/2014/main" id="{3E862538-90C6-4CC1-8550-1AE9241FF394}"/>
              </a:ext>
            </a:extLst>
          </p:cNvPr>
          <p:cNvSpPr>
            <a:spLocks noGrp="1"/>
          </p:cNvSpPr>
          <p:nvPr>
            <p:ph sz="half" idx="2"/>
          </p:nvPr>
        </p:nvSpPr>
        <p:spPr>
          <a:xfrm>
            <a:off x="6413771" y="3428999"/>
            <a:ext cx="4645152" cy="2566617"/>
          </a:xfrm>
        </p:spPr>
        <p:txBody>
          <a:bodyPr>
            <a:normAutofit/>
          </a:bodyPr>
          <a:lstStyle/>
          <a:p>
            <a:pPr marL="0" marR="0" lvl="0" indent="0" algn="l" defTabSz="914400" rtl="0" eaLnBrk="1" fontAlgn="auto" latinLnBrk="0" hangingPunct="1">
              <a:lnSpc>
                <a:spcPct val="120000"/>
              </a:lnSpc>
              <a:spcBef>
                <a:spcPts val="1000"/>
              </a:spcBef>
              <a:spcAft>
                <a:spcPts val="0"/>
              </a:spcAft>
              <a:buClr>
                <a:srgbClr val="B71E42"/>
              </a:buClr>
              <a:buSzPct val="100000"/>
              <a:buNone/>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endParaRPr>
          </a:p>
          <a:p>
            <a:endParaRPr lang="cy-GB" dirty="0"/>
          </a:p>
        </p:txBody>
      </p:sp>
      <p:sp>
        <p:nvSpPr>
          <p:cNvPr id="5" name="Speech Bubble: Oval 4">
            <a:extLst>
              <a:ext uri="{FF2B5EF4-FFF2-40B4-BE49-F238E27FC236}">
                <a16:creationId xmlns:a16="http://schemas.microsoft.com/office/drawing/2014/main" id="{9B2F43E9-D6BB-6A25-8B20-E95462F4B48C}"/>
              </a:ext>
            </a:extLst>
          </p:cNvPr>
          <p:cNvSpPr/>
          <p:nvPr/>
        </p:nvSpPr>
        <p:spPr>
          <a:xfrm>
            <a:off x="10467324" y="232860"/>
            <a:ext cx="1402837" cy="97613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16.03.25</a:t>
            </a:r>
          </a:p>
        </p:txBody>
      </p:sp>
      <p:sp>
        <p:nvSpPr>
          <p:cNvPr id="7" name="TextBox 6">
            <a:extLst>
              <a:ext uri="{FF2B5EF4-FFF2-40B4-BE49-F238E27FC236}">
                <a16:creationId xmlns:a16="http://schemas.microsoft.com/office/drawing/2014/main" id="{B379BE2B-68F3-CC99-F462-95839B735AF9}"/>
              </a:ext>
            </a:extLst>
          </p:cNvPr>
          <p:cNvSpPr txBox="1"/>
          <p:nvPr/>
        </p:nvSpPr>
        <p:spPr>
          <a:xfrm>
            <a:off x="1489322" y="4342031"/>
            <a:ext cx="9565528" cy="646331"/>
          </a:xfrm>
          <a:prstGeom prst="rect">
            <a:avLst/>
          </a:prstGeom>
          <a:noFill/>
        </p:spPr>
        <p:txBody>
          <a:bodyPr wrap="square" rtlCol="0">
            <a:spAutoFit/>
          </a:bodyPr>
          <a:lstStyle/>
          <a:p>
            <a:r>
              <a:rPr lang="en-GB" dirty="0" err="1"/>
              <a:t>Rhoddir</a:t>
            </a:r>
            <a:r>
              <a:rPr lang="en-GB" dirty="0"/>
              <a:t> </a:t>
            </a:r>
            <a:r>
              <a:rPr lang="en-GB" dirty="0" err="1"/>
              <a:t>canllaw</a:t>
            </a:r>
            <a:r>
              <a:rPr lang="en-GB" dirty="0"/>
              <a:t> </a:t>
            </a:r>
            <a:r>
              <a:rPr lang="en-GB" dirty="0" err="1"/>
              <a:t>manwl</a:t>
            </a:r>
            <a:r>
              <a:rPr lang="en-GB" dirty="0"/>
              <a:t> </a:t>
            </a:r>
            <a:r>
              <a:rPr lang="en-GB" dirty="0" err="1"/>
              <a:t>pellach</a:t>
            </a:r>
            <a:r>
              <a:rPr lang="en-GB" dirty="0"/>
              <a:t> </a:t>
            </a:r>
            <a:r>
              <a:rPr lang="en-GB" dirty="0" err="1"/>
              <a:t>yn</a:t>
            </a:r>
            <a:r>
              <a:rPr lang="en-GB" dirty="0"/>
              <a:t> y </a:t>
            </a:r>
            <a:r>
              <a:rPr lang="en-GB" dirty="0" err="1"/>
              <a:t>sesiwn</a:t>
            </a:r>
            <a:r>
              <a:rPr lang="en-GB" dirty="0"/>
              <a:t> </a:t>
            </a:r>
            <a:r>
              <a:rPr lang="en-GB" dirty="0" err="1"/>
              <a:t>ar-lein</a:t>
            </a:r>
            <a:r>
              <a:rPr lang="en-GB" dirty="0"/>
              <a:t> </a:t>
            </a:r>
            <a:r>
              <a:rPr lang="en-GB" dirty="0" err="1"/>
              <a:t>ar</a:t>
            </a:r>
            <a:r>
              <a:rPr lang="en-GB" dirty="0"/>
              <a:t> </a:t>
            </a:r>
            <a:r>
              <a:rPr lang="en-GB" dirty="0" err="1"/>
              <a:t>5ed</a:t>
            </a:r>
            <a:r>
              <a:rPr lang="en-GB" dirty="0"/>
              <a:t> Mawrth ac </a:t>
            </a:r>
            <a:r>
              <a:rPr lang="en-GB" dirty="0" err="1"/>
              <a:t>mae</a:t>
            </a:r>
            <a:r>
              <a:rPr lang="en-GB" dirty="0"/>
              <a:t> </a:t>
            </a:r>
            <a:r>
              <a:rPr lang="en-GB" dirty="0" err="1"/>
              <a:t>deunyddiau</a:t>
            </a:r>
            <a:r>
              <a:rPr lang="en-GB" dirty="0"/>
              <a:t> </a:t>
            </a:r>
            <a:r>
              <a:rPr lang="en-GB" dirty="0" err="1"/>
              <a:t>canllaw</a:t>
            </a:r>
            <a:r>
              <a:rPr lang="en-GB" dirty="0"/>
              <a:t> </a:t>
            </a:r>
            <a:r>
              <a:rPr lang="en-GB" dirty="0" err="1"/>
              <a:t>ar</a:t>
            </a:r>
            <a:r>
              <a:rPr lang="en-GB" dirty="0"/>
              <a:t> Moodle.  </a:t>
            </a:r>
            <a:r>
              <a:rPr lang="en-GB" b="1" dirty="0">
                <a:solidFill>
                  <a:srgbClr val="FF0000"/>
                </a:solidFill>
              </a:rPr>
              <a:t>Mae </a:t>
            </a:r>
            <a:r>
              <a:rPr lang="en-GB" b="1" dirty="0" err="1">
                <a:solidFill>
                  <a:srgbClr val="FF0000"/>
                </a:solidFill>
              </a:rPr>
              <a:t>angen</a:t>
            </a:r>
            <a:r>
              <a:rPr lang="en-GB" b="1" dirty="0">
                <a:solidFill>
                  <a:srgbClr val="FF0000"/>
                </a:solidFill>
              </a:rPr>
              <a:t> i chi </a:t>
            </a:r>
            <a:r>
              <a:rPr lang="en-GB" b="1" dirty="0" err="1">
                <a:solidFill>
                  <a:srgbClr val="FF0000"/>
                </a:solidFill>
              </a:rPr>
              <a:t>adnabod</a:t>
            </a:r>
            <a:r>
              <a:rPr lang="en-GB" b="1" dirty="0">
                <a:solidFill>
                  <a:srgbClr val="FF0000"/>
                </a:solidFill>
              </a:rPr>
              <a:t> </a:t>
            </a:r>
            <a:r>
              <a:rPr lang="en-GB" b="1" dirty="0" err="1">
                <a:solidFill>
                  <a:srgbClr val="FF0000"/>
                </a:solidFill>
              </a:rPr>
              <a:t>eich</a:t>
            </a:r>
            <a:r>
              <a:rPr lang="en-GB" b="1" dirty="0">
                <a:solidFill>
                  <a:srgbClr val="FF0000"/>
                </a:solidFill>
              </a:rPr>
              <a:t> </a:t>
            </a:r>
            <a:r>
              <a:rPr lang="en-GB" b="1" dirty="0" err="1">
                <a:solidFill>
                  <a:srgbClr val="FF0000"/>
                </a:solidFill>
              </a:rPr>
              <a:t>erthygl</a:t>
            </a:r>
            <a:r>
              <a:rPr lang="en-GB" b="1" dirty="0">
                <a:solidFill>
                  <a:srgbClr val="FF0000"/>
                </a:solidFill>
              </a:rPr>
              <a:t> </a:t>
            </a:r>
            <a:r>
              <a:rPr lang="en-GB" b="1" dirty="0" err="1">
                <a:solidFill>
                  <a:srgbClr val="FF0000"/>
                </a:solidFill>
              </a:rPr>
              <a:t>ymchwil</a:t>
            </a:r>
            <a:r>
              <a:rPr lang="en-GB" b="1" dirty="0">
                <a:solidFill>
                  <a:srgbClr val="FF0000"/>
                </a:solidFill>
              </a:rPr>
              <a:t> </a:t>
            </a:r>
            <a:r>
              <a:rPr lang="en-GB" b="1" dirty="0" err="1">
                <a:solidFill>
                  <a:srgbClr val="FF0000"/>
                </a:solidFill>
              </a:rPr>
              <a:t>cyn</a:t>
            </a:r>
            <a:r>
              <a:rPr lang="en-GB" b="1" dirty="0">
                <a:solidFill>
                  <a:srgbClr val="FF0000"/>
                </a:solidFill>
              </a:rPr>
              <a:t> y </a:t>
            </a:r>
            <a:r>
              <a:rPr lang="en-GB" b="1" dirty="0" err="1">
                <a:solidFill>
                  <a:srgbClr val="FF0000"/>
                </a:solidFill>
              </a:rPr>
              <a:t>sesiwn</a:t>
            </a:r>
            <a:r>
              <a:rPr lang="en-GB" b="1" dirty="0">
                <a:solidFill>
                  <a:srgbClr val="FF0000"/>
                </a:solidFill>
              </a:rPr>
              <a:t> </a:t>
            </a:r>
            <a:r>
              <a:rPr lang="en-GB" dirty="0" err="1"/>
              <a:t>ar</a:t>
            </a:r>
            <a:r>
              <a:rPr lang="en-GB" dirty="0"/>
              <a:t> </a:t>
            </a:r>
            <a:r>
              <a:rPr lang="en-GB" dirty="0" err="1"/>
              <a:t>5ed</a:t>
            </a:r>
            <a:r>
              <a:rPr lang="en-GB" dirty="0"/>
              <a:t> Mawrth. </a:t>
            </a:r>
          </a:p>
        </p:txBody>
      </p:sp>
    </p:spTree>
    <p:extLst>
      <p:ext uri="{BB962C8B-B14F-4D97-AF65-F5344CB8AC3E}">
        <p14:creationId xmlns:p14="http://schemas.microsoft.com/office/powerpoint/2010/main" val="1041587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4A7F3-72AF-4132-A206-EF7BE0DD5B4F}"/>
              </a:ext>
            </a:extLst>
          </p:cNvPr>
          <p:cNvSpPr>
            <a:spLocks noGrp="1"/>
          </p:cNvSpPr>
          <p:nvPr>
            <p:ph type="title"/>
          </p:nvPr>
        </p:nvSpPr>
        <p:spPr/>
        <p:txBody>
          <a:bodyPr/>
          <a:lstStyle/>
          <a:p>
            <a:r>
              <a:rPr lang="cy-GB" dirty="0"/>
              <a:t>A</a:t>
            </a:r>
            <a:r>
              <a:rPr lang="cy-GB" noProof="0" dirty="0"/>
              <a:t>SSESSMENT 1					</a:t>
            </a:r>
          </a:p>
        </p:txBody>
      </p:sp>
      <p:graphicFrame>
        <p:nvGraphicFramePr>
          <p:cNvPr id="6" name="Content Placeholder 5">
            <a:extLst>
              <a:ext uri="{FF2B5EF4-FFF2-40B4-BE49-F238E27FC236}">
                <a16:creationId xmlns:a16="http://schemas.microsoft.com/office/drawing/2014/main" id="{DB74DDAF-2871-2A32-3A4F-C46B591024CD}"/>
              </a:ext>
            </a:extLst>
          </p:cNvPr>
          <p:cNvGraphicFramePr>
            <a:graphicFrameLocks noGrp="1"/>
          </p:cNvGraphicFramePr>
          <p:nvPr>
            <p:ph sz="half" idx="1"/>
            <p:extLst>
              <p:ext uri="{D42A27DB-BD31-4B8C-83A1-F6EECF244321}">
                <p14:modId xmlns:p14="http://schemas.microsoft.com/office/powerpoint/2010/main" val="3890891923"/>
              </p:ext>
            </p:extLst>
          </p:nvPr>
        </p:nvGraphicFramePr>
        <p:xfrm>
          <a:off x="1489322" y="2111332"/>
          <a:ext cx="9565527" cy="1606497"/>
        </p:xfrm>
        <a:graphic>
          <a:graphicData uri="http://schemas.openxmlformats.org/drawingml/2006/table">
            <a:tbl>
              <a:tblPr firstRow="1" firstCol="1" bandRow="1">
                <a:tableStyleId>{5C22544A-7EE6-4342-B048-85BDC9FD1C3A}</a:tableStyleId>
              </a:tblPr>
              <a:tblGrid>
                <a:gridCol w="3236424">
                  <a:extLst>
                    <a:ext uri="{9D8B030D-6E8A-4147-A177-3AD203B41FA5}">
                      <a16:colId xmlns:a16="http://schemas.microsoft.com/office/drawing/2014/main" val="1591047209"/>
                    </a:ext>
                  </a:extLst>
                </a:gridCol>
                <a:gridCol w="4631397">
                  <a:extLst>
                    <a:ext uri="{9D8B030D-6E8A-4147-A177-3AD203B41FA5}">
                      <a16:colId xmlns:a16="http://schemas.microsoft.com/office/drawing/2014/main" val="542098520"/>
                    </a:ext>
                  </a:extLst>
                </a:gridCol>
                <a:gridCol w="1697706">
                  <a:extLst>
                    <a:ext uri="{9D8B030D-6E8A-4147-A177-3AD203B41FA5}">
                      <a16:colId xmlns:a16="http://schemas.microsoft.com/office/drawing/2014/main" val="1138518154"/>
                    </a:ext>
                  </a:extLst>
                </a:gridCol>
              </a:tblGrid>
              <a:tr h="535499">
                <a:tc>
                  <a:txBody>
                    <a:bodyPr/>
                    <a:lstStyle/>
                    <a:p>
                      <a:pPr algn="ctr" hangingPunct="0">
                        <a:spcAft>
                          <a:spcPts val="0"/>
                        </a:spcAft>
                      </a:pPr>
                      <a:r>
                        <a:rPr lang="en-GB" sz="2400" dirty="0">
                          <a:effectLst/>
                        </a:rPr>
                        <a:t>Mode of assessment</a:t>
                      </a:r>
                      <a:endParaRPr lang="en-GB" sz="2400" dirty="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2400">
                          <a:effectLst/>
                        </a:rPr>
                        <a:t>Volume</a:t>
                      </a:r>
                      <a:endParaRPr lang="en-GB" sz="240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2400">
                          <a:effectLst/>
                        </a:rPr>
                        <a:t>Weighting</a:t>
                      </a:r>
                      <a:endParaRPr lang="en-GB" sz="2400">
                        <a:effectLst/>
                        <a:latin typeface="Times New Roman" panose="02020603050405020304" pitchFamily="18" charset="0"/>
                        <a:ea typeface="Times New Roman" panose="02020603050405020304" pitchFamily="18" charset="0"/>
                      </a:endParaRPr>
                    </a:p>
                  </a:txBody>
                  <a:tcPr marL="88614" marR="88614" marT="0" marB="0"/>
                </a:tc>
                <a:extLst>
                  <a:ext uri="{0D108BD9-81ED-4DB2-BD59-A6C34878D82A}">
                    <a16:rowId xmlns:a16="http://schemas.microsoft.com/office/drawing/2014/main" val="3354014273"/>
                  </a:ext>
                </a:extLst>
              </a:tr>
              <a:tr h="1070998">
                <a:tc>
                  <a:txBody>
                    <a:bodyPr/>
                    <a:lstStyle/>
                    <a:p>
                      <a:pPr algn="just" hangingPunct="0">
                        <a:spcAft>
                          <a:spcPts val="0"/>
                        </a:spcAft>
                      </a:pPr>
                      <a:r>
                        <a:rPr lang="en-GB" sz="2400" dirty="0">
                          <a:effectLst/>
                        </a:rPr>
                        <a:t>Written Assignment</a:t>
                      </a:r>
                    </a:p>
                    <a:p>
                      <a:pPr algn="just" hangingPunct="0">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88614" marR="88614" marT="0" marB="0"/>
                </a:tc>
                <a:tc>
                  <a:txBody>
                    <a:bodyPr/>
                    <a:lstStyle/>
                    <a:p>
                      <a:pPr algn="l" hangingPunct="0">
                        <a:spcAft>
                          <a:spcPts val="0"/>
                        </a:spcAft>
                      </a:pPr>
                      <a:r>
                        <a:rPr lang="en-GB" sz="2400" dirty="0">
                          <a:effectLst/>
                        </a:rPr>
                        <a:t> 3750 words</a:t>
                      </a:r>
                      <a:endParaRPr lang="en-GB" sz="2400" dirty="0">
                        <a:effectLst/>
                        <a:latin typeface="Times New Roman" panose="02020603050405020304" pitchFamily="18" charset="0"/>
                        <a:ea typeface="Times New Roman" panose="02020603050405020304" pitchFamily="18" charset="0"/>
                      </a:endParaRPr>
                    </a:p>
                  </a:txBody>
                  <a:tcPr marL="88614" marR="88614" marT="0" marB="0"/>
                </a:tc>
                <a:tc>
                  <a:txBody>
                    <a:bodyPr/>
                    <a:lstStyle/>
                    <a:p>
                      <a:pPr algn="just" hangingPunct="0">
                        <a:spcAft>
                          <a:spcPts val="0"/>
                        </a:spcAft>
                      </a:pPr>
                      <a:r>
                        <a:rPr lang="en-GB" sz="2400" dirty="0">
                          <a:effectLst/>
                        </a:rPr>
                        <a:t>50%</a:t>
                      </a:r>
                      <a:endParaRPr lang="en-GB" sz="2400" dirty="0">
                        <a:effectLst/>
                        <a:latin typeface="Times New Roman" panose="02020603050405020304" pitchFamily="18" charset="0"/>
                        <a:ea typeface="Times New Roman" panose="02020603050405020304" pitchFamily="18" charset="0"/>
                      </a:endParaRPr>
                    </a:p>
                  </a:txBody>
                  <a:tcPr marL="88614" marR="88614" marT="0" marB="0"/>
                </a:tc>
                <a:extLst>
                  <a:ext uri="{0D108BD9-81ED-4DB2-BD59-A6C34878D82A}">
                    <a16:rowId xmlns:a16="http://schemas.microsoft.com/office/drawing/2014/main" val="454639237"/>
                  </a:ext>
                </a:extLst>
              </a:tr>
            </a:tbl>
          </a:graphicData>
        </a:graphic>
      </p:graphicFrame>
      <p:sp>
        <p:nvSpPr>
          <p:cNvPr id="4" name="Content Placeholder 3">
            <a:extLst>
              <a:ext uri="{FF2B5EF4-FFF2-40B4-BE49-F238E27FC236}">
                <a16:creationId xmlns:a16="http://schemas.microsoft.com/office/drawing/2014/main" id="{3E862538-90C6-4CC1-8550-1AE9241FF394}"/>
              </a:ext>
            </a:extLst>
          </p:cNvPr>
          <p:cNvSpPr>
            <a:spLocks noGrp="1"/>
          </p:cNvSpPr>
          <p:nvPr>
            <p:ph sz="half" idx="2"/>
          </p:nvPr>
        </p:nvSpPr>
        <p:spPr>
          <a:xfrm>
            <a:off x="6413771" y="3428999"/>
            <a:ext cx="4645152" cy="2566617"/>
          </a:xfrm>
        </p:spPr>
        <p:txBody>
          <a:bodyPr>
            <a:normAutofit/>
          </a:bodyPr>
          <a:lstStyle/>
          <a:p>
            <a:pPr marL="0" marR="0" lvl="0" indent="0" algn="l" defTabSz="914400" rtl="0" eaLnBrk="1" fontAlgn="auto" latinLnBrk="0" hangingPunct="1">
              <a:lnSpc>
                <a:spcPct val="120000"/>
              </a:lnSpc>
              <a:spcBef>
                <a:spcPts val="1000"/>
              </a:spcBef>
              <a:spcAft>
                <a:spcPts val="0"/>
              </a:spcAft>
              <a:buClr>
                <a:srgbClr val="B71E42"/>
              </a:buClr>
              <a:buSzPct val="100000"/>
              <a:buNone/>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endParaRPr>
          </a:p>
          <a:p>
            <a:endParaRPr lang="cy-GB" dirty="0"/>
          </a:p>
        </p:txBody>
      </p:sp>
      <p:sp>
        <p:nvSpPr>
          <p:cNvPr id="5" name="Speech Bubble: Oval 4">
            <a:extLst>
              <a:ext uri="{FF2B5EF4-FFF2-40B4-BE49-F238E27FC236}">
                <a16:creationId xmlns:a16="http://schemas.microsoft.com/office/drawing/2014/main" id="{9B2F43E9-D6BB-6A25-8B20-E95462F4B48C}"/>
              </a:ext>
            </a:extLst>
          </p:cNvPr>
          <p:cNvSpPr/>
          <p:nvPr/>
        </p:nvSpPr>
        <p:spPr>
          <a:xfrm>
            <a:off x="10467324" y="232860"/>
            <a:ext cx="1402837" cy="97613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16.03.24</a:t>
            </a:r>
          </a:p>
        </p:txBody>
      </p:sp>
      <p:sp>
        <p:nvSpPr>
          <p:cNvPr id="7" name="TextBox 6">
            <a:extLst>
              <a:ext uri="{FF2B5EF4-FFF2-40B4-BE49-F238E27FC236}">
                <a16:creationId xmlns:a16="http://schemas.microsoft.com/office/drawing/2014/main" id="{B379BE2B-68F3-CC99-F462-95839B735AF9}"/>
              </a:ext>
            </a:extLst>
          </p:cNvPr>
          <p:cNvSpPr txBox="1"/>
          <p:nvPr/>
        </p:nvSpPr>
        <p:spPr>
          <a:xfrm>
            <a:off x="1489322" y="4342031"/>
            <a:ext cx="9565528" cy="646331"/>
          </a:xfrm>
          <a:prstGeom prst="rect">
            <a:avLst/>
          </a:prstGeom>
          <a:noFill/>
        </p:spPr>
        <p:txBody>
          <a:bodyPr wrap="square" rtlCol="0">
            <a:spAutoFit/>
          </a:bodyPr>
          <a:lstStyle/>
          <a:p>
            <a:r>
              <a:rPr lang="en-GB" dirty="0"/>
              <a:t>Further detailed guidance will be given in the online session on 5</a:t>
            </a:r>
            <a:r>
              <a:rPr lang="en-GB" baseline="30000" dirty="0"/>
              <a:t>th</a:t>
            </a:r>
            <a:r>
              <a:rPr lang="en-GB" dirty="0"/>
              <a:t> March and there are guidance materials on Moodle. </a:t>
            </a:r>
            <a:r>
              <a:rPr lang="en-GB" b="1" dirty="0">
                <a:solidFill>
                  <a:srgbClr val="FF0000"/>
                </a:solidFill>
              </a:rPr>
              <a:t>You need to identify your research article prior to the session </a:t>
            </a:r>
            <a:r>
              <a:rPr lang="en-GB" dirty="0"/>
              <a:t>on March 5th.</a:t>
            </a:r>
          </a:p>
        </p:txBody>
      </p:sp>
    </p:spTree>
    <p:extLst>
      <p:ext uri="{BB962C8B-B14F-4D97-AF65-F5344CB8AC3E}">
        <p14:creationId xmlns:p14="http://schemas.microsoft.com/office/powerpoint/2010/main" val="2003151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F3CB-5CB2-2EF0-262D-762CCAE8106E}"/>
              </a:ext>
            </a:extLst>
          </p:cNvPr>
          <p:cNvSpPr>
            <a:spLocks noGrp="1"/>
          </p:cNvSpPr>
          <p:nvPr>
            <p:ph type="title"/>
          </p:nvPr>
        </p:nvSpPr>
        <p:spPr/>
        <p:txBody>
          <a:bodyPr/>
          <a:lstStyle/>
          <a:p>
            <a:r>
              <a:rPr lang="cy-GB" dirty="0"/>
              <a:t>As</a:t>
            </a:r>
            <a:r>
              <a:rPr lang="cy-GB" noProof="0" dirty="0" err="1"/>
              <a:t>esiad</a:t>
            </a:r>
            <a:r>
              <a:rPr lang="cy-GB" noProof="0" dirty="0"/>
              <a:t> 1					</a:t>
            </a:r>
            <a:r>
              <a:rPr lang="cy-GB" noProof="0" dirty="0" err="1"/>
              <a:t>Assessment</a:t>
            </a:r>
            <a:r>
              <a:rPr lang="cy-GB" noProof="0" dirty="0"/>
              <a:t> 1</a:t>
            </a:r>
            <a:endParaRPr lang="en-GB" dirty="0"/>
          </a:p>
        </p:txBody>
      </p:sp>
      <p:sp>
        <p:nvSpPr>
          <p:cNvPr id="3" name="Content Placeholder 2">
            <a:extLst>
              <a:ext uri="{FF2B5EF4-FFF2-40B4-BE49-F238E27FC236}">
                <a16:creationId xmlns:a16="http://schemas.microsoft.com/office/drawing/2014/main" id="{D77CA8C8-9DD6-EB54-6715-6881552C5493}"/>
              </a:ext>
            </a:extLst>
          </p:cNvPr>
          <p:cNvSpPr>
            <a:spLocks noGrp="1"/>
          </p:cNvSpPr>
          <p:nvPr>
            <p:ph sz="half" idx="1"/>
          </p:nvPr>
        </p:nvSpPr>
        <p:spPr>
          <a:xfrm>
            <a:off x="504305" y="1340109"/>
            <a:ext cx="5515495" cy="4351338"/>
          </a:xfrm>
        </p:spPr>
        <p:txBody>
          <a:bodyPr>
            <a:noAutofit/>
          </a:bodyPr>
          <a:lstStyle/>
          <a:p>
            <a:r>
              <a:rPr lang="cy-GB" sz="2000" dirty="0">
                <a:latin typeface="Calibri" panose="020F0502020204030204" pitchFamily="34" charset="0"/>
                <a:cs typeface="Calibri" panose="020F0502020204030204" pitchFamily="34" charset="0"/>
              </a:rPr>
              <a:t>Cynnal gwerthusiad beirniadol o Erthygl Cyfnodolyn perthnasol i’r ddisgyblaeth rydych yn astudio.</a:t>
            </a:r>
          </a:p>
          <a:p>
            <a:pPr marL="0" indent="0">
              <a:buNone/>
            </a:pPr>
            <a:r>
              <a:rPr lang="cy-GB" sz="2000" b="1" dirty="0">
                <a:latin typeface="Calibri" panose="020F0502020204030204" pitchFamily="34" charset="0"/>
                <a:cs typeface="Calibri" panose="020F0502020204030204" pitchFamily="34" charset="0"/>
              </a:rPr>
              <a:t>Canllaw:</a:t>
            </a:r>
          </a:p>
          <a:p>
            <a:r>
              <a:rPr lang="cy-GB" sz="2000" dirty="0">
                <a:latin typeface="Calibri" panose="020F0502020204030204" pitchFamily="34" charset="0"/>
                <a:cs typeface="Calibri" panose="020F0502020204030204" pitchFamily="34" charset="0"/>
              </a:rPr>
              <a:t>Byddwch yn cael enghreifftiau o Erthyglau Cyfnodolion a/neu ganllawiau ar adnabod erthyglau perthnasol a adolygwyd gan gyfoedion.</a:t>
            </a:r>
          </a:p>
          <a:p>
            <a:r>
              <a:rPr lang="cy-GB" sz="2000" dirty="0">
                <a:latin typeface="Calibri" panose="020F0502020204030204" pitchFamily="34" charset="0"/>
                <a:cs typeface="Calibri" panose="020F0502020204030204" pitchFamily="34" charset="0"/>
              </a:rPr>
              <a:t>Mae gwerthuso beirniadol yn ffordd systematig o ystyried gwerth a chadernid darn o ymchwil, y canlyniadau a pha mor berthnasol a chymwys ydyn nhw.</a:t>
            </a:r>
          </a:p>
          <a:p>
            <a:r>
              <a:rPr lang="cy-GB" sz="2000" dirty="0">
                <a:latin typeface="Calibri" panose="020F0502020204030204" pitchFamily="34" charset="0"/>
                <a:cs typeface="Calibri" panose="020F0502020204030204" pitchFamily="34" charset="0"/>
              </a:rPr>
              <a:t>Bydd cynnal adolygiad o erthygl ymchwil yn cael ei drafod yn y darlithoedd a darperir canllawiau</a:t>
            </a:r>
            <a:endParaRPr lang="cy-GB" sz="2000" dirty="0"/>
          </a:p>
        </p:txBody>
      </p:sp>
      <p:sp>
        <p:nvSpPr>
          <p:cNvPr id="4" name="Content Placeholder 3">
            <a:extLst>
              <a:ext uri="{FF2B5EF4-FFF2-40B4-BE49-F238E27FC236}">
                <a16:creationId xmlns:a16="http://schemas.microsoft.com/office/drawing/2014/main" id="{605FCD4B-7B2E-9699-A558-027D4CF11E9F}"/>
              </a:ext>
            </a:extLst>
          </p:cNvPr>
          <p:cNvSpPr>
            <a:spLocks noGrp="1"/>
          </p:cNvSpPr>
          <p:nvPr>
            <p:ph sz="half" idx="2"/>
          </p:nvPr>
        </p:nvSpPr>
        <p:spPr>
          <a:xfrm>
            <a:off x="6172199" y="1385455"/>
            <a:ext cx="5620789" cy="4305992"/>
          </a:xfrm>
        </p:spPr>
        <p:txBody>
          <a:bodyPr>
            <a:normAutofit fontScale="92500" lnSpcReduction="10000"/>
          </a:bodyPr>
          <a:lstStyle/>
          <a:p>
            <a:pPr algn="just" fontAlgn="base" hangingPunct="0">
              <a:spcAft>
                <a:spcPts val="0"/>
              </a:spcAft>
            </a:pPr>
            <a:r>
              <a:rPr lang="en-GB" sz="2300" dirty="0">
                <a:ea typeface="Times New Roman" panose="02020603050405020304" pitchFamily="18" charset="0"/>
              </a:rPr>
              <a:t>Undertake a critical evaluation of a Journal Article relevant to your discipline of study. </a:t>
            </a:r>
          </a:p>
          <a:p>
            <a:pPr marL="0" indent="0" algn="just" fontAlgn="base" hangingPunct="0">
              <a:spcAft>
                <a:spcPts val="0"/>
              </a:spcAft>
              <a:buNone/>
            </a:pPr>
            <a:r>
              <a:rPr lang="en-GB" sz="2300" b="1" dirty="0">
                <a:ea typeface="Times New Roman" panose="02020603050405020304" pitchFamily="18" charset="0"/>
              </a:rPr>
              <a:t>Guidance: </a:t>
            </a:r>
          </a:p>
          <a:p>
            <a:pPr marL="342900" lvl="0" indent="-342900" algn="just" fontAlgn="base" hangingPunct="0">
              <a:spcAft>
                <a:spcPts val="0"/>
              </a:spcAft>
              <a:buFont typeface="Symbol" panose="05050102010706020507" pitchFamily="18" charset="2"/>
              <a:buChar char=""/>
            </a:pPr>
            <a:r>
              <a:rPr lang="en-GB" sz="2300" dirty="0">
                <a:ea typeface="Times New Roman" panose="02020603050405020304" pitchFamily="18" charset="0"/>
              </a:rPr>
              <a:t>You will be provided with examples of Journal Articles and or guidance on identifying relevant peer reviewed articles. </a:t>
            </a:r>
          </a:p>
          <a:p>
            <a:pPr marL="342900" lvl="0" indent="-342900" algn="just" fontAlgn="base" hangingPunct="0">
              <a:spcAft>
                <a:spcPts val="0"/>
              </a:spcAft>
              <a:buFont typeface="Symbol" panose="05050102010706020507" pitchFamily="18" charset="2"/>
              <a:buChar char=""/>
            </a:pPr>
            <a:r>
              <a:rPr lang="en-GB" sz="2300" dirty="0">
                <a:ea typeface="Times New Roman" panose="02020603050405020304" pitchFamily="18" charset="0"/>
              </a:rPr>
              <a:t>Critical evaluation is a systematic way of considering the value and robustness of a piece of research, the results and how relevant and applicable they are.  </a:t>
            </a:r>
          </a:p>
          <a:p>
            <a:pPr marL="342900" lvl="0" indent="-342900" algn="just" fontAlgn="base" hangingPunct="0">
              <a:spcAft>
                <a:spcPts val="0"/>
              </a:spcAft>
              <a:buFont typeface="Symbol" panose="05050102010706020507" pitchFamily="18" charset="2"/>
              <a:buChar char=""/>
            </a:pPr>
            <a:r>
              <a:rPr lang="en-GB" sz="2300" dirty="0">
                <a:ea typeface="Times New Roman" panose="02020603050405020304" pitchFamily="18" charset="0"/>
              </a:rPr>
              <a:t>Carrying out a review of a research article will be discussed in the lectures and guidance provided</a:t>
            </a:r>
            <a:endParaRPr lang="en-GB" sz="2300" dirty="0"/>
          </a:p>
          <a:p>
            <a:endParaRPr lang="en-GB" dirty="0"/>
          </a:p>
        </p:txBody>
      </p:sp>
      <p:sp>
        <p:nvSpPr>
          <p:cNvPr id="5" name="Speech Bubble: Oval 4">
            <a:extLst>
              <a:ext uri="{FF2B5EF4-FFF2-40B4-BE49-F238E27FC236}">
                <a16:creationId xmlns:a16="http://schemas.microsoft.com/office/drawing/2014/main" id="{9BBDCA1C-5C8B-11EB-4F19-3444D8E9BFDA}"/>
              </a:ext>
            </a:extLst>
          </p:cNvPr>
          <p:cNvSpPr/>
          <p:nvPr/>
        </p:nvSpPr>
        <p:spPr>
          <a:xfrm>
            <a:off x="10479578" y="232860"/>
            <a:ext cx="1467851" cy="97613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16.03.25</a:t>
            </a:r>
          </a:p>
        </p:txBody>
      </p:sp>
    </p:spTree>
    <p:extLst>
      <p:ext uri="{BB962C8B-B14F-4D97-AF65-F5344CB8AC3E}">
        <p14:creationId xmlns:p14="http://schemas.microsoft.com/office/powerpoint/2010/main" val="4020809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243AA-6940-4E01-87DE-F83560842282}"/>
              </a:ext>
            </a:extLst>
          </p:cNvPr>
          <p:cNvSpPr>
            <a:spLocks noGrp="1"/>
          </p:cNvSpPr>
          <p:nvPr>
            <p:ph type="title"/>
          </p:nvPr>
        </p:nvSpPr>
        <p:spPr/>
        <p:txBody>
          <a:bodyPr/>
          <a:lstStyle/>
          <a:p>
            <a:r>
              <a:rPr lang="cy-GB" noProof="0"/>
              <a:t>MANNAU CYCHWYN		</a:t>
            </a:r>
            <a:r>
              <a:rPr lang="cy-GB" noProof="0" err="1"/>
              <a:t>Starting</a:t>
            </a:r>
            <a:r>
              <a:rPr lang="cy-GB" noProof="0"/>
              <a:t> </a:t>
            </a:r>
            <a:r>
              <a:rPr lang="cy-GB" noProof="0" err="1"/>
              <a:t>points</a:t>
            </a:r>
            <a:endParaRPr lang="cy-GB" noProof="0"/>
          </a:p>
        </p:txBody>
      </p:sp>
      <p:sp>
        <p:nvSpPr>
          <p:cNvPr id="3" name="Content Placeholder 2">
            <a:extLst>
              <a:ext uri="{FF2B5EF4-FFF2-40B4-BE49-F238E27FC236}">
                <a16:creationId xmlns:a16="http://schemas.microsoft.com/office/drawing/2014/main" id="{05AE82DA-EB1A-4A5F-8DB8-A4FC254A02B8}"/>
              </a:ext>
            </a:extLst>
          </p:cNvPr>
          <p:cNvSpPr>
            <a:spLocks noGrp="1"/>
          </p:cNvSpPr>
          <p:nvPr>
            <p:ph sz="half" idx="1"/>
          </p:nvPr>
        </p:nvSpPr>
        <p:spPr/>
        <p:txBody>
          <a:bodyPr>
            <a:normAutofit/>
          </a:bodyPr>
          <a:lstStyle/>
          <a:p>
            <a:r>
              <a:rPr lang="cy-GB" sz="2000" noProof="0" dirty="0">
                <a:solidFill>
                  <a:srgbClr val="FF0000"/>
                </a:solidFill>
              </a:rPr>
              <a:t>Penderfynwch ar bwnc </a:t>
            </a:r>
            <a:r>
              <a:rPr lang="cy-GB" sz="2000" noProof="0" dirty="0"/>
              <a:t>y mae gennych ddiddordeb ynddo ac rydych yn debygol o’i ddefnyddio ar gyfer eich prosiect</a:t>
            </a:r>
          </a:p>
          <a:p>
            <a:r>
              <a:rPr lang="cy-GB" sz="2000" noProof="0" dirty="0">
                <a:solidFill>
                  <a:srgbClr val="FF0000"/>
                </a:solidFill>
              </a:rPr>
              <a:t>Gwnewch chwiliad llenyddiaeth </a:t>
            </a:r>
            <a:r>
              <a:rPr lang="cy-GB" sz="2000" noProof="0" dirty="0"/>
              <a:t>gan ddefnyddio </a:t>
            </a:r>
            <a:r>
              <a:rPr lang="cy-GB" sz="2000" dirty="0"/>
              <a:t>chwilotwr y</a:t>
            </a:r>
            <a:r>
              <a:rPr lang="cy-GB" sz="2000" noProof="0" dirty="0"/>
              <a:t> llyfrgell</a:t>
            </a:r>
          </a:p>
          <a:p>
            <a:r>
              <a:rPr lang="cy-GB" sz="2000" dirty="0"/>
              <a:t>Gwnewch restr fer o erthyglau cyfnodolion a adolygwyd gan gymheiriaid a gyhoeddwyd mewn </a:t>
            </a:r>
            <a:r>
              <a:rPr lang="cy-GB" sz="2000" dirty="0">
                <a:solidFill>
                  <a:srgbClr val="FF0000"/>
                </a:solidFill>
              </a:rPr>
              <a:t>cyfnodolion priodol</a:t>
            </a:r>
            <a:r>
              <a:rPr lang="cy-GB" sz="2000" dirty="0"/>
              <a:t>
</a:t>
            </a:r>
            <a:r>
              <a:rPr lang="cy-GB" sz="2000" dirty="0">
                <a:solidFill>
                  <a:srgbClr val="FF0000"/>
                </a:solidFill>
              </a:rPr>
              <a:t>Nodwch erthygl </a:t>
            </a:r>
            <a:r>
              <a:rPr lang="cy-GB" sz="2000" dirty="0"/>
              <a:t>rydych chi’n ei hystyried yn addas (Gallwn drafod hyn yn ein sesiynau i wneud yn siŵr eich bod wedi dewis erthygl briodol)</a:t>
            </a:r>
            <a:endParaRPr lang="cy-GB" sz="2000" noProof="0" dirty="0"/>
          </a:p>
        </p:txBody>
      </p:sp>
      <p:sp>
        <p:nvSpPr>
          <p:cNvPr id="4" name="Content Placeholder 3">
            <a:extLst>
              <a:ext uri="{FF2B5EF4-FFF2-40B4-BE49-F238E27FC236}">
                <a16:creationId xmlns:a16="http://schemas.microsoft.com/office/drawing/2014/main" id="{1B6CB5C9-CE3E-46C5-ADC6-550A4DC99DEC}"/>
              </a:ext>
            </a:extLst>
          </p:cNvPr>
          <p:cNvSpPr>
            <a:spLocks noGrp="1"/>
          </p:cNvSpPr>
          <p:nvPr>
            <p:ph sz="half" idx="2"/>
          </p:nvPr>
        </p:nvSpPr>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Establish</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topic</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likely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project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Carry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out</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literature</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search</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library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search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engine</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short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list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peer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articles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appropriate</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journals</a:t>
            </a:r>
            <a:endPar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Identify</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an</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FF0000"/>
                </a:solidFill>
                <a:effectLst/>
                <a:uLnTx/>
                <a:uFillTx/>
                <a:latin typeface="Gill Sans MT" panose="020B0502020104020203"/>
                <a:ea typeface="+mn-ea"/>
                <a:cs typeface="+mn-cs"/>
              </a:rPr>
              <a:t>article</a:t>
            </a:r>
            <a:r>
              <a:rPr kumimoji="0" lang="cy-GB" sz="2000" b="0" i="0" u="none" strike="noStrike" kern="1200" cap="none" spc="0" normalizeH="0" baseline="0" noProof="0" dirty="0">
                <a:ln>
                  <a:noFill/>
                </a:ln>
                <a:solidFill>
                  <a:srgbClr val="FF000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which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think</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suitable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(We can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sessions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chosen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appropriate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article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821834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37AA-A1DA-46D8-9B48-83612EFABAA9}"/>
              </a:ext>
            </a:extLst>
          </p:cNvPr>
          <p:cNvSpPr>
            <a:spLocks noGrp="1"/>
          </p:cNvSpPr>
          <p:nvPr>
            <p:ph type="title"/>
          </p:nvPr>
        </p:nvSpPr>
        <p:spPr>
          <a:xfrm>
            <a:off x="947253" y="267494"/>
            <a:ext cx="9263547" cy="1399032"/>
          </a:xfrm>
        </p:spPr>
        <p:txBody>
          <a:bodyPr rtlCol="0">
            <a:noAutofit/>
          </a:bodyPr>
          <a:lstStyle/>
          <a:p>
            <a:pPr>
              <a:defRPr/>
            </a:pPr>
            <a:r>
              <a:rPr lang="en-GB" sz="3200" dirty="0" err="1"/>
              <a:t>Cwestiynau</a:t>
            </a:r>
            <a:r>
              <a:rPr lang="en-GB" sz="3200" dirty="0"/>
              <a:t> </a:t>
            </a:r>
            <a:r>
              <a:rPr lang="en-GB" sz="3200" dirty="0" err="1"/>
              <a:t>i'w</a:t>
            </a:r>
            <a:r>
              <a:rPr lang="en-GB" sz="3200" dirty="0"/>
              <a:t> </a:t>
            </a:r>
            <a:r>
              <a:rPr lang="en-GB" sz="3200" dirty="0" err="1"/>
              <a:t>hystyried</a:t>
            </a:r>
            <a:r>
              <a:rPr lang="en-GB" sz="3200" dirty="0"/>
              <a:t> </a:t>
            </a:r>
            <a:r>
              <a:rPr lang="en-GB" sz="3200" dirty="0" err="1"/>
              <a:t>wrth</a:t>
            </a:r>
            <a:r>
              <a:rPr lang="en-GB" sz="3200" dirty="0"/>
              <a:t> </a:t>
            </a:r>
            <a:r>
              <a:rPr lang="en-GB" sz="3200" dirty="0" err="1"/>
              <a:t>ddarllen</a:t>
            </a:r>
            <a:r>
              <a:rPr lang="en-GB" sz="3200" dirty="0"/>
              <a:t>...</a:t>
            </a:r>
            <a:br>
              <a:rPr lang="en-GB" sz="3200" dirty="0"/>
            </a:br>
            <a:r>
              <a:rPr lang="en-GB" sz="3200" dirty="0"/>
              <a:t>Questions to consider when you are reading...</a:t>
            </a:r>
          </a:p>
        </p:txBody>
      </p:sp>
      <p:sp>
        <p:nvSpPr>
          <p:cNvPr id="3" name="Content Placeholder 2">
            <a:extLst>
              <a:ext uri="{FF2B5EF4-FFF2-40B4-BE49-F238E27FC236}">
                <a16:creationId xmlns:a16="http://schemas.microsoft.com/office/drawing/2014/main" id="{F395A045-C742-484E-A662-EB40771244B8}"/>
              </a:ext>
            </a:extLst>
          </p:cNvPr>
          <p:cNvSpPr>
            <a:spLocks noGrp="1"/>
          </p:cNvSpPr>
          <p:nvPr>
            <p:ph sz="half" idx="1"/>
          </p:nvPr>
        </p:nvSpPr>
        <p:spPr>
          <a:xfrm>
            <a:off x="838200" y="1729047"/>
            <a:ext cx="5181600" cy="4447916"/>
          </a:xfrm>
        </p:spPr>
        <p:txBody>
          <a:bodyPr rtlCol="0">
            <a:noAutofit/>
          </a:bodyPr>
          <a:lstStyle/>
          <a:p>
            <a:pPr fontAlgn="t">
              <a:defRPr/>
            </a:pPr>
            <a:r>
              <a:rPr lang="cy-GB" sz="2000" dirty="0"/>
              <a:t>Pwy yw'r awdur a beth yw ei safbwynt neu ragfarn? 
Pwy yw'r gynulleidfa a sut mae hynny'n dylanwadu ar y ffordd y cyflwynir y wybodaeth? 
Beth yw prif neges y testun? </a:t>
            </a:r>
          </a:p>
          <a:p>
            <a:pPr fontAlgn="t">
              <a:defRPr/>
            </a:pPr>
            <a:r>
              <a:rPr lang="cy-GB" sz="2000" dirty="0"/>
              <a:t>Pa dystiolaeth a ddefnyddiwyd i gefnogi'r brif neges hon? 
Ydy'r dystiolaeth yn argyhoeddi; oes unrhyw wrth-ddadleuon? </a:t>
            </a:r>
          </a:p>
          <a:p>
            <a:pPr fontAlgn="t">
              <a:defRPr/>
            </a:pPr>
            <a:r>
              <a:rPr lang="cy-GB" sz="2000" dirty="0"/>
              <a:t>Ydw i'n cytuno â'r testun a pham ydw i'n cytuno neu'n anghytuno? </a:t>
            </a:r>
          </a:p>
        </p:txBody>
      </p:sp>
      <p:sp>
        <p:nvSpPr>
          <p:cNvPr id="4" name="Content Placeholder 3">
            <a:extLst>
              <a:ext uri="{FF2B5EF4-FFF2-40B4-BE49-F238E27FC236}">
                <a16:creationId xmlns:a16="http://schemas.microsoft.com/office/drawing/2014/main" id="{118BD326-2012-4C64-9563-019963E30DE2}"/>
              </a:ext>
            </a:extLst>
          </p:cNvPr>
          <p:cNvSpPr>
            <a:spLocks noGrp="1"/>
          </p:cNvSpPr>
          <p:nvPr>
            <p:ph sz="half" idx="2"/>
          </p:nvPr>
        </p:nvSpPr>
        <p:spPr/>
        <p:txBody>
          <a:bodyPr>
            <a:normAutofit fontScale="92500" lnSpcReduction="10000"/>
          </a:bodyPr>
          <a:lstStyle/>
          <a:p>
            <a:pPr fontAlgn="t">
              <a:defRPr/>
            </a:pPr>
            <a:r>
              <a:rPr lang="en-US" sz="2600" dirty="0"/>
              <a:t>Who is the author and what is their viewpoint or bias? </a:t>
            </a:r>
          </a:p>
          <a:p>
            <a:pPr fontAlgn="t">
              <a:defRPr/>
            </a:pPr>
            <a:r>
              <a:rPr lang="en-US" sz="2600" dirty="0"/>
              <a:t>Who is the audience and how does that influence the way information is presented? </a:t>
            </a:r>
          </a:p>
          <a:p>
            <a:pPr fontAlgn="t">
              <a:defRPr/>
            </a:pPr>
            <a:r>
              <a:rPr lang="en-US" sz="2600" dirty="0"/>
              <a:t>What is the main message of the text? </a:t>
            </a:r>
          </a:p>
          <a:p>
            <a:pPr fontAlgn="t">
              <a:defRPr/>
            </a:pPr>
            <a:r>
              <a:rPr lang="en-US" sz="2600" dirty="0"/>
              <a:t>What evidence has been used to support this main message? </a:t>
            </a:r>
          </a:p>
          <a:p>
            <a:pPr fontAlgn="t">
              <a:defRPr/>
            </a:pPr>
            <a:r>
              <a:rPr lang="en-US" sz="2600" dirty="0"/>
              <a:t>Is the evidence convincing; are there any counter-arguments? </a:t>
            </a:r>
          </a:p>
          <a:p>
            <a:pPr fontAlgn="t">
              <a:defRPr/>
            </a:pPr>
            <a:r>
              <a:rPr lang="en-US" sz="2600" dirty="0"/>
              <a:t>Do I agree with the text and why do I agree or disagree?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CB448-CFC7-5386-B4D1-F1BF96E547A0}"/>
              </a:ext>
            </a:extLst>
          </p:cNvPr>
          <p:cNvSpPr>
            <a:spLocks noGrp="1"/>
          </p:cNvSpPr>
          <p:nvPr>
            <p:ph type="title"/>
          </p:nvPr>
        </p:nvSpPr>
        <p:spPr/>
        <p:txBody>
          <a:bodyPr>
            <a:normAutofit/>
          </a:bodyPr>
          <a:lstStyle/>
          <a:p>
            <a:r>
              <a:rPr lang="cy-GB" noProof="0" dirty="0" err="1"/>
              <a:t>aSesiad</a:t>
            </a:r>
            <a:r>
              <a:rPr lang="cy-GB" noProof="0" dirty="0"/>
              <a:t> 2					</a:t>
            </a:r>
            <a:r>
              <a:rPr lang="cy-GB" noProof="0" dirty="0" err="1"/>
              <a:t>Assessment</a:t>
            </a:r>
            <a:r>
              <a:rPr lang="cy-GB" noProof="0" dirty="0"/>
              <a:t> 2</a:t>
            </a:r>
            <a:endParaRPr lang="en-GB" dirty="0"/>
          </a:p>
        </p:txBody>
      </p:sp>
      <p:graphicFrame>
        <p:nvGraphicFramePr>
          <p:cNvPr id="6" name="Content Placeholder 5">
            <a:extLst>
              <a:ext uri="{FF2B5EF4-FFF2-40B4-BE49-F238E27FC236}">
                <a16:creationId xmlns:a16="http://schemas.microsoft.com/office/drawing/2014/main" id="{518D13FB-887D-42DB-605E-B7CB58C3C1D3}"/>
              </a:ext>
            </a:extLst>
          </p:cNvPr>
          <p:cNvGraphicFramePr>
            <a:graphicFrameLocks noGrp="1"/>
          </p:cNvGraphicFramePr>
          <p:nvPr>
            <p:ph idx="1"/>
            <p:extLst>
              <p:ext uri="{D42A27DB-BD31-4B8C-83A1-F6EECF244321}">
                <p14:modId xmlns:p14="http://schemas.microsoft.com/office/powerpoint/2010/main" val="1084037853"/>
              </p:ext>
            </p:extLst>
          </p:nvPr>
        </p:nvGraphicFramePr>
        <p:xfrm>
          <a:off x="1451579" y="2146377"/>
          <a:ext cx="9401683" cy="1820120"/>
        </p:xfrm>
        <a:graphic>
          <a:graphicData uri="http://schemas.openxmlformats.org/drawingml/2006/table">
            <a:tbl>
              <a:tblPr firstRow="1" firstCol="1" bandRow="1">
                <a:tableStyleId>{5C22544A-7EE6-4342-B048-85BDC9FD1C3A}</a:tableStyleId>
              </a:tblPr>
              <a:tblGrid>
                <a:gridCol w="4563110">
                  <a:extLst>
                    <a:ext uri="{9D8B030D-6E8A-4147-A177-3AD203B41FA5}">
                      <a16:colId xmlns:a16="http://schemas.microsoft.com/office/drawing/2014/main" val="2809105213"/>
                    </a:ext>
                  </a:extLst>
                </a:gridCol>
                <a:gridCol w="2192981">
                  <a:extLst>
                    <a:ext uri="{9D8B030D-6E8A-4147-A177-3AD203B41FA5}">
                      <a16:colId xmlns:a16="http://schemas.microsoft.com/office/drawing/2014/main" val="3746561261"/>
                    </a:ext>
                  </a:extLst>
                </a:gridCol>
                <a:gridCol w="2645592">
                  <a:extLst>
                    <a:ext uri="{9D8B030D-6E8A-4147-A177-3AD203B41FA5}">
                      <a16:colId xmlns:a16="http://schemas.microsoft.com/office/drawing/2014/main" val="448981845"/>
                    </a:ext>
                  </a:extLst>
                </a:gridCol>
              </a:tblGrid>
              <a:tr h="597838">
                <a:tc>
                  <a:txBody>
                    <a:bodyPr/>
                    <a:lstStyle/>
                    <a:p>
                      <a:pPr algn="ctr" hangingPunct="0">
                        <a:spcAft>
                          <a:spcPts val="0"/>
                        </a:spcAft>
                      </a:pPr>
                      <a:r>
                        <a:rPr lang="en-GB" sz="2400" dirty="0">
                          <a:effectLst/>
                        </a:rPr>
                        <a:t>Dull </a:t>
                      </a:r>
                      <a:r>
                        <a:rPr lang="en-GB" sz="2400" dirty="0" err="1">
                          <a:effectLst/>
                        </a:rPr>
                        <a:t>asesu</a:t>
                      </a:r>
                      <a:r>
                        <a:rPr lang="en-GB" sz="2400" dirty="0">
                          <a:effectLst/>
                        </a:rPr>
                        <a:t> / </a:t>
                      </a:r>
                      <a:br>
                        <a:rPr lang="en-GB" sz="2400" dirty="0">
                          <a:effectLst/>
                        </a:rPr>
                      </a:br>
                      <a:r>
                        <a:rPr lang="en-GB" sz="2400" dirty="0">
                          <a:effectLst/>
                        </a:rPr>
                        <a:t>Mode of assessment</a:t>
                      </a:r>
                      <a:endParaRPr lang="en-GB" sz="2400" dirty="0">
                        <a:effectLst/>
                        <a:latin typeface="Times New Roman" panose="02020603050405020304" pitchFamily="18" charset="0"/>
                        <a:ea typeface="Times New Roman" panose="02020603050405020304" pitchFamily="18" charset="0"/>
                      </a:endParaRPr>
                    </a:p>
                  </a:txBody>
                  <a:tcPr marL="205740" marR="205740" marT="0" marB="0"/>
                </a:tc>
                <a:tc>
                  <a:txBody>
                    <a:bodyPr/>
                    <a:lstStyle/>
                    <a:p>
                      <a:pPr algn="just" hangingPunct="0">
                        <a:spcAft>
                          <a:spcPts val="0"/>
                        </a:spcAft>
                      </a:pPr>
                      <a:r>
                        <a:rPr lang="en-GB" sz="2400" dirty="0" err="1">
                          <a:effectLst/>
                        </a:rPr>
                        <a:t>Maint</a:t>
                      </a:r>
                      <a:r>
                        <a:rPr lang="en-GB" sz="2400" dirty="0">
                          <a:effectLst/>
                        </a:rPr>
                        <a:t> / Volume</a:t>
                      </a:r>
                      <a:endParaRPr lang="en-GB" sz="2400" dirty="0">
                        <a:effectLst/>
                        <a:latin typeface="Times New Roman" panose="02020603050405020304" pitchFamily="18" charset="0"/>
                        <a:ea typeface="Times New Roman" panose="02020603050405020304" pitchFamily="18" charset="0"/>
                      </a:endParaRPr>
                    </a:p>
                  </a:txBody>
                  <a:tcPr marL="205740" marR="205740" marT="0" marB="0"/>
                </a:tc>
                <a:tc>
                  <a:txBody>
                    <a:bodyPr/>
                    <a:lstStyle/>
                    <a:p>
                      <a:pPr algn="just" hangingPunct="0">
                        <a:spcAft>
                          <a:spcPts val="0"/>
                        </a:spcAft>
                      </a:pPr>
                      <a:r>
                        <a:rPr lang="en-GB" sz="2400" dirty="0" err="1">
                          <a:effectLst/>
                        </a:rPr>
                        <a:t>Pwysiad</a:t>
                      </a:r>
                      <a:r>
                        <a:rPr lang="en-GB" sz="2400" dirty="0">
                          <a:effectLst/>
                        </a:rPr>
                        <a:t> / Weighting</a:t>
                      </a:r>
                      <a:endParaRPr lang="en-GB" sz="2400" dirty="0">
                        <a:effectLst/>
                        <a:latin typeface="Times New Roman" panose="02020603050405020304" pitchFamily="18" charset="0"/>
                        <a:ea typeface="Times New Roman" panose="02020603050405020304" pitchFamily="18" charset="0"/>
                      </a:endParaRPr>
                    </a:p>
                  </a:txBody>
                  <a:tcPr marL="205740" marR="205740" marT="0" marB="0"/>
                </a:tc>
                <a:extLst>
                  <a:ext uri="{0D108BD9-81ED-4DB2-BD59-A6C34878D82A}">
                    <a16:rowId xmlns:a16="http://schemas.microsoft.com/office/drawing/2014/main" val="2612307837"/>
                  </a:ext>
                </a:extLst>
              </a:tr>
              <a:tr h="1088600">
                <a:tc>
                  <a:txBody>
                    <a:bodyPr/>
                    <a:lstStyle/>
                    <a:p>
                      <a:pPr algn="just" hangingPunct="0">
                        <a:spcAft>
                          <a:spcPts val="0"/>
                        </a:spcAft>
                      </a:pPr>
                      <a:r>
                        <a:rPr lang="en-GB" sz="2400" dirty="0" err="1">
                          <a:effectLst/>
                        </a:rPr>
                        <a:t>Aseiniad</a:t>
                      </a:r>
                      <a:r>
                        <a:rPr lang="en-GB" sz="2400" dirty="0">
                          <a:effectLst/>
                        </a:rPr>
                        <a:t> </a:t>
                      </a:r>
                      <a:r>
                        <a:rPr lang="en-GB" sz="2400" dirty="0" err="1">
                          <a:effectLst/>
                        </a:rPr>
                        <a:t>Ysgrifenedig</a:t>
                      </a:r>
                      <a:r>
                        <a:rPr lang="en-GB" sz="2400" dirty="0">
                          <a:effectLst/>
                        </a:rPr>
                        <a:t> / Written Assignment </a:t>
                      </a:r>
                      <a:endParaRPr lang="en-GB" sz="2400" dirty="0">
                        <a:effectLst/>
                        <a:latin typeface="Times New Roman" panose="02020603050405020304" pitchFamily="18" charset="0"/>
                        <a:ea typeface="Times New Roman" panose="02020603050405020304" pitchFamily="18" charset="0"/>
                      </a:endParaRPr>
                    </a:p>
                  </a:txBody>
                  <a:tcPr marL="205740" marR="205740" marT="0" marB="0"/>
                </a:tc>
                <a:tc>
                  <a:txBody>
                    <a:bodyPr/>
                    <a:lstStyle/>
                    <a:p>
                      <a:pPr algn="l" hangingPunct="0">
                        <a:spcAft>
                          <a:spcPts val="0"/>
                        </a:spcAft>
                      </a:pPr>
                      <a:r>
                        <a:rPr lang="en-GB" sz="2400" dirty="0">
                          <a:effectLst/>
                        </a:rPr>
                        <a:t>3750 gair / words </a:t>
                      </a:r>
                      <a:endParaRPr lang="en-GB" sz="2400" dirty="0">
                        <a:effectLst/>
                        <a:latin typeface="Times New Roman" panose="02020603050405020304" pitchFamily="18" charset="0"/>
                        <a:ea typeface="Times New Roman" panose="02020603050405020304" pitchFamily="18" charset="0"/>
                      </a:endParaRPr>
                    </a:p>
                  </a:txBody>
                  <a:tcPr marL="205740" marR="205740" marT="0" marB="0"/>
                </a:tc>
                <a:tc>
                  <a:txBody>
                    <a:bodyPr/>
                    <a:lstStyle/>
                    <a:p>
                      <a:pPr algn="just" hangingPunct="0">
                        <a:spcAft>
                          <a:spcPts val="0"/>
                        </a:spcAft>
                      </a:pPr>
                      <a:r>
                        <a:rPr lang="en-GB" sz="2400" dirty="0">
                          <a:effectLst/>
                        </a:rPr>
                        <a:t>50%</a:t>
                      </a:r>
                      <a:endParaRPr lang="en-GB" sz="2400" dirty="0">
                        <a:effectLst/>
                        <a:latin typeface="Times New Roman" panose="02020603050405020304" pitchFamily="18" charset="0"/>
                        <a:ea typeface="Times New Roman" panose="02020603050405020304" pitchFamily="18" charset="0"/>
                      </a:endParaRPr>
                    </a:p>
                  </a:txBody>
                  <a:tcPr marL="205740" marR="205740" marT="0" marB="0"/>
                </a:tc>
                <a:extLst>
                  <a:ext uri="{0D108BD9-81ED-4DB2-BD59-A6C34878D82A}">
                    <a16:rowId xmlns:a16="http://schemas.microsoft.com/office/drawing/2014/main" val="2743777017"/>
                  </a:ext>
                </a:extLst>
              </a:tr>
            </a:tbl>
          </a:graphicData>
        </a:graphic>
      </p:graphicFrame>
      <p:sp>
        <p:nvSpPr>
          <p:cNvPr id="7" name="Speech Bubble: Oval 6">
            <a:extLst>
              <a:ext uri="{FF2B5EF4-FFF2-40B4-BE49-F238E27FC236}">
                <a16:creationId xmlns:a16="http://schemas.microsoft.com/office/drawing/2014/main" id="{25822E00-EFBD-9475-9CC5-417B014F3220}"/>
              </a:ext>
            </a:extLst>
          </p:cNvPr>
          <p:cNvSpPr/>
          <p:nvPr/>
        </p:nvSpPr>
        <p:spPr>
          <a:xfrm>
            <a:off x="10684625" y="232860"/>
            <a:ext cx="1432544" cy="97613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06.05.25</a:t>
            </a:r>
          </a:p>
        </p:txBody>
      </p:sp>
    </p:spTree>
    <p:extLst>
      <p:ext uri="{BB962C8B-B14F-4D97-AF65-F5344CB8AC3E}">
        <p14:creationId xmlns:p14="http://schemas.microsoft.com/office/powerpoint/2010/main" val="2365584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44C5AD-5F6E-D8C9-E880-EA0A535536D2}"/>
              </a:ext>
            </a:extLst>
          </p:cNvPr>
          <p:cNvSpPr>
            <a:spLocks noGrp="1"/>
          </p:cNvSpPr>
          <p:nvPr>
            <p:ph type="title"/>
          </p:nvPr>
        </p:nvSpPr>
        <p:spPr>
          <a:xfrm>
            <a:off x="166255" y="49877"/>
            <a:ext cx="10888597" cy="1507374"/>
          </a:xfrm>
        </p:spPr>
        <p:txBody>
          <a:bodyPr>
            <a:normAutofit/>
          </a:bodyPr>
          <a:lstStyle/>
          <a:p>
            <a:r>
              <a:rPr lang="en-GB" dirty="0" err="1"/>
              <a:t>CYNNIG</a:t>
            </a:r>
            <a:r>
              <a:rPr lang="en-GB" dirty="0"/>
              <a:t> </a:t>
            </a:r>
            <a:r>
              <a:rPr lang="en-GB" dirty="0" err="1"/>
              <a:t>YMCHWIL</a:t>
            </a:r>
            <a:r>
              <a:rPr lang="en-GB" dirty="0"/>
              <a:t> / </a:t>
            </a:r>
            <a:br>
              <a:rPr lang="en-GB" dirty="0"/>
            </a:br>
            <a:r>
              <a:rPr lang="en-GB" dirty="0"/>
              <a:t>Research proposal</a:t>
            </a:r>
          </a:p>
        </p:txBody>
      </p:sp>
      <p:sp>
        <p:nvSpPr>
          <p:cNvPr id="5" name="Content Placeholder 4">
            <a:extLst>
              <a:ext uri="{FF2B5EF4-FFF2-40B4-BE49-F238E27FC236}">
                <a16:creationId xmlns:a16="http://schemas.microsoft.com/office/drawing/2014/main" id="{FB32460C-7349-AFE9-9550-7AFB20622BD3}"/>
              </a:ext>
            </a:extLst>
          </p:cNvPr>
          <p:cNvSpPr>
            <a:spLocks noGrp="1"/>
          </p:cNvSpPr>
          <p:nvPr>
            <p:ph sz="half" idx="1"/>
          </p:nvPr>
        </p:nvSpPr>
        <p:spPr>
          <a:xfrm>
            <a:off x="569447" y="1557251"/>
            <a:ext cx="5523036" cy="4161905"/>
          </a:xfrm>
        </p:spPr>
        <p:txBody>
          <a:bodyPr>
            <a:normAutofit fontScale="77500" lnSpcReduction="20000"/>
          </a:bodyPr>
          <a:lstStyle/>
          <a:p>
            <a:pPr marL="0" indent="0">
              <a:lnSpc>
                <a:spcPct val="107000"/>
              </a:lnSpc>
              <a:spcAft>
                <a:spcPts val="800"/>
              </a:spcAft>
              <a:buNone/>
            </a:pPr>
            <a:r>
              <a:rPr lang="cy-GB" sz="2500" kern="100" dirty="0">
                <a:effectLst/>
                <a:ea typeface="DengXian" panose="02010600030101010101" pitchFamily="2" charset="-122"/>
                <a:cs typeface="Arial" panose="020B0604020202020204" pitchFamily="34" charset="0"/>
              </a:rPr>
              <a:t>Amlinellwch gynnig ymchwil ar gyfer astudiaeth ar raddfa fach (gall fod yn gysylltiedig â ffocws eich traethawd hir). Dylai’r cynnig gynnwys yr elfennau a ganlyn: </a:t>
            </a:r>
            <a:endParaRPr lang="en-GB" sz="2500" kern="100" dirty="0">
              <a:effectLst/>
              <a:ea typeface="DengXian" panose="02010600030101010101" pitchFamily="2" charset="-122"/>
              <a:cs typeface="Arial" panose="020B0604020202020204" pitchFamily="34" charset="0"/>
            </a:endParaRPr>
          </a:p>
          <a:p>
            <a:pPr marL="0" indent="0">
              <a:lnSpc>
                <a:spcPct val="107000"/>
              </a:lnSpc>
              <a:spcAft>
                <a:spcPts val="800"/>
              </a:spcAft>
              <a:buNone/>
            </a:pPr>
            <a:r>
              <a:rPr lang="cy-GB" sz="2500" b="1" kern="100" dirty="0">
                <a:effectLst/>
                <a:ea typeface="DengXian" panose="02010600030101010101" pitchFamily="2" charset="-122"/>
                <a:cs typeface="Arial" panose="020B0604020202020204" pitchFamily="34" charset="0"/>
              </a:rPr>
              <a:t>Nodau ac amcanion clir.</a:t>
            </a:r>
            <a:endParaRPr lang="en-GB" sz="2500" kern="100" dirty="0">
              <a:effectLst/>
              <a:ea typeface="DengXian" panose="02010600030101010101" pitchFamily="2" charset="-122"/>
              <a:cs typeface="Arial" panose="020B0604020202020204" pitchFamily="34" charset="0"/>
            </a:endParaRPr>
          </a:p>
          <a:p>
            <a:pPr marL="0" indent="0">
              <a:lnSpc>
                <a:spcPct val="107000"/>
              </a:lnSpc>
              <a:spcAft>
                <a:spcPts val="800"/>
              </a:spcAft>
              <a:buNone/>
            </a:pPr>
            <a:r>
              <a:rPr lang="cy-GB" sz="2500" b="1" kern="100" dirty="0">
                <a:effectLst/>
                <a:ea typeface="DengXian" panose="02010600030101010101" pitchFamily="2" charset="-122"/>
                <a:cs typeface="Arial" panose="020B0604020202020204" pitchFamily="34" charset="0"/>
              </a:rPr>
              <a:t>Sail resymegol </a:t>
            </a:r>
            <a:r>
              <a:rPr lang="cy-GB" sz="2500" kern="100" dirty="0">
                <a:effectLst/>
                <a:ea typeface="DengXian" panose="02010600030101010101" pitchFamily="2" charset="-122"/>
                <a:cs typeface="Arial" panose="020B0604020202020204" pitchFamily="34" charset="0"/>
              </a:rPr>
              <a:t>ar gyfer eich dewis ffocws gan gynnwys trafodaeth fer iawn ar ymchwil / llenyddiaeth allweddol </a:t>
            </a:r>
            <a:r>
              <a:rPr lang="cy-GB" sz="2500" kern="100" dirty="0">
                <a:ea typeface="DengXian" panose="02010600030101010101" pitchFamily="2" charset="-122"/>
                <a:cs typeface="Arial" panose="020B0604020202020204" pitchFamily="34" charset="0"/>
              </a:rPr>
              <a:t>g</a:t>
            </a:r>
            <a:r>
              <a:rPr lang="cy-GB" sz="2500" kern="100" dirty="0">
                <a:effectLst/>
                <a:ea typeface="DengXian" panose="02010600030101010101" pitchFamily="2" charset="-122"/>
                <a:cs typeface="Arial" panose="020B0604020202020204" pitchFamily="34" charset="0"/>
              </a:rPr>
              <a:t>yfoes (nid adolygiad o lenyddiaeth yw hyn). </a:t>
            </a:r>
            <a:endParaRPr lang="en-GB" sz="2500" kern="100" dirty="0">
              <a:effectLst/>
              <a:ea typeface="DengXian" panose="02010600030101010101" pitchFamily="2" charset="-122"/>
              <a:cs typeface="Arial" panose="020B0604020202020204" pitchFamily="34" charset="0"/>
            </a:endParaRPr>
          </a:p>
          <a:p>
            <a:pPr marL="0" indent="0">
              <a:lnSpc>
                <a:spcPct val="107000"/>
              </a:lnSpc>
              <a:spcAft>
                <a:spcPts val="800"/>
              </a:spcAft>
              <a:buNone/>
            </a:pPr>
            <a:r>
              <a:rPr lang="cy-GB" sz="2500" kern="100" dirty="0">
                <a:effectLst/>
                <a:ea typeface="DengXian" panose="02010600030101010101" pitchFamily="2" charset="-122"/>
                <a:cs typeface="Arial" panose="020B0604020202020204" pitchFamily="34" charset="0"/>
              </a:rPr>
              <a:t>Amddiffyn eich dewis o </a:t>
            </a:r>
            <a:r>
              <a:rPr lang="cy-GB" sz="2500" b="1" kern="100" dirty="0">
                <a:effectLst/>
                <a:ea typeface="DengXian" panose="02010600030101010101" pitchFamily="2" charset="-122"/>
                <a:cs typeface="Arial" panose="020B0604020202020204" pitchFamily="34" charset="0"/>
              </a:rPr>
              <a:t>methodoleg ymchwil </a:t>
            </a:r>
            <a:r>
              <a:rPr lang="cy-GB" sz="2500" kern="100" dirty="0">
                <a:effectLst/>
                <a:ea typeface="DengXian" panose="02010600030101010101" pitchFamily="2" charset="-122"/>
                <a:cs typeface="Arial" panose="020B0604020202020204" pitchFamily="34" charset="0"/>
              </a:rPr>
              <a:t>(dewis o baradeim, dewis o strategaeth ymchwil, dulliau casglu data). </a:t>
            </a:r>
            <a:endParaRPr lang="en-GB" sz="2500" kern="100" dirty="0">
              <a:effectLst/>
              <a:ea typeface="DengXian" panose="02010600030101010101" pitchFamily="2" charset="-122"/>
              <a:cs typeface="Arial" panose="020B0604020202020204" pitchFamily="34" charset="0"/>
            </a:endParaRPr>
          </a:p>
          <a:p>
            <a:endParaRPr lang="en-GB" dirty="0"/>
          </a:p>
        </p:txBody>
      </p:sp>
      <p:sp>
        <p:nvSpPr>
          <p:cNvPr id="6" name="Content Placeholder 5">
            <a:extLst>
              <a:ext uri="{FF2B5EF4-FFF2-40B4-BE49-F238E27FC236}">
                <a16:creationId xmlns:a16="http://schemas.microsoft.com/office/drawing/2014/main" id="{05CE9317-8EBE-0163-1982-7D7F6A05714E}"/>
              </a:ext>
            </a:extLst>
          </p:cNvPr>
          <p:cNvSpPr>
            <a:spLocks noGrp="1"/>
          </p:cNvSpPr>
          <p:nvPr>
            <p:ph sz="half" idx="2"/>
          </p:nvPr>
        </p:nvSpPr>
        <p:spPr>
          <a:xfrm>
            <a:off x="6413770" y="1557251"/>
            <a:ext cx="5593889" cy="5423947"/>
          </a:xfrm>
        </p:spPr>
        <p:txBody>
          <a:bodyPr>
            <a:normAutofit fontScale="77500" lnSpcReduction="20000"/>
          </a:bodyPr>
          <a:lstStyle/>
          <a:p>
            <a:pPr marL="0" indent="0">
              <a:spcAft>
                <a:spcPts val="600"/>
              </a:spcAft>
              <a:buNone/>
            </a:pPr>
            <a:r>
              <a:rPr lang="en-GB" sz="2500" dirty="0">
                <a:effectLst/>
              </a:rPr>
              <a:t>Outline a research proposal for a small-scale study (this may be related to your dissertation focus). The proposal should contain the following elements: </a:t>
            </a:r>
          </a:p>
          <a:p>
            <a:pPr marL="0" indent="0">
              <a:spcAft>
                <a:spcPts val="600"/>
              </a:spcAft>
              <a:buNone/>
            </a:pPr>
            <a:r>
              <a:rPr lang="en-GB" sz="2500" b="1" dirty="0">
                <a:effectLst/>
              </a:rPr>
              <a:t>Clear aims and objectives.</a:t>
            </a:r>
          </a:p>
          <a:p>
            <a:pPr marL="0" indent="0">
              <a:spcAft>
                <a:spcPts val="600"/>
              </a:spcAft>
              <a:buNone/>
            </a:pPr>
            <a:r>
              <a:rPr lang="en-GB" sz="2500" b="1" dirty="0">
                <a:effectLst/>
              </a:rPr>
              <a:t>A rationale </a:t>
            </a:r>
            <a:r>
              <a:rPr lang="en-GB" sz="2500" dirty="0">
                <a:effectLst/>
              </a:rPr>
              <a:t>for your choice of focus including a very brief discussion of contemporary key research / literature (this is not a literature review). </a:t>
            </a:r>
          </a:p>
          <a:p>
            <a:pPr marL="0" indent="0">
              <a:buNone/>
            </a:pPr>
            <a:r>
              <a:rPr lang="en-GB" sz="2500" dirty="0">
                <a:effectLst/>
              </a:rPr>
              <a:t>Defence of your choice of </a:t>
            </a:r>
            <a:r>
              <a:rPr lang="en-GB" sz="2500" b="1" dirty="0">
                <a:effectLst/>
              </a:rPr>
              <a:t>research methodology </a:t>
            </a:r>
            <a:r>
              <a:rPr lang="en-GB" sz="2500" dirty="0">
                <a:effectLst/>
              </a:rPr>
              <a:t>(paradigm choice, research strategy choice, methods of data collection). </a:t>
            </a:r>
          </a:p>
          <a:p>
            <a:pPr marL="0" indent="0">
              <a:buNone/>
            </a:pPr>
            <a:endParaRPr lang="en-GB" dirty="0"/>
          </a:p>
        </p:txBody>
      </p:sp>
    </p:spTree>
    <p:extLst>
      <p:ext uri="{BB962C8B-B14F-4D97-AF65-F5344CB8AC3E}">
        <p14:creationId xmlns:p14="http://schemas.microsoft.com/office/powerpoint/2010/main" val="3075740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BADA-EB1D-437A-22F4-B97EA8F987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08DB5F-CA8C-C9BB-33A3-1555400627BB}"/>
              </a:ext>
            </a:extLst>
          </p:cNvPr>
          <p:cNvSpPr>
            <a:spLocks noGrp="1"/>
          </p:cNvSpPr>
          <p:nvPr>
            <p:ph sz="half" idx="1"/>
          </p:nvPr>
        </p:nvSpPr>
        <p:spPr>
          <a:xfrm>
            <a:off x="838200" y="1825625"/>
            <a:ext cx="5181600" cy="3849197"/>
          </a:xfrm>
        </p:spPr>
        <p:txBody>
          <a:bodyPr>
            <a:normAutofit fontScale="85000" lnSpcReduction="10000"/>
          </a:bodyPr>
          <a:lstStyle/>
          <a:p>
            <a:pPr marL="0" indent="0">
              <a:lnSpc>
                <a:spcPct val="107000"/>
              </a:lnSpc>
              <a:spcAft>
                <a:spcPts val="800"/>
              </a:spcAft>
              <a:buNone/>
            </a:pPr>
            <a:r>
              <a:rPr lang="cy-GB" sz="2500" kern="100" dirty="0">
                <a:effectLst/>
                <a:ea typeface="DengXian" panose="02010600030101010101" pitchFamily="2" charset="-122"/>
                <a:cs typeface="Arial" panose="020B0604020202020204" pitchFamily="34" charset="0"/>
              </a:rPr>
              <a:t>Ystyried </a:t>
            </a:r>
            <a:r>
              <a:rPr lang="cy-GB" sz="2500" b="1" kern="100" dirty="0">
                <a:effectLst/>
                <a:ea typeface="DengXian" panose="02010600030101010101" pitchFamily="2" charset="-122"/>
                <a:cs typeface="Arial" panose="020B0604020202020204" pitchFamily="34" charset="0"/>
              </a:rPr>
              <a:t>materion moesegol.</a:t>
            </a:r>
            <a:r>
              <a:rPr lang="cy-GB" sz="2500" kern="100" dirty="0">
                <a:effectLst/>
                <a:ea typeface="DengXian" panose="02010600030101010101" pitchFamily="2" charset="-122"/>
                <a:cs typeface="Arial" panose="020B0604020202020204" pitchFamily="34" charset="0"/>
              </a:rPr>
              <a:t> </a:t>
            </a:r>
          </a:p>
          <a:p>
            <a:pPr marL="0" indent="0">
              <a:lnSpc>
                <a:spcPct val="107000"/>
              </a:lnSpc>
              <a:spcAft>
                <a:spcPts val="800"/>
              </a:spcAft>
              <a:buNone/>
            </a:pPr>
            <a:r>
              <a:rPr lang="cy-GB" sz="2500" kern="100" dirty="0">
                <a:effectLst/>
                <a:ea typeface="DengXian" panose="02010600030101010101" pitchFamily="2" charset="-122"/>
                <a:cs typeface="Arial" panose="020B0604020202020204" pitchFamily="34" charset="0"/>
              </a:rPr>
              <a:t>Ystyriaethau </a:t>
            </a:r>
            <a:r>
              <a:rPr lang="cy-GB" sz="2500" b="1" kern="100" dirty="0">
                <a:effectLst/>
                <a:ea typeface="DengXian" panose="02010600030101010101" pitchFamily="2" charset="-122"/>
                <a:cs typeface="Arial" panose="020B0604020202020204" pitchFamily="34" charset="0"/>
              </a:rPr>
              <a:t>llinellau amser a chyllid. </a:t>
            </a:r>
            <a:endParaRPr lang="en-GB" sz="2500" kern="100" dirty="0">
              <a:effectLst/>
              <a:ea typeface="DengXian" panose="02010600030101010101" pitchFamily="2" charset="-122"/>
              <a:cs typeface="Arial" panose="020B0604020202020204" pitchFamily="34" charset="0"/>
            </a:endParaRPr>
          </a:p>
          <a:p>
            <a:pPr marL="0" indent="0">
              <a:lnSpc>
                <a:spcPct val="107000"/>
              </a:lnSpc>
              <a:spcAft>
                <a:spcPts val="800"/>
              </a:spcAft>
              <a:buNone/>
            </a:pPr>
            <a:r>
              <a:rPr lang="cy-GB" sz="2500" kern="100" dirty="0">
                <a:effectLst/>
                <a:ea typeface="DengXian" panose="02010600030101010101" pitchFamily="2" charset="-122"/>
                <a:cs typeface="Arial" panose="020B0604020202020204" pitchFamily="34" charset="0"/>
              </a:rPr>
              <a:t>Atodiadau sy’n cynnwys:</a:t>
            </a:r>
            <a:endParaRPr lang="en-GB" sz="2500" kern="100" dirty="0">
              <a:effectLst/>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tabLst>
                <a:tab pos="914400" algn="l"/>
              </a:tabLst>
            </a:pPr>
            <a:r>
              <a:rPr lang="cy-GB" sz="2500" b="1" kern="100" dirty="0">
                <a:effectLst/>
                <a:ea typeface="DengXian" panose="02010600030101010101" pitchFamily="2" charset="-122"/>
                <a:cs typeface="Arial" panose="020B0604020202020204" pitchFamily="34" charset="0"/>
              </a:rPr>
              <a:t>Ffurflen foeseg </a:t>
            </a:r>
            <a:r>
              <a:rPr lang="cy-GB" sz="2500" kern="100" dirty="0">
                <a:effectLst/>
                <a:ea typeface="DengXian" panose="02010600030101010101" pitchFamily="2" charset="-122"/>
                <a:cs typeface="Arial" panose="020B0604020202020204" pitchFamily="34" charset="0"/>
              </a:rPr>
              <a:t>(ar gael ar </a:t>
            </a:r>
            <a:r>
              <a:rPr lang="cy-GB" sz="2500" kern="100" dirty="0" err="1">
                <a:effectLst/>
                <a:ea typeface="DengXian" panose="02010600030101010101" pitchFamily="2" charset="-122"/>
                <a:cs typeface="Arial" panose="020B0604020202020204" pitchFamily="34" charset="0"/>
              </a:rPr>
              <a:t>Moodle</a:t>
            </a:r>
            <a:r>
              <a:rPr lang="cy-GB" sz="2500" kern="100" dirty="0">
                <a:effectLst/>
                <a:ea typeface="DengXian" panose="02010600030101010101" pitchFamily="2" charset="-122"/>
                <a:cs typeface="Arial" panose="020B0604020202020204" pitchFamily="34" charset="0"/>
              </a:rPr>
              <a:t>) ac unrhyw lythyrau caniatâd perthnasol. </a:t>
            </a:r>
            <a:endParaRPr lang="en-GB" sz="2500" kern="100" dirty="0">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tabLst>
                <a:tab pos="914400" algn="l"/>
              </a:tabLst>
            </a:pPr>
            <a:r>
              <a:rPr lang="cy-GB" sz="2500" kern="100" dirty="0">
                <a:effectLst/>
                <a:ea typeface="DengXian" panose="02010600030101010101" pitchFamily="2" charset="-122"/>
                <a:cs typeface="Arial" panose="020B0604020202020204" pitchFamily="34" charset="0"/>
              </a:rPr>
              <a:t>Enghreifftiau o unrhyw </a:t>
            </a:r>
            <a:r>
              <a:rPr lang="cy-GB" sz="2500" b="1" kern="100" dirty="0">
                <a:effectLst/>
                <a:ea typeface="DengXian" panose="02010600030101010101" pitchFamily="2" charset="-122"/>
                <a:cs typeface="Arial" panose="020B0604020202020204" pitchFamily="34" charset="0"/>
              </a:rPr>
              <a:t>offer casglu data </a:t>
            </a:r>
            <a:r>
              <a:rPr lang="cy-GB" sz="2500" kern="100" dirty="0">
                <a:effectLst/>
                <a:ea typeface="DengXian" panose="02010600030101010101" pitchFamily="2" charset="-122"/>
                <a:cs typeface="Arial" panose="020B0604020202020204" pitchFamily="34" charset="0"/>
              </a:rPr>
              <a:t>gallech ei ddefnyddio e.e. amserlenni cyfweld, amlinelliad o holiaduron</a:t>
            </a:r>
            <a:endParaRPr lang="en-GB" sz="2500" kern="100" dirty="0">
              <a:effectLst/>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98D03F2-1C4D-D460-42F0-5B263EA9F7E2}"/>
              </a:ext>
            </a:extLst>
          </p:cNvPr>
          <p:cNvSpPr>
            <a:spLocks noGrp="1"/>
          </p:cNvSpPr>
          <p:nvPr>
            <p:ph sz="half" idx="2"/>
          </p:nvPr>
        </p:nvSpPr>
        <p:spPr>
          <a:xfrm>
            <a:off x="6172200" y="1825625"/>
            <a:ext cx="5181600" cy="3849197"/>
          </a:xfrm>
        </p:spPr>
        <p:txBody>
          <a:bodyPr>
            <a:normAutofit fontScale="85000" lnSpcReduction="10000"/>
          </a:bodyPr>
          <a:lstStyle/>
          <a:p>
            <a:pPr marL="0" indent="0">
              <a:buNone/>
            </a:pPr>
            <a:r>
              <a:rPr lang="en-GB" sz="2500" dirty="0">
                <a:effectLst/>
              </a:rPr>
              <a:t>Consideration of </a:t>
            </a:r>
            <a:r>
              <a:rPr lang="en-GB" sz="2500" b="1" dirty="0">
                <a:effectLst/>
              </a:rPr>
              <a:t>ethical issues</a:t>
            </a:r>
            <a:r>
              <a:rPr lang="en-GB" sz="2500" dirty="0">
                <a:effectLst/>
              </a:rPr>
              <a:t>. </a:t>
            </a:r>
          </a:p>
          <a:p>
            <a:pPr marL="0" indent="0">
              <a:buNone/>
            </a:pPr>
            <a:endParaRPr lang="en-GB" sz="2500" dirty="0">
              <a:effectLst/>
            </a:endParaRPr>
          </a:p>
          <a:p>
            <a:pPr marL="0" indent="0">
              <a:buNone/>
            </a:pPr>
            <a:r>
              <a:rPr lang="en-GB" sz="2500" b="1" dirty="0">
                <a:effectLst/>
              </a:rPr>
              <a:t>Timelines and budget </a:t>
            </a:r>
            <a:r>
              <a:rPr lang="en-GB" sz="2500" dirty="0">
                <a:effectLst/>
              </a:rPr>
              <a:t>considerations. </a:t>
            </a:r>
          </a:p>
          <a:p>
            <a:pPr marL="0" indent="0">
              <a:buNone/>
            </a:pPr>
            <a:endParaRPr lang="en-GB" sz="2500" dirty="0">
              <a:effectLst/>
            </a:endParaRPr>
          </a:p>
          <a:p>
            <a:pPr marL="0" indent="0">
              <a:buNone/>
            </a:pPr>
            <a:r>
              <a:rPr lang="en-GB" sz="2500" dirty="0">
                <a:effectLst/>
              </a:rPr>
              <a:t>Appendices that include:</a:t>
            </a:r>
          </a:p>
          <a:p>
            <a:pPr marL="742950" lvl="1" indent="-285750">
              <a:buFont typeface="+mj-lt"/>
              <a:buAutoNum type="alphaLcPeriod"/>
            </a:pPr>
            <a:r>
              <a:rPr lang="en-GB" sz="2500" dirty="0">
                <a:effectLst/>
              </a:rPr>
              <a:t>An </a:t>
            </a:r>
            <a:r>
              <a:rPr lang="en-GB" sz="2500" b="1" dirty="0">
                <a:effectLst/>
              </a:rPr>
              <a:t>ethics form </a:t>
            </a:r>
            <a:r>
              <a:rPr lang="en-GB" sz="2500" dirty="0">
                <a:effectLst/>
              </a:rPr>
              <a:t>(available on </a:t>
            </a:r>
            <a:r>
              <a:rPr lang="en-GB" sz="2500" dirty="0"/>
              <a:t>M</a:t>
            </a:r>
            <a:r>
              <a:rPr lang="en-GB" sz="2500" dirty="0">
                <a:effectLst/>
              </a:rPr>
              <a:t>oodle) and any relevant consent letters. </a:t>
            </a:r>
          </a:p>
          <a:p>
            <a:pPr marL="742950" lvl="1" indent="-285750">
              <a:buFont typeface="+mj-lt"/>
              <a:buAutoNum type="alphaLcPeriod"/>
            </a:pPr>
            <a:r>
              <a:rPr lang="en-GB" sz="2500" dirty="0">
                <a:effectLst/>
              </a:rPr>
              <a:t>Examples of any </a:t>
            </a:r>
            <a:r>
              <a:rPr lang="en-GB" sz="2500" b="1" dirty="0">
                <a:effectLst/>
              </a:rPr>
              <a:t>data collection tools </a:t>
            </a:r>
            <a:r>
              <a:rPr lang="en-GB" sz="2500" dirty="0">
                <a:effectLst/>
              </a:rPr>
              <a:t>you may utilise e.g. interview schedules, questionnaire outlines. </a:t>
            </a:r>
          </a:p>
          <a:p>
            <a:endParaRPr lang="en-GB" dirty="0"/>
          </a:p>
        </p:txBody>
      </p:sp>
    </p:spTree>
    <p:extLst>
      <p:ext uri="{BB962C8B-B14F-4D97-AF65-F5344CB8AC3E}">
        <p14:creationId xmlns:p14="http://schemas.microsoft.com/office/powerpoint/2010/main" val="23975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6909" y="634946"/>
            <a:ext cx="3232764" cy="5055904"/>
          </a:xfrm>
        </p:spPr>
        <p:txBody>
          <a:bodyPr anchor="ctr">
            <a:normAutofit/>
          </a:bodyPr>
          <a:lstStyle/>
          <a:p>
            <a:r>
              <a:rPr lang="en-GB" dirty="0" err="1"/>
              <a:t>DYDDIADAU</a:t>
            </a:r>
            <a:r>
              <a:rPr lang="en-GB" dirty="0"/>
              <a:t> </a:t>
            </a:r>
            <a:r>
              <a:rPr lang="en-GB" dirty="0" err="1"/>
              <a:t>CYFLWYNO</a:t>
            </a:r>
            <a:r>
              <a:rPr lang="en-GB" dirty="0"/>
              <a:t> </a:t>
            </a:r>
            <a:br>
              <a:rPr lang="en-GB" dirty="0"/>
            </a:br>
            <a:br>
              <a:rPr lang="en-GB" dirty="0"/>
            </a:br>
            <a:r>
              <a:rPr lang="en-GB" dirty="0"/>
              <a:t>Deadlines </a:t>
            </a:r>
          </a:p>
        </p:txBody>
      </p:sp>
      <p:graphicFrame>
        <p:nvGraphicFramePr>
          <p:cNvPr id="5" name="Content Placeholder 2">
            <a:extLst>
              <a:ext uri="{FF2B5EF4-FFF2-40B4-BE49-F238E27FC236}">
                <a16:creationId xmlns:a16="http://schemas.microsoft.com/office/drawing/2014/main" id="{CDF1CF5B-EBAF-4429-8536-090997488C3D}"/>
              </a:ext>
            </a:extLst>
          </p:cNvPr>
          <p:cNvGraphicFramePr>
            <a:graphicFrameLocks noGrp="1"/>
          </p:cNvGraphicFramePr>
          <p:nvPr>
            <p:ph idx="1"/>
            <p:extLst>
              <p:ext uri="{D42A27DB-BD31-4B8C-83A1-F6EECF244321}">
                <p14:modId xmlns:p14="http://schemas.microsoft.com/office/powerpoint/2010/main" val="3709650796"/>
              </p:ext>
            </p:extLst>
          </p:nvPr>
        </p:nvGraphicFramePr>
        <p:xfrm>
          <a:off x="1999060" y="639764"/>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8320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5EBC0-D283-7547-8212-16B55375A77C}"/>
              </a:ext>
            </a:extLst>
          </p:cNvPr>
          <p:cNvSpPr>
            <a:spLocks noGrp="1"/>
          </p:cNvSpPr>
          <p:nvPr>
            <p:ph type="title"/>
          </p:nvPr>
        </p:nvSpPr>
        <p:spPr>
          <a:xfrm>
            <a:off x="728236" y="4550230"/>
            <a:ext cx="10956372" cy="1057655"/>
          </a:xfrm>
        </p:spPr>
        <p:txBody>
          <a:bodyPr vert="horz" lIns="91440" tIns="45720" rIns="91440" bIns="45720" rtlCol="0" anchor="b">
            <a:normAutofit fontScale="90000"/>
          </a:bodyPr>
          <a:lstStyle/>
          <a:p>
            <a:r>
              <a:rPr lang="en-US" sz="4000" dirty="0" err="1">
                <a:solidFill>
                  <a:schemeClr val="tx1">
                    <a:lumMod val="85000"/>
                    <a:lumOff val="15000"/>
                  </a:schemeClr>
                </a:solidFill>
              </a:rPr>
              <a:t>Ymchwil</a:t>
            </a:r>
            <a:r>
              <a:rPr lang="en-US" sz="4000" dirty="0">
                <a:solidFill>
                  <a:schemeClr val="tx1">
                    <a:lumMod val="85000"/>
                    <a:lumOff val="15000"/>
                  </a:schemeClr>
                </a:solidFill>
              </a:rPr>
              <a:t>: </a:t>
            </a:r>
            <a:r>
              <a:rPr lang="en-US" sz="4000" dirty="0" err="1">
                <a:solidFill>
                  <a:schemeClr val="tx1">
                    <a:lumMod val="85000"/>
                    <a:lumOff val="15000"/>
                  </a:schemeClr>
                </a:solidFill>
              </a:rPr>
              <a:t>beth</a:t>
            </a:r>
            <a:r>
              <a:rPr lang="en-US" sz="4000" dirty="0">
                <a:solidFill>
                  <a:schemeClr val="tx1">
                    <a:lumMod val="85000"/>
                    <a:lumOff val="15000"/>
                  </a:schemeClr>
                </a:solidFill>
              </a:rPr>
              <a:t> </a:t>
            </a:r>
            <a:r>
              <a:rPr lang="en-US" sz="4000" dirty="0" err="1">
                <a:solidFill>
                  <a:schemeClr val="tx1">
                    <a:lumMod val="85000"/>
                    <a:lumOff val="15000"/>
                  </a:schemeClr>
                </a:solidFill>
              </a:rPr>
              <a:t>maen</a:t>
            </a:r>
            <a:r>
              <a:rPr lang="en-US" sz="4000" dirty="0">
                <a:solidFill>
                  <a:schemeClr val="tx1">
                    <a:lumMod val="85000"/>
                    <a:lumOff val="15000"/>
                  </a:schemeClr>
                </a:solidFill>
              </a:rPr>
              <a:t> </a:t>
            </a:r>
            <a:r>
              <a:rPr lang="en-US" sz="4000" dirty="0" err="1">
                <a:solidFill>
                  <a:schemeClr val="tx1">
                    <a:lumMod val="85000"/>
                    <a:lumOff val="15000"/>
                  </a:schemeClr>
                </a:solidFill>
              </a:rPr>
              <a:t>ei</a:t>
            </a:r>
            <a:r>
              <a:rPr lang="en-US" sz="4000" dirty="0">
                <a:solidFill>
                  <a:schemeClr val="tx1">
                    <a:lumMod val="85000"/>
                    <a:lumOff val="15000"/>
                  </a:schemeClr>
                </a:solidFill>
              </a:rPr>
              <a:t> </a:t>
            </a:r>
            <a:r>
              <a:rPr lang="en-US" sz="4000" dirty="0" err="1">
                <a:solidFill>
                  <a:schemeClr val="tx1">
                    <a:lumMod val="85000"/>
                    <a:lumOff val="15000"/>
                  </a:schemeClr>
                </a:solidFill>
              </a:rPr>
              <a:t>olygu</a:t>
            </a:r>
            <a:r>
              <a:rPr lang="en-US" sz="4000" dirty="0">
                <a:solidFill>
                  <a:schemeClr val="tx1">
                    <a:lumMod val="85000"/>
                    <a:lumOff val="15000"/>
                  </a:schemeClr>
                </a:solidFill>
              </a:rPr>
              <a:t> I chi?</a:t>
            </a:r>
            <a:br>
              <a:rPr lang="en-US" sz="4000" dirty="0">
                <a:solidFill>
                  <a:schemeClr val="tx1">
                    <a:lumMod val="85000"/>
                    <a:lumOff val="15000"/>
                  </a:schemeClr>
                </a:solidFill>
              </a:rPr>
            </a:br>
            <a:r>
              <a:rPr lang="en-US" sz="4000" dirty="0">
                <a:solidFill>
                  <a:schemeClr val="tx1">
                    <a:lumMod val="85000"/>
                    <a:lumOff val="15000"/>
                  </a:schemeClr>
                </a:solidFill>
              </a:rPr>
              <a:t>Research: What does it mean to you?</a:t>
            </a:r>
          </a:p>
        </p:txBody>
      </p:sp>
      <p:sp>
        <p:nvSpPr>
          <p:cNvPr id="3" name="Content Placeholder 2">
            <a:extLst>
              <a:ext uri="{FF2B5EF4-FFF2-40B4-BE49-F238E27FC236}">
                <a16:creationId xmlns:a16="http://schemas.microsoft.com/office/drawing/2014/main" id="{A4808539-0BD7-FA46-9657-2A5543975292}"/>
              </a:ext>
            </a:extLst>
          </p:cNvPr>
          <p:cNvSpPr>
            <a:spLocks noGrp="1"/>
          </p:cNvSpPr>
          <p:nvPr>
            <p:ph idx="1"/>
          </p:nvPr>
        </p:nvSpPr>
        <p:spPr>
          <a:xfrm>
            <a:off x="1538601" y="5727516"/>
            <a:ext cx="8654724" cy="515477"/>
          </a:xfrm>
        </p:spPr>
        <p:txBody>
          <a:bodyPr vert="horz" lIns="91440" tIns="45720" rIns="91440" bIns="45720" rtlCol="0" anchor="t">
            <a:normAutofit/>
          </a:bodyPr>
          <a:lstStyle/>
          <a:p>
            <a:pPr marL="0" indent="0">
              <a:buNone/>
            </a:pPr>
            <a:r>
              <a:rPr lang="cy-GB" sz="1700" cap="all" spc="200" dirty="0">
                <a:solidFill>
                  <a:schemeClr val="tx1">
                    <a:lumMod val="85000"/>
                    <a:lumOff val="15000"/>
                  </a:schemeClr>
                </a:solidFill>
                <a:latin typeface="+mj-lt"/>
              </a:rPr>
              <a:t>Beth sy’n eich taro’n gyntaf</a:t>
            </a:r>
            <a:r>
              <a:rPr lang="en-US" sz="1700" cap="all" spc="200" dirty="0">
                <a:solidFill>
                  <a:schemeClr val="tx1">
                    <a:lumMod val="85000"/>
                    <a:lumOff val="15000"/>
                  </a:schemeClr>
                </a:solidFill>
                <a:latin typeface="+mj-lt"/>
              </a:rPr>
              <a:t>? / What are your first thoughts? </a:t>
            </a:r>
          </a:p>
        </p:txBody>
      </p:sp>
      <p:pic>
        <p:nvPicPr>
          <p:cNvPr id="11" name="Picture 10" descr="A picture containing person, crowd&#10;&#10;Description automatically generated">
            <a:extLst>
              <a:ext uri="{FF2B5EF4-FFF2-40B4-BE49-F238E27FC236}">
                <a16:creationId xmlns:a16="http://schemas.microsoft.com/office/drawing/2014/main" id="{EBDBBE1D-F386-3942-B94F-AA1D32EAA0C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736" r="-2" b="8340"/>
          <a:stretch/>
        </p:blipFill>
        <p:spPr>
          <a:xfrm>
            <a:off x="1346959" y="352458"/>
            <a:ext cx="9779153" cy="3890358"/>
          </a:xfrm>
          <a:prstGeom prst="rect">
            <a:avLst/>
          </a:prstGeom>
        </p:spPr>
      </p:pic>
      <p:sp>
        <p:nvSpPr>
          <p:cNvPr id="12" name="TextBox 11">
            <a:extLst>
              <a:ext uri="{FF2B5EF4-FFF2-40B4-BE49-F238E27FC236}">
                <a16:creationId xmlns:a16="http://schemas.microsoft.com/office/drawing/2014/main" id="{ACC8F142-9832-2641-9A08-7292C5603F88}"/>
              </a:ext>
            </a:extLst>
          </p:cNvPr>
          <p:cNvSpPr txBox="1"/>
          <p:nvPr/>
        </p:nvSpPr>
        <p:spPr>
          <a:xfrm>
            <a:off x="7767084" y="4042762"/>
            <a:ext cx="242085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blog-youth-development-insight.extension.umn.edu/2018/11/civil-discourse-this-years-hot-topic.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05987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07EC57-B57B-4A71-657D-8AD240B81E9E}"/>
              </a:ext>
            </a:extLst>
          </p:cNvPr>
          <p:cNvSpPr>
            <a:spLocks noGrp="1"/>
          </p:cNvSpPr>
          <p:nvPr>
            <p:ph type="title"/>
          </p:nvPr>
        </p:nvSpPr>
        <p:spPr>
          <a:xfrm>
            <a:off x="1388987" y="268297"/>
            <a:ext cx="9605635" cy="1333075"/>
          </a:xfrm>
        </p:spPr>
        <p:txBody>
          <a:bodyPr>
            <a:normAutofit fontScale="90000"/>
          </a:bodyPr>
          <a:lstStyle/>
          <a:p>
            <a:r>
              <a:rPr lang="en-GB" sz="2400" dirty="0" err="1"/>
              <a:t>ADFYFYRIO</a:t>
            </a:r>
            <a:r>
              <a:rPr lang="en-GB" sz="2400" dirty="0"/>
              <a:t>: </a:t>
            </a:r>
            <a:r>
              <a:rPr lang="en-GB" sz="2400" dirty="0" err="1"/>
              <a:t>MEDDWL</a:t>
            </a:r>
            <a:r>
              <a:rPr lang="en-GB" sz="2400" dirty="0"/>
              <a:t> AM </a:t>
            </a:r>
            <a:r>
              <a:rPr lang="en-GB" sz="2400" dirty="0" err="1"/>
              <a:t>YMCHWIL</a:t>
            </a:r>
            <a:r>
              <a:rPr lang="en-GB" sz="2400" dirty="0"/>
              <a:t> O </a:t>
            </a:r>
            <a:r>
              <a:rPr lang="en-GB" sz="2400" dirty="0" err="1"/>
              <a:t>FEWN</a:t>
            </a:r>
            <a:r>
              <a:rPr lang="en-GB" sz="2400" dirty="0"/>
              <a:t> </a:t>
            </a:r>
            <a:r>
              <a:rPr lang="en-GB" sz="2400" dirty="0" err="1"/>
              <a:t>CYD-DESTUN</a:t>
            </a:r>
            <a:r>
              <a:rPr lang="en-GB" sz="2400" dirty="0"/>
              <a:t> </a:t>
            </a:r>
            <a:r>
              <a:rPr lang="en-GB" sz="2400" dirty="0" err="1"/>
              <a:t>CYFREDOL</a:t>
            </a:r>
            <a:r>
              <a:rPr lang="en-GB" sz="2400" dirty="0"/>
              <a:t> </a:t>
            </a:r>
            <a:r>
              <a:rPr lang="en-GB" sz="2400" dirty="0" err="1"/>
              <a:t>LLE</a:t>
            </a:r>
            <a:r>
              <a:rPr lang="en-GB" sz="2400" dirty="0"/>
              <a:t> </a:t>
            </a:r>
            <a:r>
              <a:rPr lang="en-GB" sz="2400" dirty="0" err="1"/>
              <a:t>RYDYCH</a:t>
            </a:r>
            <a:r>
              <a:rPr lang="en-GB" sz="2400" dirty="0"/>
              <a:t> YN </a:t>
            </a:r>
            <a:r>
              <a:rPr lang="en-GB" sz="2400" dirty="0" err="1"/>
              <a:t>GWEITHIO</a:t>
            </a:r>
            <a:r>
              <a:rPr lang="en-GB" sz="2400" dirty="0"/>
              <a:t> AC </a:t>
            </a:r>
            <a:r>
              <a:rPr lang="en-GB" sz="2400" dirty="0" err="1"/>
              <a:t>ASTUDIO</a:t>
            </a:r>
            <a:r>
              <a:rPr lang="en-GB" sz="2400" dirty="0"/>
              <a:t> / </a:t>
            </a:r>
            <a:br>
              <a:rPr lang="en-GB" sz="2400" dirty="0"/>
            </a:br>
            <a:br>
              <a:rPr lang="en-GB" sz="2400" dirty="0"/>
            </a:br>
            <a:r>
              <a:rPr lang="en-GB" sz="2400" dirty="0"/>
              <a:t>Reflection: </a:t>
            </a:r>
            <a:r>
              <a:rPr lang="en-US" sz="2400" dirty="0"/>
              <a:t>Think about research within the current context of where you work and study</a:t>
            </a:r>
            <a:endParaRPr lang="en-GB" sz="2400" dirty="0"/>
          </a:p>
        </p:txBody>
      </p:sp>
      <p:sp>
        <p:nvSpPr>
          <p:cNvPr id="5" name="Content Placeholder 4">
            <a:extLst>
              <a:ext uri="{FF2B5EF4-FFF2-40B4-BE49-F238E27FC236}">
                <a16:creationId xmlns:a16="http://schemas.microsoft.com/office/drawing/2014/main" id="{650C01A6-1735-54ED-5F03-D9C8B081F6DE}"/>
              </a:ext>
            </a:extLst>
          </p:cNvPr>
          <p:cNvSpPr>
            <a:spLocks noGrp="1"/>
          </p:cNvSpPr>
          <p:nvPr>
            <p:ph sz="half" idx="1"/>
          </p:nvPr>
        </p:nvSpPr>
        <p:spPr>
          <a:xfrm>
            <a:off x="1447331" y="3269673"/>
            <a:ext cx="4645152" cy="2466109"/>
          </a:xfrm>
        </p:spPr>
        <p:txBody>
          <a:bodyPr>
            <a:normAutofit fontScale="92500" lnSpcReduction="20000"/>
          </a:bodyPr>
          <a:lstStyle/>
          <a:p>
            <a:r>
              <a:rPr lang="cy-GB" dirty="0"/>
              <a:t>Ble a sut caiff ymchwil ei ddefnyddio yng nghyd-destun eich gwaith?</a:t>
            </a:r>
          </a:p>
          <a:p>
            <a:r>
              <a:rPr lang="cy-GB" dirty="0"/>
              <a:t>A yw’n cael ei ystyried yn bwysig?</a:t>
            </a:r>
          </a:p>
          <a:p>
            <a:r>
              <a:rPr lang="cy-GB" dirty="0"/>
              <a:t>Beth fyddai manteision arfer wedi’i seilio ar ymchwil?</a:t>
            </a:r>
          </a:p>
        </p:txBody>
      </p:sp>
      <p:sp>
        <p:nvSpPr>
          <p:cNvPr id="6" name="Content Placeholder 5">
            <a:extLst>
              <a:ext uri="{FF2B5EF4-FFF2-40B4-BE49-F238E27FC236}">
                <a16:creationId xmlns:a16="http://schemas.microsoft.com/office/drawing/2014/main" id="{0340F452-B51A-FA81-6E2E-CD1B958BE819}"/>
              </a:ext>
            </a:extLst>
          </p:cNvPr>
          <p:cNvSpPr>
            <a:spLocks noGrp="1"/>
          </p:cNvSpPr>
          <p:nvPr>
            <p:ph sz="half" idx="2"/>
          </p:nvPr>
        </p:nvSpPr>
        <p:spPr>
          <a:xfrm>
            <a:off x="6413771" y="3269673"/>
            <a:ext cx="4645152" cy="2783437"/>
          </a:xfrm>
        </p:spPr>
        <p:txBody>
          <a:bodyPr>
            <a:normAutofit fontScale="92500" lnSpcReduction="20000"/>
          </a:bodyPr>
          <a:lstStyle/>
          <a:p>
            <a:r>
              <a:rPr lang="en-US" dirty="0"/>
              <a:t>Where and how is research used in your work context?</a:t>
            </a:r>
          </a:p>
          <a:p>
            <a:r>
              <a:rPr lang="en-US" dirty="0"/>
              <a:t>Is it seen as being important?</a:t>
            </a:r>
          </a:p>
          <a:p>
            <a:r>
              <a:rPr lang="en-US" dirty="0"/>
              <a:t>What would be the benefits of research informed practice?</a:t>
            </a:r>
          </a:p>
          <a:p>
            <a:endParaRPr lang="en-US" dirty="0"/>
          </a:p>
          <a:p>
            <a:pPr marL="0" indent="0">
              <a:buNone/>
            </a:pPr>
            <a:endParaRPr lang="en-US" dirty="0"/>
          </a:p>
          <a:p>
            <a:endParaRPr lang="en-GB" dirty="0"/>
          </a:p>
        </p:txBody>
      </p:sp>
      <p:pic>
        <p:nvPicPr>
          <p:cNvPr id="9" name="Our-voices-Why video.mp4" descr="Our-voices-Why video.mp4">
            <a:hlinkClick r:id="" action="ppaction://media"/>
            <a:extLst>
              <a:ext uri="{FF2B5EF4-FFF2-40B4-BE49-F238E27FC236}">
                <a16:creationId xmlns:a16="http://schemas.microsoft.com/office/drawing/2014/main" id="{5CA552A8-C69E-FCF4-BE71-624B7A9F66E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24766" y="2076404"/>
            <a:ext cx="2765012" cy="1059305"/>
          </a:xfrm>
          <a:prstGeom prst="rect">
            <a:avLst/>
          </a:prstGeom>
        </p:spPr>
      </p:pic>
    </p:spTree>
    <p:extLst>
      <p:ext uri="{BB962C8B-B14F-4D97-AF65-F5344CB8AC3E}">
        <p14:creationId xmlns:p14="http://schemas.microsoft.com/office/powerpoint/2010/main" val="231153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12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sz="3200" b="0" i="0" u="none" strike="noStrike" kern="1200" cap="all" spc="0" normalizeH="0" baseline="0" noProof="0" dirty="0">
                <a:ln>
                  <a:noFill/>
                </a:ln>
                <a:solidFill>
                  <a:prstClr val="black"/>
                </a:solidFill>
                <a:effectLst/>
                <a:uLnTx/>
                <a:uFillTx/>
                <a:ea typeface="+mj-ea"/>
                <a:cs typeface="+mj-cs"/>
              </a:rPr>
              <a:t>BETH YW YMCHWIL?		</a:t>
            </a:r>
            <a:r>
              <a:rPr kumimoji="0" lang="cy-GB" sz="3200" b="0" i="0" u="none" strike="noStrike" kern="1200" cap="all" spc="0" normalizeH="0" baseline="0" noProof="0" dirty="0" err="1">
                <a:ln>
                  <a:noFill/>
                </a:ln>
                <a:solidFill>
                  <a:prstClr val="black"/>
                </a:solidFill>
                <a:effectLst/>
                <a:uLnTx/>
                <a:uFillTx/>
                <a:ea typeface="+mj-ea"/>
                <a:cs typeface="+mj-cs"/>
              </a:rPr>
              <a:t>What</a:t>
            </a:r>
            <a:r>
              <a:rPr kumimoji="0" lang="cy-GB" sz="3200" b="0" i="0" u="none" strike="noStrike" kern="1200" cap="all" spc="0" normalizeH="0" baseline="0" noProof="0" dirty="0">
                <a:ln>
                  <a:noFill/>
                </a:ln>
                <a:solidFill>
                  <a:prstClr val="black"/>
                </a:solidFill>
                <a:effectLst/>
                <a:uLnTx/>
                <a:uFillTx/>
                <a:ea typeface="+mj-ea"/>
                <a:cs typeface="+mj-cs"/>
              </a:rPr>
              <a:t> is </a:t>
            </a:r>
            <a:r>
              <a:rPr kumimoji="0" lang="cy-GB" sz="3200" b="0" i="0" u="none" strike="noStrike" kern="1200" cap="all" spc="0" normalizeH="0" baseline="0" noProof="0" dirty="0" err="1">
                <a:ln>
                  <a:noFill/>
                </a:ln>
                <a:solidFill>
                  <a:prstClr val="black"/>
                </a:solidFill>
                <a:effectLst/>
                <a:uLnTx/>
                <a:uFillTx/>
                <a:ea typeface="+mj-ea"/>
                <a:cs typeface="+mj-cs"/>
              </a:rPr>
              <a:t>research</a:t>
            </a:r>
            <a:r>
              <a:rPr kumimoji="0" lang="cy-GB" sz="3200" b="0" i="0" u="none" strike="noStrike" kern="1200" cap="all" spc="0" normalizeH="0" baseline="0" noProof="0" dirty="0">
                <a:ln>
                  <a:noFill/>
                </a:ln>
                <a:solidFill>
                  <a:prstClr val="black"/>
                </a:solidFill>
                <a:effectLst/>
                <a:uLnTx/>
                <a:uFillTx/>
                <a:ea typeface="+mj-ea"/>
                <a:cs typeface="+mj-cs"/>
              </a:rPr>
              <a:t>?</a:t>
            </a:r>
            <a:endParaRPr lang="cy-GB" noProof="0" dirty="0"/>
          </a:p>
        </p:txBody>
      </p:sp>
      <p:sp>
        <p:nvSpPr>
          <p:cNvPr id="3" name="Content Placeholder 2"/>
          <p:cNvSpPr>
            <a:spLocks noGrp="1"/>
          </p:cNvSpPr>
          <p:nvPr>
            <p:ph sz="half" idx="1"/>
          </p:nvPr>
        </p:nvSpPr>
        <p:spPr>
          <a:xfrm>
            <a:off x="403123" y="2010878"/>
            <a:ext cx="5689360" cy="3448595"/>
          </a:xfrm>
        </p:spPr>
        <p:txBody>
          <a:bodyPr>
            <a:normAutofit/>
          </a:bodyPr>
          <a:lstStyle/>
          <a:p>
            <a:pPr marL="0" indent="0">
              <a:buNone/>
            </a:pPr>
            <a:r>
              <a:rPr lang="cy-GB" sz="2000" noProof="0" dirty="0"/>
              <a:t>Ymchwiliad systematig i ddeunyddiau neu ffynonellau a’r astudiaeth ohonynt er mwyn sefydlu ffeithiau, safbwyntiau neu </a:t>
            </a:r>
            <a:r>
              <a:rPr lang="cy-GB" sz="2000" noProof="0" dirty="0" err="1"/>
              <a:t>farnau</a:t>
            </a:r>
            <a:r>
              <a:rPr lang="cy-GB" sz="2000" noProof="0" dirty="0"/>
              <a:t> a dod i gasgliadau newydd.</a:t>
            </a:r>
          </a:p>
        </p:txBody>
      </p:sp>
      <p:sp>
        <p:nvSpPr>
          <p:cNvPr id="5" name="Content Placeholder 4">
            <a:extLst>
              <a:ext uri="{FF2B5EF4-FFF2-40B4-BE49-F238E27FC236}">
                <a16:creationId xmlns:a16="http://schemas.microsoft.com/office/drawing/2014/main" id="{5E8BB3B5-64D3-4DFA-ABB3-6F311F46FEE3}"/>
              </a:ext>
            </a:extLst>
          </p:cNvPr>
          <p:cNvSpPr>
            <a:spLocks noGrp="1"/>
          </p:cNvSpPr>
          <p:nvPr>
            <p:ph sz="half" idx="2"/>
          </p:nvPr>
        </p:nvSpPr>
        <p:spPr>
          <a:xfrm>
            <a:off x="6413770" y="2017343"/>
            <a:ext cx="5778229" cy="3441520"/>
          </a:xfrm>
        </p:spPr>
        <p:txBody>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000" b="0" i="0" u="none" strike="noStrike" kern="1200" cap="none" spc="0" normalizeH="0" baseline="0" noProof="0" dirty="0">
                <a:ln>
                  <a:noFill/>
                </a:ln>
                <a:solidFill>
                  <a:prstClr val="black"/>
                </a:solidFill>
                <a:effectLst/>
                <a:uLnTx/>
                <a:uFillTx/>
                <a:ea typeface="+mn-ea"/>
                <a:cs typeface="+mn-cs"/>
              </a:rPr>
              <a:t>The </a:t>
            </a:r>
            <a:r>
              <a:rPr kumimoji="0" lang="cy-GB" sz="2000" b="0" i="0" u="none" strike="noStrike" kern="1200" cap="none" spc="0" normalizeH="0" baseline="0" noProof="0" dirty="0" err="1">
                <a:ln>
                  <a:noFill/>
                </a:ln>
                <a:solidFill>
                  <a:prstClr val="black"/>
                </a:solidFill>
                <a:effectLst/>
                <a:uLnTx/>
                <a:uFillTx/>
                <a:ea typeface="+mn-ea"/>
                <a:cs typeface="+mn-cs"/>
              </a:rPr>
              <a:t>systematic</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investigation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into</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study</a:t>
            </a:r>
            <a:r>
              <a:rPr kumimoji="0" lang="cy-GB" sz="2000" b="0" i="0" u="none" strike="noStrike" kern="1200" cap="none" spc="0" normalizeH="0" baseline="0" noProof="0" dirty="0">
                <a:ln>
                  <a:noFill/>
                </a:ln>
                <a:solidFill>
                  <a:prstClr val="black"/>
                </a:solidFill>
                <a:effectLst/>
                <a:uLnTx/>
                <a:uFillTx/>
                <a:ea typeface="+mn-ea"/>
                <a:cs typeface="+mn-cs"/>
              </a:rPr>
              <a:t> of </a:t>
            </a:r>
            <a:r>
              <a:rPr kumimoji="0" lang="cy-GB" sz="2000" b="0" i="0" u="none" strike="noStrike" kern="1200" cap="none" spc="0" normalizeH="0" baseline="0" noProof="0" dirty="0" err="1">
                <a:ln>
                  <a:noFill/>
                </a:ln>
                <a:solidFill>
                  <a:prstClr val="black"/>
                </a:solidFill>
                <a:effectLst/>
                <a:uLnTx/>
                <a:uFillTx/>
                <a:ea typeface="+mn-ea"/>
                <a:cs typeface="+mn-cs"/>
              </a:rPr>
              <a:t>materials</a:t>
            </a:r>
            <a:r>
              <a:rPr kumimoji="0" lang="cy-GB" sz="2000" b="0" i="0" u="none" strike="noStrike" kern="1200" cap="none" spc="0" normalizeH="0" baseline="0" noProof="0" dirty="0">
                <a:ln>
                  <a:noFill/>
                </a:ln>
                <a:solidFill>
                  <a:prstClr val="black"/>
                </a:solidFill>
                <a:effectLst/>
                <a:uLnTx/>
                <a:uFillTx/>
                <a:ea typeface="+mn-ea"/>
                <a:cs typeface="+mn-cs"/>
              </a:rPr>
              <a:t> or </a:t>
            </a:r>
            <a:r>
              <a:rPr kumimoji="0" lang="cy-GB" sz="2000" b="0" i="0" u="none" strike="noStrike" kern="1200" cap="none" spc="0" normalizeH="0" baseline="0" noProof="0" dirty="0" err="1">
                <a:ln>
                  <a:noFill/>
                </a:ln>
                <a:solidFill>
                  <a:prstClr val="black"/>
                </a:solidFill>
                <a:effectLst/>
                <a:uLnTx/>
                <a:uFillTx/>
                <a:ea typeface="+mn-ea"/>
                <a:cs typeface="+mn-cs"/>
              </a:rPr>
              <a:t>sources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order</a:t>
            </a:r>
            <a:r>
              <a:rPr kumimoji="0" lang="cy-GB" sz="2000" b="0" i="0" u="none" strike="noStrike" kern="1200" cap="none" spc="0" normalizeH="0" baseline="0" noProof="0" dirty="0">
                <a:ln>
                  <a:noFill/>
                </a:ln>
                <a:solidFill>
                  <a:prstClr val="black"/>
                </a:solidFill>
                <a:effectLst/>
                <a:uLnTx/>
                <a:uFillTx/>
                <a:ea typeface="+mn-ea"/>
                <a:cs typeface="+mn-cs"/>
              </a:rPr>
              <a:t> to </a:t>
            </a:r>
            <a:r>
              <a:rPr kumimoji="0" lang="cy-GB" sz="2000" b="0" i="0" u="none" strike="noStrike" kern="1200" cap="none" spc="0" normalizeH="0" baseline="0" noProof="0" dirty="0" err="1">
                <a:ln>
                  <a:noFill/>
                </a:ln>
                <a:solidFill>
                  <a:prstClr val="black"/>
                </a:solidFill>
                <a:effectLst/>
                <a:uLnTx/>
                <a:uFillTx/>
                <a:ea typeface="+mn-ea"/>
                <a:cs typeface="+mn-cs"/>
              </a:rPr>
              <a:t>establish</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facts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perspectives</a:t>
            </a:r>
            <a:r>
              <a:rPr kumimoji="0" lang="cy-GB" sz="2000" b="0" i="0" u="none" strike="noStrike" kern="1200" cap="none" spc="0" normalizeH="0" baseline="0" noProof="0" dirty="0">
                <a:ln>
                  <a:noFill/>
                </a:ln>
                <a:solidFill>
                  <a:prstClr val="black"/>
                </a:solidFill>
                <a:effectLst/>
                <a:uLnTx/>
                <a:uFillTx/>
                <a:ea typeface="+mn-ea"/>
                <a:cs typeface="+mn-cs"/>
              </a:rPr>
              <a:t> or </a:t>
            </a:r>
            <a:r>
              <a:rPr kumimoji="0" lang="cy-GB" sz="2000" b="0" i="0" u="none" strike="noStrike" kern="1200" cap="none" spc="0" normalizeH="0" baseline="0" noProof="0" dirty="0" err="1">
                <a:ln>
                  <a:noFill/>
                </a:ln>
                <a:solidFill>
                  <a:prstClr val="black"/>
                </a:solidFill>
                <a:effectLst/>
                <a:uLnTx/>
                <a:uFillTx/>
                <a:ea typeface="+mn-ea"/>
                <a:cs typeface="+mn-cs"/>
              </a:rPr>
              <a:t>opinions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reach</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new</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conclusions</a:t>
            </a:r>
            <a:r>
              <a:rPr kumimoji="0" lang="cy-GB" sz="2000" b="0" i="0" u="none" strike="noStrike" kern="1200" cap="none" spc="0" normalizeH="0" baseline="0" noProof="0" dirty="0">
                <a:ln>
                  <a:noFill/>
                </a:ln>
                <a:solidFill>
                  <a:prstClr val="black"/>
                </a:solidFill>
                <a:effectLst/>
                <a:uLnTx/>
                <a:uFillTx/>
                <a:ea typeface="+mn-ea"/>
                <a:cs typeface="+mn-cs"/>
              </a:rPr>
              <a:t>.</a:t>
            </a:r>
          </a:p>
          <a:p>
            <a:endParaRPr lang="cy-GB" dirty="0"/>
          </a:p>
        </p:txBody>
      </p:sp>
      <p:pic>
        <p:nvPicPr>
          <p:cNvPr id="4" name="Picture 3"/>
          <p:cNvPicPr>
            <a:picLocks noChangeAspect="1"/>
          </p:cNvPicPr>
          <p:nvPr/>
        </p:nvPicPr>
        <p:blipFill>
          <a:blip r:embed="rId2"/>
          <a:stretch>
            <a:fillRect/>
          </a:stretch>
        </p:blipFill>
        <p:spPr>
          <a:xfrm>
            <a:off x="7714903" y="3507971"/>
            <a:ext cx="3175961" cy="2112878"/>
          </a:xfrm>
          <a:prstGeom prst="rect">
            <a:avLst/>
          </a:prstGeom>
        </p:spPr>
      </p:pic>
    </p:spTree>
    <p:extLst>
      <p:ext uri="{BB962C8B-B14F-4D97-AF65-F5344CB8AC3E}">
        <p14:creationId xmlns:p14="http://schemas.microsoft.com/office/powerpoint/2010/main" val="1532279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sz="3200" b="0" i="0" u="none" strike="noStrike" kern="1200" cap="all" spc="0" normalizeH="0" baseline="0" noProof="0" dirty="0">
                <a:ln>
                  <a:noFill/>
                </a:ln>
                <a:solidFill>
                  <a:prstClr val="black"/>
                </a:solidFill>
                <a:effectLst/>
                <a:uLnTx/>
                <a:uFillTx/>
                <a:ea typeface="+mj-ea"/>
                <a:cs typeface="+mj-cs"/>
              </a:rPr>
              <a:t>BETH YW YMCHWIL?	</a:t>
            </a:r>
            <a:r>
              <a:rPr lang="cy-GB" dirty="0">
                <a:solidFill>
                  <a:prstClr val="black"/>
                </a:solidFill>
              </a:rPr>
              <a:t>     </a:t>
            </a:r>
            <a:r>
              <a:rPr kumimoji="0" lang="cy-GB" sz="3200" b="0" i="0" u="none" strike="noStrike" kern="1200" cap="all" spc="0" normalizeH="0" baseline="0" noProof="0" dirty="0" err="1">
                <a:ln>
                  <a:noFill/>
                </a:ln>
                <a:solidFill>
                  <a:prstClr val="black"/>
                </a:solidFill>
                <a:effectLst/>
                <a:uLnTx/>
                <a:uFillTx/>
                <a:ea typeface="+mj-ea"/>
                <a:cs typeface="+mj-cs"/>
              </a:rPr>
              <a:t>What</a:t>
            </a:r>
            <a:r>
              <a:rPr kumimoji="0" lang="cy-GB" sz="3200" b="0" i="0" u="none" strike="noStrike" kern="1200" cap="all" spc="0" normalizeH="0" baseline="0" noProof="0" dirty="0">
                <a:ln>
                  <a:noFill/>
                </a:ln>
                <a:solidFill>
                  <a:prstClr val="black"/>
                </a:solidFill>
                <a:effectLst/>
                <a:uLnTx/>
                <a:uFillTx/>
                <a:ea typeface="+mj-ea"/>
                <a:cs typeface="+mj-cs"/>
              </a:rPr>
              <a:t> is </a:t>
            </a:r>
            <a:r>
              <a:rPr kumimoji="0" lang="cy-GB" sz="3200" b="0" i="0" u="none" strike="noStrike" kern="1200" cap="all" spc="0" normalizeH="0" baseline="0" noProof="0" dirty="0" err="1">
                <a:ln>
                  <a:noFill/>
                </a:ln>
                <a:solidFill>
                  <a:prstClr val="black"/>
                </a:solidFill>
                <a:effectLst/>
                <a:uLnTx/>
                <a:uFillTx/>
                <a:ea typeface="+mj-ea"/>
                <a:cs typeface="+mj-cs"/>
              </a:rPr>
              <a:t>research</a:t>
            </a:r>
            <a:r>
              <a:rPr kumimoji="0" lang="cy-GB" sz="3200" b="0" i="0" u="none" strike="noStrike" kern="1200" cap="all" spc="0" normalizeH="0" baseline="0" noProof="0" dirty="0">
                <a:ln>
                  <a:noFill/>
                </a:ln>
                <a:solidFill>
                  <a:prstClr val="black"/>
                </a:solidFill>
                <a:effectLst/>
                <a:uLnTx/>
                <a:uFillTx/>
                <a:ea typeface="+mj-ea"/>
                <a:cs typeface="+mj-cs"/>
              </a:rPr>
              <a:t>?</a:t>
            </a:r>
            <a:endParaRPr lang="cy-GB" noProof="0" dirty="0"/>
          </a:p>
        </p:txBody>
      </p:sp>
      <p:sp>
        <p:nvSpPr>
          <p:cNvPr id="3" name="Content Placeholder 2"/>
          <p:cNvSpPr>
            <a:spLocks noGrp="1"/>
          </p:cNvSpPr>
          <p:nvPr>
            <p:ph sz="half" idx="1"/>
          </p:nvPr>
        </p:nvSpPr>
        <p:spPr>
          <a:xfrm>
            <a:off x="838200" y="1690688"/>
            <a:ext cx="5181600" cy="4486275"/>
          </a:xfrm>
        </p:spPr>
        <p:txBody>
          <a:bodyPr>
            <a:normAutofit/>
          </a:bodyPr>
          <a:lstStyle/>
          <a:p>
            <a:r>
              <a:rPr lang="cy-GB" sz="2000" noProof="0" dirty="0"/>
              <a:t>Ymchwil yw ymchwiliad i </a:t>
            </a:r>
            <a:r>
              <a:rPr lang="cy-GB" sz="2000" dirty="0"/>
              <a:t>syniad, pwnc neu destun at ddiben. Mae’n galluogi’r ymchwilydd i ymestyn gwybodaeth neu ymchwilio damcaniaeth. Mae’n cynnig cyfle i ymchwilio i syniad o safbwynt penodol</a:t>
            </a:r>
            <a:endParaRPr lang="cy-GB" sz="2000" noProof="0" dirty="0"/>
          </a:p>
          <a:p>
            <a:r>
              <a:rPr lang="cy-GB" sz="2000" noProof="0" dirty="0"/>
              <a:t>Y dulliau </a:t>
            </a:r>
            <a:r>
              <a:rPr lang="cy-GB" sz="2000" dirty="0"/>
              <a:t>rydych yn eu defnyddio</a:t>
            </a:r>
            <a:r>
              <a:rPr lang="cy-GB" sz="2000" noProof="0" dirty="0"/>
              <a:t> i gael gwybodaeth o amrywiaeth o ffynonellau</a:t>
            </a:r>
          </a:p>
          <a:p>
            <a:r>
              <a:rPr lang="cy-GB" sz="2000" noProof="0" dirty="0"/>
              <a:t>Ymchwilio a darganfod. Cyfle i ymchwilio </a:t>
            </a:r>
            <a:r>
              <a:rPr lang="cy-GB" sz="2000" dirty="0"/>
              <a:t>i d</a:t>
            </a:r>
            <a:r>
              <a:rPr lang="cy-GB" sz="2000" noProof="0" dirty="0"/>
              <a:t>damcaniaeth sy’n gofyn am ddehongliad pellach a gwell dealltwriaeth</a:t>
            </a:r>
          </a:p>
        </p:txBody>
      </p:sp>
      <p:sp>
        <p:nvSpPr>
          <p:cNvPr id="4" name="Content Placeholder 3">
            <a:extLst>
              <a:ext uri="{FF2B5EF4-FFF2-40B4-BE49-F238E27FC236}">
                <a16:creationId xmlns:a16="http://schemas.microsoft.com/office/drawing/2014/main" id="{8AEB5EDE-8804-4D40-B3C5-828F45A2BCBF}"/>
              </a:ext>
            </a:extLst>
          </p:cNvPr>
          <p:cNvSpPr>
            <a:spLocks noGrp="1"/>
          </p:cNvSpPr>
          <p:nvPr>
            <p:ph sz="half" idx="2"/>
          </p:nvPr>
        </p:nvSpPr>
        <p:spPr>
          <a:xfrm>
            <a:off x="6172200" y="1535084"/>
            <a:ext cx="5181600" cy="4641879"/>
          </a:xfrm>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ea typeface="+mn-ea"/>
                <a:cs typeface="+mn-cs"/>
              </a:rPr>
              <a:t>Research is the </a:t>
            </a:r>
            <a:r>
              <a:rPr kumimoji="0" lang="cy-GB" sz="2000" b="0" i="0" u="none" strike="noStrike" kern="1200" cap="none" spc="0" normalizeH="0" baseline="0" noProof="0" dirty="0" err="1">
                <a:ln>
                  <a:noFill/>
                </a:ln>
                <a:solidFill>
                  <a:prstClr val="black"/>
                </a:solidFill>
                <a:effectLst/>
                <a:uLnTx/>
                <a:uFillTx/>
                <a:ea typeface="+mn-ea"/>
                <a:cs typeface="+mn-cs"/>
              </a:rPr>
              <a:t>investigation</a:t>
            </a:r>
            <a:r>
              <a:rPr kumimoji="0" lang="cy-GB" sz="2000" b="0" i="0" u="none" strike="noStrike" kern="1200" cap="none" spc="0" normalizeH="0" baseline="0" noProof="0" dirty="0">
                <a:ln>
                  <a:noFill/>
                </a:ln>
                <a:solidFill>
                  <a:prstClr val="black"/>
                </a:solidFill>
                <a:effectLst/>
                <a:uLnTx/>
                <a:uFillTx/>
                <a:ea typeface="+mn-ea"/>
                <a:cs typeface="+mn-cs"/>
              </a:rPr>
              <a:t> of </a:t>
            </a:r>
            <a:r>
              <a:rPr kumimoji="0" lang="cy-GB" sz="2000" b="0" i="0" u="none" strike="noStrike" kern="1200" cap="none" spc="0" normalizeH="0" baseline="0" noProof="0" dirty="0" err="1">
                <a:ln>
                  <a:noFill/>
                </a:ln>
                <a:solidFill>
                  <a:prstClr val="black"/>
                </a:solidFill>
                <a:effectLst/>
                <a:uLnTx/>
                <a:uFillTx/>
                <a:ea typeface="+mn-ea"/>
                <a:cs typeface="+mn-cs"/>
              </a:rPr>
              <a:t>an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idea</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subject</a:t>
            </a:r>
            <a:r>
              <a:rPr kumimoji="0" lang="cy-GB" sz="2000" b="0" i="0" u="none" strike="noStrike" kern="1200" cap="none" spc="0" normalizeH="0" baseline="0" noProof="0" dirty="0">
                <a:ln>
                  <a:noFill/>
                </a:ln>
                <a:solidFill>
                  <a:prstClr val="black"/>
                </a:solidFill>
                <a:effectLst/>
                <a:uLnTx/>
                <a:uFillTx/>
                <a:ea typeface="+mn-ea"/>
                <a:cs typeface="+mn-cs"/>
              </a:rPr>
              <a:t> or </a:t>
            </a:r>
            <a:r>
              <a:rPr kumimoji="0" lang="cy-GB" sz="2000" b="0" i="0" u="none" strike="noStrike" kern="1200" cap="none" spc="0" normalizeH="0" baseline="0" noProof="0" dirty="0" err="1">
                <a:ln>
                  <a:noFill/>
                </a:ln>
                <a:solidFill>
                  <a:prstClr val="black"/>
                </a:solidFill>
                <a:effectLst/>
                <a:uLnTx/>
                <a:uFillTx/>
                <a:ea typeface="+mn-ea"/>
                <a:cs typeface="+mn-cs"/>
              </a:rPr>
              <a:t>topic</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for</a:t>
            </a:r>
            <a:r>
              <a:rPr kumimoji="0" lang="cy-GB" sz="2000" b="0" i="0" u="none" strike="noStrike" kern="1200" cap="none" spc="0" normalizeH="0" baseline="0" noProof="0" dirty="0">
                <a:ln>
                  <a:noFill/>
                </a:ln>
                <a:solidFill>
                  <a:prstClr val="black"/>
                </a:solidFill>
                <a:effectLst/>
                <a:uLnTx/>
                <a:uFillTx/>
                <a:ea typeface="+mn-ea"/>
                <a:cs typeface="+mn-cs"/>
              </a:rPr>
              <a:t> a </a:t>
            </a:r>
            <a:r>
              <a:rPr kumimoji="0" lang="cy-GB" sz="2000" b="0" i="0" u="none" strike="noStrike" kern="1200" cap="none" spc="0" normalizeH="0" baseline="0" noProof="0" dirty="0" err="1">
                <a:ln>
                  <a:noFill/>
                </a:ln>
                <a:solidFill>
                  <a:prstClr val="black"/>
                </a:solidFill>
                <a:effectLst/>
                <a:uLnTx/>
                <a:uFillTx/>
                <a:ea typeface="+mn-ea"/>
                <a:cs typeface="+mn-cs"/>
              </a:rPr>
              <a:t>purpose</a:t>
            </a:r>
            <a:r>
              <a:rPr kumimoji="0" lang="cy-GB" sz="2000" b="0" i="0" u="none" strike="noStrike" kern="1200" cap="none" spc="0" normalizeH="0" baseline="0" noProof="0" dirty="0">
                <a:ln>
                  <a:noFill/>
                </a:ln>
                <a:solidFill>
                  <a:prstClr val="black"/>
                </a:solidFill>
                <a:effectLst/>
                <a:uLnTx/>
                <a:uFillTx/>
                <a:ea typeface="+mn-ea"/>
                <a:cs typeface="+mn-cs"/>
              </a:rPr>
              <a:t>. It </a:t>
            </a:r>
            <a:r>
              <a:rPr kumimoji="0" lang="cy-GB" sz="2000" b="0" i="0" u="none" strike="noStrike" kern="1200" cap="none" spc="0" normalizeH="0" baseline="0" noProof="0" dirty="0" err="1">
                <a:ln>
                  <a:noFill/>
                </a:ln>
                <a:solidFill>
                  <a:prstClr val="black"/>
                </a:solidFill>
                <a:effectLst/>
                <a:uLnTx/>
                <a:uFillTx/>
                <a:ea typeface="+mn-ea"/>
                <a:cs typeface="+mn-cs"/>
              </a:rPr>
              <a:t>enables</a:t>
            </a:r>
            <a:r>
              <a:rPr kumimoji="0" lang="cy-GB" sz="2000" b="0" i="0" u="none" strike="noStrike" kern="1200" cap="none" spc="0" normalizeH="0" baseline="0" noProof="0" dirty="0">
                <a:ln>
                  <a:noFill/>
                </a:ln>
                <a:solidFill>
                  <a:prstClr val="black"/>
                </a:solidFill>
                <a:effectLst/>
                <a:uLnTx/>
                <a:uFillTx/>
                <a:ea typeface="+mn-ea"/>
                <a:cs typeface="+mn-cs"/>
              </a:rPr>
              <a:t> the </a:t>
            </a:r>
            <a:r>
              <a:rPr kumimoji="0" lang="cy-GB" sz="2000" b="0" i="0" u="none" strike="noStrike" kern="1200" cap="none" spc="0" normalizeH="0" baseline="0" noProof="0" dirty="0" err="1">
                <a:ln>
                  <a:noFill/>
                </a:ln>
                <a:solidFill>
                  <a:prstClr val="black"/>
                </a:solidFill>
                <a:effectLst/>
                <a:uLnTx/>
                <a:uFillTx/>
                <a:ea typeface="+mn-ea"/>
                <a:cs typeface="+mn-cs"/>
              </a:rPr>
              <a:t>researcher</a:t>
            </a:r>
            <a:r>
              <a:rPr kumimoji="0" lang="cy-GB" sz="2000" b="0" i="0" u="none" strike="noStrike" kern="1200" cap="none" spc="0" normalizeH="0" baseline="0" noProof="0" dirty="0">
                <a:ln>
                  <a:noFill/>
                </a:ln>
                <a:solidFill>
                  <a:prstClr val="black"/>
                </a:solidFill>
                <a:effectLst/>
                <a:uLnTx/>
                <a:uFillTx/>
                <a:ea typeface="+mn-ea"/>
                <a:cs typeface="+mn-cs"/>
              </a:rPr>
              <a:t> to </a:t>
            </a:r>
            <a:r>
              <a:rPr kumimoji="0" lang="cy-GB" sz="2000" b="0" i="0" u="none" strike="noStrike" kern="1200" cap="none" spc="0" normalizeH="0" baseline="0" noProof="0" dirty="0" err="1">
                <a:ln>
                  <a:noFill/>
                </a:ln>
                <a:solidFill>
                  <a:prstClr val="black"/>
                </a:solidFill>
                <a:effectLst/>
                <a:uLnTx/>
                <a:uFillTx/>
                <a:ea typeface="+mn-ea"/>
                <a:cs typeface="+mn-cs"/>
              </a:rPr>
              <a:t>extend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knowledge</a:t>
            </a:r>
            <a:r>
              <a:rPr kumimoji="0" lang="cy-GB" sz="2000" b="0" i="0" u="none" strike="noStrike" kern="1200" cap="none" spc="0" normalizeH="0" baseline="0" noProof="0" dirty="0">
                <a:ln>
                  <a:noFill/>
                </a:ln>
                <a:solidFill>
                  <a:prstClr val="black"/>
                </a:solidFill>
                <a:effectLst/>
                <a:uLnTx/>
                <a:uFillTx/>
                <a:ea typeface="+mn-ea"/>
                <a:cs typeface="+mn-cs"/>
              </a:rPr>
              <a:t> or </a:t>
            </a:r>
            <a:r>
              <a:rPr kumimoji="0" lang="cy-GB" sz="2000" b="0" i="0" u="none" strike="noStrike" kern="1200" cap="none" spc="0" normalizeH="0" baseline="0" noProof="0" dirty="0" err="1">
                <a:ln>
                  <a:noFill/>
                </a:ln>
                <a:solidFill>
                  <a:prstClr val="black"/>
                </a:solidFill>
                <a:effectLst/>
                <a:uLnTx/>
                <a:uFillTx/>
                <a:ea typeface="+mn-ea"/>
                <a:cs typeface="+mn-cs"/>
              </a:rPr>
              <a:t>explore</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theory</a:t>
            </a:r>
            <a:r>
              <a:rPr kumimoji="0" lang="cy-GB" sz="2000" b="0" i="0" u="none" strike="noStrike" kern="1200" cap="none" spc="0" normalizeH="0" baseline="0" noProof="0" dirty="0">
                <a:ln>
                  <a:noFill/>
                </a:ln>
                <a:solidFill>
                  <a:prstClr val="black"/>
                </a:solidFill>
                <a:effectLst/>
                <a:uLnTx/>
                <a:uFillTx/>
                <a:ea typeface="+mn-ea"/>
                <a:cs typeface="+mn-cs"/>
              </a:rPr>
              <a:t>. It </a:t>
            </a:r>
            <a:r>
              <a:rPr kumimoji="0" lang="cy-GB" sz="2000" b="0" i="0" u="none" strike="noStrike" kern="1200" cap="none" spc="0" normalizeH="0" baseline="0" noProof="0" dirty="0" err="1">
                <a:ln>
                  <a:noFill/>
                </a:ln>
                <a:solidFill>
                  <a:prstClr val="black"/>
                </a:solidFill>
                <a:effectLst/>
                <a:uLnTx/>
                <a:uFillTx/>
                <a:ea typeface="+mn-ea"/>
                <a:cs typeface="+mn-cs"/>
              </a:rPr>
              <a:t>offers</a:t>
            </a:r>
            <a:r>
              <a:rPr kumimoji="0" lang="cy-GB" sz="2000" b="0" i="0" u="none" strike="noStrike" kern="1200" cap="none" spc="0" normalizeH="0" baseline="0" noProof="0" dirty="0">
                <a:ln>
                  <a:noFill/>
                </a:ln>
                <a:solidFill>
                  <a:prstClr val="black"/>
                </a:solidFill>
                <a:effectLst/>
                <a:uLnTx/>
                <a:uFillTx/>
                <a:ea typeface="+mn-ea"/>
                <a:cs typeface="+mn-cs"/>
              </a:rPr>
              <a:t> the </a:t>
            </a:r>
            <a:r>
              <a:rPr kumimoji="0" lang="cy-GB" sz="2000" b="0" i="0" u="none" strike="noStrike" kern="1200" cap="none" spc="0" normalizeH="0" baseline="0" noProof="0" dirty="0" err="1">
                <a:ln>
                  <a:noFill/>
                </a:ln>
                <a:solidFill>
                  <a:prstClr val="black"/>
                </a:solidFill>
                <a:effectLst/>
                <a:uLnTx/>
                <a:uFillTx/>
                <a:ea typeface="+mn-ea"/>
                <a:cs typeface="+mn-cs"/>
              </a:rPr>
              <a:t>opportunity</a:t>
            </a:r>
            <a:r>
              <a:rPr kumimoji="0" lang="cy-GB" sz="2000" b="0" i="0" u="none" strike="noStrike" kern="1200" cap="none" spc="0" normalizeH="0" baseline="0" noProof="0" dirty="0">
                <a:ln>
                  <a:noFill/>
                </a:ln>
                <a:solidFill>
                  <a:prstClr val="black"/>
                </a:solidFill>
                <a:effectLst/>
                <a:uLnTx/>
                <a:uFillTx/>
                <a:ea typeface="+mn-ea"/>
                <a:cs typeface="+mn-cs"/>
              </a:rPr>
              <a:t> to </a:t>
            </a:r>
            <a:r>
              <a:rPr kumimoji="0" lang="cy-GB" sz="2000" b="0" i="0" u="none" strike="noStrike" kern="1200" cap="none" spc="0" normalizeH="0" baseline="0" noProof="0" dirty="0" err="1">
                <a:ln>
                  <a:noFill/>
                </a:ln>
                <a:solidFill>
                  <a:prstClr val="black"/>
                </a:solidFill>
                <a:effectLst/>
                <a:uLnTx/>
                <a:uFillTx/>
                <a:ea typeface="+mn-ea"/>
                <a:cs typeface="+mn-cs"/>
              </a:rPr>
              <a:t>investigate</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idea</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from</a:t>
            </a:r>
            <a:r>
              <a:rPr kumimoji="0" lang="cy-GB" sz="2000" b="0" i="0" u="none" strike="noStrike" kern="1200" cap="none" spc="0" normalizeH="0" baseline="0" noProof="0" dirty="0">
                <a:ln>
                  <a:noFill/>
                </a:ln>
                <a:solidFill>
                  <a:prstClr val="black"/>
                </a:solidFill>
                <a:effectLst/>
                <a:uLnTx/>
                <a:uFillTx/>
                <a:ea typeface="+mn-ea"/>
                <a:cs typeface="+mn-cs"/>
              </a:rPr>
              <a:t> a </a:t>
            </a:r>
            <a:r>
              <a:rPr kumimoji="0" lang="cy-GB" sz="2000" b="0" i="0" u="none" strike="noStrike" kern="1200" cap="none" spc="0" normalizeH="0" baseline="0" noProof="0" dirty="0" err="1">
                <a:ln>
                  <a:noFill/>
                </a:ln>
                <a:solidFill>
                  <a:prstClr val="black"/>
                </a:solidFill>
                <a:effectLst/>
                <a:uLnTx/>
                <a:uFillTx/>
                <a:ea typeface="+mn-ea"/>
                <a:cs typeface="+mn-cs"/>
              </a:rPr>
              <a:t>particular</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perspective</a:t>
            </a:r>
            <a:endParaRPr kumimoji="0" lang="cy-GB" sz="20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ea typeface="+mn-ea"/>
                <a:cs typeface="+mn-cs"/>
              </a:rPr>
              <a:t>The </a:t>
            </a:r>
            <a:r>
              <a:rPr kumimoji="0" lang="cy-GB" sz="2000" b="0" i="0" u="none" strike="noStrike" kern="1200" cap="none" spc="0" normalizeH="0" baseline="0" noProof="0" dirty="0" err="1">
                <a:ln>
                  <a:noFill/>
                </a:ln>
                <a:solidFill>
                  <a:prstClr val="black"/>
                </a:solidFill>
                <a:effectLst/>
                <a:uLnTx/>
                <a:uFillTx/>
                <a:ea typeface="+mn-ea"/>
                <a:cs typeface="+mn-cs"/>
              </a:rPr>
              <a:t>methods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you</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use</a:t>
            </a:r>
            <a:r>
              <a:rPr kumimoji="0" lang="cy-GB" sz="2000" b="0" i="0" u="none" strike="noStrike" kern="1200" cap="none" spc="0" normalizeH="0" baseline="0" noProof="0" dirty="0">
                <a:ln>
                  <a:noFill/>
                </a:ln>
                <a:solidFill>
                  <a:prstClr val="black"/>
                </a:solidFill>
                <a:effectLst/>
                <a:uLnTx/>
                <a:uFillTx/>
                <a:ea typeface="+mn-ea"/>
                <a:cs typeface="+mn-cs"/>
              </a:rPr>
              <a:t> to </a:t>
            </a:r>
            <a:r>
              <a:rPr kumimoji="0" lang="cy-GB" sz="2000" b="0" i="0" u="none" strike="noStrike" kern="1200" cap="none" spc="0" normalizeH="0" baseline="0" noProof="0" dirty="0" err="1">
                <a:ln>
                  <a:noFill/>
                </a:ln>
                <a:solidFill>
                  <a:prstClr val="black"/>
                </a:solidFill>
                <a:effectLst/>
                <a:uLnTx/>
                <a:uFillTx/>
                <a:ea typeface="+mn-ea"/>
                <a:cs typeface="+mn-cs"/>
              </a:rPr>
              <a:t>obtain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information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from</a:t>
            </a:r>
            <a:r>
              <a:rPr kumimoji="0" lang="cy-GB" sz="2000" b="0" i="0" u="none" strike="noStrike" kern="1200" cap="none" spc="0" normalizeH="0" baseline="0" noProof="0" dirty="0">
                <a:ln>
                  <a:noFill/>
                </a:ln>
                <a:solidFill>
                  <a:prstClr val="black"/>
                </a:solidFill>
                <a:effectLst/>
                <a:uLnTx/>
                <a:uFillTx/>
                <a:ea typeface="+mn-ea"/>
                <a:cs typeface="+mn-cs"/>
              </a:rPr>
              <a:t> a </a:t>
            </a:r>
            <a:r>
              <a:rPr kumimoji="0" lang="cy-GB" sz="2000" b="0" i="0" u="none" strike="noStrike" kern="1200" cap="none" spc="0" normalizeH="0" baseline="0" noProof="0" dirty="0" err="1">
                <a:ln>
                  <a:noFill/>
                </a:ln>
                <a:solidFill>
                  <a:prstClr val="black"/>
                </a:solidFill>
                <a:effectLst/>
                <a:uLnTx/>
                <a:uFillTx/>
                <a:ea typeface="+mn-ea"/>
                <a:cs typeface="+mn-cs"/>
              </a:rPr>
              <a:t>variety</a:t>
            </a:r>
            <a:r>
              <a:rPr kumimoji="0" lang="cy-GB" sz="2000" b="0" i="0" u="none" strike="noStrike" kern="1200" cap="none" spc="0" normalizeH="0" baseline="0" noProof="0" dirty="0">
                <a:ln>
                  <a:noFill/>
                </a:ln>
                <a:solidFill>
                  <a:prstClr val="black"/>
                </a:solidFill>
                <a:effectLst/>
                <a:uLnTx/>
                <a:uFillTx/>
                <a:ea typeface="+mn-ea"/>
                <a:cs typeface="+mn-cs"/>
              </a:rPr>
              <a:t> of </a:t>
            </a:r>
            <a:r>
              <a:rPr kumimoji="0" lang="cy-GB" sz="2000" b="0" i="0" u="none" strike="noStrike" kern="1200" cap="none" spc="0" normalizeH="0" baseline="0" noProof="0" dirty="0" err="1">
                <a:ln>
                  <a:noFill/>
                </a:ln>
                <a:solidFill>
                  <a:prstClr val="black"/>
                </a:solidFill>
                <a:effectLst/>
                <a:uLnTx/>
                <a:uFillTx/>
                <a:ea typeface="+mn-ea"/>
                <a:cs typeface="+mn-cs"/>
              </a:rPr>
              <a:t>sources</a:t>
            </a:r>
            <a:endParaRPr kumimoji="0" lang="cy-GB" sz="20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ea typeface="+mn-ea"/>
                <a:cs typeface="+mn-cs"/>
              </a:rPr>
              <a:t>Investigation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discovery</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opportunity</a:t>
            </a:r>
            <a:r>
              <a:rPr kumimoji="0" lang="cy-GB" sz="2000" b="0" i="0" u="none" strike="noStrike" kern="1200" cap="none" spc="0" normalizeH="0" baseline="0" noProof="0" dirty="0">
                <a:ln>
                  <a:noFill/>
                </a:ln>
                <a:solidFill>
                  <a:prstClr val="black"/>
                </a:solidFill>
                <a:effectLst/>
                <a:uLnTx/>
                <a:uFillTx/>
                <a:ea typeface="+mn-ea"/>
                <a:cs typeface="+mn-cs"/>
              </a:rPr>
              <a:t> to </a:t>
            </a:r>
            <a:r>
              <a:rPr kumimoji="0" lang="cy-GB" sz="2000" b="0" i="0" u="none" strike="noStrike" kern="1200" cap="none" spc="0" normalizeH="0" baseline="0" noProof="0" dirty="0" err="1">
                <a:ln>
                  <a:noFill/>
                </a:ln>
                <a:solidFill>
                  <a:prstClr val="black"/>
                </a:solidFill>
                <a:effectLst/>
                <a:uLnTx/>
                <a:uFillTx/>
                <a:ea typeface="+mn-ea"/>
                <a:cs typeface="+mn-cs"/>
              </a:rPr>
              <a:t>investigate</a:t>
            </a:r>
            <a:r>
              <a:rPr kumimoji="0" lang="cy-GB" sz="2000" b="0" i="0" u="none" strike="noStrike" kern="1200" cap="none" spc="0" normalizeH="0" baseline="0" noProof="0" dirty="0">
                <a:ln>
                  <a:noFill/>
                </a:ln>
                <a:solidFill>
                  <a:prstClr val="black"/>
                </a:solidFill>
                <a:effectLst/>
                <a:uLnTx/>
                <a:uFillTx/>
                <a:ea typeface="+mn-ea"/>
                <a:cs typeface="+mn-cs"/>
              </a:rPr>
              <a:t> a </a:t>
            </a:r>
            <a:r>
              <a:rPr kumimoji="0" lang="cy-GB" sz="2000" b="0" i="0" u="none" strike="noStrike" kern="1200" cap="none" spc="0" normalizeH="0" baseline="0" noProof="0" dirty="0" err="1">
                <a:ln>
                  <a:noFill/>
                </a:ln>
                <a:solidFill>
                  <a:prstClr val="black"/>
                </a:solidFill>
                <a:effectLst/>
                <a:uLnTx/>
                <a:uFillTx/>
                <a:ea typeface="+mn-ea"/>
                <a:cs typeface="+mn-cs"/>
              </a:rPr>
              <a:t>theory</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that</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requires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further</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interpretation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greater</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understanding</a:t>
            </a:r>
            <a:endParaRPr kumimoji="0" lang="cy-GB" sz="2000" b="0" i="0" u="none" strike="noStrike" kern="1200" cap="none" spc="0" normalizeH="0" baseline="0" noProof="0" dirty="0">
              <a:ln>
                <a:noFill/>
              </a:ln>
              <a:solidFill>
                <a:prstClr val="black"/>
              </a:solidFill>
              <a:effectLst/>
              <a:uLnTx/>
              <a:uFillTx/>
              <a:ea typeface="+mn-ea"/>
              <a:cs typeface="+mn-cs"/>
            </a:endParaRPr>
          </a:p>
          <a:p>
            <a:endParaRPr lang="cy-GB" dirty="0"/>
          </a:p>
        </p:txBody>
      </p:sp>
    </p:spTree>
    <p:extLst>
      <p:ext uri="{BB962C8B-B14F-4D97-AF65-F5344CB8AC3E}">
        <p14:creationId xmlns:p14="http://schemas.microsoft.com/office/powerpoint/2010/main" val="1497326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9D5F6-AFE7-482D-9739-41EB6F073D8D}"/>
              </a:ext>
            </a:extLst>
          </p:cNvPr>
          <p:cNvSpPr>
            <a:spLocks noGrp="1"/>
          </p:cNvSpPr>
          <p:nvPr>
            <p:ph type="title"/>
          </p:nvPr>
        </p:nvSpPr>
        <p:spPr/>
        <p:txBody>
          <a:bodyPr/>
          <a:lstStyle/>
          <a:p>
            <a:r>
              <a:rPr kumimoji="0" lang="cy-GB" sz="3200" b="0" i="0" u="none" strike="noStrike" kern="1200" cap="all" spc="0" normalizeH="0" baseline="0" noProof="0" dirty="0">
                <a:ln>
                  <a:noFill/>
                </a:ln>
                <a:solidFill>
                  <a:prstClr val="black"/>
                </a:solidFill>
                <a:effectLst/>
                <a:uLnTx/>
                <a:uFillTx/>
                <a:ea typeface="+mj-ea"/>
                <a:cs typeface="+mj-cs"/>
              </a:rPr>
              <a:t>BETH YW YMCHWIL?		</a:t>
            </a:r>
            <a:r>
              <a:rPr kumimoji="0" lang="cy-GB" sz="3200" b="0" i="0" u="none" strike="noStrike" kern="1200" cap="all" spc="0" normalizeH="0" baseline="0" noProof="0" dirty="0" err="1">
                <a:ln>
                  <a:noFill/>
                </a:ln>
                <a:solidFill>
                  <a:prstClr val="black"/>
                </a:solidFill>
                <a:effectLst/>
                <a:uLnTx/>
                <a:uFillTx/>
                <a:ea typeface="+mj-ea"/>
                <a:cs typeface="+mj-cs"/>
              </a:rPr>
              <a:t>What</a:t>
            </a:r>
            <a:r>
              <a:rPr kumimoji="0" lang="cy-GB" sz="3200" b="0" i="0" u="none" strike="noStrike" kern="1200" cap="all" spc="0" normalizeH="0" baseline="0" noProof="0" dirty="0">
                <a:ln>
                  <a:noFill/>
                </a:ln>
                <a:solidFill>
                  <a:prstClr val="black"/>
                </a:solidFill>
                <a:effectLst/>
                <a:uLnTx/>
                <a:uFillTx/>
                <a:ea typeface="+mj-ea"/>
                <a:cs typeface="+mj-cs"/>
              </a:rPr>
              <a:t> is </a:t>
            </a:r>
            <a:r>
              <a:rPr kumimoji="0" lang="cy-GB" sz="3200" b="0" i="0" u="none" strike="noStrike" kern="1200" cap="all" spc="0" normalizeH="0" baseline="0" noProof="0" dirty="0" err="1">
                <a:ln>
                  <a:noFill/>
                </a:ln>
                <a:solidFill>
                  <a:prstClr val="black"/>
                </a:solidFill>
                <a:effectLst/>
                <a:uLnTx/>
                <a:uFillTx/>
                <a:ea typeface="+mj-ea"/>
                <a:cs typeface="+mj-cs"/>
              </a:rPr>
              <a:t>research</a:t>
            </a:r>
            <a:r>
              <a:rPr kumimoji="0" lang="cy-GB" sz="3200" b="0" i="0" u="none" strike="noStrike" kern="1200" cap="all" spc="0" normalizeH="0" baseline="0" noProof="0" dirty="0">
                <a:ln>
                  <a:noFill/>
                </a:ln>
                <a:solidFill>
                  <a:prstClr val="black"/>
                </a:solidFill>
                <a:effectLst/>
                <a:uLnTx/>
                <a:uFillTx/>
                <a:ea typeface="+mj-ea"/>
                <a:cs typeface="+mj-cs"/>
              </a:rPr>
              <a:t>?</a:t>
            </a:r>
            <a:endParaRPr lang="en-GB" dirty="0"/>
          </a:p>
        </p:txBody>
      </p:sp>
      <p:sp>
        <p:nvSpPr>
          <p:cNvPr id="3" name="Content Placeholder 2">
            <a:extLst>
              <a:ext uri="{FF2B5EF4-FFF2-40B4-BE49-F238E27FC236}">
                <a16:creationId xmlns:a16="http://schemas.microsoft.com/office/drawing/2014/main" id="{7A2C4E37-AB8F-422B-A0E2-38DFBDDE09AF}"/>
              </a:ext>
            </a:extLst>
          </p:cNvPr>
          <p:cNvSpPr>
            <a:spLocks noGrp="1"/>
          </p:cNvSpPr>
          <p:nvPr>
            <p:ph sz="half" idx="1"/>
          </p:nvPr>
        </p:nvSpPr>
        <p:spPr>
          <a:xfrm>
            <a:off x="838200" y="1778924"/>
            <a:ext cx="5181600" cy="4398039"/>
          </a:xfrm>
        </p:spPr>
        <p:txBody>
          <a:bodyPr>
            <a:normAutofit/>
          </a:bodyPr>
          <a:lstStyle/>
          <a:p>
            <a:r>
              <a:rPr lang="cy-GB" sz="2000" noProof="0" dirty="0"/>
              <a:t>Ymholiad trwyadl am faes sydd o ddiddordeb am wahanol resymau e.e. gall fod yn faes na wyddys llawer amdano neu’n faes sy’n peri pryder</a:t>
            </a:r>
          </a:p>
          <a:p>
            <a:r>
              <a:rPr lang="cy-GB" sz="2000" noProof="0" dirty="0"/>
              <a:t>Darganfod, </a:t>
            </a:r>
            <a:r>
              <a:rPr lang="cy-GB" sz="2000" dirty="0"/>
              <a:t>dysgu</a:t>
            </a:r>
            <a:r>
              <a:rPr lang="cy-GB" sz="2000" noProof="0" dirty="0"/>
              <a:t>, astudio, edrych yn fanwl, ymchwilio, cael syniadau newydd/dod i gasgliadau newydd</a:t>
            </a:r>
          </a:p>
          <a:p>
            <a:r>
              <a:rPr lang="cy-GB" sz="2000" noProof="0" dirty="0"/>
              <a:t>Ymchwiliad systematig o ffenomen neu faes gweithgarwch. Gellir ei fesur yn wyddonol neu gellir dadansoddi data a gasglwyd a’i gymharu i nodi tueddiadau, tebygrwydd neu wahaniaethau</a:t>
            </a:r>
          </a:p>
          <a:p>
            <a:endParaRPr lang="en-GB" dirty="0"/>
          </a:p>
        </p:txBody>
      </p:sp>
      <p:sp>
        <p:nvSpPr>
          <p:cNvPr id="4" name="Content Placeholder 3">
            <a:extLst>
              <a:ext uri="{FF2B5EF4-FFF2-40B4-BE49-F238E27FC236}">
                <a16:creationId xmlns:a16="http://schemas.microsoft.com/office/drawing/2014/main" id="{6F9C80FD-F7B1-44D9-A530-C5836B414D2D}"/>
              </a:ext>
            </a:extLst>
          </p:cNvPr>
          <p:cNvSpPr>
            <a:spLocks noGrp="1"/>
          </p:cNvSpPr>
          <p:nvPr>
            <p:ph sz="half" idx="2"/>
          </p:nvPr>
        </p:nvSpPr>
        <p:spPr>
          <a:xfrm>
            <a:off x="6172200" y="1690688"/>
            <a:ext cx="5181600" cy="4486275"/>
          </a:xfrm>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ea typeface="+mn-ea"/>
                <a:cs typeface="+mn-cs"/>
              </a:rPr>
              <a:t>A </a:t>
            </a:r>
            <a:r>
              <a:rPr kumimoji="0" lang="cy-GB" sz="2000" b="0" i="0" u="none" strike="noStrike" kern="1200" cap="none" spc="0" normalizeH="0" baseline="0" noProof="0" dirty="0" err="1">
                <a:ln>
                  <a:noFill/>
                </a:ln>
                <a:solidFill>
                  <a:prstClr val="black"/>
                </a:solidFill>
                <a:effectLst/>
                <a:uLnTx/>
                <a:uFillTx/>
                <a:ea typeface="+mn-ea"/>
                <a:cs typeface="+mn-cs"/>
              </a:rPr>
              <a:t>rigorous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enquiry</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about</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area</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which</a:t>
            </a:r>
            <a:r>
              <a:rPr kumimoji="0" lang="cy-GB" sz="2000" b="0" i="0" u="none" strike="noStrike" kern="1200" cap="none" spc="0" normalizeH="0" baseline="0" noProof="0" dirty="0">
                <a:ln>
                  <a:noFill/>
                </a:ln>
                <a:solidFill>
                  <a:prstClr val="black"/>
                </a:solidFill>
                <a:effectLst/>
                <a:uLnTx/>
                <a:uFillTx/>
                <a:ea typeface="+mn-ea"/>
                <a:cs typeface="+mn-cs"/>
              </a:rPr>
              <a:t> is of </a:t>
            </a:r>
            <a:r>
              <a:rPr kumimoji="0" lang="cy-GB" sz="2000" b="0" i="0" u="none" strike="noStrike" kern="1200" cap="none" spc="0" normalizeH="0" baseline="0" noProof="0" dirty="0" err="1">
                <a:ln>
                  <a:noFill/>
                </a:ln>
                <a:solidFill>
                  <a:prstClr val="black"/>
                </a:solidFill>
                <a:effectLst/>
                <a:uLnTx/>
                <a:uFillTx/>
                <a:ea typeface="+mn-ea"/>
                <a:cs typeface="+mn-cs"/>
              </a:rPr>
              <a:t>interest</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for</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various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reasons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e.g</a:t>
            </a:r>
            <a:r>
              <a:rPr kumimoji="0" lang="cy-GB" sz="2000" b="0" i="0" u="none" strike="noStrike" kern="1200" cap="none" spc="0" normalizeH="0" baseline="0" noProof="0" dirty="0">
                <a:ln>
                  <a:noFill/>
                </a:ln>
                <a:solidFill>
                  <a:prstClr val="black"/>
                </a:solidFill>
                <a:effectLst/>
                <a:uLnTx/>
                <a:uFillTx/>
                <a:ea typeface="+mn-ea"/>
                <a:cs typeface="+mn-cs"/>
              </a:rPr>
              <a:t>. it </a:t>
            </a:r>
            <a:r>
              <a:rPr kumimoji="0" lang="cy-GB" sz="2000" b="0" i="0" u="none" strike="noStrike" kern="1200" cap="none" spc="0" normalizeH="0" baseline="0" noProof="0" dirty="0" err="1">
                <a:ln>
                  <a:noFill/>
                </a:ln>
                <a:solidFill>
                  <a:prstClr val="black"/>
                </a:solidFill>
                <a:effectLst/>
                <a:uLnTx/>
                <a:uFillTx/>
                <a:ea typeface="+mn-ea"/>
                <a:cs typeface="+mn-cs"/>
              </a:rPr>
              <a:t>may</a:t>
            </a:r>
            <a:r>
              <a:rPr kumimoji="0" lang="cy-GB" sz="2000" b="0" i="0" u="none" strike="noStrike" kern="1200" cap="none" spc="0" normalizeH="0" baseline="0" noProof="0" dirty="0">
                <a:ln>
                  <a:noFill/>
                </a:ln>
                <a:solidFill>
                  <a:prstClr val="black"/>
                </a:solidFill>
                <a:effectLst/>
                <a:uLnTx/>
                <a:uFillTx/>
                <a:ea typeface="+mn-ea"/>
                <a:cs typeface="+mn-cs"/>
              </a:rPr>
              <a:t> be </a:t>
            </a:r>
            <a:r>
              <a:rPr kumimoji="0" lang="cy-GB" sz="2000" b="0" i="0" u="none" strike="noStrike" kern="1200" cap="none" spc="0" normalizeH="0" baseline="0" noProof="0" dirty="0" err="1">
                <a:ln>
                  <a:noFill/>
                </a:ln>
                <a:solidFill>
                  <a:prstClr val="black"/>
                </a:solidFill>
                <a:effectLst/>
                <a:uLnTx/>
                <a:uFillTx/>
                <a:ea typeface="+mn-ea"/>
                <a:cs typeface="+mn-cs"/>
              </a:rPr>
              <a:t>an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area</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about</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which</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little</a:t>
            </a:r>
            <a:r>
              <a:rPr kumimoji="0" lang="cy-GB" sz="2000" b="0" i="0" u="none" strike="noStrike" kern="1200" cap="none" spc="0" normalizeH="0" baseline="0" noProof="0" dirty="0">
                <a:ln>
                  <a:noFill/>
                </a:ln>
                <a:solidFill>
                  <a:prstClr val="black"/>
                </a:solidFill>
                <a:effectLst/>
                <a:uLnTx/>
                <a:uFillTx/>
                <a:ea typeface="+mn-ea"/>
                <a:cs typeface="+mn-cs"/>
              </a:rPr>
              <a:t> is </a:t>
            </a:r>
            <a:r>
              <a:rPr kumimoji="0" lang="cy-GB" sz="2000" b="0" i="0" u="none" strike="noStrike" kern="1200" cap="none" spc="0" normalizeH="0" baseline="0" noProof="0" dirty="0" err="1">
                <a:ln>
                  <a:noFill/>
                </a:ln>
                <a:solidFill>
                  <a:prstClr val="black"/>
                </a:solidFill>
                <a:effectLst/>
                <a:uLnTx/>
                <a:uFillTx/>
                <a:ea typeface="+mn-ea"/>
                <a:cs typeface="+mn-cs"/>
              </a:rPr>
              <a:t>known</a:t>
            </a:r>
            <a:r>
              <a:rPr kumimoji="0" lang="cy-GB" sz="2000" b="0" i="0" u="none" strike="noStrike" kern="1200" cap="none" spc="0" normalizeH="0" baseline="0" noProof="0" dirty="0">
                <a:ln>
                  <a:noFill/>
                </a:ln>
                <a:solidFill>
                  <a:prstClr val="black"/>
                </a:solidFill>
                <a:effectLst/>
                <a:uLnTx/>
                <a:uFillTx/>
                <a:ea typeface="+mn-ea"/>
                <a:cs typeface="+mn-cs"/>
              </a:rPr>
              <a:t> or </a:t>
            </a:r>
            <a:r>
              <a:rPr kumimoji="0" lang="cy-GB" sz="2000" b="0" i="0" u="none" strike="noStrike" kern="1200" cap="none" spc="0" normalizeH="0" baseline="0" noProof="0" dirty="0" err="1">
                <a:ln>
                  <a:noFill/>
                </a:ln>
                <a:solidFill>
                  <a:prstClr val="black"/>
                </a:solidFill>
                <a:effectLst/>
                <a:uLnTx/>
                <a:uFillTx/>
                <a:ea typeface="+mn-ea"/>
                <a:cs typeface="+mn-cs"/>
              </a:rPr>
              <a:t>an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area</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which</a:t>
            </a:r>
            <a:r>
              <a:rPr kumimoji="0" lang="cy-GB" sz="2000" b="0" i="0" u="none" strike="noStrike" kern="1200" cap="none" spc="0" normalizeH="0" baseline="0" noProof="0" dirty="0">
                <a:ln>
                  <a:noFill/>
                </a:ln>
                <a:solidFill>
                  <a:prstClr val="black"/>
                </a:solidFill>
                <a:effectLst/>
                <a:uLnTx/>
                <a:uFillTx/>
                <a:ea typeface="+mn-ea"/>
                <a:cs typeface="+mn-cs"/>
              </a:rPr>
              <a:t> is </a:t>
            </a:r>
            <a:r>
              <a:rPr kumimoji="0" lang="cy-GB" sz="2000" b="0" i="0" u="none" strike="noStrike" kern="1200" cap="none" spc="0" normalizeH="0" baseline="0" noProof="0" dirty="0" err="1">
                <a:ln>
                  <a:noFill/>
                </a:ln>
                <a:solidFill>
                  <a:prstClr val="black"/>
                </a:solidFill>
                <a:effectLst/>
                <a:uLnTx/>
                <a:uFillTx/>
                <a:ea typeface="+mn-ea"/>
                <a:cs typeface="+mn-cs"/>
              </a:rPr>
              <a:t>causing</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concern</a:t>
            </a:r>
            <a:endParaRPr kumimoji="0" lang="cy-GB" sz="20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ea typeface="+mn-ea"/>
                <a:cs typeface="+mn-cs"/>
              </a:rPr>
              <a:t>Discovery</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finding</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out</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study</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looking</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depth</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investigation</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reaching</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new</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ideas</a:t>
            </a:r>
            <a:r>
              <a:rPr kumimoji="0" lang="cy-GB" sz="2000" b="0" i="0" u="none" strike="noStrike" kern="1200" cap="none" spc="0" normalizeH="0" baseline="0" noProof="0" dirty="0">
                <a:ln>
                  <a:noFill/>
                </a:ln>
                <a:solidFill>
                  <a:prstClr val="black"/>
                </a:solidFill>
                <a:effectLst/>
                <a:uLnTx/>
                <a:uFillTx/>
                <a:ea typeface="+mn-ea"/>
                <a:cs typeface="+mn-cs"/>
              </a:rPr>
              <a:t>/</a:t>
            </a:r>
            <a:r>
              <a:rPr kumimoji="0" lang="cy-GB" sz="2000" b="0" i="0" u="none" strike="noStrike" kern="1200" cap="none" spc="0" normalizeH="0" baseline="0" noProof="0" dirty="0" err="1">
                <a:ln>
                  <a:noFill/>
                </a:ln>
                <a:solidFill>
                  <a:prstClr val="black"/>
                </a:solidFill>
                <a:effectLst/>
                <a:uLnTx/>
                <a:uFillTx/>
                <a:ea typeface="+mn-ea"/>
                <a:cs typeface="+mn-cs"/>
              </a:rPr>
              <a:t>conclusions</a:t>
            </a:r>
            <a:endParaRPr kumimoji="0" lang="cy-GB" sz="20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ea typeface="+mn-ea"/>
                <a:cs typeface="+mn-cs"/>
              </a:rPr>
              <a:t>A </a:t>
            </a:r>
            <a:r>
              <a:rPr kumimoji="0" lang="cy-GB" sz="2000" b="0" i="0" u="none" strike="noStrike" kern="1200" cap="none" spc="0" normalizeH="0" baseline="0" noProof="0" dirty="0" err="1">
                <a:ln>
                  <a:noFill/>
                </a:ln>
                <a:solidFill>
                  <a:prstClr val="black"/>
                </a:solidFill>
                <a:effectLst/>
                <a:uLnTx/>
                <a:uFillTx/>
                <a:ea typeface="+mn-ea"/>
                <a:cs typeface="+mn-cs"/>
              </a:rPr>
              <a:t>systematic</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investigation</a:t>
            </a:r>
            <a:r>
              <a:rPr kumimoji="0" lang="cy-GB" sz="2000" b="0" i="0" u="none" strike="noStrike" kern="1200" cap="none" spc="0" normalizeH="0" baseline="0" noProof="0" dirty="0">
                <a:ln>
                  <a:noFill/>
                </a:ln>
                <a:solidFill>
                  <a:prstClr val="black"/>
                </a:solidFill>
                <a:effectLst/>
                <a:uLnTx/>
                <a:uFillTx/>
                <a:ea typeface="+mn-ea"/>
                <a:cs typeface="+mn-cs"/>
              </a:rPr>
              <a:t> of a </a:t>
            </a:r>
            <a:r>
              <a:rPr kumimoji="0" lang="cy-GB" sz="2000" b="0" i="0" u="none" strike="noStrike" kern="1200" cap="none" spc="0" normalizeH="0" baseline="0" noProof="0" dirty="0" err="1">
                <a:ln>
                  <a:noFill/>
                </a:ln>
                <a:solidFill>
                  <a:prstClr val="black"/>
                </a:solidFill>
                <a:effectLst/>
                <a:uLnTx/>
                <a:uFillTx/>
                <a:ea typeface="+mn-ea"/>
                <a:cs typeface="+mn-cs"/>
              </a:rPr>
              <a:t>phenomenon</a:t>
            </a:r>
            <a:r>
              <a:rPr kumimoji="0" lang="cy-GB" sz="2000" b="0" i="0" u="none" strike="noStrike" kern="1200" cap="none" spc="0" normalizeH="0" baseline="0" noProof="0" dirty="0">
                <a:ln>
                  <a:noFill/>
                </a:ln>
                <a:solidFill>
                  <a:prstClr val="black"/>
                </a:solidFill>
                <a:effectLst/>
                <a:uLnTx/>
                <a:uFillTx/>
                <a:ea typeface="+mn-ea"/>
                <a:cs typeface="+mn-cs"/>
              </a:rPr>
              <a:t> or </a:t>
            </a:r>
            <a:r>
              <a:rPr kumimoji="0" lang="cy-GB" sz="2000" b="0" i="0" u="none" strike="noStrike" kern="1200" cap="none" spc="0" normalizeH="0" baseline="0" noProof="0" dirty="0" err="1">
                <a:ln>
                  <a:noFill/>
                </a:ln>
                <a:solidFill>
                  <a:prstClr val="black"/>
                </a:solidFill>
                <a:effectLst/>
                <a:uLnTx/>
                <a:uFillTx/>
                <a:ea typeface="+mn-ea"/>
                <a:cs typeface="+mn-cs"/>
              </a:rPr>
              <a:t>area</a:t>
            </a:r>
            <a:r>
              <a:rPr kumimoji="0" lang="cy-GB" sz="2000" b="0" i="0" u="none" strike="noStrike" kern="1200" cap="none" spc="0" normalizeH="0" baseline="0" noProof="0" dirty="0">
                <a:ln>
                  <a:noFill/>
                </a:ln>
                <a:solidFill>
                  <a:prstClr val="black"/>
                </a:solidFill>
                <a:effectLst/>
                <a:uLnTx/>
                <a:uFillTx/>
                <a:ea typeface="+mn-ea"/>
                <a:cs typeface="+mn-cs"/>
              </a:rPr>
              <a:t> of </a:t>
            </a:r>
            <a:r>
              <a:rPr kumimoji="0" lang="cy-GB" sz="2000" b="0" i="0" u="none" strike="noStrike" kern="1200" cap="none" spc="0" normalizeH="0" baseline="0" noProof="0" dirty="0" err="1">
                <a:ln>
                  <a:noFill/>
                </a:ln>
                <a:solidFill>
                  <a:prstClr val="black"/>
                </a:solidFill>
                <a:effectLst/>
                <a:uLnTx/>
                <a:uFillTx/>
                <a:ea typeface="+mn-ea"/>
                <a:cs typeface="+mn-cs"/>
              </a:rPr>
              <a:t>activity</a:t>
            </a:r>
            <a:r>
              <a:rPr kumimoji="0" lang="cy-GB" sz="2000" b="0" i="0" u="none" strike="noStrike" kern="1200" cap="none" spc="0" normalizeH="0" baseline="0" noProof="0" dirty="0">
                <a:ln>
                  <a:noFill/>
                </a:ln>
                <a:solidFill>
                  <a:prstClr val="black"/>
                </a:solidFill>
                <a:effectLst/>
                <a:uLnTx/>
                <a:uFillTx/>
                <a:ea typeface="+mn-ea"/>
                <a:cs typeface="+mn-cs"/>
              </a:rPr>
              <a:t>. It can be </a:t>
            </a:r>
            <a:r>
              <a:rPr kumimoji="0" lang="cy-GB" sz="2000" b="0" i="0" u="none" strike="noStrike" kern="1200" cap="none" spc="0" normalizeH="0" baseline="0" noProof="0" dirty="0" err="1">
                <a:ln>
                  <a:noFill/>
                </a:ln>
                <a:solidFill>
                  <a:prstClr val="black"/>
                </a:solidFill>
                <a:effectLst/>
                <a:uLnTx/>
                <a:uFillTx/>
                <a:ea typeface="+mn-ea"/>
                <a:cs typeface="+mn-cs"/>
              </a:rPr>
              <a:t>measured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scientifically</a:t>
            </a:r>
            <a:r>
              <a:rPr kumimoji="0" lang="cy-GB" sz="2000" b="0" i="0" u="none" strike="noStrike" kern="1200" cap="none" spc="0" normalizeH="0" baseline="0" noProof="0" dirty="0">
                <a:ln>
                  <a:noFill/>
                </a:ln>
                <a:solidFill>
                  <a:prstClr val="black"/>
                </a:solidFill>
                <a:effectLst/>
                <a:uLnTx/>
                <a:uFillTx/>
                <a:ea typeface="+mn-ea"/>
                <a:cs typeface="+mn-cs"/>
              </a:rPr>
              <a:t> or data  </a:t>
            </a:r>
            <a:r>
              <a:rPr kumimoji="0" lang="cy-GB" sz="2000" b="0" i="0" u="none" strike="noStrike" kern="1200" cap="none" spc="0" normalizeH="0" baseline="0" noProof="0" dirty="0" err="1">
                <a:ln>
                  <a:noFill/>
                </a:ln>
                <a:solidFill>
                  <a:prstClr val="black"/>
                </a:solidFill>
                <a:effectLst/>
                <a:uLnTx/>
                <a:uFillTx/>
                <a:ea typeface="+mn-ea"/>
                <a:cs typeface="+mn-cs"/>
              </a:rPr>
              <a:t>collected</a:t>
            </a:r>
            <a:r>
              <a:rPr kumimoji="0" lang="cy-GB" sz="2000" b="0" i="0" u="none" strike="noStrike" kern="1200" cap="none" spc="0" normalizeH="0" baseline="0" noProof="0" dirty="0">
                <a:ln>
                  <a:noFill/>
                </a:ln>
                <a:solidFill>
                  <a:prstClr val="black"/>
                </a:solidFill>
                <a:effectLst/>
                <a:uLnTx/>
                <a:uFillTx/>
                <a:ea typeface="+mn-ea"/>
                <a:cs typeface="+mn-cs"/>
              </a:rPr>
              <a:t> can be </a:t>
            </a:r>
            <a:r>
              <a:rPr kumimoji="0" lang="cy-GB" sz="2000" b="0" i="0" u="none" strike="noStrike" kern="1200" cap="none" spc="0" normalizeH="0" baseline="0" noProof="0" dirty="0" err="1">
                <a:ln>
                  <a:noFill/>
                </a:ln>
                <a:solidFill>
                  <a:prstClr val="black"/>
                </a:solidFill>
                <a:effectLst/>
                <a:uLnTx/>
                <a:uFillTx/>
                <a:ea typeface="+mn-ea"/>
                <a:cs typeface="+mn-cs"/>
              </a:rPr>
              <a:t>analysed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and</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compared</a:t>
            </a:r>
            <a:r>
              <a:rPr kumimoji="0" lang="cy-GB" sz="2000" b="0" i="0" u="none" strike="noStrike" kern="1200" cap="none" spc="0" normalizeH="0" baseline="0" noProof="0" dirty="0">
                <a:ln>
                  <a:noFill/>
                </a:ln>
                <a:solidFill>
                  <a:prstClr val="black"/>
                </a:solidFill>
                <a:effectLst/>
                <a:uLnTx/>
                <a:uFillTx/>
                <a:ea typeface="+mn-ea"/>
                <a:cs typeface="+mn-cs"/>
              </a:rPr>
              <a:t> to </a:t>
            </a:r>
            <a:r>
              <a:rPr kumimoji="0" lang="cy-GB" sz="2000" b="0" i="0" u="none" strike="noStrike" kern="1200" cap="none" spc="0" normalizeH="0" baseline="0" noProof="0" dirty="0" err="1">
                <a:ln>
                  <a:noFill/>
                </a:ln>
                <a:solidFill>
                  <a:prstClr val="black"/>
                </a:solidFill>
                <a:effectLst/>
                <a:uLnTx/>
                <a:uFillTx/>
                <a:ea typeface="+mn-ea"/>
                <a:cs typeface="+mn-cs"/>
              </a:rPr>
              <a:t>identify</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trends</a:t>
            </a:r>
            <a:r>
              <a:rPr kumimoji="0" lang="cy-GB" sz="2000" b="0" i="0" u="none" strike="noStrike" kern="1200" cap="none" spc="0" normalizeH="0" baseline="0" noProof="0" dirty="0">
                <a:ln>
                  <a:noFill/>
                </a:ln>
                <a:solidFill>
                  <a:prstClr val="black"/>
                </a:solidFill>
                <a:effectLst/>
                <a:uLnTx/>
                <a:uFillTx/>
                <a:ea typeface="+mn-ea"/>
                <a:cs typeface="+mn-cs"/>
              </a:rPr>
              <a:t>, </a:t>
            </a:r>
            <a:r>
              <a:rPr kumimoji="0" lang="cy-GB" sz="2000" b="0" i="0" u="none" strike="noStrike" kern="1200" cap="none" spc="0" normalizeH="0" baseline="0" noProof="0" dirty="0" err="1">
                <a:ln>
                  <a:noFill/>
                </a:ln>
                <a:solidFill>
                  <a:prstClr val="black"/>
                </a:solidFill>
                <a:effectLst/>
                <a:uLnTx/>
                <a:uFillTx/>
                <a:ea typeface="+mn-ea"/>
                <a:cs typeface="+mn-cs"/>
              </a:rPr>
              <a:t>similarities</a:t>
            </a:r>
            <a:r>
              <a:rPr kumimoji="0" lang="cy-GB" sz="2000" b="0" i="0" u="none" strike="noStrike" kern="1200" cap="none" spc="0" normalizeH="0" baseline="0" noProof="0" dirty="0">
                <a:ln>
                  <a:noFill/>
                </a:ln>
                <a:solidFill>
                  <a:prstClr val="black"/>
                </a:solidFill>
                <a:effectLst/>
                <a:uLnTx/>
                <a:uFillTx/>
                <a:ea typeface="+mn-ea"/>
                <a:cs typeface="+mn-cs"/>
              </a:rPr>
              <a:t> or </a:t>
            </a:r>
            <a:r>
              <a:rPr kumimoji="0" lang="cy-GB" sz="2000" b="0" i="0" u="none" strike="noStrike" kern="1200" cap="none" spc="0" normalizeH="0" baseline="0" noProof="0" dirty="0" err="1">
                <a:ln>
                  <a:noFill/>
                </a:ln>
                <a:solidFill>
                  <a:prstClr val="black"/>
                </a:solidFill>
                <a:effectLst/>
                <a:uLnTx/>
                <a:uFillTx/>
                <a:ea typeface="+mn-ea"/>
                <a:cs typeface="+mn-cs"/>
              </a:rPr>
              <a:t>differences</a:t>
            </a:r>
            <a:endParaRPr kumimoji="0" lang="cy-GB" sz="2000" b="0" i="0" u="none" strike="noStrike" kern="1200" cap="none" spc="0" normalizeH="0" baseline="0" noProof="0" dirty="0">
              <a:ln>
                <a:noFill/>
              </a:ln>
              <a:solidFill>
                <a:prstClr val="black"/>
              </a:solidFill>
              <a:effectLst/>
              <a:uLnTx/>
              <a:uFillTx/>
              <a:ea typeface="+mn-ea"/>
              <a:cs typeface="+mn-cs"/>
            </a:endParaRPr>
          </a:p>
          <a:p>
            <a:endParaRPr lang="en-GB" dirty="0"/>
          </a:p>
        </p:txBody>
      </p:sp>
    </p:spTree>
    <p:extLst>
      <p:ext uri="{BB962C8B-B14F-4D97-AF65-F5344CB8AC3E}">
        <p14:creationId xmlns:p14="http://schemas.microsoft.com/office/powerpoint/2010/main" val="13236238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3A7ACC9-A90B-4172-BF05-0D2AD52A23BD}"/>
              </a:ext>
            </a:extLst>
          </p:cNvPr>
          <p:cNvSpPr>
            <a:spLocks noGrp="1" noChangeArrowheads="1"/>
          </p:cNvSpPr>
          <p:nvPr>
            <p:ph type="title"/>
          </p:nvPr>
        </p:nvSpPr>
        <p:spPr/>
        <p:txBody>
          <a:bodyPr/>
          <a:lstStyle/>
          <a:p>
            <a:r>
              <a:rPr lang="en-GB" altLang="zh-TW" noProof="0" dirty="0">
                <a:ea typeface="新細明體" panose="02020500000000000000" pitchFamily="18" charset="-120"/>
              </a:rPr>
              <a:t>BETH  </a:t>
            </a:r>
            <a:r>
              <a:rPr lang="en-GB" altLang="zh-TW" noProof="0" dirty="0" err="1">
                <a:ea typeface="新細明體" panose="02020500000000000000" pitchFamily="18" charset="-120"/>
              </a:rPr>
              <a:t>YW</a:t>
            </a:r>
            <a:r>
              <a:rPr lang="en-GB" altLang="zh-TW" noProof="0" dirty="0">
                <a:ea typeface="新細明體" panose="02020500000000000000" pitchFamily="18" charset="-120"/>
              </a:rPr>
              <a:t>  </a:t>
            </a:r>
            <a:r>
              <a:rPr lang="en-GB" altLang="zh-TW" noProof="0" dirty="0" err="1">
                <a:ea typeface="新細明體" panose="02020500000000000000" pitchFamily="18" charset="-120"/>
              </a:rPr>
              <a:t>YMCHWIL</a:t>
            </a:r>
            <a:r>
              <a:rPr lang="en-GB" altLang="zh-TW" noProof="0" dirty="0">
                <a:ea typeface="新細明體" panose="02020500000000000000" pitchFamily="18" charset="-120"/>
              </a:rPr>
              <a:t>?</a:t>
            </a:r>
            <a:r>
              <a:rPr lang="en-GB" altLang="zh-TW" b="1" noProof="0" dirty="0">
                <a:ea typeface="新細明體" panose="02020500000000000000" pitchFamily="18" charset="-120"/>
              </a:rPr>
              <a:t>	   </a:t>
            </a:r>
            <a:endParaRPr lang="cy-GB" altLang="en-US" b="1" noProof="0" dirty="0"/>
          </a:p>
        </p:txBody>
      </p:sp>
      <p:sp>
        <p:nvSpPr>
          <p:cNvPr id="30723" name="Rectangle 3">
            <a:extLst>
              <a:ext uri="{FF2B5EF4-FFF2-40B4-BE49-F238E27FC236}">
                <a16:creationId xmlns:a16="http://schemas.microsoft.com/office/drawing/2014/main" id="{3EE5029B-C6B6-4E81-B064-804AEEFB1B15}"/>
              </a:ext>
            </a:extLst>
          </p:cNvPr>
          <p:cNvSpPr>
            <a:spLocks noGrp="1" noChangeArrowheads="1"/>
          </p:cNvSpPr>
          <p:nvPr>
            <p:ph sz="half" idx="1"/>
          </p:nvPr>
        </p:nvSpPr>
        <p:spPr/>
        <p:txBody>
          <a:bodyPr>
            <a:normAutofit/>
          </a:bodyPr>
          <a:lstStyle/>
          <a:p>
            <a:pPr>
              <a:buFont typeface="Wingdings" panose="05000000000000000000" pitchFamily="2" charset="2"/>
              <a:buNone/>
            </a:pPr>
            <a:r>
              <a:rPr lang="cy-GB" altLang="en-US" sz="2400" noProof="0" dirty="0"/>
              <a:t>Mae ymchwil da yn: </a:t>
            </a:r>
          </a:p>
          <a:p>
            <a:r>
              <a:rPr lang="cy-GB" altLang="en-US" sz="2400" noProof="0" dirty="0"/>
              <a:t>Foesegol</a:t>
            </a:r>
          </a:p>
          <a:p>
            <a:r>
              <a:rPr lang="cy-GB" altLang="en-US" sz="2400" noProof="0" dirty="0"/>
              <a:t>Pwrpasol</a:t>
            </a:r>
          </a:p>
          <a:p>
            <a:r>
              <a:rPr lang="cy-GB" altLang="en-US" sz="2400" noProof="0" dirty="0"/>
              <a:t>Wedi’i gynllunio’n dda</a:t>
            </a:r>
          </a:p>
          <a:p>
            <a:r>
              <a:rPr lang="cy-GB" altLang="en-US" sz="2400" dirty="0"/>
              <a:t>Tryloyw</a:t>
            </a:r>
            <a:endParaRPr lang="cy-GB" altLang="en-US" sz="3600" noProof="0" dirty="0"/>
          </a:p>
          <a:p>
            <a:endParaRPr lang="cy-GB" altLang="en-US" noProof="0" dirty="0"/>
          </a:p>
        </p:txBody>
      </p:sp>
      <p:sp>
        <p:nvSpPr>
          <p:cNvPr id="30724" name="Rectangle 4">
            <a:extLst>
              <a:ext uri="{FF2B5EF4-FFF2-40B4-BE49-F238E27FC236}">
                <a16:creationId xmlns:a16="http://schemas.microsoft.com/office/drawing/2014/main" id="{82B47FF7-5DB1-4AAA-8753-B5E8E69C364D}"/>
              </a:ext>
            </a:extLst>
          </p:cNvPr>
          <p:cNvSpPr>
            <a:spLocks noChangeArrowheads="1"/>
          </p:cNvSpPr>
          <p:nvPr/>
        </p:nvSpPr>
        <p:spPr bwMode="auto">
          <a:xfrm>
            <a:off x="6300788" y="1911927"/>
            <a:ext cx="4135418" cy="3533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a:lnSpc>
                <a:spcPct val="150000"/>
              </a:lnSpc>
              <a:buFont typeface="Arial" panose="020B0604020202020204" pitchFamily="34" charset="0"/>
              <a:buChar char="•"/>
            </a:pPr>
            <a:r>
              <a:rPr lang="cy-GB" altLang="en-US" sz="2400" dirty="0">
                <a:latin typeface="+mn-lt"/>
              </a:rPr>
              <a:t>Wedi’i roi mewn cyd-destun</a:t>
            </a:r>
          </a:p>
          <a:p>
            <a:pPr>
              <a:lnSpc>
                <a:spcPct val="150000"/>
              </a:lnSpc>
              <a:buFont typeface="Arial" panose="020B0604020202020204" pitchFamily="34" charset="0"/>
              <a:buChar char="•"/>
            </a:pPr>
            <a:r>
              <a:rPr lang="cy-GB" altLang="en-US" sz="2400" dirty="0">
                <a:latin typeface="+mn-lt"/>
              </a:rPr>
              <a:t>Credadwy</a:t>
            </a:r>
          </a:p>
          <a:p>
            <a:pPr>
              <a:lnSpc>
                <a:spcPct val="150000"/>
              </a:lnSpc>
              <a:buFont typeface="Arial" panose="020B0604020202020204" pitchFamily="34" charset="0"/>
              <a:buChar char="•"/>
            </a:pPr>
            <a:r>
              <a:rPr lang="cy-GB" altLang="en-US" sz="2400" dirty="0">
                <a:latin typeface="+mn-lt"/>
              </a:rPr>
              <a:t>Gofalus</a:t>
            </a:r>
          </a:p>
          <a:p>
            <a:pPr>
              <a:lnSpc>
                <a:spcPct val="150000"/>
              </a:lnSpc>
              <a:buFont typeface="Arial" panose="020B0604020202020204" pitchFamily="34" charset="0"/>
              <a:buChar char="•"/>
            </a:pPr>
            <a:r>
              <a:rPr lang="cy-GB" altLang="en-US" sz="2400" dirty="0">
                <a:latin typeface="+mn-lt"/>
              </a:rPr>
              <a:t>Dychmygus</a:t>
            </a:r>
          </a:p>
          <a:p>
            <a:pPr>
              <a:lnSpc>
                <a:spcPct val="150000"/>
              </a:lnSpc>
              <a:buFont typeface="Arial" panose="020B0604020202020204" pitchFamily="34" charset="0"/>
              <a:buChar char="•"/>
            </a:pPr>
            <a:r>
              <a:rPr lang="cy-GB" altLang="en-US" sz="2400" dirty="0">
                <a:latin typeface="+mn-lt"/>
              </a:rPr>
              <a:t>Teg</a:t>
            </a:r>
          </a:p>
          <a:p>
            <a:pPr>
              <a:lnSpc>
                <a:spcPct val="80000"/>
              </a:lnSpc>
            </a:pPr>
            <a:endParaRPr lang="en-GB" altLang="en-US" sz="2400" dirty="0">
              <a:latin typeface="+mn-lt"/>
            </a:endParaRPr>
          </a:p>
          <a:p>
            <a:pPr>
              <a:lnSpc>
                <a:spcPct val="80000"/>
              </a:lnSpc>
            </a:pPr>
            <a:endParaRPr lang="en-GB" altLang="en-US" sz="2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3A7ACC9-A90B-4172-BF05-0D2AD52A23BD}"/>
              </a:ext>
            </a:extLst>
          </p:cNvPr>
          <p:cNvSpPr>
            <a:spLocks noGrp="1" noChangeArrowheads="1"/>
          </p:cNvSpPr>
          <p:nvPr>
            <p:ph type="title"/>
          </p:nvPr>
        </p:nvSpPr>
        <p:spPr/>
        <p:txBody>
          <a:bodyPr/>
          <a:lstStyle/>
          <a:p>
            <a:r>
              <a:rPr lang="en-GB" altLang="zh-TW" dirty="0">
                <a:ea typeface="新細明體" panose="02020500000000000000" pitchFamily="18" charset="-120"/>
              </a:rPr>
              <a:t>WHAT IS RESEARCH?</a:t>
            </a:r>
            <a:endParaRPr lang="en-GB" altLang="en-US" dirty="0"/>
          </a:p>
        </p:txBody>
      </p:sp>
      <p:sp>
        <p:nvSpPr>
          <p:cNvPr id="30723" name="Rectangle 3">
            <a:extLst>
              <a:ext uri="{FF2B5EF4-FFF2-40B4-BE49-F238E27FC236}">
                <a16:creationId xmlns:a16="http://schemas.microsoft.com/office/drawing/2014/main" id="{3EE5029B-C6B6-4E81-B064-804AEEFB1B15}"/>
              </a:ext>
            </a:extLst>
          </p:cNvPr>
          <p:cNvSpPr>
            <a:spLocks noGrp="1" noChangeArrowheads="1"/>
          </p:cNvSpPr>
          <p:nvPr>
            <p:ph idx="1"/>
          </p:nvPr>
        </p:nvSpPr>
        <p:spPr>
          <a:xfrm>
            <a:off x="1075113" y="1923010"/>
            <a:ext cx="4744663" cy="4096789"/>
          </a:xfrm>
        </p:spPr>
        <p:txBody>
          <a:bodyPr>
            <a:normAutofit/>
          </a:bodyPr>
          <a:lstStyle/>
          <a:p>
            <a:pPr>
              <a:buFont typeface="Wingdings" panose="05000000000000000000" pitchFamily="2" charset="2"/>
              <a:buNone/>
            </a:pPr>
            <a:r>
              <a:rPr lang="en-GB" altLang="en-US" sz="2400" dirty="0"/>
              <a:t>Good research is: </a:t>
            </a:r>
          </a:p>
          <a:p>
            <a:r>
              <a:rPr lang="en-GB" altLang="en-US" sz="2400" dirty="0"/>
              <a:t>Ethical</a:t>
            </a:r>
          </a:p>
          <a:p>
            <a:r>
              <a:rPr lang="en-GB" altLang="en-US" sz="2400" dirty="0"/>
              <a:t>Purposeful</a:t>
            </a:r>
          </a:p>
          <a:p>
            <a:r>
              <a:rPr lang="en-GB" altLang="en-US" sz="2400" dirty="0"/>
              <a:t>Well-designed</a:t>
            </a:r>
          </a:p>
          <a:p>
            <a:r>
              <a:rPr lang="en-GB" altLang="en-US" sz="2400" dirty="0"/>
              <a:t>Transparent</a:t>
            </a:r>
          </a:p>
          <a:p>
            <a:endParaRPr lang="en-GB" altLang="en-US" sz="3600" dirty="0"/>
          </a:p>
          <a:p>
            <a:endParaRPr lang="en-GB" altLang="en-US" dirty="0"/>
          </a:p>
        </p:txBody>
      </p:sp>
      <p:sp>
        <p:nvSpPr>
          <p:cNvPr id="30724" name="Rectangle 4">
            <a:extLst>
              <a:ext uri="{FF2B5EF4-FFF2-40B4-BE49-F238E27FC236}">
                <a16:creationId xmlns:a16="http://schemas.microsoft.com/office/drawing/2014/main" id="{82B47FF7-5DB1-4AAA-8753-B5E8E69C364D}"/>
              </a:ext>
            </a:extLst>
          </p:cNvPr>
          <p:cNvSpPr>
            <a:spLocks noChangeArrowheads="1"/>
          </p:cNvSpPr>
          <p:nvPr/>
        </p:nvSpPr>
        <p:spPr bwMode="auto">
          <a:xfrm>
            <a:off x="6300788" y="2094807"/>
            <a:ext cx="3827462" cy="3350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fontAlgn="base">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marL="342900" marR="0" lvl="0" indent="-342900" algn="l" defTabSz="457200" rtl="0" eaLnBrk="1" fontAlgn="auto" latinLnBrk="0" hangingPunct="1">
              <a:lnSpc>
                <a:spcPct val="150000"/>
              </a:lnSpc>
              <a:spcBef>
                <a:spcPct val="20000"/>
              </a:spcBef>
              <a:spcAft>
                <a:spcPts val="0"/>
              </a:spcAft>
              <a:buClr>
                <a:srgbClr val="FA2B5C"/>
              </a:buClr>
              <a:buSzPct val="80000"/>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Contextualised</a:t>
            </a:r>
          </a:p>
          <a:p>
            <a:pPr marL="342900" marR="0" lvl="0" indent="-342900" algn="l" defTabSz="457200" rtl="0" eaLnBrk="1" fontAlgn="auto" latinLnBrk="0" hangingPunct="1">
              <a:lnSpc>
                <a:spcPct val="150000"/>
              </a:lnSpc>
              <a:spcBef>
                <a:spcPct val="20000"/>
              </a:spcBef>
              <a:spcAft>
                <a:spcPts val="0"/>
              </a:spcAft>
              <a:buClr>
                <a:srgbClr val="FA2B5C"/>
              </a:buClr>
              <a:buSzPct val="80000"/>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Credible</a:t>
            </a:r>
          </a:p>
          <a:p>
            <a:pPr marL="342900" marR="0" lvl="0" indent="-342900" algn="l" defTabSz="457200" rtl="0" eaLnBrk="1" fontAlgn="auto" latinLnBrk="0" hangingPunct="1">
              <a:lnSpc>
                <a:spcPct val="150000"/>
              </a:lnSpc>
              <a:spcBef>
                <a:spcPct val="20000"/>
              </a:spcBef>
              <a:spcAft>
                <a:spcPts val="0"/>
              </a:spcAft>
              <a:buClr>
                <a:srgbClr val="FA2B5C"/>
              </a:buClr>
              <a:buSzPct val="80000"/>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Careful</a:t>
            </a:r>
          </a:p>
          <a:p>
            <a:pPr marL="342900" marR="0" lvl="0" indent="-342900" algn="l" defTabSz="457200" rtl="0" eaLnBrk="1" fontAlgn="auto" latinLnBrk="0" hangingPunct="1">
              <a:lnSpc>
                <a:spcPct val="150000"/>
              </a:lnSpc>
              <a:spcBef>
                <a:spcPct val="20000"/>
              </a:spcBef>
              <a:spcAft>
                <a:spcPts val="0"/>
              </a:spcAft>
              <a:buClr>
                <a:srgbClr val="FA2B5C"/>
              </a:buClr>
              <a:buSzPct val="80000"/>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Imaginative</a:t>
            </a:r>
          </a:p>
          <a:p>
            <a:pPr marL="342900" marR="0" lvl="0" indent="-342900" algn="l" defTabSz="457200" rtl="0" eaLnBrk="1" fontAlgn="auto" latinLnBrk="0" hangingPunct="1">
              <a:lnSpc>
                <a:spcPct val="150000"/>
              </a:lnSpc>
              <a:spcBef>
                <a:spcPct val="20000"/>
              </a:spcBef>
              <a:spcAft>
                <a:spcPts val="0"/>
              </a:spcAft>
              <a:buClr>
                <a:srgbClr val="FA2B5C"/>
              </a:buClr>
              <a:buSzPct val="80000"/>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Equitable</a:t>
            </a:r>
          </a:p>
          <a:p>
            <a:pPr marL="342900" marR="0" lvl="0" indent="-342900" algn="l" defTabSz="457200" rtl="0" eaLnBrk="1" fontAlgn="auto" latinLnBrk="0" hangingPunct="1">
              <a:lnSpc>
                <a:spcPct val="80000"/>
              </a:lnSpc>
              <a:spcBef>
                <a:spcPct val="20000"/>
              </a:spcBef>
              <a:spcAft>
                <a:spcPts val="0"/>
              </a:spcAft>
              <a:buClr>
                <a:srgbClr val="FA2B5C"/>
              </a:buClr>
              <a:buSzPct val="80000"/>
              <a:buFont typeface="Wingdings" panose="05000000000000000000" pitchFamily="2" charset="2"/>
              <a:buChar char="l"/>
              <a:tabLst/>
              <a:defRPr/>
            </a:pPr>
            <a:endParaRPr kumimoji="0" lang="en-GB" altLang="en-US" sz="2400" b="0" i="0" u="none" strike="noStrike" kern="1200" cap="none" spc="0" normalizeH="0" baseline="0" noProof="0" dirty="0">
              <a:ln>
                <a:noFill/>
              </a:ln>
              <a:solidFill>
                <a:prstClr val="black"/>
              </a:solidFill>
              <a:effectLst/>
              <a:uLnTx/>
              <a:uFillTx/>
              <a:latin typeface="Gill Sans MT" panose="020B0502020104020203"/>
              <a:ea typeface="+mn-ea"/>
              <a:cs typeface="Arial" panose="020B0604020202020204" pitchFamily="34" charset="0"/>
            </a:endParaRPr>
          </a:p>
          <a:p>
            <a:pPr marL="342900" marR="0" lvl="0" indent="-342900" algn="l" defTabSz="457200" rtl="0" eaLnBrk="1" fontAlgn="auto" latinLnBrk="0" hangingPunct="1">
              <a:lnSpc>
                <a:spcPct val="80000"/>
              </a:lnSpc>
              <a:spcBef>
                <a:spcPct val="20000"/>
              </a:spcBef>
              <a:spcAft>
                <a:spcPts val="0"/>
              </a:spcAft>
              <a:buClr>
                <a:srgbClr val="FA2B5C"/>
              </a:buClr>
              <a:buSzPct val="80000"/>
              <a:buFont typeface="Wingdings" panose="05000000000000000000" pitchFamily="2" charset="2"/>
              <a:buChar char="l"/>
              <a:tabLst/>
              <a:defRPr/>
            </a:pPr>
            <a:endParaRPr kumimoji="0" lang="en-GB"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a:t>PAM YMCHWIL?	</a:t>
            </a:r>
            <a:r>
              <a:rPr lang="cy-GB" dirty="0"/>
              <a:t>             </a:t>
            </a:r>
            <a:r>
              <a:rPr lang="cy-GB" noProof="0" dirty="0" err="1"/>
              <a:t>Why</a:t>
            </a:r>
            <a:r>
              <a:rPr lang="cy-GB" noProof="0" dirty="0"/>
              <a:t> </a:t>
            </a:r>
            <a:r>
              <a:rPr lang="cy-GB" noProof="0" dirty="0" err="1"/>
              <a:t>research</a:t>
            </a:r>
            <a:r>
              <a:rPr lang="cy-GB" noProof="0" dirty="0"/>
              <a:t>?</a:t>
            </a:r>
          </a:p>
        </p:txBody>
      </p:sp>
      <p:sp>
        <p:nvSpPr>
          <p:cNvPr id="3" name="Content Placeholder 2"/>
          <p:cNvSpPr>
            <a:spLocks noGrp="1"/>
          </p:cNvSpPr>
          <p:nvPr>
            <p:ph sz="half" idx="1"/>
          </p:nvPr>
        </p:nvSpPr>
        <p:spPr/>
        <p:txBody>
          <a:bodyPr>
            <a:normAutofit/>
          </a:bodyPr>
          <a:lstStyle/>
          <a:p>
            <a:r>
              <a:rPr lang="cy-GB" sz="2400" noProof="0" dirty="0"/>
              <a:t>Dysgu am rywbeth er ei </a:t>
            </a:r>
            <a:r>
              <a:rPr lang="cy-GB" sz="2400" dirty="0"/>
              <a:t>fwyn ei hun</a:t>
            </a:r>
            <a:endParaRPr lang="cy-GB" sz="2400" noProof="0" dirty="0"/>
          </a:p>
          <a:p>
            <a:r>
              <a:rPr lang="cy-GB" sz="2400" dirty="0"/>
              <a:t>Gwerthuso rhywbeth</a:t>
            </a:r>
            <a:endParaRPr lang="cy-GB" sz="2400" noProof="0" dirty="0"/>
          </a:p>
          <a:p>
            <a:r>
              <a:rPr lang="cy-GB" sz="2400" dirty="0"/>
              <a:t>Gwella eich arfer chi neu arfer pobl eraill
Darganfod a yw rhywbeth yn gweithio</a:t>
            </a:r>
            <a:endParaRPr lang="cy-GB" sz="2400" noProof="0" dirty="0"/>
          </a:p>
          <a:p>
            <a:r>
              <a:rPr lang="cy-GB" sz="2400" dirty="0"/>
              <a:t>Casglu safbwynt ynglŷn â safbwynt</a:t>
            </a:r>
          </a:p>
          <a:p>
            <a:r>
              <a:rPr lang="cy-GB" sz="2400" dirty="0"/>
              <a:t>Bod yn sail i bolisi</a:t>
            </a:r>
          </a:p>
          <a:p>
            <a:endParaRPr lang="cy-GB" noProof="0" dirty="0"/>
          </a:p>
        </p:txBody>
      </p:sp>
      <p:sp>
        <p:nvSpPr>
          <p:cNvPr id="4" name="Content Placeholder 3">
            <a:extLst>
              <a:ext uri="{FF2B5EF4-FFF2-40B4-BE49-F238E27FC236}">
                <a16:creationId xmlns:a16="http://schemas.microsoft.com/office/drawing/2014/main" id="{0DEF11B8-F8FC-40E0-A50F-1100F81E84C1}"/>
              </a:ext>
            </a:extLst>
          </p:cNvPr>
          <p:cNvSpPr>
            <a:spLocks noGrp="1"/>
          </p:cNvSpPr>
          <p:nvPr>
            <p:ph sz="half" idx="2"/>
          </p:nvPr>
        </p:nvSpPr>
        <p:spPr>
          <a:xfrm>
            <a:off x="6172200" y="1690688"/>
            <a:ext cx="5181600" cy="4486275"/>
          </a:xfrm>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prstClr val="black"/>
                </a:solidFill>
                <a:effectLst/>
                <a:uLnTx/>
                <a:uFillTx/>
                <a:ea typeface="+mn-ea"/>
                <a:cs typeface="+mn-cs"/>
              </a:rPr>
              <a:t>Find</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something</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out</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for</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its</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own</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sake</a:t>
            </a:r>
            <a:endParaRPr kumimoji="0" lang="cy-GB"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prstClr val="black"/>
                </a:solidFill>
                <a:effectLst/>
                <a:uLnTx/>
                <a:uFillTx/>
                <a:ea typeface="+mn-ea"/>
                <a:cs typeface="+mn-cs"/>
              </a:rPr>
              <a:t>Evaluate</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something</a:t>
            </a:r>
            <a:endParaRPr kumimoji="0" lang="cy-GB"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prstClr val="black"/>
                </a:solidFill>
                <a:effectLst/>
                <a:uLnTx/>
                <a:uFillTx/>
                <a:ea typeface="+mn-ea"/>
                <a:cs typeface="+mn-cs"/>
              </a:rPr>
              <a:t>Improve</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your</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own</a:t>
            </a:r>
            <a:r>
              <a:rPr kumimoji="0" lang="cy-GB" sz="2400" b="0" i="0" u="none" strike="noStrike" kern="1200" cap="none" spc="0" normalizeH="0" baseline="0" noProof="0" dirty="0">
                <a:ln>
                  <a:noFill/>
                </a:ln>
                <a:solidFill>
                  <a:prstClr val="black"/>
                </a:solidFill>
                <a:effectLst/>
                <a:uLnTx/>
                <a:uFillTx/>
                <a:ea typeface="+mn-ea"/>
                <a:cs typeface="+mn-cs"/>
              </a:rPr>
              <a:t> or </a:t>
            </a:r>
            <a:r>
              <a:rPr kumimoji="0" lang="cy-GB" sz="2400" b="0" i="0" u="none" strike="noStrike" kern="1200" cap="none" spc="0" normalizeH="0" baseline="0" noProof="0" dirty="0" err="1">
                <a:ln>
                  <a:noFill/>
                </a:ln>
                <a:solidFill>
                  <a:prstClr val="black"/>
                </a:solidFill>
                <a:effectLst/>
                <a:uLnTx/>
                <a:uFillTx/>
                <a:ea typeface="+mn-ea"/>
                <a:cs typeface="+mn-cs"/>
              </a:rPr>
              <a:t>others</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practice</a:t>
            </a:r>
            <a:endParaRPr kumimoji="0" lang="cy-GB"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prstClr val="black"/>
                </a:solidFill>
                <a:effectLst/>
                <a:uLnTx/>
                <a:uFillTx/>
                <a:ea typeface="+mn-ea"/>
                <a:cs typeface="+mn-cs"/>
              </a:rPr>
              <a:t>Find</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out</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if</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something</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works</a:t>
            </a:r>
            <a:endParaRPr kumimoji="0" lang="cy-GB"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prstClr val="black"/>
                </a:solidFill>
                <a:effectLst/>
                <a:uLnTx/>
                <a:uFillTx/>
                <a:ea typeface="+mn-ea"/>
                <a:cs typeface="+mn-cs"/>
              </a:rPr>
              <a:t>Gather</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perspectives</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on</a:t>
            </a:r>
            <a:r>
              <a:rPr kumimoji="0" lang="cy-GB" sz="2400" b="0" i="0" u="none" strike="noStrike" kern="1200" cap="none" spc="0" normalizeH="0" baseline="0" noProof="0" dirty="0">
                <a:ln>
                  <a:noFill/>
                </a:ln>
                <a:solidFill>
                  <a:prstClr val="black"/>
                </a:solidFill>
                <a:effectLst/>
                <a:uLnTx/>
                <a:uFillTx/>
                <a:ea typeface="+mn-ea"/>
                <a:cs typeface="+mn-cs"/>
              </a:rPr>
              <a:t> a </a:t>
            </a:r>
            <a:r>
              <a:rPr kumimoji="0" lang="cy-GB" sz="2400" b="0" i="0" u="none" strike="noStrike" kern="1200" cap="none" spc="0" normalizeH="0" baseline="0" noProof="0" dirty="0" err="1">
                <a:ln>
                  <a:noFill/>
                </a:ln>
                <a:solidFill>
                  <a:prstClr val="black"/>
                </a:solidFill>
                <a:effectLst/>
                <a:uLnTx/>
                <a:uFillTx/>
                <a:ea typeface="+mn-ea"/>
                <a:cs typeface="+mn-cs"/>
              </a:rPr>
              <a:t>view</a:t>
            </a:r>
            <a:r>
              <a:rPr kumimoji="0" lang="cy-GB" sz="2400" b="0" i="0" u="none" strike="noStrike" kern="1200" cap="none" spc="0" normalizeH="0" baseline="0" noProof="0" dirty="0">
                <a:ln>
                  <a:noFill/>
                </a:ln>
                <a:solidFill>
                  <a:prstClr val="black"/>
                </a:solidFill>
                <a:effectLst/>
                <a:uLnTx/>
                <a:uFillTx/>
                <a:ea typeface="+mn-ea"/>
                <a:cs typeface="+mn-cs"/>
              </a:rPr>
              <a:t> </a:t>
            </a:r>
            <a:r>
              <a:rPr kumimoji="0" lang="cy-GB" sz="2400" b="0" i="0" u="none" strike="noStrike" kern="1200" cap="none" spc="0" normalizeH="0" baseline="0" noProof="0" dirty="0" err="1">
                <a:ln>
                  <a:noFill/>
                </a:ln>
                <a:solidFill>
                  <a:prstClr val="black"/>
                </a:solidFill>
                <a:effectLst/>
                <a:uLnTx/>
                <a:uFillTx/>
                <a:ea typeface="+mn-ea"/>
                <a:cs typeface="+mn-cs"/>
              </a:rPr>
              <a:t>point</a:t>
            </a:r>
            <a:endParaRPr kumimoji="0" lang="cy-GB"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sz="2400" dirty="0" err="1">
                <a:solidFill>
                  <a:prstClr val="black"/>
                </a:solidFill>
              </a:rPr>
              <a:t>Inform</a:t>
            </a:r>
            <a:r>
              <a:rPr lang="cy-GB" sz="2400" dirty="0">
                <a:solidFill>
                  <a:prstClr val="black"/>
                </a:solidFill>
              </a:rPr>
              <a:t> </a:t>
            </a:r>
            <a:r>
              <a:rPr lang="cy-GB" sz="2400" dirty="0" err="1">
                <a:solidFill>
                  <a:prstClr val="black"/>
                </a:solidFill>
              </a:rPr>
              <a:t>policy</a:t>
            </a:r>
            <a:endParaRPr kumimoji="0" lang="cy-GB" sz="2400" b="0" i="0" u="none" strike="noStrike" kern="1200" cap="none" spc="0" normalizeH="0" baseline="0" noProof="0" dirty="0">
              <a:ln>
                <a:noFill/>
              </a:ln>
              <a:solidFill>
                <a:prstClr val="black"/>
              </a:solidFill>
              <a:effectLst/>
              <a:uLnTx/>
              <a:uFillTx/>
              <a:ea typeface="+mn-ea"/>
              <a:cs typeface="+mn-cs"/>
            </a:endParaRPr>
          </a:p>
          <a:p>
            <a:endParaRPr lang="cy-GB" dirty="0"/>
          </a:p>
        </p:txBody>
      </p:sp>
    </p:spTree>
    <p:extLst>
      <p:ext uri="{BB962C8B-B14F-4D97-AF65-F5344CB8AC3E}">
        <p14:creationId xmlns:p14="http://schemas.microsoft.com/office/powerpoint/2010/main" val="3633236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668AC-20E5-B655-30FB-314B379D92EC}"/>
              </a:ext>
            </a:extLst>
          </p:cNvPr>
          <p:cNvSpPr>
            <a:spLocks noGrp="1"/>
          </p:cNvSpPr>
          <p:nvPr>
            <p:ph type="title"/>
          </p:nvPr>
        </p:nvSpPr>
        <p:spPr>
          <a:xfrm>
            <a:off x="991057" y="188422"/>
            <a:ext cx="10063796" cy="1675773"/>
          </a:xfrm>
        </p:spPr>
        <p:txBody>
          <a:bodyPr>
            <a:normAutofit fontScale="90000"/>
          </a:bodyPr>
          <a:lstStyle/>
          <a:p>
            <a:r>
              <a:rPr lang="cy-GB" noProof="0" dirty="0"/>
              <a:t>Beth ydyn ni’n ei olygu wrth ‘Ddyluniad ymchwil?’ </a:t>
            </a:r>
            <a:r>
              <a:rPr lang="cy-GB" noProof="0" dirty="0" err="1"/>
              <a:t>What</a:t>
            </a:r>
            <a:r>
              <a:rPr lang="cy-GB" noProof="0" dirty="0"/>
              <a:t> do we </a:t>
            </a:r>
            <a:r>
              <a:rPr lang="cy-GB" noProof="0" dirty="0" err="1"/>
              <a:t>mean</a:t>
            </a:r>
            <a:r>
              <a:rPr lang="cy-GB" noProof="0" dirty="0"/>
              <a:t> by ‘Research </a:t>
            </a:r>
            <a:r>
              <a:rPr lang="cy-GB" noProof="0" dirty="0" err="1"/>
              <a:t>design</a:t>
            </a:r>
            <a:r>
              <a:rPr lang="cy-GB" noProof="0" dirty="0"/>
              <a:t>?’</a:t>
            </a:r>
            <a:endParaRPr lang="en-GB" dirty="0"/>
          </a:p>
        </p:txBody>
      </p:sp>
      <p:sp>
        <p:nvSpPr>
          <p:cNvPr id="3" name="Content Placeholder 2">
            <a:extLst>
              <a:ext uri="{FF2B5EF4-FFF2-40B4-BE49-F238E27FC236}">
                <a16:creationId xmlns:a16="http://schemas.microsoft.com/office/drawing/2014/main" id="{5339AFCD-5DF6-5769-FA72-46AF0E57D02E}"/>
              </a:ext>
            </a:extLst>
          </p:cNvPr>
          <p:cNvSpPr>
            <a:spLocks noGrp="1"/>
          </p:cNvSpPr>
          <p:nvPr>
            <p:ph sz="half" idx="1"/>
          </p:nvPr>
        </p:nvSpPr>
        <p:spPr>
          <a:xfrm>
            <a:off x="1259353" y="1928554"/>
            <a:ext cx="4833130" cy="3530920"/>
          </a:xfrm>
        </p:spPr>
        <p:txBody>
          <a:bodyPr/>
          <a:lstStyle/>
          <a:p>
            <a:pPr marL="0" indent="0">
              <a:buNone/>
            </a:pPr>
            <a:r>
              <a:rPr lang="cy-GB" dirty="0"/>
              <a:t>Beth sy’n dylanwadu ar ddyluniad ymchwil?</a:t>
            </a:r>
          </a:p>
          <a:p>
            <a:pPr marL="0" indent="0">
              <a:buNone/>
            </a:pPr>
            <a:r>
              <a:rPr lang="cy-GB" dirty="0"/>
              <a:t>Pa brosiectau ymchwil ydych chi wedi cymryd rhan ynddynt a beth sydd wedi effeithio ar hyn?</a:t>
            </a:r>
          </a:p>
          <a:p>
            <a:pPr marL="0" indent="0">
              <a:buNone/>
            </a:pPr>
            <a:r>
              <a:rPr lang="cy-GB" dirty="0"/>
              <a:t>Sut mae’r dylanwadau hyn wedi newid rhwng dechrau a chwblhau’r prosiect?</a:t>
            </a:r>
          </a:p>
        </p:txBody>
      </p:sp>
      <p:sp>
        <p:nvSpPr>
          <p:cNvPr id="4" name="Content Placeholder 3">
            <a:extLst>
              <a:ext uri="{FF2B5EF4-FFF2-40B4-BE49-F238E27FC236}">
                <a16:creationId xmlns:a16="http://schemas.microsoft.com/office/drawing/2014/main" id="{D0E2D8B0-7C94-AA65-FFCE-DF9D90832008}"/>
              </a:ext>
            </a:extLst>
          </p:cNvPr>
          <p:cNvSpPr>
            <a:spLocks noGrp="1"/>
          </p:cNvSpPr>
          <p:nvPr>
            <p:ph sz="half" idx="2"/>
          </p:nvPr>
        </p:nvSpPr>
        <p:spPr/>
        <p:txBody>
          <a:bodyPr/>
          <a:lstStyle/>
          <a:p>
            <a:pPr marL="0" indent="0">
              <a:buNone/>
            </a:pPr>
            <a:r>
              <a:rPr lang="en-GB" dirty="0"/>
              <a:t>What influences research design?</a:t>
            </a:r>
          </a:p>
          <a:p>
            <a:pPr marL="0" indent="0">
              <a:buNone/>
            </a:pPr>
            <a:r>
              <a:rPr lang="en-GB" dirty="0"/>
              <a:t>What research projects have you participated in and what has impacted on this?</a:t>
            </a:r>
          </a:p>
          <a:p>
            <a:pPr marL="0" indent="0">
              <a:buNone/>
            </a:pPr>
            <a:r>
              <a:rPr lang="en-GB" dirty="0"/>
              <a:t>How have these influences changed from inception to completion of the project?</a:t>
            </a:r>
          </a:p>
        </p:txBody>
      </p:sp>
    </p:spTree>
    <p:extLst>
      <p:ext uri="{BB962C8B-B14F-4D97-AF65-F5344CB8AC3E}">
        <p14:creationId xmlns:p14="http://schemas.microsoft.com/office/powerpoint/2010/main" val="2038343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09E7-8F01-7CE2-DD15-76893858858E}"/>
              </a:ext>
            </a:extLst>
          </p:cNvPr>
          <p:cNvSpPr>
            <a:spLocks noGrp="1"/>
          </p:cNvSpPr>
          <p:nvPr>
            <p:ph type="title"/>
          </p:nvPr>
        </p:nvSpPr>
        <p:spPr>
          <a:xfrm>
            <a:off x="838201" y="160714"/>
            <a:ext cx="10777450" cy="1562792"/>
          </a:xfrm>
        </p:spPr>
        <p:txBody>
          <a:bodyPr>
            <a:normAutofit fontScale="90000"/>
          </a:bodyPr>
          <a:lstStyle/>
          <a:p>
            <a:r>
              <a:rPr lang="en-GB" dirty="0"/>
              <a:t>CYFRANOGIAD PLANT MEWN PROSIECT YSGOL CHILDREN’S PARTICIPATION IN SCHOOLS PROJECT</a:t>
            </a:r>
          </a:p>
        </p:txBody>
      </p:sp>
      <p:sp>
        <p:nvSpPr>
          <p:cNvPr id="3" name="Content Placeholder 2">
            <a:extLst>
              <a:ext uri="{FF2B5EF4-FFF2-40B4-BE49-F238E27FC236}">
                <a16:creationId xmlns:a16="http://schemas.microsoft.com/office/drawing/2014/main" id="{E07B7213-84CE-8F50-8C19-C274D9FE6D26}"/>
              </a:ext>
            </a:extLst>
          </p:cNvPr>
          <p:cNvSpPr>
            <a:spLocks noGrp="1"/>
          </p:cNvSpPr>
          <p:nvPr>
            <p:ph sz="half" idx="1"/>
          </p:nvPr>
        </p:nvSpPr>
        <p:spPr>
          <a:xfrm>
            <a:off x="838200" y="1612669"/>
            <a:ext cx="5181600" cy="4564294"/>
          </a:xfrm>
        </p:spPr>
        <p:txBody>
          <a:bodyPr>
            <a:normAutofit/>
          </a:bodyPr>
          <a:lstStyle/>
          <a:p>
            <a:r>
              <a:rPr lang="cy-GB" sz="2000" dirty="0" err="1">
                <a:hlinkClick r:id="rId3">
                  <a:extLst>
                    <a:ext uri="{A12FA001-AC4F-418D-AE19-62706E023703}">
                      <ahyp:hlinkClr xmlns:ahyp="http://schemas.microsoft.com/office/drawing/2018/hyperlinkcolor" val="tx"/>
                    </a:ext>
                  </a:extLst>
                </a:hlinkClick>
              </a:rPr>
              <a:t>Home</a:t>
            </a:r>
            <a:r>
              <a:rPr lang="cy-GB" sz="2000" dirty="0">
                <a:hlinkClick r:id="rId3">
                  <a:extLst>
                    <a:ext uri="{A12FA001-AC4F-418D-AE19-62706E023703}">
                      <ahyp:hlinkClr xmlns:ahyp="http://schemas.microsoft.com/office/drawing/2018/hyperlinkcolor" val="tx"/>
                    </a:ext>
                  </a:extLst>
                </a:hlinkClick>
              </a:rPr>
              <a:t> | </a:t>
            </a:r>
            <a:r>
              <a:rPr lang="cy-GB" sz="2000" dirty="0" err="1">
                <a:hlinkClick r:id="rId3">
                  <a:extLst>
                    <a:ext uri="{A12FA001-AC4F-418D-AE19-62706E023703}">
                      <ahyp:hlinkClr xmlns:ahyp="http://schemas.microsoft.com/office/drawing/2018/hyperlinkcolor" val="tx"/>
                    </a:ext>
                  </a:extLst>
                </a:hlinkClick>
              </a:rPr>
              <a:t>Children's</a:t>
            </a:r>
            <a:r>
              <a:rPr lang="cy-GB" sz="2000" dirty="0">
                <a:hlinkClick r:id="rId3">
                  <a:extLst>
                    <a:ext uri="{A12FA001-AC4F-418D-AE19-62706E023703}">
                      <ahyp:hlinkClr xmlns:ahyp="http://schemas.microsoft.com/office/drawing/2018/hyperlinkcolor" val="tx"/>
                    </a:ext>
                  </a:extLst>
                </a:hlinkClick>
              </a:rPr>
              <a:t> </a:t>
            </a:r>
            <a:r>
              <a:rPr lang="cy-GB" sz="2000" dirty="0" err="1">
                <a:hlinkClick r:id="rId3">
                  <a:extLst>
                    <a:ext uri="{A12FA001-AC4F-418D-AE19-62706E023703}">
                      <ahyp:hlinkClr xmlns:ahyp="http://schemas.microsoft.com/office/drawing/2018/hyperlinkcolor" val="tx"/>
                    </a:ext>
                  </a:extLst>
                </a:hlinkClick>
              </a:rPr>
              <a:t>Participation</a:t>
            </a:r>
            <a:r>
              <a:rPr lang="cy-GB" sz="2000" dirty="0">
                <a:hlinkClick r:id="rId3">
                  <a:extLst>
                    <a:ext uri="{A12FA001-AC4F-418D-AE19-62706E023703}">
                      <ahyp:hlinkClr xmlns:ahyp="http://schemas.microsoft.com/office/drawing/2018/hyperlinkcolor" val="tx"/>
                    </a:ext>
                  </a:extLst>
                </a:hlinkClick>
              </a:rPr>
              <a:t> in </a:t>
            </a:r>
            <a:r>
              <a:rPr lang="cy-GB" sz="2000" dirty="0" err="1">
                <a:hlinkClick r:id="rId3">
                  <a:extLst>
                    <a:ext uri="{A12FA001-AC4F-418D-AE19-62706E023703}">
                      <ahyp:hlinkClr xmlns:ahyp="http://schemas.microsoft.com/office/drawing/2018/hyperlinkcolor" val="tx"/>
                    </a:ext>
                  </a:extLst>
                </a:hlinkClick>
              </a:rPr>
              <a:t>Schools</a:t>
            </a:r>
            <a:r>
              <a:rPr lang="cy-GB" sz="2000" dirty="0">
                <a:hlinkClick r:id="rId3">
                  <a:extLst>
                    <a:ext uri="{A12FA001-AC4F-418D-AE19-62706E023703}">
                      <ahyp:hlinkClr xmlns:ahyp="http://schemas.microsoft.com/office/drawing/2018/hyperlinkcolor" val="tx"/>
                    </a:ext>
                  </a:extLst>
                </a:hlinkClick>
              </a:rPr>
              <a:t> (</a:t>
            </a:r>
            <a:r>
              <a:rPr lang="cy-GB" sz="2000" dirty="0" err="1">
                <a:hlinkClick r:id="rId3">
                  <a:extLst>
                    <a:ext uri="{A12FA001-AC4F-418D-AE19-62706E023703}">
                      <ahyp:hlinkClr xmlns:ahyp="http://schemas.microsoft.com/office/drawing/2018/hyperlinkcolor" val="tx"/>
                    </a:ext>
                  </a:extLst>
                </a:hlinkClick>
              </a:rPr>
              <a:t>childrens-participation.org</a:t>
            </a:r>
            <a:r>
              <a:rPr lang="cy-GB" sz="2000" dirty="0">
                <a:hlinkClick r:id="rId3">
                  <a:extLst>
                    <a:ext uri="{A12FA001-AC4F-418D-AE19-62706E023703}">
                      <ahyp:hlinkClr xmlns:ahyp="http://schemas.microsoft.com/office/drawing/2018/hyperlinkcolor" val="tx"/>
                    </a:ext>
                  </a:extLst>
                </a:hlinkClick>
              </a:rPr>
              <a:t>)</a:t>
            </a:r>
            <a:endParaRPr lang="cy-GB" sz="2000" dirty="0"/>
          </a:p>
          <a:p>
            <a:r>
              <a:rPr lang="cy-GB" sz="2000" dirty="0"/>
              <a:t>Prosiect a ariennir yn gydweithredol gan y Cyngor Ymchwil Economaidd a Chymdeithasol (4 prifysgol)</a:t>
            </a:r>
          </a:p>
          <a:p>
            <a:r>
              <a:rPr lang="cy-GB" sz="2000" dirty="0"/>
              <a:t>Ffocws ar hawliau cyfranogiad plant ifanc mewn lleoliadau cynradd is</a:t>
            </a:r>
          </a:p>
          <a:p>
            <a:r>
              <a:rPr lang="cy-GB" sz="2000" dirty="0"/>
              <a:t>Mabwysiadu dull cymdeithasol-ddiwylliannol (</a:t>
            </a:r>
            <a:r>
              <a:rPr lang="cy-GB" sz="2000" dirty="0" err="1"/>
              <a:t>Rogoff</a:t>
            </a:r>
            <a:r>
              <a:rPr lang="cy-GB" sz="2000" dirty="0"/>
              <a:t> 2003) ac wedi’i danategu’n </a:t>
            </a:r>
            <a:r>
              <a:rPr lang="cy-GB" sz="2000" dirty="0" err="1"/>
              <a:t>epistemolegol</a:t>
            </a:r>
            <a:r>
              <a:rPr lang="cy-GB" sz="2000" dirty="0"/>
              <a:t> gan realaeth feirniadol (</a:t>
            </a:r>
            <a:r>
              <a:rPr lang="cy-GB" sz="2000" dirty="0" err="1"/>
              <a:t>Bryman</a:t>
            </a:r>
            <a:r>
              <a:rPr lang="cy-GB" sz="2000" dirty="0"/>
              <a:t> 2016) gan weithio ochr yn ochr </a:t>
            </a:r>
            <a:r>
              <a:rPr lang="cy-GB" sz="2000" dirty="0">
                <a:cs typeface="Calibri" panose="020F0502020204030204" pitchFamily="34" charset="0"/>
              </a:rPr>
              <a:t>â fframwaith cysyniadol asiantaeth (</a:t>
            </a:r>
            <a:r>
              <a:rPr lang="cy-GB" sz="2000" dirty="0" err="1">
                <a:cs typeface="Calibri" panose="020F0502020204030204" pitchFamily="34" charset="0"/>
              </a:rPr>
              <a:t>Prout</a:t>
            </a:r>
            <a:r>
              <a:rPr lang="cy-GB" sz="2000" dirty="0">
                <a:cs typeface="Calibri" panose="020F0502020204030204" pitchFamily="34" charset="0"/>
              </a:rPr>
              <a:t> a James 1997).</a:t>
            </a:r>
            <a:endParaRPr lang="cy-GB" sz="2000" dirty="0"/>
          </a:p>
        </p:txBody>
      </p:sp>
      <p:sp>
        <p:nvSpPr>
          <p:cNvPr id="4" name="Content Placeholder 3">
            <a:extLst>
              <a:ext uri="{FF2B5EF4-FFF2-40B4-BE49-F238E27FC236}">
                <a16:creationId xmlns:a16="http://schemas.microsoft.com/office/drawing/2014/main" id="{9B970855-4554-E55C-07FA-271A3A4635D5}"/>
              </a:ext>
            </a:extLst>
          </p:cNvPr>
          <p:cNvSpPr>
            <a:spLocks noGrp="1"/>
          </p:cNvSpPr>
          <p:nvPr>
            <p:ph sz="half" idx="2"/>
          </p:nvPr>
        </p:nvSpPr>
        <p:spPr>
          <a:xfrm>
            <a:off x="6172200" y="1612669"/>
            <a:ext cx="5181600" cy="4564294"/>
          </a:xfrm>
        </p:spPr>
        <p:txBody>
          <a:bodyPr>
            <a:normAutofit/>
          </a:bodyPr>
          <a:lstStyle/>
          <a:p>
            <a:r>
              <a:rPr lang="en-GB" sz="2000" dirty="0">
                <a:hlinkClick r:id="rId3">
                  <a:extLst>
                    <a:ext uri="{A12FA001-AC4F-418D-AE19-62706E023703}">
                      <ahyp:hlinkClr xmlns:ahyp="http://schemas.microsoft.com/office/drawing/2018/hyperlinkcolor" val="tx"/>
                    </a:ext>
                  </a:extLst>
                </a:hlinkClick>
              </a:rPr>
              <a:t>Home | Children's Participation in Schools (childrens-participation.org)</a:t>
            </a:r>
            <a:endParaRPr lang="en-GB" sz="2000" dirty="0"/>
          </a:p>
          <a:p>
            <a:r>
              <a:rPr lang="en-GB" sz="2000" dirty="0"/>
              <a:t>ESRC collaborative funded project (4 universities)</a:t>
            </a:r>
          </a:p>
          <a:p>
            <a:r>
              <a:rPr lang="en-GB" sz="2000" dirty="0"/>
              <a:t>F</a:t>
            </a:r>
            <a:r>
              <a:rPr lang="en-GB" sz="2000" b="0" i="0" dirty="0">
                <a:effectLst/>
              </a:rPr>
              <a:t>ocus on young children’s participation rights in the lower primary setting</a:t>
            </a:r>
          </a:p>
          <a:p>
            <a:r>
              <a:rPr lang="en-GB" sz="2000" b="0" i="0" dirty="0">
                <a:solidFill>
                  <a:srgbClr val="000000"/>
                </a:solidFill>
                <a:effectLst/>
                <a:latin typeface="Gill Sans MT" panose="020B0502020104020203" pitchFamily="34" charset="0"/>
              </a:rPr>
              <a:t>Adopts socio-cultural approach (Rogoff 2003) and is epistemologically underpinned by critical realism (Bryman 2016) working alongside the conceptual framework of agency (</a:t>
            </a:r>
            <a:r>
              <a:rPr lang="en-GB" sz="2000" b="0" i="0" dirty="0" err="1">
                <a:solidFill>
                  <a:srgbClr val="000000"/>
                </a:solidFill>
                <a:effectLst/>
                <a:latin typeface="Gill Sans MT" panose="020B0502020104020203" pitchFamily="34" charset="0"/>
              </a:rPr>
              <a:t>Prout</a:t>
            </a:r>
            <a:r>
              <a:rPr lang="en-GB" sz="2000" b="0" i="0" dirty="0">
                <a:solidFill>
                  <a:srgbClr val="000000"/>
                </a:solidFill>
                <a:effectLst/>
                <a:latin typeface="Gill Sans MT" panose="020B0502020104020203" pitchFamily="34" charset="0"/>
              </a:rPr>
              <a:t> and James 1997).</a:t>
            </a:r>
            <a:endParaRPr lang="en-GB" sz="2000" dirty="0"/>
          </a:p>
        </p:txBody>
      </p:sp>
    </p:spTree>
    <p:extLst>
      <p:ext uri="{BB962C8B-B14F-4D97-AF65-F5344CB8AC3E}">
        <p14:creationId xmlns:p14="http://schemas.microsoft.com/office/powerpoint/2010/main" val="1213991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6317-AC40-7133-09A7-F6490C9FB75D}"/>
              </a:ext>
            </a:extLst>
          </p:cNvPr>
          <p:cNvSpPr>
            <a:spLocks noGrp="1"/>
          </p:cNvSpPr>
          <p:nvPr>
            <p:ph type="title"/>
          </p:nvPr>
        </p:nvSpPr>
        <p:spPr>
          <a:xfrm>
            <a:off x="569447" y="443511"/>
            <a:ext cx="11060407" cy="1420683"/>
          </a:xfrm>
        </p:spPr>
        <p:txBody>
          <a:bodyPr>
            <a:normAutofit fontScale="90000"/>
          </a:bodyPr>
          <a:lstStyle/>
          <a:p>
            <a:r>
              <a:rPr lang="cy-GB" noProof="0" dirty="0"/>
              <a:t>Beth ydyn ni’n ei olygu wrth ‘Ddyluniad ymchwil?’</a:t>
            </a:r>
            <a:br>
              <a:rPr lang="cy-GB" noProof="0" dirty="0"/>
            </a:br>
            <a:r>
              <a:rPr lang="cy-GB" noProof="0" dirty="0" err="1"/>
              <a:t>What</a:t>
            </a:r>
            <a:r>
              <a:rPr lang="cy-GB" noProof="0" dirty="0"/>
              <a:t> do we </a:t>
            </a:r>
            <a:r>
              <a:rPr lang="cy-GB" noProof="0" dirty="0" err="1"/>
              <a:t>mean</a:t>
            </a:r>
            <a:r>
              <a:rPr lang="cy-GB" noProof="0" dirty="0"/>
              <a:t> by ‘Research </a:t>
            </a:r>
            <a:r>
              <a:rPr lang="cy-GB" noProof="0" dirty="0" err="1"/>
              <a:t>design</a:t>
            </a:r>
            <a:r>
              <a:rPr lang="cy-GB" noProof="0" dirty="0"/>
              <a:t>?’</a:t>
            </a:r>
            <a:endParaRPr lang="en-GB" dirty="0"/>
          </a:p>
        </p:txBody>
      </p:sp>
      <p:sp>
        <p:nvSpPr>
          <p:cNvPr id="3" name="Content Placeholder 2">
            <a:extLst>
              <a:ext uri="{FF2B5EF4-FFF2-40B4-BE49-F238E27FC236}">
                <a16:creationId xmlns:a16="http://schemas.microsoft.com/office/drawing/2014/main" id="{B6AB05AF-FFBE-7F86-ECE4-593CF88764E7}"/>
              </a:ext>
            </a:extLst>
          </p:cNvPr>
          <p:cNvSpPr>
            <a:spLocks noGrp="1"/>
          </p:cNvSpPr>
          <p:nvPr>
            <p:ph sz="half" idx="1"/>
          </p:nvPr>
        </p:nvSpPr>
        <p:spPr/>
        <p:txBody>
          <a:bodyPr>
            <a:normAutofit/>
          </a:bodyPr>
          <a:lstStyle/>
          <a:p>
            <a:r>
              <a:rPr lang="cy-GB" altLang="en-US" sz="2400" dirty="0"/>
              <a:t>Mae pob ymholiad yn seiliedig ar ragdybiaethau a chyfres sylfaenol o gredoau sy'n llywio gweithredu</a:t>
            </a:r>
          </a:p>
          <a:p>
            <a:r>
              <a:rPr lang="cy-GB" altLang="en-US" sz="2400" dirty="0"/>
              <a:t>Gelwir y credoau hyn hefyd yn</a:t>
            </a:r>
          </a:p>
          <a:p>
            <a:pPr lvl="1"/>
            <a:r>
              <a:rPr lang="cy-GB" noProof="0" dirty="0"/>
              <a:t>Paradeimau</a:t>
            </a:r>
          </a:p>
          <a:p>
            <a:pPr lvl="1"/>
            <a:r>
              <a:rPr lang="cy-GB" noProof="0" dirty="0" err="1"/>
              <a:t>Epistemolegau</a:t>
            </a:r>
            <a:r>
              <a:rPr lang="cy-GB" noProof="0" dirty="0"/>
              <a:t> ac </a:t>
            </a:r>
            <a:r>
              <a:rPr lang="cy-GB" noProof="0" dirty="0" err="1"/>
              <a:t>ontolegau</a:t>
            </a:r>
            <a:endParaRPr lang="cy-GB" dirty="0"/>
          </a:p>
          <a:p>
            <a:pPr lvl="1"/>
            <a:r>
              <a:rPr lang="cy-GB" noProof="0" dirty="0"/>
              <a:t>Golygon ar y byd</a:t>
            </a:r>
          </a:p>
          <a:p>
            <a:endParaRPr lang="en-GB" dirty="0"/>
          </a:p>
        </p:txBody>
      </p:sp>
      <p:sp>
        <p:nvSpPr>
          <p:cNvPr id="4" name="Content Placeholder 3">
            <a:extLst>
              <a:ext uri="{FF2B5EF4-FFF2-40B4-BE49-F238E27FC236}">
                <a16:creationId xmlns:a16="http://schemas.microsoft.com/office/drawing/2014/main" id="{ADA83E50-C4F0-8991-2EF1-F0707781CFE6}"/>
              </a:ext>
            </a:extLst>
          </p:cNvPr>
          <p:cNvSpPr>
            <a:spLocks noGrp="1"/>
          </p:cNvSpPr>
          <p:nvPr>
            <p:ph sz="half" idx="2"/>
          </p:nvPr>
        </p:nvSpPr>
        <p:spPr/>
        <p:txBody>
          <a:bodyPr>
            <a:normAutofit/>
          </a:bodyPr>
          <a:lstStyle/>
          <a:p>
            <a:r>
              <a:rPr kumimoji="0" lang="cy-GB" altLang="en-US" sz="2400" b="0" i="0" u="none" strike="noStrike" kern="1200" cap="none" spc="0" normalizeH="0" baseline="0" noProof="0" dirty="0">
                <a:ln>
                  <a:noFill/>
                </a:ln>
                <a:solidFill>
                  <a:prstClr val="black"/>
                </a:solidFill>
                <a:effectLst/>
                <a:uLnTx/>
                <a:uFillTx/>
                <a:ea typeface="+mn-ea"/>
                <a:cs typeface="+mn-cs"/>
              </a:rPr>
              <a:t>All </a:t>
            </a:r>
            <a:r>
              <a:rPr kumimoji="0" lang="cy-GB" altLang="en-US" sz="2400" b="0" i="0" u="none" strike="noStrike" kern="1200" cap="none" spc="0" normalizeH="0" baseline="0" noProof="0" dirty="0" err="1">
                <a:ln>
                  <a:noFill/>
                </a:ln>
                <a:solidFill>
                  <a:prstClr val="black"/>
                </a:solidFill>
                <a:effectLst/>
                <a:uLnTx/>
                <a:uFillTx/>
                <a:ea typeface="+mn-ea"/>
                <a:cs typeface="+mn-cs"/>
              </a:rPr>
              <a:t>inquiry</a:t>
            </a:r>
            <a:r>
              <a:rPr kumimoji="0" lang="cy-GB" altLang="en-US" sz="2400" b="0" i="0" u="none" strike="noStrike" kern="1200" cap="none" spc="0" normalizeH="0" baseline="0" noProof="0" dirty="0">
                <a:ln>
                  <a:noFill/>
                </a:ln>
                <a:solidFill>
                  <a:prstClr val="black"/>
                </a:solidFill>
                <a:effectLst/>
                <a:uLnTx/>
                <a:uFillTx/>
                <a:ea typeface="+mn-ea"/>
                <a:cs typeface="+mn-cs"/>
              </a:rPr>
              <a:t> is </a:t>
            </a:r>
            <a:r>
              <a:rPr kumimoji="0" lang="cy-GB" altLang="en-US" sz="2400" b="0" i="0" u="none" strike="noStrike" kern="1200" cap="none" spc="0" normalizeH="0" baseline="0" noProof="0" dirty="0" err="1">
                <a:ln>
                  <a:noFill/>
                </a:ln>
                <a:solidFill>
                  <a:prstClr val="black"/>
                </a:solidFill>
                <a:effectLst/>
                <a:uLnTx/>
                <a:uFillTx/>
                <a:ea typeface="+mn-ea"/>
                <a:cs typeface="+mn-cs"/>
              </a:rPr>
              <a:t>based</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on</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assumptions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and</a:t>
            </a:r>
            <a:r>
              <a:rPr kumimoji="0" lang="cy-GB" altLang="en-US" sz="2400" b="0" i="0" u="none" strike="noStrike" kern="1200" cap="none" spc="0" normalizeH="0" baseline="0" noProof="0" dirty="0">
                <a:ln>
                  <a:noFill/>
                </a:ln>
                <a:solidFill>
                  <a:prstClr val="black"/>
                </a:solidFill>
                <a:effectLst/>
                <a:uLnTx/>
                <a:uFillTx/>
                <a:ea typeface="+mn-ea"/>
                <a:cs typeface="+mn-cs"/>
              </a:rPr>
              <a:t> a </a:t>
            </a:r>
            <a:r>
              <a:rPr kumimoji="0" lang="cy-GB" altLang="en-US" sz="2400" b="0" i="0" u="none" strike="noStrike" kern="1200" cap="none" spc="0" normalizeH="0" baseline="0" noProof="0" dirty="0" err="1">
                <a:ln>
                  <a:noFill/>
                </a:ln>
                <a:solidFill>
                  <a:prstClr val="black"/>
                </a:solidFill>
                <a:effectLst/>
                <a:uLnTx/>
                <a:uFillTx/>
                <a:ea typeface="+mn-ea"/>
                <a:cs typeface="+mn-cs"/>
              </a:rPr>
              <a:t>basic</a:t>
            </a:r>
            <a:r>
              <a:rPr kumimoji="0" lang="cy-GB" altLang="en-US" sz="2400" b="0" i="0" u="none" strike="noStrike" kern="1200" cap="none" spc="0" normalizeH="0" baseline="0" noProof="0" dirty="0">
                <a:ln>
                  <a:noFill/>
                </a:ln>
                <a:solidFill>
                  <a:prstClr val="black"/>
                </a:solidFill>
                <a:effectLst/>
                <a:uLnTx/>
                <a:uFillTx/>
                <a:ea typeface="+mn-ea"/>
                <a:cs typeface="+mn-cs"/>
              </a:rPr>
              <a:t> set of </a:t>
            </a:r>
            <a:r>
              <a:rPr kumimoji="0" lang="cy-GB" altLang="en-US" sz="2400" b="0" i="0" u="none" strike="noStrike" kern="1200" cap="none" spc="0" normalizeH="0" baseline="0" noProof="0" dirty="0" err="1">
                <a:ln>
                  <a:noFill/>
                </a:ln>
                <a:solidFill>
                  <a:prstClr val="black"/>
                </a:solidFill>
                <a:effectLst/>
                <a:uLnTx/>
                <a:uFillTx/>
                <a:ea typeface="+mn-ea"/>
                <a:cs typeface="+mn-cs"/>
              </a:rPr>
              <a:t>beliefs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that</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guide</a:t>
            </a:r>
            <a:r>
              <a:rPr kumimoji="0" lang="cy-GB" altLang="en-US" sz="2400" b="0" i="0" u="none" strike="noStrike" kern="1200" cap="none" spc="0" normalizeH="0" baseline="0" noProof="0" dirty="0">
                <a:ln>
                  <a:noFill/>
                </a:ln>
                <a:solidFill>
                  <a:prstClr val="black"/>
                </a:solidFill>
                <a:effectLst/>
                <a:uLnTx/>
                <a:uFillTx/>
                <a:ea typeface="+mn-ea"/>
                <a:cs typeface="+mn-cs"/>
              </a:rPr>
              <a:t> action</a:t>
            </a:r>
          </a:p>
          <a:p>
            <a:r>
              <a:rPr lang="en-GB" sz="2400" dirty="0"/>
              <a:t>These beliefs are also known as</a:t>
            </a:r>
          </a:p>
          <a:p>
            <a:pPr lvl="1">
              <a:spcBef>
                <a:spcPts val="1000"/>
              </a:spcBef>
              <a:buClr>
                <a:srgbClr val="B71E42"/>
              </a:buClr>
              <a:defRPr/>
            </a:pPr>
            <a:r>
              <a:rPr kumimoji="0" lang="cy-GB" b="0" i="0" u="none" strike="noStrike" kern="1200" cap="none" spc="0" normalizeH="0" baseline="0" noProof="0" dirty="0" err="1">
                <a:ln>
                  <a:noFill/>
                </a:ln>
                <a:solidFill>
                  <a:prstClr val="black"/>
                </a:solidFill>
                <a:effectLst/>
                <a:uLnTx/>
                <a:uFillTx/>
                <a:ea typeface="+mn-ea"/>
                <a:cs typeface="+mn-cs"/>
              </a:rPr>
              <a:t>Paradigms</a:t>
            </a:r>
            <a:endParaRPr kumimoji="0" lang="cy-GB" b="0" i="0" u="none" strike="noStrike" kern="1200" cap="none" spc="0" normalizeH="0" baseline="0" noProof="0" dirty="0">
              <a:ln>
                <a:noFill/>
              </a:ln>
              <a:solidFill>
                <a:prstClr val="black"/>
              </a:solidFill>
              <a:effectLst/>
              <a:uLnTx/>
              <a:uFillTx/>
              <a:ea typeface="+mn-ea"/>
              <a:cs typeface="+mn-cs"/>
            </a:endParaRPr>
          </a:p>
          <a:p>
            <a:pPr lvl="1">
              <a:spcBef>
                <a:spcPts val="1000"/>
              </a:spcBef>
              <a:buClr>
                <a:srgbClr val="B71E42"/>
              </a:buClr>
              <a:defRPr/>
            </a:pPr>
            <a:r>
              <a:rPr kumimoji="0" lang="cy-GB" b="0" i="0" u="none" strike="noStrike" kern="1200" cap="none" spc="0" normalizeH="0" baseline="0" noProof="0" dirty="0" err="1">
                <a:ln>
                  <a:noFill/>
                </a:ln>
                <a:solidFill>
                  <a:prstClr val="black"/>
                </a:solidFill>
                <a:effectLst/>
                <a:uLnTx/>
                <a:uFillTx/>
                <a:ea typeface="+mn-ea"/>
                <a:cs typeface="+mn-cs"/>
              </a:rPr>
              <a:t>Epistemologies</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and</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ontologies</a:t>
            </a:r>
            <a:endParaRPr kumimoji="0" lang="cy-GB" b="0" i="0" u="none" strike="noStrike" kern="1200" cap="none" spc="0" normalizeH="0" baseline="0" noProof="0" dirty="0">
              <a:ln>
                <a:noFill/>
              </a:ln>
              <a:solidFill>
                <a:prstClr val="black"/>
              </a:solidFill>
              <a:effectLst/>
              <a:uLnTx/>
              <a:uFillTx/>
              <a:ea typeface="+mn-ea"/>
              <a:cs typeface="+mn-cs"/>
            </a:endParaRPr>
          </a:p>
          <a:p>
            <a:pPr lvl="1">
              <a:spcBef>
                <a:spcPts val="1000"/>
              </a:spcBef>
              <a:buClr>
                <a:srgbClr val="B71E42"/>
              </a:buClr>
              <a:defRPr/>
            </a:pPr>
            <a:r>
              <a:rPr kumimoji="0" lang="cy-GB" b="0" i="0" u="none" strike="noStrike" kern="1200" cap="none" spc="0" normalizeH="0" baseline="0" noProof="0" dirty="0" err="1">
                <a:ln>
                  <a:noFill/>
                </a:ln>
                <a:solidFill>
                  <a:prstClr val="black"/>
                </a:solidFill>
                <a:effectLst/>
                <a:uLnTx/>
                <a:uFillTx/>
                <a:ea typeface="+mn-ea"/>
                <a:cs typeface="+mn-cs"/>
              </a:rPr>
              <a:t>Worldviews</a:t>
            </a:r>
            <a:endParaRPr kumimoji="0" lang="cy-GB" b="0" i="0" u="none" strike="noStrike" kern="1200" cap="none" spc="0" normalizeH="0" baseline="0" noProof="0" dirty="0">
              <a:ln>
                <a:noFill/>
              </a:ln>
              <a:solidFill>
                <a:prstClr val="black"/>
              </a:solidFill>
              <a:effectLst/>
              <a:uLnTx/>
              <a:uFillTx/>
              <a:ea typeface="+mn-ea"/>
              <a:cs typeface="+mn-cs"/>
            </a:endParaRPr>
          </a:p>
          <a:p>
            <a:endParaRPr lang="en-GB" dirty="0"/>
          </a:p>
        </p:txBody>
      </p:sp>
    </p:spTree>
    <p:extLst>
      <p:ext uri="{BB962C8B-B14F-4D97-AF65-F5344CB8AC3E}">
        <p14:creationId xmlns:p14="http://schemas.microsoft.com/office/powerpoint/2010/main" val="4252854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67361-064D-6EB6-6400-B162A59E9C86}"/>
              </a:ext>
            </a:extLst>
          </p:cNvPr>
          <p:cNvSpPr>
            <a:spLocks noGrp="1"/>
          </p:cNvSpPr>
          <p:nvPr>
            <p:ph type="title"/>
          </p:nvPr>
        </p:nvSpPr>
        <p:spPr/>
        <p:txBody>
          <a:bodyPr/>
          <a:lstStyle/>
          <a:p>
            <a:r>
              <a:rPr lang="en-GB" dirty="0"/>
              <a:t>YR …</a:t>
            </a:r>
            <a:r>
              <a:rPr lang="en-GB" dirty="0" err="1"/>
              <a:t>OLEGAU</a:t>
            </a:r>
            <a:br>
              <a:rPr lang="en-GB" dirty="0"/>
            </a:br>
            <a:r>
              <a:rPr lang="en-GB" dirty="0"/>
              <a:t>The …ologies</a:t>
            </a:r>
          </a:p>
        </p:txBody>
      </p:sp>
      <p:sp>
        <p:nvSpPr>
          <p:cNvPr id="3" name="Content Placeholder 2">
            <a:extLst>
              <a:ext uri="{FF2B5EF4-FFF2-40B4-BE49-F238E27FC236}">
                <a16:creationId xmlns:a16="http://schemas.microsoft.com/office/drawing/2014/main" id="{7367C228-E570-CF08-F115-C0FEBFE54E2B}"/>
              </a:ext>
            </a:extLst>
          </p:cNvPr>
          <p:cNvSpPr>
            <a:spLocks noGrp="1"/>
          </p:cNvSpPr>
          <p:nvPr>
            <p:ph sz="half" idx="1"/>
          </p:nvPr>
        </p:nvSpPr>
        <p:spPr/>
        <p:txBody>
          <a:bodyPr>
            <a:normAutofit/>
          </a:bodyPr>
          <a:lstStyle/>
          <a:p>
            <a:r>
              <a:rPr lang="cy-GB" sz="2400" dirty="0"/>
              <a:t>Mae ymchwil cymdeithasol yn ymchwilio i “bobl, a’u cyd-destunau bywyd, a gyda chwestiynau athronyddol ynghylch natur gwybodaeth a gwirionedd (</a:t>
            </a:r>
            <a:r>
              <a:rPr lang="cy-GB" sz="2400" b="1" dirty="0"/>
              <a:t>epistemoleg), </a:t>
            </a:r>
            <a:r>
              <a:rPr lang="cy-GB" sz="2400" dirty="0"/>
              <a:t>gwerthoedd </a:t>
            </a:r>
            <a:r>
              <a:rPr lang="cy-GB" sz="2400" b="1" dirty="0"/>
              <a:t>(</a:t>
            </a:r>
            <a:r>
              <a:rPr lang="cy-GB" sz="2400" b="1" dirty="0" err="1"/>
              <a:t>gwertheg</a:t>
            </a:r>
            <a:r>
              <a:rPr lang="cy-GB" sz="2400" b="1" dirty="0"/>
              <a:t>) </a:t>
            </a:r>
            <a:r>
              <a:rPr lang="cy-GB" sz="2400" dirty="0"/>
              <a:t>a bod </a:t>
            </a:r>
            <a:r>
              <a:rPr lang="cy-GB" sz="2400" b="1" dirty="0"/>
              <a:t>(ontoleg) </a:t>
            </a:r>
            <a:r>
              <a:rPr lang="cy-GB" sz="2400" dirty="0"/>
              <a:t>sy’n tanategu dyfarniadau dynol a gweithgareddau” (</a:t>
            </a:r>
            <a:r>
              <a:rPr lang="cy-GB" sz="2400" dirty="0" err="1"/>
              <a:t>Somekh</a:t>
            </a:r>
            <a:r>
              <a:rPr lang="cy-GB" sz="2400" dirty="0"/>
              <a:t> </a:t>
            </a:r>
            <a:r>
              <a:rPr lang="cy-GB" sz="2400" dirty="0" err="1"/>
              <a:t>et</a:t>
            </a:r>
            <a:r>
              <a:rPr lang="cy-GB" sz="2400" dirty="0"/>
              <a:t> </a:t>
            </a:r>
            <a:r>
              <a:rPr lang="cy-GB" sz="2400" dirty="0" err="1"/>
              <a:t>al</a:t>
            </a:r>
            <a:r>
              <a:rPr lang="cy-GB" sz="2400" dirty="0"/>
              <a:t>., 2011, </a:t>
            </a:r>
            <a:r>
              <a:rPr lang="cy-GB" sz="2400" dirty="0" err="1"/>
              <a:t>t.2</a:t>
            </a:r>
            <a:r>
              <a:rPr lang="cy-GB" sz="2400" dirty="0"/>
              <a:t>)</a:t>
            </a:r>
          </a:p>
        </p:txBody>
      </p:sp>
      <p:sp>
        <p:nvSpPr>
          <p:cNvPr id="4" name="Content Placeholder 3">
            <a:extLst>
              <a:ext uri="{FF2B5EF4-FFF2-40B4-BE49-F238E27FC236}">
                <a16:creationId xmlns:a16="http://schemas.microsoft.com/office/drawing/2014/main" id="{FA97F233-34E0-87BE-54E2-6339C5FDF9E3}"/>
              </a:ext>
            </a:extLst>
          </p:cNvPr>
          <p:cNvSpPr>
            <a:spLocks noGrp="1"/>
          </p:cNvSpPr>
          <p:nvPr>
            <p:ph sz="half" idx="2"/>
          </p:nvPr>
        </p:nvSpPr>
        <p:spPr/>
        <p:txBody>
          <a:bodyPr/>
          <a:lstStyle/>
          <a:p>
            <a:r>
              <a:rPr kumimoji="0" lang="cy-GB" altLang="en-US" sz="2400" b="0" i="0" u="none" strike="noStrike" kern="1200" cap="none" spc="0" normalizeH="0" baseline="0" noProof="0" dirty="0" err="1">
                <a:ln>
                  <a:noFill/>
                </a:ln>
                <a:solidFill>
                  <a:prstClr val="black"/>
                </a:solidFill>
                <a:effectLst/>
                <a:uLnTx/>
                <a:uFillTx/>
                <a:ea typeface="+mn-ea"/>
                <a:cs typeface="+mn-cs"/>
              </a:rPr>
              <a:t>Social</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research</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investigates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people</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and</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their</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life</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contexts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and</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with</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philosophical</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questions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relating</a:t>
            </a:r>
            <a:r>
              <a:rPr kumimoji="0" lang="cy-GB" altLang="en-US" sz="2400" b="0" i="0" u="none" strike="noStrike" kern="1200" cap="none" spc="0" normalizeH="0" baseline="0" noProof="0" dirty="0">
                <a:ln>
                  <a:noFill/>
                </a:ln>
                <a:solidFill>
                  <a:prstClr val="black"/>
                </a:solidFill>
                <a:effectLst/>
                <a:uLnTx/>
                <a:uFillTx/>
                <a:ea typeface="+mn-ea"/>
                <a:cs typeface="+mn-cs"/>
              </a:rPr>
              <a:t> to the </a:t>
            </a:r>
            <a:r>
              <a:rPr kumimoji="0" lang="cy-GB" altLang="en-US" sz="2400" b="0" i="0" u="none" strike="noStrike" kern="1200" cap="none" spc="0" normalizeH="0" baseline="0" noProof="0" dirty="0" err="1">
                <a:ln>
                  <a:noFill/>
                </a:ln>
                <a:solidFill>
                  <a:prstClr val="black"/>
                </a:solidFill>
                <a:effectLst/>
                <a:uLnTx/>
                <a:uFillTx/>
                <a:ea typeface="+mn-ea"/>
                <a:cs typeface="+mn-cs"/>
              </a:rPr>
              <a:t>nature</a:t>
            </a:r>
            <a:r>
              <a:rPr kumimoji="0" lang="cy-GB" altLang="en-US" sz="2400" b="0" i="0" u="none" strike="noStrike" kern="1200" cap="none" spc="0" normalizeH="0" baseline="0" noProof="0" dirty="0">
                <a:ln>
                  <a:noFill/>
                </a:ln>
                <a:solidFill>
                  <a:prstClr val="black"/>
                </a:solidFill>
                <a:effectLst/>
                <a:uLnTx/>
                <a:uFillTx/>
                <a:ea typeface="+mn-ea"/>
                <a:cs typeface="+mn-cs"/>
              </a:rPr>
              <a:t> of </a:t>
            </a:r>
            <a:r>
              <a:rPr kumimoji="0" lang="cy-GB" altLang="en-US" sz="2400" b="0" i="0" u="none" strike="noStrike" kern="1200" cap="none" spc="0" normalizeH="0" baseline="0" noProof="0" dirty="0" err="1">
                <a:ln>
                  <a:noFill/>
                </a:ln>
                <a:solidFill>
                  <a:prstClr val="black"/>
                </a:solidFill>
                <a:effectLst/>
                <a:uLnTx/>
                <a:uFillTx/>
                <a:ea typeface="+mn-ea"/>
                <a:cs typeface="+mn-cs"/>
              </a:rPr>
              <a:t>knowledge</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and</a:t>
            </a:r>
            <a:r>
              <a:rPr kumimoji="0" lang="cy-GB" altLang="en-US" sz="2400" b="0" i="0" u="none" strike="noStrike" kern="1200" cap="none" spc="0" normalizeH="0" baseline="0" noProof="0" dirty="0">
                <a:ln>
                  <a:noFill/>
                </a:ln>
                <a:solidFill>
                  <a:prstClr val="black"/>
                </a:solidFill>
                <a:effectLst/>
                <a:uLnTx/>
                <a:uFillTx/>
                <a:ea typeface="+mn-ea"/>
                <a:cs typeface="+mn-cs"/>
              </a:rPr>
              <a:t> truth (</a:t>
            </a:r>
            <a:r>
              <a:rPr kumimoji="0" lang="cy-GB" altLang="en-US" sz="2400" b="1" i="0" u="none" strike="noStrike" kern="1200" cap="none" spc="0" normalizeH="0" baseline="0" noProof="0" dirty="0" err="1">
                <a:ln>
                  <a:noFill/>
                </a:ln>
                <a:solidFill>
                  <a:prstClr val="black"/>
                </a:solidFill>
                <a:effectLst/>
                <a:uLnTx/>
                <a:uFillTx/>
                <a:ea typeface="+mn-ea"/>
                <a:cs typeface="+mn-cs"/>
              </a:rPr>
              <a:t>epistemology</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values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1" i="0" u="none" strike="noStrike" kern="1200" cap="none" spc="0" normalizeH="0" baseline="0" noProof="0" dirty="0" err="1">
                <a:ln>
                  <a:noFill/>
                </a:ln>
                <a:solidFill>
                  <a:prstClr val="black"/>
                </a:solidFill>
                <a:effectLst/>
                <a:uLnTx/>
                <a:uFillTx/>
                <a:ea typeface="+mn-ea"/>
                <a:cs typeface="+mn-cs"/>
              </a:rPr>
              <a:t>axiology</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and</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being</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1" i="0" u="none" strike="noStrike" kern="1200" cap="none" spc="0" normalizeH="0" baseline="0" noProof="0" dirty="0" err="1">
                <a:ln>
                  <a:noFill/>
                </a:ln>
                <a:solidFill>
                  <a:prstClr val="black"/>
                </a:solidFill>
                <a:effectLst/>
                <a:uLnTx/>
                <a:uFillTx/>
                <a:ea typeface="+mn-ea"/>
                <a:cs typeface="+mn-cs"/>
              </a:rPr>
              <a:t>ontology</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which</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underpin</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human</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judgements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and</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activities</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Somekh</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et</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al</a:t>
            </a:r>
            <a:r>
              <a:rPr kumimoji="0" lang="cy-GB" altLang="en-US" sz="2400" b="0" i="0" u="none" strike="noStrike" kern="1200" cap="none" spc="0" normalizeH="0" baseline="0" noProof="0" dirty="0">
                <a:ln>
                  <a:noFill/>
                </a:ln>
                <a:solidFill>
                  <a:prstClr val="black"/>
                </a:solidFill>
                <a:effectLst/>
                <a:uLnTx/>
                <a:uFillTx/>
                <a:ea typeface="+mn-ea"/>
                <a:cs typeface="+mn-cs"/>
              </a:rPr>
              <a:t>., 2011, p. 2).</a:t>
            </a:r>
          </a:p>
          <a:p>
            <a:endParaRPr lang="en-GB" dirty="0"/>
          </a:p>
        </p:txBody>
      </p:sp>
    </p:spTree>
    <p:extLst>
      <p:ext uri="{BB962C8B-B14F-4D97-AF65-F5344CB8AC3E}">
        <p14:creationId xmlns:p14="http://schemas.microsoft.com/office/powerpoint/2010/main" val="32672411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5D341-0934-7884-398F-6EE284486C5D}"/>
              </a:ext>
            </a:extLst>
          </p:cNvPr>
          <p:cNvSpPr>
            <a:spLocks noGrp="1"/>
          </p:cNvSpPr>
          <p:nvPr>
            <p:ph type="title"/>
          </p:nvPr>
        </p:nvSpPr>
        <p:spPr/>
        <p:txBody>
          <a:bodyPr/>
          <a:lstStyle/>
          <a:p>
            <a:r>
              <a:rPr lang="en-GB" dirty="0" err="1"/>
              <a:t>Ontoleg</a:t>
            </a:r>
            <a:r>
              <a:rPr lang="en-GB" dirty="0"/>
              <a:t>/ontology</a:t>
            </a:r>
          </a:p>
        </p:txBody>
      </p:sp>
      <p:sp>
        <p:nvSpPr>
          <p:cNvPr id="3" name="Content Placeholder 2">
            <a:extLst>
              <a:ext uri="{FF2B5EF4-FFF2-40B4-BE49-F238E27FC236}">
                <a16:creationId xmlns:a16="http://schemas.microsoft.com/office/drawing/2014/main" id="{727BDC19-C123-A3D2-FDBB-0F2954CFB2DD}"/>
              </a:ext>
            </a:extLst>
          </p:cNvPr>
          <p:cNvSpPr>
            <a:spLocks noGrp="1"/>
          </p:cNvSpPr>
          <p:nvPr>
            <p:ph sz="half" idx="1"/>
          </p:nvPr>
        </p:nvSpPr>
        <p:spPr/>
        <p:txBody>
          <a:bodyPr/>
          <a:lstStyle/>
          <a:p>
            <a:r>
              <a:rPr lang="cy-GB" dirty="0"/>
              <a:t>Ontoleg yw man cychwyn pob ymchwil, ac ar ei ôl bydd safbwyntiau </a:t>
            </a:r>
            <a:r>
              <a:rPr lang="cy-GB" dirty="0" err="1"/>
              <a:t>epistemolegol</a:t>
            </a:r>
            <a:r>
              <a:rPr lang="cy-GB" dirty="0"/>
              <a:t> a methodolegol rhywun yn dilyn yn rhesymegol.</a:t>
            </a:r>
          </a:p>
        </p:txBody>
      </p:sp>
      <p:sp>
        <p:nvSpPr>
          <p:cNvPr id="4" name="Content Placeholder 3">
            <a:extLst>
              <a:ext uri="{FF2B5EF4-FFF2-40B4-BE49-F238E27FC236}">
                <a16:creationId xmlns:a16="http://schemas.microsoft.com/office/drawing/2014/main" id="{31D048F3-FE9C-1D31-A225-22537B1C05CB}"/>
              </a:ext>
            </a:extLst>
          </p:cNvPr>
          <p:cNvSpPr>
            <a:spLocks noGrp="1"/>
          </p:cNvSpPr>
          <p:nvPr>
            <p:ph sz="half" idx="2"/>
          </p:nvPr>
        </p:nvSpPr>
        <p:spPr/>
        <p:txBody>
          <a:bodyPr>
            <a:normAutofit/>
          </a:bodyPr>
          <a:lstStyle/>
          <a:p>
            <a:r>
              <a:rPr lang="en-GB" dirty="0"/>
              <a:t>Ontology is the starting point of all research, after which one’s epistemological and methodological positions logically follow.</a:t>
            </a:r>
          </a:p>
        </p:txBody>
      </p:sp>
    </p:spTree>
    <p:extLst>
      <p:ext uri="{BB962C8B-B14F-4D97-AF65-F5344CB8AC3E}">
        <p14:creationId xmlns:p14="http://schemas.microsoft.com/office/powerpoint/2010/main" val="19287478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31" y="177338"/>
            <a:ext cx="9603275" cy="1507375"/>
          </a:xfrm>
        </p:spPr>
        <p:txBody>
          <a:bodyPr/>
          <a:lstStyle/>
          <a:p>
            <a:r>
              <a:rPr lang="cy-GB" noProof="0" dirty="0"/>
              <a:t>TROSOLWG					OVERVIEW</a:t>
            </a:r>
          </a:p>
        </p:txBody>
      </p:sp>
      <p:pic>
        <p:nvPicPr>
          <p:cNvPr id="4" name="Content Placeholder 3"/>
          <p:cNvPicPr>
            <a:picLocks noGrp="1" noChangeAspect="1"/>
          </p:cNvPicPr>
          <p:nvPr>
            <p:ph idx="1"/>
          </p:nvPr>
        </p:nvPicPr>
        <p:blipFill>
          <a:blip r:embed="rId2"/>
          <a:stretch>
            <a:fillRect/>
          </a:stretch>
        </p:blipFill>
        <p:spPr>
          <a:xfrm>
            <a:off x="2901546" y="1888626"/>
            <a:ext cx="6395258" cy="3450635"/>
          </a:xfrm>
          <a:prstGeom prst="rect">
            <a:avLst/>
          </a:prstGeom>
        </p:spPr>
      </p:pic>
    </p:spTree>
    <p:extLst>
      <p:ext uri="{BB962C8B-B14F-4D97-AF65-F5344CB8AC3E}">
        <p14:creationId xmlns:p14="http://schemas.microsoft.com/office/powerpoint/2010/main" val="9634766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GWERTHEG</a:t>
            </a:r>
            <a:r>
              <a:rPr lang="en-GB" dirty="0"/>
              <a:t> </a:t>
            </a:r>
          </a:p>
        </p:txBody>
      </p:sp>
      <p:sp>
        <p:nvSpPr>
          <p:cNvPr id="3" name="Content Placeholder 2"/>
          <p:cNvSpPr>
            <a:spLocks noGrp="1"/>
          </p:cNvSpPr>
          <p:nvPr>
            <p:ph sz="half" idx="1"/>
          </p:nvPr>
        </p:nvSpPr>
        <p:spPr>
          <a:xfrm>
            <a:off x="629677" y="1568335"/>
            <a:ext cx="5462806" cy="4197313"/>
          </a:xfrm>
        </p:spPr>
        <p:txBody>
          <a:bodyPr>
            <a:normAutofit fontScale="85000" lnSpcReduction="20000"/>
          </a:bodyPr>
          <a:lstStyle/>
          <a:p>
            <a:r>
              <a:rPr lang="cy-GB" altLang="en-US" sz="2400" dirty="0"/>
              <a:t>Mae epistemoleg ac ontoleg yn ymdrin </a:t>
            </a:r>
            <a:r>
              <a:rPr lang="cy-GB" altLang="en-US" sz="2400" dirty="0">
                <a:cs typeface="Calibri" panose="020F0502020204030204" pitchFamily="34" charset="0"/>
              </a:rPr>
              <a:t>â’r gwir, a natur </a:t>
            </a:r>
            <a:r>
              <a:rPr lang="cy-GB" altLang="en-US" sz="2400" dirty="0" err="1">
                <a:cs typeface="Calibri" panose="020F0502020204030204" pitchFamily="34" charset="0"/>
              </a:rPr>
              <a:t>reality</a:t>
            </a:r>
            <a:r>
              <a:rPr lang="cy-GB" altLang="en-US" sz="2400" dirty="0">
                <a:cs typeface="Calibri" panose="020F0502020204030204" pitchFamily="34" charset="0"/>
              </a:rPr>
              <a:t>/gwybodaeth, mae </a:t>
            </a:r>
            <a:r>
              <a:rPr lang="cy-GB" altLang="en-US" sz="2400" dirty="0" err="1">
                <a:cs typeface="Calibri" panose="020F0502020204030204" pitchFamily="34" charset="0"/>
              </a:rPr>
              <a:t>gwertheg</a:t>
            </a:r>
            <a:r>
              <a:rPr lang="cy-GB" altLang="en-US" sz="2400" dirty="0">
                <a:cs typeface="Calibri" panose="020F0502020204030204" pitchFamily="34" charset="0"/>
              </a:rPr>
              <a:t> yn ymwneud â gwerthoedd a moeseg</a:t>
            </a:r>
            <a:r>
              <a:rPr lang="cy-GB" altLang="en-US" sz="2400" dirty="0"/>
              <a:t> </a:t>
            </a:r>
            <a:r>
              <a:rPr lang="en-US" altLang="en-US" sz="2400" dirty="0"/>
              <a:t>(</a:t>
            </a:r>
            <a:r>
              <a:rPr lang="en-US" altLang="en-US" sz="2400" dirty="0" err="1"/>
              <a:t>Mingers</a:t>
            </a:r>
            <a:r>
              <a:rPr lang="en-US" altLang="en-US" sz="2400" dirty="0"/>
              <a:t>, 2003).</a:t>
            </a:r>
          </a:p>
          <a:p>
            <a:r>
              <a:rPr lang="cy-GB" altLang="en-US" sz="2400" dirty="0"/>
              <a:t>Gwelir bod unrhyw ymchwil yn gyforiog o werth, gan gynnwys:</a:t>
            </a:r>
          </a:p>
          <a:p>
            <a:pPr lvl="1"/>
            <a:r>
              <a:rPr lang="cy-GB" altLang="en-US" dirty="0"/>
              <a:t>systemau gwerthoedd yr ymchwilydd, </a:t>
            </a:r>
          </a:p>
          <a:p>
            <a:pPr lvl="1"/>
            <a:r>
              <a:rPr lang="cy-GB" altLang="en-US" dirty="0"/>
              <a:t>y paradeim a ddefnyddiwyd, </a:t>
            </a:r>
          </a:p>
          <a:p>
            <a:pPr lvl="1"/>
            <a:r>
              <a:rPr lang="cy-GB" altLang="en-US" dirty="0"/>
              <a:t>a normau cymdeithasol a diwylliannol naill ai’r ymholwr neu’r ymatebwyr </a:t>
            </a:r>
          </a:p>
          <a:p>
            <a:pPr lvl="2"/>
            <a:r>
              <a:rPr lang="en-GB" altLang="en-US" sz="2400" dirty="0"/>
              <a:t>(Guba a Lincoln, 1988). </a:t>
            </a:r>
          </a:p>
          <a:p>
            <a:r>
              <a:rPr lang="en-GB" altLang="en-US" sz="2400" dirty="0" err="1"/>
              <a:t>Os</a:t>
            </a:r>
            <a:r>
              <a:rPr lang="en-GB" altLang="en-US" sz="2400" dirty="0"/>
              <a:t> </a:t>
            </a:r>
            <a:r>
              <a:rPr lang="cy-GB" altLang="en-US" sz="2400" dirty="0"/>
              <a:t>yw pob darn o ymchwil yn gyforiog o werth:</a:t>
            </a:r>
          </a:p>
          <a:p>
            <a:pPr lvl="1"/>
            <a:r>
              <a:rPr lang="cy-GB" altLang="en-US" dirty="0"/>
              <a:t>Beth mae hyn yn ei olygu ar gyfer rhagfarn mewn ymchwil o safbwynt ansoddol a meintiol?  </a:t>
            </a:r>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26480" y="2132856"/>
            <a:ext cx="5120641" cy="2999232"/>
          </a:xfrm>
          <a:prstGeom prst="rect">
            <a:avLst/>
          </a:prstGeom>
        </p:spPr>
      </p:pic>
    </p:spTree>
    <p:extLst>
      <p:ext uri="{BB962C8B-B14F-4D97-AF65-F5344CB8AC3E}">
        <p14:creationId xmlns:p14="http://schemas.microsoft.com/office/powerpoint/2010/main" val="5016574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Axiology </a:t>
            </a:r>
          </a:p>
        </p:txBody>
      </p:sp>
      <p:sp>
        <p:nvSpPr>
          <p:cNvPr id="3" name="Content Placeholder 2"/>
          <p:cNvSpPr>
            <a:spLocks noGrp="1"/>
          </p:cNvSpPr>
          <p:nvPr>
            <p:ph sz="half" idx="1"/>
          </p:nvPr>
        </p:nvSpPr>
        <p:spPr>
          <a:xfrm>
            <a:off x="838200" y="1418705"/>
            <a:ext cx="5181600" cy="4294910"/>
          </a:xfrm>
        </p:spPr>
        <p:txBody>
          <a:bodyPr>
            <a:normAutofit fontScale="92500" lnSpcReduction="20000"/>
          </a:bodyPr>
          <a:lstStyle/>
          <a:p>
            <a:r>
              <a:rPr lang="en-US" altLang="en-US" sz="2400" dirty="0"/>
              <a:t>Epistemology and ontology deal with truth, and the nature of reality/knowledge, axiology is about values and ethics (</a:t>
            </a:r>
            <a:r>
              <a:rPr lang="en-US" altLang="en-US" sz="2400" dirty="0" err="1"/>
              <a:t>Mingers</a:t>
            </a:r>
            <a:r>
              <a:rPr lang="en-US" altLang="en-US" sz="2400" dirty="0"/>
              <a:t>, 2003).</a:t>
            </a:r>
          </a:p>
          <a:p>
            <a:r>
              <a:rPr lang="en-GB" altLang="en-US" sz="2400" dirty="0"/>
              <a:t>All research is seen to be value laden including:</a:t>
            </a:r>
          </a:p>
          <a:p>
            <a:pPr lvl="1"/>
            <a:r>
              <a:rPr lang="en-GB" altLang="en-US" dirty="0"/>
              <a:t> the value systems of the  researcher, </a:t>
            </a:r>
          </a:p>
          <a:p>
            <a:pPr lvl="1"/>
            <a:r>
              <a:rPr lang="en-GB" altLang="en-US" dirty="0"/>
              <a:t>the paradigm used, </a:t>
            </a:r>
          </a:p>
          <a:p>
            <a:pPr lvl="1"/>
            <a:r>
              <a:rPr lang="en-GB" altLang="en-US" dirty="0"/>
              <a:t>and the social and cultural norms for either the inquirer or respondents </a:t>
            </a:r>
          </a:p>
          <a:p>
            <a:pPr lvl="2"/>
            <a:r>
              <a:rPr lang="en-GB" altLang="en-US" sz="2400" dirty="0"/>
              <a:t>(</a:t>
            </a:r>
            <a:r>
              <a:rPr lang="en-GB" altLang="en-US" sz="2400" dirty="0" err="1"/>
              <a:t>Guba</a:t>
            </a:r>
            <a:r>
              <a:rPr lang="en-GB" altLang="en-US" sz="2400" dirty="0"/>
              <a:t> and Lincoln, 1988). </a:t>
            </a:r>
          </a:p>
          <a:p>
            <a:r>
              <a:rPr lang="en-GB" altLang="en-US" sz="2400" dirty="0"/>
              <a:t>If all research is value laden:</a:t>
            </a:r>
          </a:p>
          <a:p>
            <a:pPr lvl="1"/>
            <a:r>
              <a:rPr lang="en-GB" altLang="en-US" dirty="0"/>
              <a:t>What does this mean for bias in research from both a qualitative and quantitative perspective?  </a:t>
            </a:r>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26480" y="2132856"/>
            <a:ext cx="5120641" cy="2999232"/>
          </a:xfrm>
          <a:prstGeom prst="rect">
            <a:avLst/>
          </a:prstGeom>
        </p:spPr>
      </p:pic>
    </p:spTree>
    <p:extLst>
      <p:ext uri="{BB962C8B-B14F-4D97-AF65-F5344CB8AC3E}">
        <p14:creationId xmlns:p14="http://schemas.microsoft.com/office/powerpoint/2010/main" val="24681800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4692" y="634946"/>
            <a:ext cx="11035051" cy="1067919"/>
          </a:xfrm>
        </p:spPr>
        <p:txBody>
          <a:bodyPr vert="horz" lIns="91440" tIns="45720" rIns="91440" bIns="45720" rtlCol="0" anchor="b">
            <a:normAutofit/>
          </a:bodyPr>
          <a:lstStyle/>
          <a:p>
            <a:r>
              <a:rPr lang="en-US" dirty="0"/>
              <a:t>PAM? </a:t>
            </a:r>
          </a:p>
        </p:txBody>
      </p:sp>
      <p:sp>
        <p:nvSpPr>
          <p:cNvPr id="6" name="Content Placeholder 5"/>
          <p:cNvSpPr>
            <a:spLocks noGrp="1"/>
          </p:cNvSpPr>
          <p:nvPr>
            <p:ph sz="half" idx="1"/>
          </p:nvPr>
        </p:nvSpPr>
        <p:spPr>
          <a:xfrm>
            <a:off x="4974769" y="2198914"/>
            <a:ext cx="6574973" cy="3670180"/>
          </a:xfrm>
        </p:spPr>
        <p:txBody>
          <a:bodyPr vert="horz" lIns="0" tIns="45720" rIns="0" bIns="45720" rtlCol="0">
            <a:normAutofit fontScale="92500" lnSpcReduction="20000"/>
          </a:bodyPr>
          <a:lstStyle/>
          <a:p>
            <a:r>
              <a:rPr lang="cy-GB" dirty="0"/>
              <a:t>Mae eich </a:t>
            </a:r>
            <a:r>
              <a:rPr lang="cy-GB" b="1" dirty="0"/>
              <a:t>Ontoleg</a:t>
            </a:r>
            <a:r>
              <a:rPr lang="cy-GB" dirty="0"/>
              <a:t> ac </a:t>
            </a:r>
            <a:r>
              <a:rPr lang="cy-GB" b="1" dirty="0"/>
              <a:t>Epistemoleg</a:t>
            </a:r>
            <a:r>
              <a:rPr lang="cy-GB" dirty="0"/>
              <a:t> yn creu safbwynt holistaidd o’r ffordd y gwelir gwybodaeth a sut y gallwn weld ein hunain mewn perthynas </a:t>
            </a:r>
            <a:r>
              <a:rPr lang="cy-GB" dirty="0">
                <a:latin typeface="Calibri" panose="020F0502020204030204" pitchFamily="34" charset="0"/>
                <a:cs typeface="Calibri" panose="020F0502020204030204" pitchFamily="34" charset="0"/>
              </a:rPr>
              <a:t>â’r wybodaeth hon, a’r strategaethau methodolegol a ddefnyddiwn i’w dadorchuddio/darganfod. </a:t>
            </a:r>
            <a:r>
              <a:rPr lang="cy-GB" dirty="0"/>
              <a:t> </a:t>
            </a:r>
          </a:p>
          <a:p>
            <a:r>
              <a:rPr lang="cy-GB" dirty="0"/>
              <a:t>Bydd ymwybyddiaeth o </a:t>
            </a:r>
            <a:r>
              <a:rPr lang="cy-GB" b="1" dirty="0"/>
              <a:t>Dybiaethau Athronyddol </a:t>
            </a:r>
            <a:r>
              <a:rPr lang="cy-GB" dirty="0"/>
              <a:t>yn cynyddu ansawdd ymchwil a gall gyfrannu at greadigrwydd yr ymchwilydd </a:t>
            </a:r>
          </a:p>
          <a:p>
            <a:r>
              <a:rPr lang="cy-GB" dirty="0"/>
              <a:t>Cliciwch </a:t>
            </a:r>
            <a:r>
              <a:rPr lang="cy-GB" dirty="0">
                <a:hlinkClick r:id="rId2"/>
              </a:rPr>
              <a:t>yma</a:t>
            </a:r>
            <a:r>
              <a:rPr lang="cy-GB" dirty="0"/>
              <a:t> i ddarllen erthygl a fydd yn eich helpu i gael dealltwriaeth dda. </a:t>
            </a:r>
          </a:p>
        </p:txBody>
      </p:sp>
      <p:pic>
        <p:nvPicPr>
          <p:cNvPr id="2050" name="Picture 2" descr="Image result for research paradigm"/>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633999" y="2176916"/>
            <a:ext cx="4001315" cy="2240736"/>
          </a:xfrm>
          <a:prstGeom prst="rect">
            <a:avLst/>
          </a:prstGeom>
        </p:spPr>
      </p:pic>
    </p:spTree>
    <p:extLst>
      <p:ext uri="{BB962C8B-B14F-4D97-AF65-F5344CB8AC3E}">
        <p14:creationId xmlns:p14="http://schemas.microsoft.com/office/powerpoint/2010/main" val="31009441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4692" y="634946"/>
            <a:ext cx="11035051" cy="1067919"/>
          </a:xfrm>
        </p:spPr>
        <p:txBody>
          <a:bodyPr vert="horz" lIns="91440" tIns="45720" rIns="91440" bIns="45720" rtlCol="0" anchor="b">
            <a:normAutofit/>
          </a:bodyPr>
          <a:lstStyle/>
          <a:p>
            <a:r>
              <a:rPr lang="en-US" dirty="0"/>
              <a:t>Why? </a:t>
            </a:r>
          </a:p>
        </p:txBody>
      </p:sp>
      <p:sp>
        <p:nvSpPr>
          <p:cNvPr id="6" name="Content Placeholder 5"/>
          <p:cNvSpPr>
            <a:spLocks noGrp="1"/>
          </p:cNvSpPr>
          <p:nvPr>
            <p:ph sz="half" idx="1"/>
          </p:nvPr>
        </p:nvSpPr>
        <p:spPr>
          <a:xfrm>
            <a:off x="4974769" y="2198914"/>
            <a:ext cx="6574973" cy="3670180"/>
          </a:xfrm>
        </p:spPr>
        <p:txBody>
          <a:bodyPr vert="horz" lIns="0" tIns="45720" rIns="0" bIns="45720" rtlCol="0">
            <a:normAutofit fontScale="92500" lnSpcReduction="10000"/>
          </a:bodyPr>
          <a:lstStyle/>
          <a:p>
            <a:r>
              <a:rPr lang="en-US" dirty="0"/>
              <a:t>Your </a:t>
            </a:r>
            <a:r>
              <a:rPr lang="en-US" b="1" dirty="0"/>
              <a:t>Ontology</a:t>
            </a:r>
            <a:r>
              <a:rPr lang="en-US" dirty="0"/>
              <a:t> and </a:t>
            </a:r>
            <a:r>
              <a:rPr lang="en-US" b="1" dirty="0"/>
              <a:t>Epistemology</a:t>
            </a:r>
            <a:r>
              <a:rPr lang="en-US" dirty="0"/>
              <a:t> create a holistic view of how knowledge is viewed and how we can see ourselves in relation to this knowledge, and the methodological strategies we use to un/discover it. </a:t>
            </a:r>
          </a:p>
          <a:p>
            <a:r>
              <a:rPr lang="en-US" dirty="0"/>
              <a:t>Awareness of </a:t>
            </a:r>
            <a:r>
              <a:rPr lang="en-US" b="1" dirty="0"/>
              <a:t>Philosophical Assumptions </a:t>
            </a:r>
            <a:r>
              <a:rPr lang="en-US" dirty="0"/>
              <a:t>will increase quality of research and can contribute to the creativity of the researcher</a:t>
            </a:r>
          </a:p>
          <a:p>
            <a:r>
              <a:rPr lang="en-US" dirty="0"/>
              <a:t>Please click </a:t>
            </a:r>
            <a:r>
              <a:rPr lang="en-US" dirty="0">
                <a:hlinkClick r:id="rId2"/>
              </a:rPr>
              <a:t>here</a:t>
            </a:r>
            <a:r>
              <a:rPr lang="en-US" dirty="0"/>
              <a:t> to read an article that will really help you gain a good understanding. </a:t>
            </a:r>
          </a:p>
        </p:txBody>
      </p:sp>
      <p:pic>
        <p:nvPicPr>
          <p:cNvPr id="2050" name="Picture 2" descr="Image result for research paradigm"/>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633999" y="2176916"/>
            <a:ext cx="4001315" cy="2240736"/>
          </a:xfrm>
          <a:prstGeom prst="rect">
            <a:avLst/>
          </a:prstGeom>
        </p:spPr>
      </p:pic>
    </p:spTree>
    <p:extLst>
      <p:ext uri="{BB962C8B-B14F-4D97-AF65-F5344CB8AC3E}">
        <p14:creationId xmlns:p14="http://schemas.microsoft.com/office/powerpoint/2010/main" val="10032207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988A0A-62E6-AF4F-9DFB-77C86B637FEF}"/>
              </a:ext>
            </a:extLst>
          </p:cNvPr>
          <p:cNvSpPr>
            <a:spLocks noGrp="1"/>
          </p:cNvSpPr>
          <p:nvPr>
            <p:ph type="title"/>
          </p:nvPr>
        </p:nvSpPr>
        <p:spPr>
          <a:xfrm>
            <a:off x="1097280" y="44625"/>
            <a:ext cx="10058400" cy="1692736"/>
          </a:xfrm>
        </p:spPr>
        <p:txBody>
          <a:bodyPr/>
          <a:lstStyle/>
          <a:p>
            <a:endParaRPr lang="en-US" dirty="0"/>
          </a:p>
        </p:txBody>
      </p:sp>
      <p:pic>
        <p:nvPicPr>
          <p:cNvPr id="7" name="Content Placeholder 6">
            <a:extLst>
              <a:ext uri="{FF2B5EF4-FFF2-40B4-BE49-F238E27FC236}">
                <a16:creationId xmlns:a16="http://schemas.microsoft.com/office/drawing/2014/main" id="{45E05011-559F-AE49-A604-B23120E4E31B}"/>
              </a:ext>
            </a:extLst>
          </p:cNvPr>
          <p:cNvPicPr>
            <a:picLocks noGrp="1" noChangeAspect="1"/>
          </p:cNvPicPr>
          <p:nvPr>
            <p:ph idx="1"/>
          </p:nvPr>
        </p:nvPicPr>
        <p:blipFill>
          <a:blip r:embed="rId2"/>
          <a:stretch>
            <a:fillRect/>
          </a:stretch>
        </p:blipFill>
        <p:spPr>
          <a:xfrm>
            <a:off x="1199456" y="310342"/>
            <a:ext cx="9524176" cy="5281353"/>
          </a:xfrm>
          <a:prstGeom prst="rect">
            <a:avLst/>
          </a:prstGeom>
        </p:spPr>
      </p:pic>
    </p:spTree>
    <p:extLst>
      <p:ext uri="{BB962C8B-B14F-4D97-AF65-F5344CB8AC3E}">
        <p14:creationId xmlns:p14="http://schemas.microsoft.com/office/powerpoint/2010/main" val="5785322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757" y="804889"/>
            <a:ext cx="11334180" cy="1059305"/>
          </a:xfrm>
        </p:spPr>
        <p:txBody>
          <a:bodyPr>
            <a:normAutofit fontScale="90000"/>
          </a:bodyPr>
          <a:lstStyle/>
          <a:p>
            <a:r>
              <a:rPr lang="cy-GB" noProof="0" dirty="0"/>
              <a:t>PEDWAR PARADEIM</a:t>
            </a:r>
            <a:r>
              <a:rPr lang="cy-GB" dirty="0"/>
              <a:t>               </a:t>
            </a:r>
            <a:r>
              <a:rPr lang="cy-GB" noProof="0" dirty="0"/>
              <a:t>      FOUR KEY PARADIGMS ALLWEDDOL </a:t>
            </a:r>
          </a:p>
        </p:txBody>
      </p:sp>
      <p:sp>
        <p:nvSpPr>
          <p:cNvPr id="3" name="Content Placeholder 2"/>
          <p:cNvSpPr>
            <a:spLocks noGrp="1"/>
          </p:cNvSpPr>
          <p:nvPr>
            <p:ph sz="half" idx="1"/>
          </p:nvPr>
        </p:nvSpPr>
        <p:spPr/>
        <p:txBody>
          <a:bodyPr>
            <a:normAutofit fontScale="92500"/>
          </a:bodyPr>
          <a:lstStyle/>
          <a:p>
            <a:pPr marL="0" indent="0">
              <a:buNone/>
            </a:pPr>
            <a:r>
              <a:rPr lang="cy-GB" altLang="en-US" dirty="0"/>
              <a:t>Diffiniad o baradeim – a elwir hefyd yn ffrâm neu’n fframwaith damcaniaethol
</a:t>
            </a:r>
            <a:endParaRPr lang="cy-GB" altLang="en-US" noProof="0" dirty="0"/>
          </a:p>
          <a:p>
            <a:r>
              <a:rPr lang="cy-GB" altLang="en-US" dirty="0"/>
              <a:t>Ôl-bositifiaeth
Lluniadaeth</a:t>
            </a:r>
            <a:endParaRPr lang="cy-GB" altLang="en-US" noProof="0" dirty="0"/>
          </a:p>
          <a:p>
            <a:r>
              <a:rPr lang="cy-GB" altLang="en-US" noProof="0" dirty="0"/>
              <a:t>Eiriolaeth/cyfranogol</a:t>
            </a:r>
          </a:p>
          <a:p>
            <a:r>
              <a:rPr lang="cy-GB" altLang="en-US" noProof="0" dirty="0"/>
              <a:t>Pragmatiaeth</a:t>
            </a:r>
          </a:p>
          <a:p>
            <a:endParaRPr lang="cy-GB" noProof="0" dirty="0"/>
          </a:p>
        </p:txBody>
      </p:sp>
      <p:sp>
        <p:nvSpPr>
          <p:cNvPr id="4" name="Content Placeholder 3">
            <a:extLst>
              <a:ext uri="{FF2B5EF4-FFF2-40B4-BE49-F238E27FC236}">
                <a16:creationId xmlns:a16="http://schemas.microsoft.com/office/drawing/2014/main" id="{D0AD9054-B01E-4B50-B2B3-0665B76951DA}"/>
              </a:ext>
            </a:extLst>
          </p:cNvPr>
          <p:cNvSpPr>
            <a:spLocks noGrp="1"/>
          </p:cNvSpPr>
          <p:nvPr>
            <p:ph sz="half" idx="2"/>
          </p:nvPr>
        </p:nvSpPr>
        <p:spPr>
          <a:xfrm>
            <a:off x="6172200" y="1825625"/>
            <a:ext cx="5181600" cy="3943408"/>
          </a:xfrm>
        </p:spPr>
        <p:txBody>
          <a:bodyPr>
            <a:normAutofit fontScale="925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400" b="0" i="0" u="none" strike="noStrike" kern="1200" cap="none" spc="0" normalizeH="0" baseline="0" noProof="0" dirty="0" err="1">
                <a:ln>
                  <a:noFill/>
                </a:ln>
                <a:solidFill>
                  <a:prstClr val="black"/>
                </a:solidFill>
                <a:effectLst/>
                <a:uLnTx/>
                <a:uFillTx/>
                <a:ea typeface="+mn-ea"/>
                <a:cs typeface="+mn-cs"/>
              </a:rPr>
              <a:t>Definition</a:t>
            </a:r>
            <a:r>
              <a:rPr kumimoji="0" lang="cy-GB" altLang="en-US" sz="2400" b="0" i="0" u="none" strike="noStrike" kern="1200" cap="none" spc="0" normalizeH="0" baseline="0" noProof="0" dirty="0">
                <a:ln>
                  <a:noFill/>
                </a:ln>
                <a:solidFill>
                  <a:prstClr val="black"/>
                </a:solidFill>
                <a:effectLst/>
                <a:uLnTx/>
                <a:uFillTx/>
                <a:ea typeface="+mn-ea"/>
                <a:cs typeface="+mn-cs"/>
              </a:rPr>
              <a:t> of </a:t>
            </a:r>
            <a:r>
              <a:rPr kumimoji="0" lang="cy-GB" altLang="en-US" sz="2400" b="0" i="0" u="none" strike="noStrike" kern="1200" cap="none" spc="0" normalizeH="0" baseline="0" noProof="0" dirty="0" err="1">
                <a:ln>
                  <a:noFill/>
                </a:ln>
                <a:solidFill>
                  <a:prstClr val="black"/>
                </a:solidFill>
                <a:effectLst/>
                <a:uLnTx/>
                <a:uFillTx/>
                <a:ea typeface="+mn-ea"/>
                <a:cs typeface="+mn-cs"/>
              </a:rPr>
              <a:t>paradigm</a:t>
            </a:r>
            <a:r>
              <a:rPr kumimoji="0" lang="cy-GB" altLang="en-US" sz="2400" b="0" i="0" u="none" strike="noStrike" kern="1200" cap="none" spc="0" normalizeH="0" baseline="0" noProof="0" dirty="0">
                <a:ln>
                  <a:noFill/>
                </a:ln>
                <a:solidFill>
                  <a:prstClr val="black"/>
                </a:solidFill>
                <a:effectLst/>
                <a:uLnTx/>
                <a:uFillTx/>
                <a:ea typeface="+mn-ea"/>
                <a:cs typeface="+mn-cs"/>
              </a:rPr>
              <a:t> – </a:t>
            </a:r>
            <a:r>
              <a:rPr kumimoji="0" lang="cy-GB" altLang="en-US" sz="2400" b="0" i="0" u="none" strike="noStrike" kern="1200" cap="none" spc="0" normalizeH="0" baseline="0" noProof="0" dirty="0" err="1">
                <a:ln>
                  <a:noFill/>
                </a:ln>
                <a:solidFill>
                  <a:prstClr val="black"/>
                </a:solidFill>
                <a:effectLst/>
                <a:uLnTx/>
                <a:uFillTx/>
                <a:ea typeface="+mn-ea"/>
                <a:cs typeface="+mn-cs"/>
              </a:rPr>
              <a:t>also</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known</a:t>
            </a:r>
            <a:r>
              <a:rPr kumimoji="0" lang="cy-GB" altLang="en-US" sz="2400" b="0" i="0" u="none" strike="noStrike" kern="1200" cap="none" spc="0" normalizeH="0" baseline="0" noProof="0" dirty="0">
                <a:ln>
                  <a:noFill/>
                </a:ln>
                <a:solidFill>
                  <a:prstClr val="black"/>
                </a:solidFill>
                <a:effectLst/>
                <a:uLnTx/>
                <a:uFillTx/>
                <a:ea typeface="+mn-ea"/>
                <a:cs typeface="+mn-cs"/>
              </a:rPr>
              <a:t> as a </a:t>
            </a:r>
            <a:r>
              <a:rPr kumimoji="0" lang="cy-GB" altLang="en-US" sz="2400" b="0" i="0" u="none" strike="noStrike" kern="1200" cap="none" spc="0" normalizeH="0" baseline="0" noProof="0" dirty="0" err="1">
                <a:ln>
                  <a:noFill/>
                </a:ln>
                <a:solidFill>
                  <a:prstClr val="black"/>
                </a:solidFill>
                <a:effectLst/>
                <a:uLnTx/>
                <a:uFillTx/>
                <a:ea typeface="+mn-ea"/>
                <a:cs typeface="+mn-cs"/>
              </a:rPr>
              <a:t>frame</a:t>
            </a:r>
            <a:r>
              <a:rPr kumimoji="0" lang="cy-GB" altLang="en-US" sz="2400" b="0" i="0" u="none" strike="noStrike" kern="1200" cap="none" spc="0" normalizeH="0" baseline="0" noProof="0" dirty="0">
                <a:ln>
                  <a:noFill/>
                </a:ln>
                <a:solidFill>
                  <a:prstClr val="black"/>
                </a:solidFill>
                <a:effectLst/>
                <a:uLnTx/>
                <a:uFillTx/>
                <a:ea typeface="+mn-ea"/>
                <a:cs typeface="+mn-cs"/>
              </a:rPr>
              <a:t> or as a </a:t>
            </a:r>
            <a:r>
              <a:rPr kumimoji="0" lang="cy-GB" altLang="en-US" sz="2400" b="0" i="0" u="none" strike="noStrike" kern="1200" cap="none" spc="0" normalizeH="0" baseline="0" noProof="0" dirty="0" err="1">
                <a:ln>
                  <a:noFill/>
                </a:ln>
                <a:solidFill>
                  <a:prstClr val="black"/>
                </a:solidFill>
                <a:effectLst/>
                <a:uLnTx/>
                <a:uFillTx/>
                <a:ea typeface="+mn-ea"/>
                <a:cs typeface="+mn-cs"/>
              </a:rPr>
              <a:t>theoretical</a:t>
            </a:r>
            <a:r>
              <a:rPr kumimoji="0" lang="cy-GB" altLang="en-US" sz="2400" b="0" i="0" u="none" strike="noStrike" kern="1200" cap="none" spc="0" normalizeH="0" baseline="0" noProof="0" dirty="0">
                <a:ln>
                  <a:noFill/>
                </a:ln>
                <a:solidFill>
                  <a:prstClr val="black"/>
                </a:solidFill>
                <a:effectLst/>
                <a:uLnTx/>
                <a:uFillTx/>
                <a:ea typeface="+mn-ea"/>
                <a:cs typeface="+mn-cs"/>
              </a:rPr>
              <a:t> </a:t>
            </a:r>
            <a:r>
              <a:rPr kumimoji="0" lang="cy-GB" altLang="en-US" sz="2400" b="0" i="0" u="none" strike="noStrike" kern="1200" cap="none" spc="0" normalizeH="0" baseline="0" noProof="0" dirty="0" err="1">
                <a:ln>
                  <a:noFill/>
                </a:ln>
                <a:solidFill>
                  <a:prstClr val="black"/>
                </a:solidFill>
                <a:effectLst/>
                <a:uLnTx/>
                <a:uFillTx/>
                <a:ea typeface="+mn-ea"/>
                <a:cs typeface="+mn-cs"/>
              </a:rPr>
              <a:t>framework</a:t>
            </a:r>
            <a:endParaRPr kumimoji="0" lang="cy-GB" altLang="en-US"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altLang="en-US"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400" b="0" i="0" u="none" strike="noStrike" kern="1200" cap="none" spc="0" normalizeH="0" baseline="0" noProof="0" dirty="0">
                <a:ln>
                  <a:noFill/>
                </a:ln>
                <a:solidFill>
                  <a:prstClr val="black"/>
                </a:solidFill>
                <a:effectLst/>
                <a:uLnTx/>
                <a:uFillTx/>
                <a:ea typeface="+mn-ea"/>
                <a:cs typeface="+mn-cs"/>
              </a:rPr>
              <a:t>Post-</a:t>
            </a:r>
            <a:r>
              <a:rPr kumimoji="0" lang="cy-GB" altLang="en-US" sz="2400" b="0" i="0" u="none" strike="noStrike" kern="1200" cap="none" spc="0" normalizeH="0" baseline="0" noProof="0" dirty="0" err="1">
                <a:ln>
                  <a:noFill/>
                </a:ln>
                <a:solidFill>
                  <a:prstClr val="black"/>
                </a:solidFill>
                <a:effectLst/>
                <a:uLnTx/>
                <a:uFillTx/>
                <a:ea typeface="+mn-ea"/>
                <a:cs typeface="+mn-cs"/>
              </a:rPr>
              <a:t>positivism</a:t>
            </a:r>
            <a:endParaRPr kumimoji="0" lang="cy-GB" altLang="en-US"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400" b="0" i="0" u="none" strike="noStrike" kern="1200" cap="none" spc="0" normalizeH="0" baseline="0" noProof="0" dirty="0" err="1">
                <a:ln>
                  <a:noFill/>
                </a:ln>
                <a:solidFill>
                  <a:prstClr val="black"/>
                </a:solidFill>
                <a:effectLst/>
                <a:uLnTx/>
                <a:uFillTx/>
                <a:ea typeface="+mn-ea"/>
                <a:cs typeface="+mn-cs"/>
              </a:rPr>
              <a:t>Constructivism</a:t>
            </a:r>
            <a:endParaRPr kumimoji="0" lang="cy-GB" altLang="en-US"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400" b="0" i="0" u="none" strike="noStrike" kern="1200" cap="none" spc="0" normalizeH="0" baseline="0" noProof="0" dirty="0" err="1">
                <a:ln>
                  <a:noFill/>
                </a:ln>
                <a:solidFill>
                  <a:prstClr val="black"/>
                </a:solidFill>
                <a:effectLst/>
                <a:uLnTx/>
                <a:uFillTx/>
                <a:ea typeface="+mn-ea"/>
                <a:cs typeface="+mn-cs"/>
              </a:rPr>
              <a:t>Advocacy</a:t>
            </a:r>
            <a:r>
              <a:rPr kumimoji="0" lang="cy-GB" altLang="en-US" sz="2400" b="0" i="0" u="none" strike="noStrike" kern="1200" cap="none" spc="0" normalizeH="0" baseline="0" noProof="0" dirty="0">
                <a:ln>
                  <a:noFill/>
                </a:ln>
                <a:solidFill>
                  <a:prstClr val="black"/>
                </a:solidFill>
                <a:effectLst/>
                <a:uLnTx/>
                <a:uFillTx/>
                <a:ea typeface="+mn-ea"/>
                <a:cs typeface="+mn-cs"/>
              </a:rPr>
              <a:t>/</a:t>
            </a:r>
            <a:r>
              <a:rPr kumimoji="0" lang="cy-GB" altLang="en-US" sz="2400" b="0" i="0" u="none" strike="noStrike" kern="1200" cap="none" spc="0" normalizeH="0" baseline="0" noProof="0" dirty="0" err="1">
                <a:ln>
                  <a:noFill/>
                </a:ln>
                <a:solidFill>
                  <a:prstClr val="black"/>
                </a:solidFill>
                <a:effectLst/>
                <a:uLnTx/>
                <a:uFillTx/>
                <a:ea typeface="+mn-ea"/>
                <a:cs typeface="+mn-cs"/>
              </a:rPr>
              <a:t>participatory</a:t>
            </a:r>
            <a:endParaRPr kumimoji="0" lang="cy-GB" altLang="en-US" sz="24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400" b="0" i="0" u="none" strike="noStrike" kern="1200" cap="none" spc="0" normalizeH="0" baseline="0" noProof="0" dirty="0" err="1">
                <a:ln>
                  <a:noFill/>
                </a:ln>
                <a:solidFill>
                  <a:prstClr val="black"/>
                </a:solidFill>
                <a:effectLst/>
                <a:uLnTx/>
                <a:uFillTx/>
                <a:ea typeface="+mn-ea"/>
                <a:cs typeface="+mn-cs"/>
              </a:rPr>
              <a:t>Pragmatism</a:t>
            </a:r>
            <a:endParaRPr kumimoji="0" lang="cy-GB" altLang="en-US" sz="2400" b="0" i="0" u="none" strike="noStrike" kern="1200" cap="none" spc="0" normalizeH="0" baseline="0" noProof="0" dirty="0">
              <a:ln>
                <a:noFill/>
              </a:ln>
              <a:solidFill>
                <a:prstClr val="black"/>
              </a:solidFill>
              <a:effectLst/>
              <a:uLnTx/>
              <a:uFillTx/>
              <a:ea typeface="+mn-ea"/>
              <a:cs typeface="+mn-cs"/>
            </a:endParaRPr>
          </a:p>
          <a:p>
            <a:endParaRPr lang="cy-GB" dirty="0"/>
          </a:p>
        </p:txBody>
      </p:sp>
    </p:spTree>
    <p:extLst>
      <p:ext uri="{BB962C8B-B14F-4D97-AF65-F5344CB8AC3E}">
        <p14:creationId xmlns:p14="http://schemas.microsoft.com/office/powerpoint/2010/main" val="26116681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FF197-A5D6-9980-2160-6542599E0C83}"/>
              </a:ext>
            </a:extLst>
          </p:cNvPr>
          <p:cNvSpPr>
            <a:spLocks noGrp="1"/>
          </p:cNvSpPr>
          <p:nvPr>
            <p:ph type="title"/>
          </p:nvPr>
        </p:nvSpPr>
        <p:spPr>
          <a:xfrm>
            <a:off x="565265" y="83127"/>
            <a:ext cx="11554691" cy="1927752"/>
          </a:xfrm>
        </p:spPr>
        <p:txBody>
          <a:bodyPr>
            <a:normAutofit fontScale="90000"/>
          </a:bodyPr>
          <a:lstStyle/>
          <a:p>
            <a:r>
              <a:rPr lang="cy-GB" dirty="0">
                <a:latin typeface="+mn-lt"/>
                <a:ea typeface="+mn-ea"/>
                <a:cs typeface="+mn-cs"/>
              </a:rPr>
              <a:t>POSITIFIAETH</a:t>
            </a:r>
            <a:r>
              <a:rPr lang="cy-GB" noProof="0" dirty="0"/>
              <a:t> / DEONGLIADAETH – MEWN GEIRIAU SYML</a:t>
            </a:r>
            <a:br>
              <a:rPr lang="cy-GB" noProof="0" dirty="0"/>
            </a:br>
            <a:r>
              <a:rPr lang="cy-GB" noProof="0" dirty="0"/>
              <a:t>POSITIVISM / INTERPRETIVISM – EXPLAINED SIMPLY </a:t>
            </a:r>
            <a:endParaRPr lang="en-GB" dirty="0"/>
          </a:p>
        </p:txBody>
      </p:sp>
      <p:sp>
        <p:nvSpPr>
          <p:cNvPr id="3" name="Content Placeholder 2">
            <a:extLst>
              <a:ext uri="{FF2B5EF4-FFF2-40B4-BE49-F238E27FC236}">
                <a16:creationId xmlns:a16="http://schemas.microsoft.com/office/drawing/2014/main" id="{B9FC5B02-0375-DD53-9491-F4B638E6FAFE}"/>
              </a:ext>
            </a:extLst>
          </p:cNvPr>
          <p:cNvSpPr>
            <a:spLocks noGrp="1"/>
          </p:cNvSpPr>
          <p:nvPr>
            <p:ph sz="half" idx="1"/>
          </p:nvPr>
        </p:nvSpPr>
        <p:spPr>
          <a:xfrm>
            <a:off x="838200" y="1825625"/>
            <a:ext cx="5181600" cy="3860280"/>
          </a:xfrm>
        </p:spPr>
        <p:txBody>
          <a:bodyPr>
            <a:normAutofit fontScale="85000" lnSpcReduction="10000"/>
          </a:bodyPr>
          <a:lstStyle/>
          <a:p>
            <a:r>
              <a:rPr lang="cy-GB" dirty="0"/>
              <a:t>POSITIFIAETH – oedd y paradeim </a:t>
            </a:r>
            <a:r>
              <a:rPr lang="cy-GB" dirty="0" err="1"/>
              <a:t>epistemolegol</a:t>
            </a:r>
            <a:r>
              <a:rPr lang="cy-GB" dirty="0"/>
              <a:t> trechaf yn y gwyddorau cymdeithasol o’r </a:t>
            </a:r>
            <a:r>
              <a:rPr lang="cy-GB" dirty="0" err="1"/>
              <a:t>1930au</a:t>
            </a:r>
            <a:r>
              <a:rPr lang="cy-GB" dirty="0"/>
              <a:t> i’r </a:t>
            </a:r>
            <a:r>
              <a:rPr lang="cy-GB" dirty="0" err="1"/>
              <a:t>1960au</a:t>
            </a:r>
            <a:endParaRPr lang="cy-GB" dirty="0"/>
          </a:p>
          <a:p>
            <a:r>
              <a:rPr lang="cy-GB" dirty="0"/>
              <a:t>Y ddadl sylfaenol yw bod y byd cymdeithasol yn bodoli TU ALLAN i’r ymchwiliwr</a:t>
            </a:r>
          </a:p>
          <a:p>
            <a:r>
              <a:rPr lang="cy-GB" dirty="0"/>
              <a:t>Mae ymholi wedi’i seilio ar arsylwi GWYDDONOL</a:t>
            </a:r>
          </a:p>
        </p:txBody>
      </p:sp>
      <p:sp>
        <p:nvSpPr>
          <p:cNvPr id="4" name="Content Placeholder 3">
            <a:extLst>
              <a:ext uri="{FF2B5EF4-FFF2-40B4-BE49-F238E27FC236}">
                <a16:creationId xmlns:a16="http://schemas.microsoft.com/office/drawing/2014/main" id="{7511BCD0-8C7A-A683-C10C-E12D18437BF9}"/>
              </a:ext>
            </a:extLst>
          </p:cNvPr>
          <p:cNvSpPr>
            <a:spLocks noGrp="1"/>
          </p:cNvSpPr>
          <p:nvPr>
            <p:ph sz="half" idx="2"/>
          </p:nvPr>
        </p:nvSpPr>
        <p:spPr>
          <a:xfrm>
            <a:off x="6172200" y="1825625"/>
            <a:ext cx="5181600" cy="3860280"/>
          </a:xfrm>
        </p:spPr>
        <p:txBody>
          <a:bodyPr>
            <a:normAutofit fontScale="85000" lnSpcReduction="1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ea typeface="+mn-ea"/>
                <a:cs typeface="+mn-cs"/>
              </a:rPr>
              <a:t>POSITIVISM – was the </a:t>
            </a:r>
            <a:r>
              <a:rPr kumimoji="0" lang="cy-GB" b="0" i="0" u="none" strike="noStrike" kern="1200" cap="none" spc="0" normalizeH="0" baseline="0" noProof="0" dirty="0" err="1">
                <a:ln>
                  <a:noFill/>
                </a:ln>
                <a:solidFill>
                  <a:prstClr val="black"/>
                </a:solidFill>
                <a:effectLst/>
                <a:uLnTx/>
                <a:uFillTx/>
                <a:ea typeface="+mn-ea"/>
                <a:cs typeface="+mn-cs"/>
              </a:rPr>
              <a:t>dominant</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epistemological</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paradigm</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in</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social</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science</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from</a:t>
            </a:r>
            <a:r>
              <a:rPr kumimoji="0" lang="cy-GB" b="0" i="0" u="none" strike="noStrike" kern="1200" cap="none" spc="0" normalizeH="0" baseline="0" noProof="0" dirty="0">
                <a:ln>
                  <a:noFill/>
                </a:ln>
                <a:solidFill>
                  <a:prstClr val="black"/>
                </a:solidFill>
                <a:effectLst/>
                <a:uLnTx/>
                <a:uFillTx/>
                <a:ea typeface="+mn-ea"/>
                <a:cs typeface="+mn-cs"/>
              </a:rPr>
              <a:t> the 1930s to the 1960s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ea typeface="+mn-ea"/>
                <a:cs typeface="+mn-cs"/>
              </a:rPr>
              <a:t>The </a:t>
            </a:r>
            <a:r>
              <a:rPr kumimoji="0" lang="cy-GB" b="0" i="0" u="none" strike="noStrike" kern="1200" cap="none" spc="0" normalizeH="0" baseline="0" noProof="0" dirty="0" err="1">
                <a:ln>
                  <a:noFill/>
                </a:ln>
                <a:solidFill>
                  <a:prstClr val="black"/>
                </a:solidFill>
                <a:effectLst/>
                <a:uLnTx/>
                <a:uFillTx/>
                <a:ea typeface="+mn-ea"/>
                <a:cs typeface="+mn-cs"/>
              </a:rPr>
              <a:t>fundamental</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argument</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being</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that</a:t>
            </a:r>
            <a:r>
              <a:rPr kumimoji="0" lang="cy-GB" b="0" i="0" u="none" strike="noStrike" kern="1200" cap="none" spc="0" normalizeH="0" baseline="0" noProof="0" dirty="0">
                <a:ln>
                  <a:noFill/>
                </a:ln>
                <a:solidFill>
                  <a:prstClr val="black"/>
                </a:solidFill>
                <a:effectLst/>
                <a:uLnTx/>
                <a:uFillTx/>
                <a:ea typeface="+mn-ea"/>
                <a:cs typeface="+mn-cs"/>
              </a:rPr>
              <a:t> the </a:t>
            </a:r>
            <a:r>
              <a:rPr kumimoji="0" lang="cy-GB" b="0" i="0" u="none" strike="noStrike" kern="1200" cap="none" spc="0" normalizeH="0" baseline="0" noProof="0" dirty="0" err="1">
                <a:ln>
                  <a:noFill/>
                </a:ln>
                <a:solidFill>
                  <a:prstClr val="black"/>
                </a:solidFill>
                <a:effectLst/>
                <a:uLnTx/>
                <a:uFillTx/>
                <a:ea typeface="+mn-ea"/>
                <a:cs typeface="+mn-cs"/>
              </a:rPr>
              <a:t>social</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world</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exists</a:t>
            </a:r>
            <a:r>
              <a:rPr kumimoji="0" lang="cy-GB" b="0" i="0" u="none" strike="noStrike" kern="1200" cap="none" spc="0" normalizeH="0" baseline="0" noProof="0" dirty="0">
                <a:ln>
                  <a:noFill/>
                </a:ln>
                <a:solidFill>
                  <a:prstClr val="black"/>
                </a:solidFill>
                <a:effectLst/>
                <a:uLnTx/>
                <a:uFillTx/>
                <a:ea typeface="+mn-ea"/>
                <a:cs typeface="+mn-cs"/>
              </a:rPr>
              <a:t> EXTERNALLY to the </a:t>
            </a:r>
            <a:r>
              <a:rPr kumimoji="0" lang="cy-GB" b="0" i="0" u="none" strike="noStrike" kern="1200" cap="none" spc="0" normalizeH="0" baseline="0" noProof="0" dirty="0" err="1">
                <a:ln>
                  <a:noFill/>
                </a:ln>
                <a:solidFill>
                  <a:prstClr val="black"/>
                </a:solidFill>
                <a:effectLst/>
                <a:uLnTx/>
                <a:uFillTx/>
                <a:ea typeface="+mn-ea"/>
                <a:cs typeface="+mn-cs"/>
              </a:rPr>
              <a:t>researcher</a:t>
            </a:r>
            <a:r>
              <a:rPr kumimoji="0" lang="cy-GB" b="0" i="0" u="none" strike="noStrike" kern="1200" cap="none" spc="0" normalizeH="0" baseline="0" noProof="0" dirty="0">
                <a:ln>
                  <a:noFill/>
                </a:ln>
                <a:solidFill>
                  <a:prstClr val="black"/>
                </a:solidFill>
                <a:effectLst/>
                <a:uLnTx/>
                <a:uFillTx/>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prstClr val="black"/>
                </a:solidFill>
                <a:effectLst/>
                <a:uLnTx/>
                <a:uFillTx/>
                <a:ea typeface="+mn-ea"/>
                <a:cs typeface="+mn-cs"/>
              </a:rPr>
              <a:t>Inquiry</a:t>
            </a:r>
            <a:r>
              <a:rPr kumimoji="0" lang="cy-GB" b="0" i="0" u="none" strike="noStrike" kern="1200" cap="none" spc="0" normalizeH="0" baseline="0" noProof="0" dirty="0">
                <a:ln>
                  <a:noFill/>
                </a:ln>
                <a:solidFill>
                  <a:prstClr val="black"/>
                </a:solidFill>
                <a:effectLst/>
                <a:uLnTx/>
                <a:uFillTx/>
                <a:ea typeface="+mn-ea"/>
                <a:cs typeface="+mn-cs"/>
              </a:rPr>
              <a:t> is </a:t>
            </a:r>
            <a:r>
              <a:rPr kumimoji="0" lang="cy-GB" b="0" i="0" u="none" strike="noStrike" kern="1200" cap="none" spc="0" normalizeH="0" baseline="0" noProof="0" dirty="0" err="1">
                <a:ln>
                  <a:noFill/>
                </a:ln>
                <a:solidFill>
                  <a:prstClr val="black"/>
                </a:solidFill>
                <a:effectLst/>
                <a:uLnTx/>
                <a:uFillTx/>
                <a:ea typeface="+mn-ea"/>
                <a:cs typeface="+mn-cs"/>
              </a:rPr>
              <a:t>based</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on</a:t>
            </a:r>
            <a:r>
              <a:rPr kumimoji="0" lang="cy-GB" b="0" i="0" u="none" strike="noStrike" kern="1200" cap="none" spc="0" normalizeH="0" baseline="0" noProof="0" dirty="0">
                <a:ln>
                  <a:noFill/>
                </a:ln>
                <a:solidFill>
                  <a:prstClr val="black"/>
                </a:solidFill>
                <a:effectLst/>
                <a:uLnTx/>
                <a:uFillTx/>
                <a:ea typeface="+mn-ea"/>
                <a:cs typeface="+mn-cs"/>
              </a:rPr>
              <a:t> SCIENTIFIC </a:t>
            </a:r>
            <a:r>
              <a:rPr kumimoji="0" lang="cy-GB" b="0" i="0" u="none" strike="noStrike" kern="1200" cap="none" spc="0" normalizeH="0" baseline="0" noProof="0" dirty="0" err="1">
                <a:ln>
                  <a:noFill/>
                </a:ln>
                <a:solidFill>
                  <a:prstClr val="black"/>
                </a:solidFill>
                <a:effectLst/>
                <a:uLnTx/>
                <a:uFillTx/>
                <a:ea typeface="+mn-ea"/>
                <a:cs typeface="+mn-cs"/>
              </a:rPr>
              <a:t>observation</a:t>
            </a:r>
            <a:endParaRPr lang="cy-GB" dirty="0"/>
          </a:p>
          <a:p>
            <a:endParaRPr lang="en-GB" dirty="0"/>
          </a:p>
        </p:txBody>
      </p:sp>
    </p:spTree>
    <p:extLst>
      <p:ext uri="{BB962C8B-B14F-4D97-AF65-F5344CB8AC3E}">
        <p14:creationId xmlns:p14="http://schemas.microsoft.com/office/powerpoint/2010/main" val="2849233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8D1A1-DC34-75A1-CCFF-0470D6A231F0}"/>
              </a:ext>
            </a:extLst>
          </p:cNvPr>
          <p:cNvSpPr>
            <a:spLocks noGrp="1"/>
          </p:cNvSpPr>
          <p:nvPr>
            <p:ph type="title"/>
          </p:nvPr>
        </p:nvSpPr>
        <p:spPr>
          <a:xfrm>
            <a:off x="695382" y="377806"/>
            <a:ext cx="10945343" cy="1415207"/>
          </a:xfrm>
        </p:spPr>
        <p:txBody>
          <a:bodyPr>
            <a:normAutofit fontScale="90000"/>
          </a:bodyPr>
          <a:lstStyle/>
          <a:p>
            <a:r>
              <a:rPr lang="cy-GB" dirty="0">
                <a:latin typeface="+mn-lt"/>
                <a:ea typeface="+mn-ea"/>
                <a:cs typeface="+mn-cs"/>
              </a:rPr>
              <a:t>POSITIFIAETH</a:t>
            </a:r>
            <a:r>
              <a:rPr lang="cy-GB" noProof="0" dirty="0"/>
              <a:t> / DEONGLIADAETH – MEWN GEIRIAU SYML</a:t>
            </a:r>
            <a:br>
              <a:rPr lang="cy-GB" noProof="0" dirty="0"/>
            </a:br>
            <a:r>
              <a:rPr lang="cy-GB" noProof="0" dirty="0"/>
              <a:t>POSITIVISM / INTERPRETIVISM – EXPLAINED SIMPLY </a:t>
            </a:r>
            <a:endParaRPr lang="en-GB" dirty="0"/>
          </a:p>
        </p:txBody>
      </p:sp>
      <p:sp>
        <p:nvSpPr>
          <p:cNvPr id="3" name="Content Placeholder 2">
            <a:extLst>
              <a:ext uri="{FF2B5EF4-FFF2-40B4-BE49-F238E27FC236}">
                <a16:creationId xmlns:a16="http://schemas.microsoft.com/office/drawing/2014/main" id="{B029293D-6A9F-119C-93CB-564FB5EF8980}"/>
              </a:ext>
            </a:extLst>
          </p:cNvPr>
          <p:cNvSpPr>
            <a:spLocks noGrp="1"/>
          </p:cNvSpPr>
          <p:nvPr>
            <p:ph sz="half" idx="1"/>
          </p:nvPr>
        </p:nvSpPr>
        <p:spPr>
          <a:xfrm>
            <a:off x="1199123" y="2010878"/>
            <a:ext cx="4893360" cy="3448595"/>
          </a:xfrm>
        </p:spPr>
        <p:txBody>
          <a:bodyPr>
            <a:normAutofit/>
          </a:bodyPr>
          <a:lstStyle/>
          <a:p>
            <a:r>
              <a:rPr lang="cy-GB" dirty="0" err="1"/>
              <a:t>Honai</a:t>
            </a:r>
            <a:r>
              <a:rPr lang="cy-GB" dirty="0"/>
              <a:t> DEONGLIADAETH bod y byd yn cael ei ddehongli trwy sgemâu dosbarthu ac mae’n cysylltu’n agos </a:t>
            </a:r>
            <a:r>
              <a:rPr lang="cy-GB" dirty="0">
                <a:cs typeface="Calibri" panose="020F0502020204030204" pitchFamily="34" charset="0"/>
              </a:rPr>
              <a:t>â </a:t>
            </a:r>
          </a:p>
          <a:p>
            <a:r>
              <a:rPr lang="cy-GB" dirty="0">
                <a:cs typeface="Calibri" panose="020F0502020204030204" pitchFamily="34" charset="0"/>
              </a:rPr>
              <a:t>LLUNIADAETH (llunio eich dealltwriaeth a’ch gwybodaeth eich hun o’r byd – </a:t>
            </a:r>
            <a:r>
              <a:rPr lang="cy-GB" dirty="0" err="1">
                <a:cs typeface="Calibri" panose="020F0502020204030204" pitchFamily="34" charset="0"/>
              </a:rPr>
              <a:t>Piaget</a:t>
            </a:r>
            <a:r>
              <a:rPr lang="cy-GB" dirty="0">
                <a:cs typeface="Calibri" panose="020F0502020204030204" pitchFamily="34" charset="0"/>
              </a:rPr>
              <a:t>, </a:t>
            </a:r>
            <a:r>
              <a:rPr lang="cy-GB" dirty="0" err="1">
                <a:cs typeface="Calibri" panose="020F0502020204030204" pitchFamily="34" charset="0"/>
              </a:rPr>
              <a:t>Vygotsky</a:t>
            </a:r>
            <a:r>
              <a:rPr lang="cy-GB" dirty="0">
                <a:cs typeface="Calibri" panose="020F0502020204030204" pitchFamily="34" charset="0"/>
              </a:rPr>
              <a:t>)</a:t>
            </a:r>
            <a:endParaRPr lang="cy-GB" dirty="0"/>
          </a:p>
        </p:txBody>
      </p:sp>
      <p:sp>
        <p:nvSpPr>
          <p:cNvPr id="4" name="Content Placeholder 3">
            <a:extLst>
              <a:ext uri="{FF2B5EF4-FFF2-40B4-BE49-F238E27FC236}">
                <a16:creationId xmlns:a16="http://schemas.microsoft.com/office/drawing/2014/main" id="{3833617D-7EBF-254F-DE12-0359E777ECB0}"/>
              </a:ext>
            </a:extLst>
          </p:cNvPr>
          <p:cNvSpPr>
            <a:spLocks noGrp="1"/>
          </p:cNvSpPr>
          <p:nvPr>
            <p:ph sz="half" idx="2"/>
          </p:nvPr>
        </p:nvSpPr>
        <p:spPr/>
        <p:txBody>
          <a:bodyPr>
            <a:normAutofit/>
          </a:bodyPr>
          <a:lstStyle/>
          <a:p>
            <a:pPr>
              <a:buClr>
                <a:srgbClr val="B71E42"/>
              </a:buClr>
              <a:defRPr/>
            </a:pPr>
            <a:r>
              <a:rPr kumimoji="0" lang="cy-GB" b="0" i="0" u="none" strike="noStrike" kern="1200" cap="none" spc="0" normalizeH="0" baseline="0" noProof="0" dirty="0">
                <a:ln>
                  <a:noFill/>
                </a:ln>
                <a:solidFill>
                  <a:prstClr val="black"/>
                </a:solidFill>
                <a:effectLst/>
                <a:uLnTx/>
                <a:uFillTx/>
                <a:ea typeface="+mn-ea"/>
                <a:cs typeface="+mn-cs"/>
              </a:rPr>
              <a:t>INTERPRETIVISM </a:t>
            </a:r>
            <a:r>
              <a:rPr kumimoji="0" lang="cy-GB" b="0" i="0" u="none" strike="noStrike" kern="1200" cap="none" spc="0" normalizeH="0" baseline="0" noProof="0" dirty="0" err="1">
                <a:ln>
                  <a:noFill/>
                </a:ln>
                <a:solidFill>
                  <a:prstClr val="black"/>
                </a:solidFill>
                <a:effectLst/>
                <a:uLnTx/>
                <a:uFillTx/>
                <a:ea typeface="+mn-ea"/>
                <a:cs typeface="+mn-cs"/>
              </a:rPr>
              <a:t>purports</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that</a:t>
            </a:r>
            <a:r>
              <a:rPr kumimoji="0" lang="cy-GB" b="0" i="0" u="none" strike="noStrike" kern="1200" cap="none" spc="0" normalizeH="0" baseline="0" noProof="0" dirty="0">
                <a:ln>
                  <a:noFill/>
                </a:ln>
                <a:solidFill>
                  <a:prstClr val="black"/>
                </a:solidFill>
                <a:effectLst/>
                <a:uLnTx/>
                <a:uFillTx/>
                <a:ea typeface="+mn-ea"/>
                <a:cs typeface="+mn-cs"/>
              </a:rPr>
              <a:t> the </a:t>
            </a:r>
            <a:r>
              <a:rPr kumimoji="0" lang="cy-GB" b="0" i="0" u="none" strike="noStrike" kern="1200" cap="none" spc="0" normalizeH="0" baseline="0" noProof="0" dirty="0" err="1">
                <a:ln>
                  <a:noFill/>
                </a:ln>
                <a:solidFill>
                  <a:prstClr val="black"/>
                </a:solidFill>
                <a:effectLst/>
                <a:uLnTx/>
                <a:uFillTx/>
                <a:ea typeface="+mn-ea"/>
                <a:cs typeface="+mn-cs"/>
              </a:rPr>
              <a:t>world</a:t>
            </a:r>
            <a:r>
              <a:rPr kumimoji="0" lang="cy-GB" b="0" i="0" u="none" strike="noStrike" kern="1200" cap="none" spc="0" normalizeH="0" baseline="0" noProof="0" dirty="0">
                <a:ln>
                  <a:noFill/>
                </a:ln>
                <a:solidFill>
                  <a:prstClr val="black"/>
                </a:solidFill>
                <a:effectLst/>
                <a:uLnTx/>
                <a:uFillTx/>
                <a:ea typeface="+mn-ea"/>
                <a:cs typeface="+mn-cs"/>
              </a:rPr>
              <a:t> is </a:t>
            </a:r>
            <a:r>
              <a:rPr kumimoji="0" lang="cy-GB" b="0" i="0" u="none" strike="noStrike" kern="1200" cap="none" spc="0" normalizeH="0" baseline="0" noProof="0" dirty="0" err="1">
                <a:ln>
                  <a:noFill/>
                </a:ln>
                <a:solidFill>
                  <a:prstClr val="black"/>
                </a:solidFill>
                <a:effectLst/>
                <a:uLnTx/>
                <a:uFillTx/>
                <a:ea typeface="+mn-ea"/>
                <a:cs typeface="+mn-cs"/>
              </a:rPr>
              <a:t>interpreted</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through</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classification</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schemas</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and</a:t>
            </a:r>
            <a:r>
              <a:rPr kumimoji="0" lang="cy-GB" b="0" i="0" u="none" strike="noStrike" kern="1200" cap="none" spc="0" normalizeH="0" baseline="0" noProof="0" dirty="0">
                <a:ln>
                  <a:noFill/>
                </a:ln>
                <a:solidFill>
                  <a:prstClr val="black"/>
                </a:solidFill>
                <a:effectLst/>
                <a:uLnTx/>
                <a:uFillTx/>
                <a:ea typeface="+mn-ea"/>
                <a:cs typeface="+mn-cs"/>
              </a:rPr>
              <a:t> is </a:t>
            </a:r>
            <a:r>
              <a:rPr kumimoji="0" lang="cy-GB" b="0" i="0" u="none" strike="noStrike" kern="1200" cap="none" spc="0" normalizeH="0" baseline="0" noProof="0" dirty="0" err="1">
                <a:ln>
                  <a:noFill/>
                </a:ln>
                <a:solidFill>
                  <a:prstClr val="black"/>
                </a:solidFill>
                <a:effectLst/>
                <a:uLnTx/>
                <a:uFillTx/>
                <a:ea typeface="+mn-ea"/>
                <a:cs typeface="+mn-cs"/>
              </a:rPr>
              <a:t>closely</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linked</a:t>
            </a:r>
            <a:r>
              <a:rPr kumimoji="0" lang="cy-GB" b="0" i="0" u="none" strike="noStrike" kern="1200" cap="none" spc="0" normalizeH="0" baseline="0" noProof="0" dirty="0">
                <a:ln>
                  <a:noFill/>
                </a:ln>
                <a:solidFill>
                  <a:prstClr val="black"/>
                </a:solidFill>
                <a:effectLst/>
                <a:uLnTx/>
                <a:uFillTx/>
                <a:ea typeface="+mn-ea"/>
                <a:cs typeface="+mn-cs"/>
              </a:rPr>
              <a:t> to CONSTRUCTIVISM (</a:t>
            </a:r>
            <a:r>
              <a:rPr kumimoji="0" lang="cy-GB" b="0" i="0" u="none" strike="noStrike" kern="1200" cap="none" spc="0" normalizeH="0" baseline="0" noProof="0" dirty="0" err="1">
                <a:ln>
                  <a:noFill/>
                </a:ln>
                <a:solidFill>
                  <a:prstClr val="black"/>
                </a:solidFill>
                <a:effectLst/>
                <a:uLnTx/>
                <a:uFillTx/>
                <a:ea typeface="+mn-ea"/>
                <a:cs typeface="+mn-cs"/>
              </a:rPr>
              <a:t>constructing</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own</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understanding</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and</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knowledge</a:t>
            </a:r>
            <a:r>
              <a:rPr kumimoji="0" lang="cy-GB" b="0" i="0" u="none" strike="noStrike" kern="1200" cap="none" spc="0" normalizeH="0" baseline="0" noProof="0" dirty="0">
                <a:ln>
                  <a:noFill/>
                </a:ln>
                <a:solidFill>
                  <a:prstClr val="black"/>
                </a:solidFill>
                <a:effectLst/>
                <a:uLnTx/>
                <a:uFillTx/>
                <a:ea typeface="+mn-ea"/>
                <a:cs typeface="+mn-cs"/>
              </a:rPr>
              <a:t> of the </a:t>
            </a:r>
            <a:r>
              <a:rPr kumimoji="0" lang="cy-GB" b="0" i="0" u="none" strike="noStrike" kern="1200" cap="none" spc="0" normalizeH="0" baseline="0" noProof="0" dirty="0" err="1">
                <a:ln>
                  <a:noFill/>
                </a:ln>
                <a:solidFill>
                  <a:prstClr val="black"/>
                </a:solidFill>
                <a:effectLst/>
                <a:uLnTx/>
                <a:uFillTx/>
                <a:ea typeface="+mn-ea"/>
                <a:cs typeface="+mn-cs"/>
              </a:rPr>
              <a:t>world</a:t>
            </a:r>
            <a:r>
              <a:rPr kumimoji="0" lang="cy-GB" b="0" i="0" u="none" strike="noStrike" kern="1200" cap="none" spc="0" normalizeH="0" baseline="0" noProof="0" dirty="0">
                <a:ln>
                  <a:noFill/>
                </a:ln>
                <a:solidFill>
                  <a:prstClr val="black"/>
                </a:solidFill>
                <a:effectLst/>
                <a:uLnTx/>
                <a:uFillTx/>
                <a:ea typeface="+mn-ea"/>
                <a:cs typeface="+mn-cs"/>
              </a:rPr>
              <a:t> – </a:t>
            </a:r>
            <a:r>
              <a:rPr kumimoji="0" lang="cy-GB" b="0" i="0" u="none" strike="noStrike" kern="1200" cap="none" spc="0" normalizeH="0" baseline="0" noProof="0" dirty="0" err="1">
                <a:ln>
                  <a:noFill/>
                </a:ln>
                <a:solidFill>
                  <a:prstClr val="black"/>
                </a:solidFill>
                <a:effectLst/>
                <a:uLnTx/>
                <a:uFillTx/>
                <a:ea typeface="+mn-ea"/>
                <a:cs typeface="+mn-cs"/>
              </a:rPr>
              <a:t>Piaget</a:t>
            </a:r>
            <a:r>
              <a:rPr kumimoji="0" lang="cy-GB" b="0" i="0" u="none" strike="noStrike" kern="1200" cap="none" spc="0" normalizeH="0" baseline="0" noProof="0" dirty="0">
                <a:ln>
                  <a:noFill/>
                </a:ln>
                <a:solidFill>
                  <a:prstClr val="black"/>
                </a:solidFill>
                <a:effectLst/>
                <a:uLnTx/>
                <a:uFillTx/>
                <a:ea typeface="+mn-ea"/>
                <a:cs typeface="+mn-cs"/>
              </a:rPr>
              <a:t>, </a:t>
            </a:r>
            <a:r>
              <a:rPr kumimoji="0" lang="cy-GB" b="0" i="0" u="none" strike="noStrike" kern="1200" cap="none" spc="0" normalizeH="0" baseline="0" noProof="0" dirty="0" err="1">
                <a:ln>
                  <a:noFill/>
                </a:ln>
                <a:solidFill>
                  <a:prstClr val="black"/>
                </a:solidFill>
                <a:effectLst/>
                <a:uLnTx/>
                <a:uFillTx/>
                <a:ea typeface="+mn-ea"/>
                <a:cs typeface="+mn-cs"/>
              </a:rPr>
              <a:t>Vygotsky</a:t>
            </a:r>
            <a:r>
              <a:rPr kumimoji="0" lang="cy-GB" b="0" i="0" u="none" strike="noStrike" kern="1200" cap="none" spc="0" normalizeH="0" baseline="0" noProof="0" dirty="0">
                <a:ln>
                  <a:noFill/>
                </a:ln>
                <a:solidFill>
                  <a:prstClr val="black"/>
                </a:solidFill>
                <a:effectLst/>
                <a:uLnTx/>
                <a:uFillTx/>
                <a:ea typeface="+mn-ea"/>
                <a:cs typeface="+mn-cs"/>
              </a:rPr>
              <a:t>)</a:t>
            </a:r>
          </a:p>
          <a:p>
            <a:endParaRPr lang="en-GB" dirty="0"/>
          </a:p>
        </p:txBody>
      </p:sp>
    </p:spTree>
    <p:extLst>
      <p:ext uri="{BB962C8B-B14F-4D97-AF65-F5344CB8AC3E}">
        <p14:creationId xmlns:p14="http://schemas.microsoft.com/office/powerpoint/2010/main" val="3915276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702139800"/>
              </p:ext>
            </p:extLst>
          </p:nvPr>
        </p:nvGraphicFramePr>
        <p:xfrm>
          <a:off x="2901988" y="2132856"/>
          <a:ext cx="6074332" cy="3668293"/>
        </p:xfrm>
        <a:graphic>
          <a:graphicData uri="http://schemas.openxmlformats.org/drawingml/2006/table">
            <a:tbl>
              <a:tblPr firstRow="1" firstCol="1" bandRow="1">
                <a:tableStyleId>{5C22544A-7EE6-4342-B048-85BDC9FD1C3A}</a:tableStyleId>
              </a:tblPr>
              <a:tblGrid>
                <a:gridCol w="3013992">
                  <a:extLst>
                    <a:ext uri="{9D8B030D-6E8A-4147-A177-3AD203B41FA5}">
                      <a16:colId xmlns:a16="http://schemas.microsoft.com/office/drawing/2014/main" val="20000"/>
                    </a:ext>
                  </a:extLst>
                </a:gridCol>
                <a:gridCol w="3060340">
                  <a:extLst>
                    <a:ext uri="{9D8B030D-6E8A-4147-A177-3AD203B41FA5}">
                      <a16:colId xmlns:a16="http://schemas.microsoft.com/office/drawing/2014/main" val="20001"/>
                    </a:ext>
                  </a:extLst>
                </a:gridCol>
              </a:tblGrid>
              <a:tr h="1827490">
                <a:tc>
                  <a:txBody>
                    <a:bodyPr/>
                    <a:lstStyle/>
                    <a:p>
                      <a:pPr>
                        <a:lnSpc>
                          <a:spcPct val="107000"/>
                        </a:lnSpc>
                        <a:spcAft>
                          <a:spcPts val="0"/>
                        </a:spcAft>
                      </a:pPr>
                      <a:r>
                        <a:rPr lang="en-GB" sz="1600" b="1" dirty="0" err="1">
                          <a:solidFill>
                            <a:schemeClr val="tx1"/>
                          </a:solidFill>
                          <a:effectLst/>
                        </a:rPr>
                        <a:t>Ôl-bositifiaeth</a:t>
                      </a:r>
                      <a:endParaRPr lang="en-GB" sz="1600" b="1" dirty="0">
                        <a:solidFill>
                          <a:schemeClr val="tx1"/>
                        </a:solidFill>
                        <a:effectLst/>
                      </a:endParaRPr>
                    </a:p>
                    <a:p>
                      <a:pPr>
                        <a:lnSpc>
                          <a:spcPct val="107000"/>
                        </a:lnSpc>
                        <a:spcAft>
                          <a:spcPts val="0"/>
                        </a:spcAft>
                      </a:pPr>
                      <a:r>
                        <a:rPr lang="en-GB" sz="1600" dirty="0" err="1">
                          <a:effectLst/>
                          <a:highlight>
                            <a:srgbClr val="FF0000"/>
                          </a:highlight>
                        </a:rPr>
                        <a:t>Penderfynolrwydd</a:t>
                      </a:r>
                      <a:r>
                        <a:rPr lang="en-GB" sz="1600" dirty="0">
                          <a:effectLst/>
                          <a:highlight>
                            <a:srgbClr val="FF0000"/>
                          </a:highlight>
                        </a:rPr>
                        <a:t> </a:t>
                      </a:r>
                    </a:p>
                    <a:p>
                      <a:pPr>
                        <a:lnSpc>
                          <a:spcPct val="107000"/>
                        </a:lnSpc>
                        <a:spcAft>
                          <a:spcPts val="0"/>
                        </a:spcAft>
                      </a:pPr>
                      <a:r>
                        <a:rPr lang="en-GB" sz="1600" dirty="0" err="1">
                          <a:effectLst/>
                          <a:highlight>
                            <a:srgbClr val="FF0000"/>
                          </a:highlight>
                        </a:rPr>
                        <a:t>Lleihadaeth</a:t>
                      </a:r>
                      <a:endParaRPr lang="en-GB" sz="1600" dirty="0">
                        <a:effectLst/>
                        <a:highlight>
                          <a:srgbClr val="FF0000"/>
                        </a:highlight>
                      </a:endParaRPr>
                    </a:p>
                    <a:p>
                      <a:pPr>
                        <a:lnSpc>
                          <a:spcPct val="107000"/>
                        </a:lnSpc>
                        <a:spcAft>
                          <a:spcPts val="0"/>
                        </a:spcAft>
                      </a:pPr>
                      <a:r>
                        <a:rPr lang="en-GB" sz="1600" dirty="0" err="1">
                          <a:effectLst/>
                          <a:highlight>
                            <a:srgbClr val="FF0000"/>
                          </a:highlight>
                        </a:rPr>
                        <a:t>Arsylwi</a:t>
                      </a:r>
                      <a:r>
                        <a:rPr lang="en-GB" sz="1600" dirty="0">
                          <a:effectLst/>
                          <a:highlight>
                            <a:srgbClr val="FF0000"/>
                          </a:highlight>
                        </a:rPr>
                        <a:t> </a:t>
                      </a:r>
                      <a:r>
                        <a:rPr lang="en-GB" sz="1600" dirty="0" err="1">
                          <a:effectLst/>
                          <a:highlight>
                            <a:srgbClr val="FF0000"/>
                          </a:highlight>
                        </a:rPr>
                        <a:t>empirig</a:t>
                      </a:r>
                      <a:r>
                        <a:rPr lang="en-GB" sz="1600" dirty="0">
                          <a:effectLst/>
                          <a:highlight>
                            <a:srgbClr val="FF0000"/>
                          </a:highlight>
                        </a:rPr>
                        <a:t> a </a:t>
                      </a:r>
                      <a:r>
                        <a:rPr lang="en-GB" sz="1600" dirty="0" err="1">
                          <a:effectLst/>
                          <a:highlight>
                            <a:srgbClr val="FF0000"/>
                          </a:highlight>
                        </a:rPr>
                        <a:t>dilysu</a:t>
                      </a:r>
                      <a:r>
                        <a:rPr lang="en-GB" sz="1600" dirty="0">
                          <a:effectLst/>
                          <a:highlight>
                            <a:srgbClr val="FF0000"/>
                          </a:highlight>
                        </a:rPr>
                        <a:t> and measurement Theory verification</a:t>
                      </a:r>
                      <a:endParaRPr lang="en-GB" sz="1600" dirty="0">
                        <a:effectLst/>
                        <a:highlight>
                          <a:srgbClr val="FF00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err="1">
                          <a:solidFill>
                            <a:schemeClr val="tx1"/>
                          </a:solidFill>
                          <a:effectLst/>
                        </a:rPr>
                        <a:t>Lluniadaeth</a:t>
                      </a:r>
                      <a:r>
                        <a:rPr lang="en-GB" sz="1600" dirty="0">
                          <a:solidFill>
                            <a:schemeClr val="tx1"/>
                          </a:solidFill>
                          <a:effectLst/>
                        </a:rPr>
                        <a:t> </a:t>
                      </a:r>
                    </a:p>
                    <a:p>
                      <a:pPr>
                        <a:lnSpc>
                          <a:spcPct val="107000"/>
                        </a:lnSpc>
                        <a:spcAft>
                          <a:spcPts val="0"/>
                        </a:spcAft>
                      </a:pPr>
                      <a:r>
                        <a:rPr lang="en-GB" sz="1600" dirty="0" err="1">
                          <a:effectLst/>
                        </a:rPr>
                        <a:t>Deall</a:t>
                      </a:r>
                      <a:r>
                        <a:rPr lang="en-GB" sz="1600" dirty="0">
                          <a:effectLst/>
                        </a:rPr>
                        <a:t> </a:t>
                      </a:r>
                      <a:r>
                        <a:rPr lang="en-GB" sz="1600" dirty="0" err="1">
                          <a:effectLst/>
                        </a:rPr>
                        <a:t>ystyron</a:t>
                      </a:r>
                      <a:r>
                        <a:rPr lang="en-GB" sz="1600" dirty="0">
                          <a:effectLst/>
                        </a:rPr>
                        <a:t> </a:t>
                      </a:r>
                      <a:r>
                        <a:rPr lang="en-GB" sz="1600" dirty="0" err="1">
                          <a:effectLst/>
                        </a:rPr>
                        <a:t>cyfranogwyr</a:t>
                      </a:r>
                      <a:r>
                        <a:rPr lang="en-GB" sz="1600" dirty="0">
                          <a:effectLst/>
                        </a:rPr>
                        <a:t> </a:t>
                      </a:r>
                      <a:r>
                        <a:rPr lang="en-GB" sz="1600" dirty="0" err="1">
                          <a:effectLst/>
                        </a:rPr>
                        <a:t>niferus</a:t>
                      </a:r>
                      <a:r>
                        <a:rPr lang="en-GB" sz="1600" dirty="0">
                          <a:effectLst/>
                        </a:rPr>
                        <a:t>  </a:t>
                      </a:r>
                    </a:p>
                    <a:p>
                      <a:pPr>
                        <a:lnSpc>
                          <a:spcPct val="107000"/>
                        </a:lnSpc>
                        <a:spcAft>
                          <a:spcPts val="0"/>
                        </a:spcAft>
                      </a:pPr>
                      <a:r>
                        <a:rPr lang="en-GB" sz="1600" dirty="0" err="1">
                          <a:effectLst/>
                        </a:rPr>
                        <a:t>Lluniadu</a:t>
                      </a:r>
                      <a:r>
                        <a:rPr lang="en-GB" sz="1600" dirty="0">
                          <a:effectLst/>
                        </a:rPr>
                        <a:t> </a:t>
                      </a:r>
                      <a:r>
                        <a:rPr lang="en-GB" sz="1600" dirty="0" err="1">
                          <a:effectLst/>
                        </a:rPr>
                        <a:t>cymdeithasol</a:t>
                      </a:r>
                      <a:r>
                        <a:rPr lang="en-GB" sz="1600" dirty="0">
                          <a:effectLst/>
                        </a:rPr>
                        <a:t> a </a:t>
                      </a:r>
                      <a:r>
                        <a:rPr lang="en-GB" sz="1600" dirty="0" err="1">
                          <a:effectLst/>
                        </a:rPr>
                        <a:t>hanesyddyddol</a:t>
                      </a:r>
                      <a:endParaRPr lang="en-GB" sz="1600" dirty="0">
                        <a:effectLst/>
                      </a:endParaRPr>
                    </a:p>
                    <a:p>
                      <a:pPr>
                        <a:lnSpc>
                          <a:spcPct val="107000"/>
                        </a:lnSpc>
                        <a:spcAft>
                          <a:spcPts val="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Cynhyrchu</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theori</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840803">
                <a:tc>
                  <a:txBody>
                    <a:bodyPr/>
                    <a:lstStyle/>
                    <a:p>
                      <a:pPr>
                        <a:lnSpc>
                          <a:spcPct val="107000"/>
                        </a:lnSpc>
                        <a:spcAft>
                          <a:spcPts val="0"/>
                        </a:spcAft>
                      </a:pPr>
                      <a:r>
                        <a:rPr lang="en-GB" sz="1600" dirty="0" err="1">
                          <a:solidFill>
                            <a:schemeClr val="tx1"/>
                          </a:solidFill>
                          <a:effectLst/>
                        </a:rPr>
                        <a:t>Eiriolaeth</a:t>
                      </a:r>
                      <a:r>
                        <a:rPr lang="en-GB" sz="1600" dirty="0">
                          <a:solidFill>
                            <a:schemeClr val="tx1"/>
                          </a:solidFill>
                          <a:effectLst/>
                        </a:rPr>
                        <a:t>/</a:t>
                      </a:r>
                      <a:r>
                        <a:rPr lang="en-GB" sz="1600" dirty="0" err="1">
                          <a:solidFill>
                            <a:schemeClr val="tx1"/>
                          </a:solidFill>
                          <a:effectLst/>
                        </a:rPr>
                        <a:t>Cyfranogol</a:t>
                      </a:r>
                      <a:endParaRPr lang="en-GB" sz="1600" dirty="0">
                        <a:solidFill>
                          <a:schemeClr val="tx1"/>
                        </a:solidFill>
                        <a:effectLst/>
                      </a:endParaRPr>
                    </a:p>
                    <a:p>
                      <a:pPr>
                        <a:lnSpc>
                          <a:spcPct val="107000"/>
                        </a:lnSpc>
                        <a:spcAft>
                          <a:spcPts val="0"/>
                        </a:spcAft>
                      </a:pPr>
                      <a:r>
                        <a:rPr lang="en-GB" sz="1600" dirty="0">
                          <a:solidFill>
                            <a:schemeClr val="tx1"/>
                          </a:solidFill>
                          <a:effectLst/>
                        </a:rPr>
                        <a:t>(</a:t>
                      </a:r>
                      <a:r>
                        <a:rPr lang="en-GB" sz="1600" dirty="0" err="1">
                          <a:solidFill>
                            <a:schemeClr val="tx1"/>
                          </a:solidFill>
                          <a:effectLst/>
                        </a:rPr>
                        <a:t>Theori</a:t>
                      </a:r>
                      <a:r>
                        <a:rPr lang="en-GB" sz="1600" dirty="0">
                          <a:solidFill>
                            <a:schemeClr val="tx1"/>
                          </a:solidFill>
                          <a:effectLst/>
                        </a:rPr>
                        <a:t> </a:t>
                      </a:r>
                      <a:r>
                        <a:rPr lang="en-GB" sz="1600" dirty="0" err="1">
                          <a:solidFill>
                            <a:schemeClr val="tx1"/>
                          </a:solidFill>
                          <a:effectLst/>
                        </a:rPr>
                        <a:t>Beirniadol</a:t>
                      </a:r>
                      <a:r>
                        <a:rPr lang="en-GB" sz="1600" baseline="0" dirty="0">
                          <a:solidFill>
                            <a:schemeClr val="tx1"/>
                          </a:solidFill>
                          <a:effectLst/>
                        </a:rPr>
                        <a:t>)</a:t>
                      </a:r>
                      <a:endParaRPr lang="en-GB" sz="1600" dirty="0">
                        <a:solidFill>
                          <a:schemeClr val="tx1"/>
                        </a:solidFill>
                        <a:effectLst/>
                      </a:endParaRPr>
                    </a:p>
                    <a:p>
                      <a:pPr>
                        <a:lnSpc>
                          <a:spcPct val="107000"/>
                        </a:lnSpc>
                        <a:spcAft>
                          <a:spcPts val="0"/>
                        </a:spcAft>
                      </a:pPr>
                      <a:r>
                        <a:rPr lang="en-GB" sz="1600" dirty="0">
                          <a:effectLst/>
                          <a:highlight>
                            <a:srgbClr val="FF0000"/>
                          </a:highlight>
                        </a:rPr>
                        <a:t>Political Empowerment issue-oriented Collaborative Change-oriented</a:t>
                      </a:r>
                      <a:endParaRPr lang="en-GB" sz="1600" dirty="0">
                        <a:effectLst/>
                        <a:highlight>
                          <a:srgbClr val="FF00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err="1">
                          <a:solidFill>
                            <a:schemeClr val="tx1"/>
                          </a:solidFill>
                          <a:effectLst/>
                        </a:rPr>
                        <a:t>Pragmatiaeth</a:t>
                      </a:r>
                      <a:endParaRPr lang="en-GB" sz="1600" b="1" dirty="0">
                        <a:solidFill>
                          <a:schemeClr val="tx1"/>
                        </a:solidFill>
                        <a:effectLst/>
                      </a:endParaRPr>
                    </a:p>
                    <a:p>
                      <a:pPr>
                        <a:lnSpc>
                          <a:spcPct val="107000"/>
                        </a:lnSpc>
                        <a:spcAft>
                          <a:spcPts val="0"/>
                        </a:spcAft>
                      </a:pPr>
                      <a:r>
                        <a:rPr lang="en-GB" sz="1600" b="1" dirty="0">
                          <a:solidFill>
                            <a:schemeClr val="tx1"/>
                          </a:solidFill>
                          <a:effectLst/>
                        </a:rPr>
                        <a:t>(</a:t>
                      </a:r>
                      <a:r>
                        <a:rPr lang="en-GB" sz="1600" b="1" dirty="0" err="1">
                          <a:solidFill>
                            <a:schemeClr val="tx1"/>
                          </a:solidFill>
                          <a:effectLst/>
                        </a:rPr>
                        <a:t>Dulliau</a:t>
                      </a:r>
                      <a:r>
                        <a:rPr lang="en-GB" sz="1600" b="1" dirty="0">
                          <a:solidFill>
                            <a:schemeClr val="tx1"/>
                          </a:solidFill>
                          <a:effectLst/>
                        </a:rPr>
                        <a:t> </a:t>
                      </a:r>
                      <a:r>
                        <a:rPr lang="en-GB" sz="1600" b="1" dirty="0" err="1">
                          <a:solidFill>
                            <a:schemeClr val="tx1"/>
                          </a:solidFill>
                          <a:effectLst/>
                        </a:rPr>
                        <a:t>Cymysg</a:t>
                      </a:r>
                      <a:r>
                        <a:rPr lang="en-GB" sz="1600" b="1" dirty="0">
                          <a:solidFill>
                            <a:schemeClr val="tx1"/>
                          </a:solidFill>
                          <a:effectLst/>
                        </a:rPr>
                        <a:t>) </a:t>
                      </a:r>
                    </a:p>
                    <a:p>
                      <a:pPr>
                        <a:lnSpc>
                          <a:spcPct val="107000"/>
                        </a:lnSpc>
                        <a:spcAft>
                          <a:spcPts val="0"/>
                        </a:spcAft>
                      </a:pPr>
                      <a:r>
                        <a:rPr lang="en-GB" sz="1600" dirty="0" err="1">
                          <a:effectLst/>
                        </a:rPr>
                        <a:t>Canlyniadau</a:t>
                      </a:r>
                      <a:r>
                        <a:rPr lang="en-GB" sz="1600" dirty="0">
                          <a:effectLst/>
                        </a:rPr>
                        <a:t> </a:t>
                      </a:r>
                      <a:r>
                        <a:rPr lang="en-GB" sz="1600" dirty="0" err="1">
                          <a:effectLst/>
                        </a:rPr>
                        <a:t>gweithredoedd</a:t>
                      </a:r>
                      <a:endParaRPr lang="en-GB" sz="1600" dirty="0">
                        <a:effectLst/>
                      </a:endParaRPr>
                    </a:p>
                    <a:p>
                      <a:pPr>
                        <a:lnSpc>
                          <a:spcPct val="107000"/>
                        </a:lnSpc>
                        <a:spcAft>
                          <a:spcPts val="0"/>
                        </a:spcAft>
                      </a:pPr>
                      <a:r>
                        <a:rPr lang="en-GB" sz="1600" dirty="0">
                          <a:effectLst/>
                        </a:rPr>
                        <a:t>Problem-centred </a:t>
                      </a:r>
                    </a:p>
                    <a:p>
                      <a:pPr>
                        <a:lnSpc>
                          <a:spcPct val="107000"/>
                        </a:lnSpc>
                        <a:spcAft>
                          <a:spcPts val="0"/>
                        </a:spcAft>
                      </a:pPr>
                      <a:r>
                        <a:rPr lang="en-GB" sz="1600" dirty="0">
                          <a:effectLst/>
                        </a:rPr>
                        <a:t>Pluralistic </a:t>
                      </a:r>
                    </a:p>
                    <a:p>
                      <a:pPr>
                        <a:lnSpc>
                          <a:spcPct val="107000"/>
                        </a:lnSpc>
                        <a:spcAft>
                          <a:spcPts val="0"/>
                        </a:spcAft>
                      </a:pPr>
                      <a:r>
                        <a:rPr lang="en-GB" sz="1600" dirty="0">
                          <a:effectLst/>
                        </a:rPr>
                        <a:t>Real-world practice oriented.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sp>
        <p:nvSpPr>
          <p:cNvPr id="3" name="Title 2"/>
          <p:cNvSpPr>
            <a:spLocks noGrp="1"/>
          </p:cNvSpPr>
          <p:nvPr>
            <p:ph type="title"/>
          </p:nvPr>
        </p:nvSpPr>
        <p:spPr/>
        <p:txBody>
          <a:bodyPr/>
          <a:lstStyle/>
          <a:p>
            <a:r>
              <a:rPr lang="en-GB" dirty="0" err="1"/>
              <a:t>GWAHANOL</a:t>
            </a:r>
            <a:r>
              <a:rPr lang="en-GB" dirty="0"/>
              <a:t> </a:t>
            </a:r>
            <a:r>
              <a:rPr lang="en-GB" dirty="0" err="1"/>
              <a:t>FFYRDD</a:t>
            </a:r>
            <a:r>
              <a:rPr lang="en-GB" dirty="0"/>
              <a:t> I WELD Y </a:t>
            </a:r>
            <a:r>
              <a:rPr lang="en-GB" dirty="0" err="1"/>
              <a:t>BYD</a:t>
            </a:r>
            <a:r>
              <a:rPr lang="en-GB" dirty="0"/>
              <a:t>: </a:t>
            </a:r>
            <a:r>
              <a:rPr lang="en-GB" dirty="0" err="1"/>
              <a:t>ParADEIMIAU</a:t>
            </a:r>
            <a:endParaRPr lang="en-GB" dirty="0"/>
          </a:p>
        </p:txBody>
      </p:sp>
      <p:cxnSp>
        <p:nvCxnSpPr>
          <p:cNvPr id="5" name="Elbow Connector 4"/>
          <p:cNvCxnSpPr/>
          <p:nvPr/>
        </p:nvCxnSpPr>
        <p:spPr>
          <a:xfrm>
            <a:off x="2038447" y="2406426"/>
            <a:ext cx="817193" cy="58461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Rounded Rectangle 5"/>
          <p:cNvSpPr/>
          <p:nvPr/>
        </p:nvSpPr>
        <p:spPr>
          <a:xfrm>
            <a:off x="549424" y="2132856"/>
            <a:ext cx="1489023" cy="858187"/>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49424" y="2256525"/>
            <a:ext cx="1489023" cy="369332"/>
          </a:xfrm>
          <a:prstGeom prst="rect">
            <a:avLst/>
          </a:prstGeom>
          <a:noFill/>
        </p:spPr>
        <p:txBody>
          <a:bodyPr wrap="square" rtlCol="0">
            <a:spAutoFit/>
          </a:bodyPr>
          <a:lstStyle/>
          <a:p>
            <a:r>
              <a:rPr lang="en-GB" dirty="0" err="1"/>
              <a:t>Meintiol</a:t>
            </a:r>
            <a:r>
              <a:rPr lang="en-GB" dirty="0"/>
              <a:t>  </a:t>
            </a:r>
          </a:p>
        </p:txBody>
      </p:sp>
      <p:cxnSp>
        <p:nvCxnSpPr>
          <p:cNvPr id="13" name="Elbow Connector 12"/>
          <p:cNvCxnSpPr/>
          <p:nvPr/>
        </p:nvCxnSpPr>
        <p:spPr>
          <a:xfrm rot="10800000" flipV="1">
            <a:off x="8976320" y="2132856"/>
            <a:ext cx="1051884" cy="56587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p:cNvSpPr/>
          <p:nvPr/>
        </p:nvSpPr>
        <p:spPr>
          <a:xfrm>
            <a:off x="10028204" y="1950294"/>
            <a:ext cx="1489023" cy="85818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0100885" y="2192617"/>
            <a:ext cx="1489023" cy="369332"/>
          </a:xfrm>
          <a:prstGeom prst="rect">
            <a:avLst/>
          </a:prstGeom>
          <a:noFill/>
        </p:spPr>
        <p:txBody>
          <a:bodyPr wrap="square" rtlCol="0">
            <a:spAutoFit/>
          </a:bodyPr>
          <a:lstStyle/>
          <a:p>
            <a:r>
              <a:rPr lang="en-GB" dirty="0" err="1"/>
              <a:t>Ansoddol</a:t>
            </a:r>
            <a:r>
              <a:rPr lang="en-GB" dirty="0"/>
              <a:t> </a:t>
            </a:r>
          </a:p>
        </p:txBody>
      </p:sp>
      <p:cxnSp>
        <p:nvCxnSpPr>
          <p:cNvPr id="22" name="Elbow Connector 21"/>
          <p:cNvCxnSpPr/>
          <p:nvPr/>
        </p:nvCxnSpPr>
        <p:spPr>
          <a:xfrm rot="10800000" flipV="1">
            <a:off x="8976320" y="4205246"/>
            <a:ext cx="1051884" cy="71952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Rounded Rectangle 22"/>
          <p:cNvSpPr/>
          <p:nvPr/>
        </p:nvSpPr>
        <p:spPr>
          <a:xfrm>
            <a:off x="10100884" y="3706822"/>
            <a:ext cx="1489023" cy="85818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10100884" y="3833289"/>
            <a:ext cx="1788371" cy="646331"/>
          </a:xfrm>
          <a:prstGeom prst="rect">
            <a:avLst/>
          </a:prstGeom>
          <a:noFill/>
        </p:spPr>
        <p:txBody>
          <a:bodyPr wrap="square" rtlCol="0">
            <a:spAutoFit/>
          </a:bodyPr>
          <a:lstStyle/>
          <a:p>
            <a:r>
              <a:rPr lang="en-GB" dirty="0" err="1"/>
              <a:t>Methodoleg</a:t>
            </a:r>
            <a:r>
              <a:rPr lang="en-GB" dirty="0"/>
              <a:t> </a:t>
            </a:r>
            <a:r>
              <a:rPr lang="en-GB" dirty="0" err="1"/>
              <a:t>Cymysg</a:t>
            </a:r>
            <a:r>
              <a:rPr lang="en-GB" dirty="0"/>
              <a:t> </a:t>
            </a:r>
          </a:p>
        </p:txBody>
      </p:sp>
      <p:cxnSp>
        <p:nvCxnSpPr>
          <p:cNvPr id="26" name="Elbow Connector 25"/>
          <p:cNvCxnSpPr/>
          <p:nvPr/>
        </p:nvCxnSpPr>
        <p:spPr>
          <a:xfrm>
            <a:off x="1731076" y="4565009"/>
            <a:ext cx="1011909" cy="52465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Rounded Rectangle 27"/>
          <p:cNvSpPr/>
          <p:nvPr/>
        </p:nvSpPr>
        <p:spPr>
          <a:xfrm>
            <a:off x="424283" y="4160202"/>
            <a:ext cx="1489023" cy="85818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549425" y="4355148"/>
            <a:ext cx="1489974" cy="369332"/>
          </a:xfrm>
          <a:prstGeom prst="rect">
            <a:avLst/>
          </a:prstGeom>
          <a:noFill/>
        </p:spPr>
        <p:txBody>
          <a:bodyPr wrap="square" rtlCol="0">
            <a:spAutoFit/>
          </a:bodyPr>
          <a:lstStyle/>
          <a:p>
            <a:r>
              <a:rPr lang="en-GB" dirty="0" err="1">
                <a:solidFill>
                  <a:schemeClr val="bg1"/>
                </a:solidFill>
              </a:rPr>
              <a:t>Ansoddol</a:t>
            </a:r>
            <a:r>
              <a:rPr lang="en-GB" dirty="0"/>
              <a:t> </a:t>
            </a:r>
          </a:p>
        </p:txBody>
      </p:sp>
    </p:spTree>
    <p:extLst>
      <p:ext uri="{BB962C8B-B14F-4D97-AF65-F5344CB8AC3E}">
        <p14:creationId xmlns:p14="http://schemas.microsoft.com/office/powerpoint/2010/main" val="41103255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2855640" y="2132856"/>
          <a:ext cx="6120680" cy="3668293"/>
        </p:xfrm>
        <a:graphic>
          <a:graphicData uri="http://schemas.openxmlformats.org/drawingml/2006/table">
            <a:tbl>
              <a:tblPr firstRow="1" firstCol="1" bandRow="1">
                <a:tableStyleId>{5C22544A-7EE6-4342-B048-85BDC9FD1C3A}</a:tableStyleId>
              </a:tblPr>
              <a:tblGrid>
                <a:gridCol w="3060340">
                  <a:extLst>
                    <a:ext uri="{9D8B030D-6E8A-4147-A177-3AD203B41FA5}">
                      <a16:colId xmlns:a16="http://schemas.microsoft.com/office/drawing/2014/main" val="20000"/>
                    </a:ext>
                  </a:extLst>
                </a:gridCol>
                <a:gridCol w="3060340">
                  <a:extLst>
                    <a:ext uri="{9D8B030D-6E8A-4147-A177-3AD203B41FA5}">
                      <a16:colId xmlns:a16="http://schemas.microsoft.com/office/drawing/2014/main" val="20001"/>
                    </a:ext>
                  </a:extLst>
                </a:gridCol>
              </a:tblGrid>
              <a:tr h="1827490">
                <a:tc>
                  <a:txBody>
                    <a:bodyPr/>
                    <a:lstStyle/>
                    <a:p>
                      <a:pPr>
                        <a:lnSpc>
                          <a:spcPct val="107000"/>
                        </a:lnSpc>
                        <a:spcAft>
                          <a:spcPts val="0"/>
                        </a:spcAft>
                      </a:pPr>
                      <a:r>
                        <a:rPr lang="en-GB" sz="1600" b="1" dirty="0" err="1">
                          <a:solidFill>
                            <a:schemeClr val="tx1"/>
                          </a:solidFill>
                          <a:effectLst/>
                        </a:rPr>
                        <a:t>Postpositivism</a:t>
                      </a:r>
                      <a:endParaRPr lang="en-GB" sz="1600" b="1" dirty="0">
                        <a:solidFill>
                          <a:schemeClr val="tx1"/>
                        </a:solidFill>
                        <a:effectLst/>
                      </a:endParaRPr>
                    </a:p>
                    <a:p>
                      <a:pPr>
                        <a:lnSpc>
                          <a:spcPct val="107000"/>
                        </a:lnSpc>
                        <a:spcAft>
                          <a:spcPts val="0"/>
                        </a:spcAft>
                      </a:pPr>
                      <a:r>
                        <a:rPr lang="en-GB" sz="1600" dirty="0">
                          <a:effectLst/>
                        </a:rPr>
                        <a:t>Determination Reductionism</a:t>
                      </a:r>
                    </a:p>
                    <a:p>
                      <a:pPr>
                        <a:lnSpc>
                          <a:spcPct val="107000"/>
                        </a:lnSpc>
                        <a:spcAft>
                          <a:spcPts val="0"/>
                        </a:spcAft>
                      </a:pPr>
                      <a:r>
                        <a:rPr lang="en-GB" sz="1600" dirty="0">
                          <a:effectLst/>
                        </a:rPr>
                        <a:t>Empirical observation and measurement Theory verification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solidFill>
                            <a:schemeClr val="tx1"/>
                          </a:solidFill>
                          <a:effectLst/>
                        </a:rPr>
                        <a:t>Constructivism </a:t>
                      </a:r>
                    </a:p>
                    <a:p>
                      <a:pPr>
                        <a:lnSpc>
                          <a:spcPct val="107000"/>
                        </a:lnSpc>
                        <a:spcAft>
                          <a:spcPts val="0"/>
                        </a:spcAft>
                      </a:pPr>
                      <a:r>
                        <a:rPr lang="en-GB" sz="1600" dirty="0">
                          <a:effectLst/>
                        </a:rPr>
                        <a:t>Understanding Multiple participant meanings </a:t>
                      </a:r>
                    </a:p>
                    <a:p>
                      <a:pPr>
                        <a:lnSpc>
                          <a:spcPct val="107000"/>
                        </a:lnSpc>
                        <a:spcAft>
                          <a:spcPts val="0"/>
                        </a:spcAft>
                      </a:pPr>
                      <a:r>
                        <a:rPr lang="en-GB" sz="1600" dirty="0">
                          <a:effectLst/>
                        </a:rPr>
                        <a:t>Social and historical construction</a:t>
                      </a:r>
                    </a:p>
                    <a:p>
                      <a:pPr>
                        <a:lnSpc>
                          <a:spcPct val="107000"/>
                        </a:lnSpc>
                        <a:spcAft>
                          <a:spcPts val="0"/>
                        </a:spcAft>
                      </a:pPr>
                      <a:r>
                        <a:rPr lang="en-GB" sz="1600" dirty="0">
                          <a:effectLst/>
                        </a:rPr>
                        <a:t>Theory generation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840803">
                <a:tc>
                  <a:txBody>
                    <a:bodyPr/>
                    <a:lstStyle/>
                    <a:p>
                      <a:pPr>
                        <a:lnSpc>
                          <a:spcPct val="107000"/>
                        </a:lnSpc>
                        <a:spcAft>
                          <a:spcPts val="0"/>
                        </a:spcAft>
                      </a:pPr>
                      <a:r>
                        <a:rPr lang="en-GB" sz="1600" dirty="0">
                          <a:solidFill>
                            <a:schemeClr val="tx1"/>
                          </a:solidFill>
                          <a:effectLst/>
                        </a:rPr>
                        <a:t>Advocacy/Participatory </a:t>
                      </a:r>
                    </a:p>
                    <a:p>
                      <a:pPr>
                        <a:lnSpc>
                          <a:spcPct val="107000"/>
                        </a:lnSpc>
                        <a:spcAft>
                          <a:spcPts val="0"/>
                        </a:spcAft>
                      </a:pPr>
                      <a:r>
                        <a:rPr lang="en-GB" sz="1600" dirty="0">
                          <a:solidFill>
                            <a:schemeClr val="tx1"/>
                          </a:solidFill>
                          <a:effectLst/>
                        </a:rPr>
                        <a:t>(Critical</a:t>
                      </a:r>
                      <a:r>
                        <a:rPr lang="en-GB" sz="1600" baseline="0" dirty="0">
                          <a:solidFill>
                            <a:schemeClr val="tx1"/>
                          </a:solidFill>
                          <a:effectLst/>
                        </a:rPr>
                        <a:t> Theory)</a:t>
                      </a:r>
                      <a:endParaRPr lang="en-GB" sz="1600" dirty="0">
                        <a:solidFill>
                          <a:schemeClr val="tx1"/>
                        </a:solidFill>
                        <a:effectLst/>
                      </a:endParaRPr>
                    </a:p>
                    <a:p>
                      <a:pPr>
                        <a:lnSpc>
                          <a:spcPct val="107000"/>
                        </a:lnSpc>
                        <a:spcAft>
                          <a:spcPts val="0"/>
                        </a:spcAft>
                      </a:pPr>
                      <a:r>
                        <a:rPr lang="en-GB" sz="1600" dirty="0">
                          <a:effectLst/>
                        </a:rPr>
                        <a:t>Political Empowerment issue-oriented Collaborative Change-oriented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solidFill>
                            <a:schemeClr val="tx1"/>
                          </a:solidFill>
                          <a:effectLst/>
                        </a:rPr>
                        <a:t>Pragmatism</a:t>
                      </a:r>
                    </a:p>
                    <a:p>
                      <a:pPr>
                        <a:lnSpc>
                          <a:spcPct val="107000"/>
                        </a:lnSpc>
                        <a:spcAft>
                          <a:spcPts val="0"/>
                        </a:spcAft>
                      </a:pPr>
                      <a:r>
                        <a:rPr lang="en-GB" sz="1600" b="1" dirty="0">
                          <a:solidFill>
                            <a:schemeClr val="tx1"/>
                          </a:solidFill>
                          <a:effectLst/>
                        </a:rPr>
                        <a:t>(Mixed Methods) </a:t>
                      </a:r>
                    </a:p>
                    <a:p>
                      <a:pPr>
                        <a:lnSpc>
                          <a:spcPct val="107000"/>
                        </a:lnSpc>
                        <a:spcAft>
                          <a:spcPts val="0"/>
                        </a:spcAft>
                      </a:pPr>
                      <a:r>
                        <a:rPr lang="en-GB" sz="1600" dirty="0">
                          <a:effectLst/>
                        </a:rPr>
                        <a:t>Consequences of actions</a:t>
                      </a:r>
                    </a:p>
                    <a:p>
                      <a:pPr>
                        <a:lnSpc>
                          <a:spcPct val="107000"/>
                        </a:lnSpc>
                        <a:spcAft>
                          <a:spcPts val="0"/>
                        </a:spcAft>
                      </a:pPr>
                      <a:r>
                        <a:rPr lang="en-GB" sz="1600" dirty="0">
                          <a:effectLst/>
                        </a:rPr>
                        <a:t>Problem-centred </a:t>
                      </a:r>
                    </a:p>
                    <a:p>
                      <a:pPr>
                        <a:lnSpc>
                          <a:spcPct val="107000"/>
                        </a:lnSpc>
                        <a:spcAft>
                          <a:spcPts val="0"/>
                        </a:spcAft>
                      </a:pPr>
                      <a:r>
                        <a:rPr lang="en-GB" sz="1600" dirty="0">
                          <a:effectLst/>
                        </a:rPr>
                        <a:t>Pluralistic </a:t>
                      </a:r>
                    </a:p>
                    <a:p>
                      <a:pPr>
                        <a:lnSpc>
                          <a:spcPct val="107000"/>
                        </a:lnSpc>
                        <a:spcAft>
                          <a:spcPts val="0"/>
                        </a:spcAft>
                      </a:pPr>
                      <a:r>
                        <a:rPr lang="en-GB" sz="1600" dirty="0">
                          <a:effectLst/>
                        </a:rPr>
                        <a:t>Real-world practice oriented.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sp>
        <p:nvSpPr>
          <p:cNvPr id="3" name="Title 2"/>
          <p:cNvSpPr>
            <a:spLocks noGrp="1"/>
          </p:cNvSpPr>
          <p:nvPr>
            <p:ph type="title"/>
          </p:nvPr>
        </p:nvSpPr>
        <p:spPr/>
        <p:txBody>
          <a:bodyPr/>
          <a:lstStyle/>
          <a:p>
            <a:r>
              <a:rPr lang="en-GB" dirty="0"/>
              <a:t>Different Ways to view the World: </a:t>
            </a:r>
            <a:r>
              <a:rPr lang="en-GB" dirty="0" err="1"/>
              <a:t>ParAdigms</a:t>
            </a:r>
            <a:endParaRPr lang="en-GB" dirty="0"/>
          </a:p>
        </p:txBody>
      </p:sp>
      <p:cxnSp>
        <p:nvCxnSpPr>
          <p:cNvPr id="5" name="Elbow Connector 4"/>
          <p:cNvCxnSpPr/>
          <p:nvPr/>
        </p:nvCxnSpPr>
        <p:spPr>
          <a:xfrm>
            <a:off x="2038447" y="2406426"/>
            <a:ext cx="817193" cy="58461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Rounded Rectangle 5"/>
          <p:cNvSpPr/>
          <p:nvPr/>
        </p:nvSpPr>
        <p:spPr>
          <a:xfrm>
            <a:off x="549424" y="2132856"/>
            <a:ext cx="1489023" cy="858187"/>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49424" y="2256525"/>
            <a:ext cx="1489023" cy="369332"/>
          </a:xfrm>
          <a:prstGeom prst="rect">
            <a:avLst/>
          </a:prstGeom>
          <a:noFill/>
        </p:spPr>
        <p:txBody>
          <a:bodyPr wrap="square" rtlCol="0">
            <a:spAutoFit/>
          </a:bodyPr>
          <a:lstStyle/>
          <a:p>
            <a:r>
              <a:rPr lang="en-GB" dirty="0"/>
              <a:t>Quantitative </a:t>
            </a:r>
          </a:p>
        </p:txBody>
      </p:sp>
      <p:cxnSp>
        <p:nvCxnSpPr>
          <p:cNvPr id="13" name="Elbow Connector 12"/>
          <p:cNvCxnSpPr/>
          <p:nvPr/>
        </p:nvCxnSpPr>
        <p:spPr>
          <a:xfrm rot="10800000" flipV="1">
            <a:off x="8976320" y="2132856"/>
            <a:ext cx="1051884" cy="56587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p:cNvSpPr/>
          <p:nvPr/>
        </p:nvSpPr>
        <p:spPr>
          <a:xfrm>
            <a:off x="10028204" y="1950294"/>
            <a:ext cx="1489023" cy="85818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0100885" y="2192617"/>
            <a:ext cx="1489023" cy="369332"/>
          </a:xfrm>
          <a:prstGeom prst="rect">
            <a:avLst/>
          </a:prstGeom>
          <a:noFill/>
        </p:spPr>
        <p:txBody>
          <a:bodyPr wrap="square" rtlCol="0">
            <a:spAutoFit/>
          </a:bodyPr>
          <a:lstStyle/>
          <a:p>
            <a:r>
              <a:rPr lang="en-GB" dirty="0"/>
              <a:t>Qualitative </a:t>
            </a:r>
          </a:p>
        </p:txBody>
      </p:sp>
      <p:cxnSp>
        <p:nvCxnSpPr>
          <p:cNvPr id="22" name="Elbow Connector 21"/>
          <p:cNvCxnSpPr/>
          <p:nvPr/>
        </p:nvCxnSpPr>
        <p:spPr>
          <a:xfrm rot="10800000" flipV="1">
            <a:off x="8976320" y="4205246"/>
            <a:ext cx="1051884" cy="71952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Rounded Rectangle 22"/>
          <p:cNvSpPr/>
          <p:nvPr/>
        </p:nvSpPr>
        <p:spPr>
          <a:xfrm>
            <a:off x="10100884" y="3706822"/>
            <a:ext cx="1489023" cy="85818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10100884" y="3833289"/>
            <a:ext cx="1788371" cy="646331"/>
          </a:xfrm>
          <a:prstGeom prst="rect">
            <a:avLst/>
          </a:prstGeom>
          <a:noFill/>
        </p:spPr>
        <p:txBody>
          <a:bodyPr wrap="square" rtlCol="0">
            <a:spAutoFit/>
          </a:bodyPr>
          <a:lstStyle/>
          <a:p>
            <a:r>
              <a:rPr lang="en-GB" dirty="0"/>
              <a:t>Mixed Methodology </a:t>
            </a:r>
          </a:p>
        </p:txBody>
      </p:sp>
      <p:cxnSp>
        <p:nvCxnSpPr>
          <p:cNvPr id="26" name="Elbow Connector 25"/>
          <p:cNvCxnSpPr/>
          <p:nvPr/>
        </p:nvCxnSpPr>
        <p:spPr>
          <a:xfrm>
            <a:off x="1731076" y="4565009"/>
            <a:ext cx="1011909" cy="52465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Rounded Rectangle 27"/>
          <p:cNvSpPr/>
          <p:nvPr/>
        </p:nvSpPr>
        <p:spPr>
          <a:xfrm>
            <a:off x="424283" y="4160202"/>
            <a:ext cx="1489023" cy="85818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549425" y="4355148"/>
            <a:ext cx="1489974" cy="369332"/>
          </a:xfrm>
          <a:prstGeom prst="rect">
            <a:avLst/>
          </a:prstGeom>
          <a:noFill/>
        </p:spPr>
        <p:txBody>
          <a:bodyPr wrap="square" rtlCol="0">
            <a:spAutoFit/>
          </a:bodyPr>
          <a:lstStyle/>
          <a:p>
            <a:r>
              <a:rPr lang="en-GB" dirty="0">
                <a:solidFill>
                  <a:schemeClr val="bg1"/>
                </a:solidFill>
              </a:rPr>
              <a:t>Qualitative</a:t>
            </a:r>
            <a:r>
              <a:rPr lang="en-GB" dirty="0"/>
              <a:t> </a:t>
            </a:r>
          </a:p>
        </p:txBody>
      </p:sp>
    </p:spTree>
    <p:extLst>
      <p:ext uri="{BB962C8B-B14F-4D97-AF65-F5344CB8AC3E}">
        <p14:creationId xmlns:p14="http://schemas.microsoft.com/office/powerpoint/2010/main" val="11451719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3824B-C0F3-E0B5-3177-476DB1A1F972}"/>
              </a:ext>
            </a:extLst>
          </p:cNvPr>
          <p:cNvSpPr>
            <a:spLocks noGrp="1"/>
          </p:cNvSpPr>
          <p:nvPr>
            <p:ph type="title"/>
          </p:nvPr>
        </p:nvSpPr>
        <p:spPr>
          <a:xfrm>
            <a:off x="1451579" y="332509"/>
            <a:ext cx="9603275" cy="942109"/>
          </a:xfrm>
        </p:spPr>
        <p:txBody>
          <a:bodyPr vert="horz" lIns="91440" tIns="45720" rIns="91440" bIns="45720" rtlCol="0" anchor="t">
            <a:normAutofit fontScale="90000"/>
          </a:bodyPr>
          <a:lstStyle/>
          <a:p>
            <a:r>
              <a:rPr lang="en-GB" sz="3600" dirty="0"/>
              <a:t>CYSYLLTU’R CYFAN GYDA’I GILYDD</a:t>
            </a:r>
            <a:br>
              <a:rPr lang="en-GB" sz="3600" dirty="0"/>
            </a:br>
            <a:r>
              <a:rPr lang="en-GB" sz="3600" dirty="0"/>
              <a:t>CONNECTING IT ALL TOGETHER</a:t>
            </a:r>
            <a:br>
              <a:rPr lang="en-GB" sz="3600" dirty="0"/>
            </a:br>
            <a:r>
              <a:rPr lang="en-GB" sz="3200" dirty="0">
                <a:solidFill>
                  <a:srgbClr val="FFFFFF"/>
                </a:solidFill>
              </a:rPr>
              <a:t>Linking it All Together</a:t>
            </a:r>
            <a:endParaRPr lang="en-US" dirty="0"/>
          </a:p>
        </p:txBody>
      </p:sp>
      <p:pic>
        <p:nvPicPr>
          <p:cNvPr id="10" name="Picture 4" descr="Ontology and epistmeology2">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923011" y="1801091"/>
            <a:ext cx="8334894" cy="308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97479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8FE324-1B4E-3C0B-1ED7-546571A90DE4}"/>
              </a:ext>
            </a:extLst>
          </p:cNvPr>
          <p:cNvSpPr>
            <a:spLocks noGrp="1"/>
          </p:cNvSpPr>
          <p:nvPr>
            <p:ph type="title"/>
          </p:nvPr>
        </p:nvSpPr>
        <p:spPr>
          <a:xfrm>
            <a:off x="1449217" y="405183"/>
            <a:ext cx="9605635" cy="1459011"/>
          </a:xfrm>
        </p:spPr>
        <p:txBody>
          <a:bodyPr>
            <a:normAutofit/>
          </a:bodyPr>
          <a:lstStyle/>
          <a:p>
            <a:r>
              <a:rPr lang="en-GB" dirty="0"/>
              <a:t>METHODOLEG YN ERBYN DULL</a:t>
            </a:r>
            <a:br>
              <a:rPr lang="en-GB" dirty="0"/>
            </a:br>
            <a:r>
              <a:rPr lang="en-GB" dirty="0"/>
              <a:t>Methodology vs method</a:t>
            </a:r>
          </a:p>
        </p:txBody>
      </p:sp>
      <p:sp>
        <p:nvSpPr>
          <p:cNvPr id="5" name="Content Placeholder 4">
            <a:extLst>
              <a:ext uri="{FF2B5EF4-FFF2-40B4-BE49-F238E27FC236}">
                <a16:creationId xmlns:a16="http://schemas.microsoft.com/office/drawing/2014/main" id="{F67C51BB-91D2-B8F6-44AF-1AE14D3E8CE7}"/>
              </a:ext>
            </a:extLst>
          </p:cNvPr>
          <p:cNvSpPr>
            <a:spLocks noGrp="1"/>
          </p:cNvSpPr>
          <p:nvPr>
            <p:ph sz="half" idx="1"/>
          </p:nvPr>
        </p:nvSpPr>
        <p:spPr/>
        <p:txBody>
          <a:bodyPr/>
          <a:lstStyle/>
          <a:p>
            <a:pPr marL="0" indent="0">
              <a:buNone/>
            </a:pPr>
            <a:r>
              <a:rPr lang="cy-GB" b="1" dirty="0"/>
              <a:t>Methodoleg</a:t>
            </a:r>
          </a:p>
          <a:p>
            <a:r>
              <a:rPr lang="cy-GB" dirty="0"/>
              <a:t>Y fframwaith damcaniaethol sy’n amlinellu’r rheolau i’w dilyn mewn astudiaeth.</a:t>
            </a:r>
          </a:p>
          <a:p>
            <a:pPr marL="0" indent="0">
              <a:buNone/>
            </a:pPr>
            <a:r>
              <a:rPr lang="cy-GB" b="1" dirty="0"/>
              <a:t>Dull</a:t>
            </a:r>
          </a:p>
          <a:p>
            <a:r>
              <a:rPr lang="cy-GB" dirty="0"/>
              <a:t>Yr offer/camau a gymerwyd a ddefnyddir i gynnal ymchwil i bwnc neu destun.</a:t>
            </a:r>
          </a:p>
        </p:txBody>
      </p:sp>
      <p:sp>
        <p:nvSpPr>
          <p:cNvPr id="6" name="Content Placeholder 5">
            <a:extLst>
              <a:ext uri="{FF2B5EF4-FFF2-40B4-BE49-F238E27FC236}">
                <a16:creationId xmlns:a16="http://schemas.microsoft.com/office/drawing/2014/main" id="{20D100FF-9575-2506-0AA3-F68607DEF9F2}"/>
              </a:ext>
            </a:extLst>
          </p:cNvPr>
          <p:cNvSpPr>
            <a:spLocks noGrp="1"/>
          </p:cNvSpPr>
          <p:nvPr>
            <p:ph sz="half" idx="2"/>
          </p:nvPr>
        </p:nvSpPr>
        <p:spPr/>
        <p:txBody>
          <a:bodyPr/>
          <a:lstStyle/>
          <a:p>
            <a:pPr marL="0" indent="0">
              <a:lnSpc>
                <a:spcPct val="90000"/>
              </a:lnSpc>
              <a:buClr>
                <a:schemeClr val="accent1"/>
              </a:buClr>
              <a:buFont typeface="Calibri" panose="020F0502020204030204" pitchFamily="34" charset="0"/>
              <a:buNone/>
            </a:pPr>
            <a:r>
              <a:rPr lang="en-US" b="1" dirty="0">
                <a:solidFill>
                  <a:schemeClr val="tx1">
                    <a:lumMod val="75000"/>
                    <a:lumOff val="25000"/>
                  </a:schemeClr>
                </a:solidFill>
                <a:latin typeface="+mn-lt"/>
              </a:rPr>
              <a:t>Methodology </a:t>
            </a:r>
          </a:p>
          <a:p>
            <a:pPr>
              <a:lnSpc>
                <a:spcPct val="90000"/>
              </a:lnSpc>
              <a:buClr>
                <a:schemeClr val="accent1"/>
              </a:buClr>
              <a:buFont typeface="Calibri" panose="020F0502020204030204" pitchFamily="34" charset="0"/>
            </a:pPr>
            <a:r>
              <a:rPr lang="en-US" dirty="0">
                <a:solidFill>
                  <a:schemeClr val="tx1">
                    <a:lumMod val="75000"/>
                    <a:lumOff val="25000"/>
                  </a:schemeClr>
                </a:solidFill>
                <a:latin typeface="+mn-lt"/>
              </a:rPr>
              <a:t>The theoretical framework that outlines the rules to follow in a study.</a:t>
            </a:r>
          </a:p>
          <a:p>
            <a:pPr marL="0" indent="0">
              <a:lnSpc>
                <a:spcPct val="90000"/>
              </a:lnSpc>
              <a:buClr>
                <a:schemeClr val="accent1"/>
              </a:buClr>
              <a:buFont typeface="Calibri" panose="020F0502020204030204" pitchFamily="34" charset="0"/>
              <a:buNone/>
            </a:pPr>
            <a:r>
              <a:rPr lang="en-US" b="1" dirty="0">
                <a:solidFill>
                  <a:schemeClr val="tx1">
                    <a:lumMod val="75000"/>
                    <a:lumOff val="25000"/>
                  </a:schemeClr>
                </a:solidFill>
                <a:latin typeface="+mn-lt"/>
              </a:rPr>
              <a:t>Method</a:t>
            </a:r>
            <a:endParaRPr lang="en-US" dirty="0">
              <a:solidFill>
                <a:schemeClr val="tx1">
                  <a:lumMod val="75000"/>
                  <a:lumOff val="25000"/>
                </a:schemeClr>
              </a:solidFill>
              <a:latin typeface="+mn-lt"/>
            </a:endParaRPr>
          </a:p>
          <a:p>
            <a:pPr>
              <a:lnSpc>
                <a:spcPct val="90000"/>
              </a:lnSpc>
              <a:buClr>
                <a:schemeClr val="accent1"/>
              </a:buClr>
              <a:buFont typeface="Calibri" panose="020F0502020204030204" pitchFamily="34" charset="0"/>
            </a:pPr>
            <a:r>
              <a:rPr lang="en-US" dirty="0">
                <a:solidFill>
                  <a:schemeClr val="tx1">
                    <a:lumMod val="75000"/>
                    <a:lumOff val="25000"/>
                  </a:schemeClr>
                </a:solidFill>
                <a:latin typeface="+mn-lt"/>
              </a:rPr>
              <a:t>The actual tools/steps taken by which you conduct research into a subject or a topic.</a:t>
            </a:r>
          </a:p>
          <a:p>
            <a:pPr marL="0" indent="0">
              <a:buNone/>
            </a:pPr>
            <a:endParaRPr lang="en-GB" dirty="0"/>
          </a:p>
        </p:txBody>
      </p:sp>
    </p:spTree>
    <p:extLst>
      <p:ext uri="{BB962C8B-B14F-4D97-AF65-F5344CB8AC3E}">
        <p14:creationId xmlns:p14="http://schemas.microsoft.com/office/powerpoint/2010/main" val="25339867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344953"/>
            <a:ext cx="9603275" cy="1508801"/>
          </a:xfrm>
        </p:spPr>
        <p:txBody>
          <a:bodyPr>
            <a:normAutofit fontScale="90000"/>
          </a:bodyPr>
          <a:lstStyle/>
          <a:p>
            <a:r>
              <a:rPr lang="en-GB" dirty="0" err="1"/>
              <a:t>Ansoddol</a:t>
            </a:r>
            <a:r>
              <a:rPr lang="en-GB" dirty="0"/>
              <a:t> </a:t>
            </a:r>
            <a:r>
              <a:rPr lang="en-GB" dirty="0" err="1"/>
              <a:t>yn</a:t>
            </a:r>
            <a:r>
              <a:rPr lang="en-GB" dirty="0"/>
              <a:t> </a:t>
            </a:r>
            <a:r>
              <a:rPr lang="en-GB" dirty="0" err="1"/>
              <a:t>erbyn</a:t>
            </a:r>
            <a:r>
              <a:rPr lang="en-GB" dirty="0"/>
              <a:t> </a:t>
            </a:r>
            <a:r>
              <a:rPr lang="en-GB" dirty="0" err="1"/>
              <a:t>meintiol</a:t>
            </a:r>
            <a:br>
              <a:rPr lang="en-GB" dirty="0"/>
            </a:br>
            <a:br>
              <a:rPr lang="en-GB" dirty="0"/>
            </a:br>
            <a:r>
              <a:rPr lang="en-GB" dirty="0"/>
              <a:t>Qualitative versus Quantitative </a:t>
            </a:r>
          </a:p>
        </p:txBody>
      </p:sp>
      <p:pic>
        <p:nvPicPr>
          <p:cNvPr id="4" name="MlU22hTyIs4"/>
          <p:cNvPicPr>
            <a:picLocks noGrp="1" noRot="1" noChangeAspect="1"/>
          </p:cNvPicPr>
          <p:nvPr>
            <p:ph idx="1"/>
            <a:videoFile r:link="rId1"/>
          </p:nvPr>
        </p:nvPicPr>
        <p:blipFill>
          <a:blip r:embed="rId3"/>
          <a:stretch>
            <a:fillRect/>
          </a:stretch>
        </p:blipFill>
        <p:spPr>
          <a:xfrm>
            <a:off x="3000375" y="2103438"/>
            <a:ext cx="6067425" cy="3413125"/>
          </a:xfrm>
          <a:prstGeom prst="rect">
            <a:avLst/>
          </a:prstGeom>
        </p:spPr>
      </p:pic>
    </p:spTree>
    <p:extLst>
      <p:ext uri="{BB962C8B-B14F-4D97-AF65-F5344CB8AC3E}">
        <p14:creationId xmlns:p14="http://schemas.microsoft.com/office/powerpoint/2010/main" val="19725889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56EFB1-40F9-1CD1-C3D6-2254CF419E44}"/>
              </a:ext>
            </a:extLst>
          </p:cNvPr>
          <p:cNvSpPr>
            <a:spLocks noGrp="1"/>
          </p:cNvSpPr>
          <p:nvPr>
            <p:ph type="title"/>
          </p:nvPr>
        </p:nvSpPr>
        <p:spPr>
          <a:xfrm>
            <a:off x="1449217" y="339479"/>
            <a:ext cx="9605635" cy="1524716"/>
          </a:xfrm>
        </p:spPr>
        <p:txBody>
          <a:bodyPr>
            <a:normAutofit/>
          </a:bodyPr>
          <a:lstStyle/>
          <a:p>
            <a:r>
              <a:rPr lang="en-GB" dirty="0"/>
              <a:t>PROSIECT YMCHWIL ALNCO</a:t>
            </a:r>
            <a:br>
              <a:rPr lang="en-GB" dirty="0"/>
            </a:br>
            <a:r>
              <a:rPr lang="en-GB" dirty="0" err="1"/>
              <a:t>ALNCO</a:t>
            </a:r>
            <a:r>
              <a:rPr lang="en-GB" dirty="0"/>
              <a:t> RESEARCH PROJECT</a:t>
            </a:r>
          </a:p>
        </p:txBody>
      </p:sp>
      <p:sp>
        <p:nvSpPr>
          <p:cNvPr id="5" name="Content Placeholder 4">
            <a:extLst>
              <a:ext uri="{FF2B5EF4-FFF2-40B4-BE49-F238E27FC236}">
                <a16:creationId xmlns:a16="http://schemas.microsoft.com/office/drawing/2014/main" id="{3D76DD2B-B860-FE00-4051-C20B1EA1E56C}"/>
              </a:ext>
            </a:extLst>
          </p:cNvPr>
          <p:cNvSpPr>
            <a:spLocks noGrp="1"/>
          </p:cNvSpPr>
          <p:nvPr>
            <p:ph sz="half" idx="1"/>
          </p:nvPr>
        </p:nvSpPr>
        <p:spPr/>
        <p:txBody>
          <a:bodyPr>
            <a:normAutofit/>
          </a:bodyPr>
          <a:lstStyle/>
          <a:p>
            <a:r>
              <a:rPr lang="cy-GB" sz="1800" dirty="0">
                <a:latin typeface="Arial" panose="020B0604020202020204" pitchFamily="34" charset="0"/>
                <a:cs typeface="Arial" panose="020B0604020202020204" pitchFamily="34" charset="0"/>
              </a:rPr>
              <a:t>Archwiliad o ddatblygiad arferion </a:t>
            </a:r>
            <a:r>
              <a:rPr lang="cy-GB" sz="1800" dirty="0" err="1">
                <a:latin typeface="Arial" panose="020B0604020202020204" pitchFamily="34" charset="0"/>
                <a:cs typeface="Arial" panose="020B0604020202020204" pitchFamily="34" charset="0"/>
              </a:rPr>
              <a:t>ADY</a:t>
            </a:r>
            <a:r>
              <a:rPr lang="cy-GB" sz="1800" dirty="0">
                <a:latin typeface="Arial" panose="020B0604020202020204" pitchFamily="34" charset="0"/>
                <a:cs typeface="Arial" panose="020B0604020202020204" pitchFamily="34" charset="0"/>
              </a:rPr>
              <a:t> mewn ysgolion cynradd mewn ymateb i ddiwygio addysg yng Nghymru</a:t>
            </a:r>
          </a:p>
          <a:p>
            <a:r>
              <a:rPr lang="cy-GB" sz="1800" dirty="0">
                <a:latin typeface="Arial" panose="020B0604020202020204" pitchFamily="34" charset="0"/>
                <a:cs typeface="Arial" panose="020B0604020202020204" pitchFamily="34" charset="0"/>
              </a:rPr>
              <a:t>Grwpiau ffocws – bywgraffiadau cyfunol</a:t>
            </a:r>
          </a:p>
          <a:p>
            <a:r>
              <a:rPr lang="cy-GB" sz="1800" dirty="0">
                <a:latin typeface="Arial" panose="020B0604020202020204" pitchFamily="34" charset="0"/>
                <a:cs typeface="Arial" panose="020B0604020202020204" pitchFamily="34" charset="0"/>
              </a:rPr>
              <a:t>Defnyddio delweddau fel ysgogiadau</a:t>
            </a:r>
          </a:p>
          <a:p>
            <a:r>
              <a:rPr lang="cy-GB" sz="1800" dirty="0">
                <a:latin typeface="Arial" panose="020B0604020202020204" pitchFamily="34" charset="0"/>
                <a:cs typeface="Arial" panose="020B0604020202020204" pitchFamily="34" charset="0"/>
              </a:rPr>
              <a:t>Dadansoddi adroddiadau personol o ran ymatebion affeithiol y cyfranogion mewn perthynas â </a:t>
            </a:r>
            <a:r>
              <a:rPr lang="cy-GB" sz="1800" dirty="0" err="1">
                <a:latin typeface="Arial" panose="020B0604020202020204" pitchFamily="34" charset="0"/>
                <a:cs typeface="Arial" panose="020B0604020202020204" pitchFamily="34" charset="0"/>
              </a:rPr>
              <a:t>meicro</a:t>
            </a:r>
            <a:r>
              <a:rPr lang="cy-GB" sz="1800" dirty="0">
                <a:latin typeface="Arial" panose="020B0604020202020204" pitchFamily="34" charset="0"/>
                <a:cs typeface="Arial" panose="020B0604020202020204" pitchFamily="34" charset="0"/>
              </a:rPr>
              <a:t>-gasgliadau, </a:t>
            </a:r>
            <a:r>
              <a:rPr lang="cy-GB" sz="1800" dirty="0" err="1">
                <a:latin typeface="Arial" panose="020B0604020202020204" pitchFamily="34" charset="0"/>
                <a:cs typeface="Arial" panose="020B0604020202020204" pitchFamily="34" charset="0"/>
              </a:rPr>
              <a:t>macrogasgliadau</a:t>
            </a:r>
            <a:r>
              <a:rPr lang="cy-GB" sz="1800" dirty="0">
                <a:latin typeface="Arial" panose="020B0604020202020204" pitchFamily="34" charset="0"/>
                <a:cs typeface="Arial" panose="020B0604020202020204" pitchFamily="34" charset="0"/>
              </a:rPr>
              <a:t>, casgliadau materol a diwylliannol yng nghyd-destun </a:t>
            </a:r>
            <a:r>
              <a:rPr lang="cy-GB" sz="1800" dirty="0" err="1">
                <a:latin typeface="Arial" panose="020B0604020202020204" pitchFamily="34" charset="0"/>
                <a:cs typeface="Arial" panose="020B0604020202020204" pitchFamily="34" charset="0"/>
              </a:rPr>
              <a:t>ADY</a:t>
            </a:r>
            <a:r>
              <a:rPr lang="cy-GB" sz="1800" dirty="0">
                <a:latin typeface="Arial" panose="020B0604020202020204" pitchFamily="34" charset="0"/>
                <a:cs typeface="Arial" panose="020B0604020202020204" pitchFamily="34" charset="0"/>
              </a:rPr>
              <a:t> yn eu lleoliadau.</a:t>
            </a:r>
          </a:p>
        </p:txBody>
      </p:sp>
      <p:sp>
        <p:nvSpPr>
          <p:cNvPr id="6" name="Content Placeholder 5">
            <a:extLst>
              <a:ext uri="{FF2B5EF4-FFF2-40B4-BE49-F238E27FC236}">
                <a16:creationId xmlns:a16="http://schemas.microsoft.com/office/drawing/2014/main" id="{02E36EE5-2D01-7FAC-4945-1608BA2FCAE8}"/>
              </a:ext>
            </a:extLst>
          </p:cNvPr>
          <p:cNvSpPr>
            <a:spLocks noGrp="1"/>
          </p:cNvSpPr>
          <p:nvPr>
            <p:ph sz="half" idx="2"/>
          </p:nvPr>
        </p:nvSpPr>
        <p:spPr/>
        <p:txBody>
          <a:bodyPr>
            <a:normAutofit/>
          </a:bodyPr>
          <a:lstStyle/>
          <a:p>
            <a:r>
              <a:rPr lang="en-GB" sz="1800" dirty="0">
                <a:effectLst/>
                <a:latin typeface="Arial" panose="020B0604020202020204" pitchFamily="34" charset="0"/>
                <a:ea typeface="Calibri" panose="020F0502020204030204" pitchFamily="34" charset="0"/>
              </a:rPr>
              <a:t>An exploration of the development of ALN practices in primary schools in response to educational reform in Wales</a:t>
            </a:r>
          </a:p>
          <a:p>
            <a:r>
              <a:rPr lang="en-GB" sz="1800" dirty="0">
                <a:latin typeface="Arial" panose="020B0604020202020204" pitchFamily="34" charset="0"/>
              </a:rPr>
              <a:t>Focus groups - Collective biographies</a:t>
            </a:r>
          </a:p>
          <a:p>
            <a:r>
              <a:rPr lang="en-GB" sz="1800" dirty="0">
                <a:latin typeface="Arial" panose="020B0604020202020204" pitchFamily="34" charset="0"/>
              </a:rPr>
              <a:t>Using images as stimuli</a:t>
            </a:r>
          </a:p>
          <a:p>
            <a:r>
              <a:rPr lang="en-GB" sz="1800" dirty="0">
                <a:effectLst/>
                <a:latin typeface="Arial" panose="020B0604020202020204" pitchFamily="34" charset="0"/>
                <a:ea typeface="Calibri" panose="020F0502020204030204" pitchFamily="34" charset="0"/>
                <a:cs typeface="Arial" panose="020B0604020202020204" pitchFamily="34" charset="0"/>
              </a:rPr>
              <a:t>Analysis of personal accounts in terms of the affective responses of the participants in relation to material, cultural, micro- and macro-assemblages in the context of ALN in their settings.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sz="1800" dirty="0">
              <a:latin typeface="Arial" panose="020B0604020202020204" pitchFamily="34" charset="0"/>
            </a:endParaRPr>
          </a:p>
          <a:p>
            <a:endParaRPr lang="en-GB" sz="1800" dirty="0">
              <a:latin typeface="Arial" panose="020B0604020202020204" pitchFamily="34" charset="0"/>
            </a:endParaRPr>
          </a:p>
          <a:p>
            <a:endParaRPr lang="en-GB" dirty="0"/>
          </a:p>
        </p:txBody>
      </p:sp>
    </p:spTree>
    <p:extLst>
      <p:ext uri="{BB962C8B-B14F-4D97-AF65-F5344CB8AC3E}">
        <p14:creationId xmlns:p14="http://schemas.microsoft.com/office/powerpoint/2010/main" val="28305974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2481F-0C71-96F0-C8E8-305FF62330C6}"/>
              </a:ext>
            </a:extLst>
          </p:cNvPr>
          <p:cNvSpPr>
            <a:spLocks noGrp="1"/>
          </p:cNvSpPr>
          <p:nvPr>
            <p:ph type="title"/>
          </p:nvPr>
        </p:nvSpPr>
        <p:spPr/>
        <p:txBody>
          <a:bodyPr/>
          <a:lstStyle/>
          <a:p>
            <a:r>
              <a:rPr lang="cy-GB" dirty="0"/>
              <a:t>Methodoleg cymysg          </a:t>
            </a:r>
            <a:r>
              <a:rPr lang="en-US" dirty="0">
                <a:solidFill>
                  <a:schemeClr val="tx1">
                    <a:lumMod val="75000"/>
                    <a:lumOff val="25000"/>
                  </a:schemeClr>
                </a:solidFill>
              </a:rPr>
              <a:t>Mixed methodology </a:t>
            </a:r>
            <a:endParaRPr lang="en-GB" dirty="0"/>
          </a:p>
        </p:txBody>
      </p:sp>
      <p:sp>
        <p:nvSpPr>
          <p:cNvPr id="3" name="Content Placeholder 2">
            <a:extLst>
              <a:ext uri="{FF2B5EF4-FFF2-40B4-BE49-F238E27FC236}">
                <a16:creationId xmlns:a16="http://schemas.microsoft.com/office/drawing/2014/main" id="{AE0E6C0D-3634-0AD2-5382-F86BD229A47C}"/>
              </a:ext>
            </a:extLst>
          </p:cNvPr>
          <p:cNvSpPr>
            <a:spLocks noGrp="1"/>
          </p:cNvSpPr>
          <p:nvPr>
            <p:ph sz="half" idx="1"/>
          </p:nvPr>
        </p:nvSpPr>
        <p:spPr/>
        <p:txBody>
          <a:bodyPr>
            <a:normAutofit/>
          </a:bodyPr>
          <a:lstStyle/>
          <a:p>
            <a:r>
              <a:rPr lang="cy-GB" dirty="0"/>
              <a:t>Methodoleg cymysg a dulliau cymysg a ystyrir yn aml yn ddatrysiad ymarferol i ymchwil.</a:t>
            </a:r>
          </a:p>
          <a:p>
            <a:r>
              <a:rPr lang="cy-GB" dirty="0"/>
              <a:t>Er enghraifft – Yn aml, fe allech ymgysylltu </a:t>
            </a:r>
            <a:r>
              <a:rPr lang="cy-GB" dirty="0">
                <a:latin typeface="Calibri" panose="020F0502020204030204" pitchFamily="34" charset="0"/>
                <a:cs typeface="Calibri" panose="020F0502020204030204" pitchFamily="34" charset="0"/>
              </a:rPr>
              <a:t>â</a:t>
            </a:r>
            <a:r>
              <a:rPr lang="cy-GB" dirty="0"/>
              <a:t> dylunio ymchwil ansoddol ond defnyddio peth data meintiol ac i’r gwrthwyneb</a:t>
            </a:r>
          </a:p>
          <a:p>
            <a:r>
              <a:rPr lang="cy-GB" dirty="0"/>
              <a:t>Caiff hyn ei ystyried ymhellach yn y sesiwn ar 12eg Ebrill</a:t>
            </a:r>
          </a:p>
        </p:txBody>
      </p:sp>
      <p:sp>
        <p:nvSpPr>
          <p:cNvPr id="4" name="Content Placeholder 3">
            <a:extLst>
              <a:ext uri="{FF2B5EF4-FFF2-40B4-BE49-F238E27FC236}">
                <a16:creationId xmlns:a16="http://schemas.microsoft.com/office/drawing/2014/main" id="{0928FEDE-1A9E-14B1-8A8D-968C4191BE04}"/>
              </a:ext>
            </a:extLst>
          </p:cNvPr>
          <p:cNvSpPr>
            <a:spLocks noGrp="1"/>
          </p:cNvSpPr>
          <p:nvPr>
            <p:ph sz="half" idx="2"/>
          </p:nvPr>
        </p:nvSpPr>
        <p:spPr/>
        <p:txBody>
          <a:bodyPr>
            <a:normAutofit/>
          </a:bodyPr>
          <a:lstStyle/>
          <a:p>
            <a:pPr defTabSz="914400" eaLnBrk="1" hangingPunct="1">
              <a:lnSpc>
                <a:spcPct val="90000"/>
              </a:lnSpc>
              <a:buClr>
                <a:schemeClr val="accent1"/>
              </a:buClr>
              <a:buFont typeface="Calibri" panose="020F0502020204030204" pitchFamily="34" charset="0"/>
            </a:pPr>
            <a:r>
              <a:rPr lang="en-US" dirty="0">
                <a:solidFill>
                  <a:schemeClr val="tx1">
                    <a:lumMod val="75000"/>
                    <a:lumOff val="25000"/>
                  </a:schemeClr>
                </a:solidFill>
              </a:rPr>
              <a:t>Mixed methodology  and mixed approaches often regarded  as a practical solution to research. </a:t>
            </a:r>
          </a:p>
          <a:p>
            <a:pPr defTabSz="914400" eaLnBrk="1" hangingPunct="1">
              <a:lnSpc>
                <a:spcPct val="90000"/>
              </a:lnSpc>
              <a:buClr>
                <a:schemeClr val="accent1"/>
              </a:buClr>
              <a:buFont typeface="Calibri" panose="020F0502020204030204" pitchFamily="34" charset="0"/>
            </a:pPr>
            <a:r>
              <a:rPr lang="en-US" dirty="0">
                <a:solidFill>
                  <a:schemeClr val="tx1">
                    <a:lumMod val="75000"/>
                    <a:lumOff val="25000"/>
                  </a:schemeClr>
                </a:solidFill>
              </a:rPr>
              <a:t>For example - Often you may engage in a qualitative research design but use some quantitative data and vice versa</a:t>
            </a:r>
          </a:p>
          <a:p>
            <a:pPr defTabSz="914400" eaLnBrk="1" hangingPunct="1">
              <a:lnSpc>
                <a:spcPct val="90000"/>
              </a:lnSpc>
              <a:buClr>
                <a:schemeClr val="accent1"/>
              </a:buClr>
              <a:buFont typeface="Calibri" panose="020F0502020204030204" pitchFamily="34" charset="0"/>
            </a:pPr>
            <a:r>
              <a:rPr lang="en-US" dirty="0">
                <a:solidFill>
                  <a:schemeClr val="tx1">
                    <a:lumMod val="75000"/>
                    <a:lumOff val="25000"/>
                  </a:schemeClr>
                </a:solidFill>
              </a:rPr>
              <a:t>This will be considered further in the session on April 12th</a:t>
            </a:r>
          </a:p>
          <a:p>
            <a:endParaRPr lang="en-GB" dirty="0"/>
          </a:p>
        </p:txBody>
      </p:sp>
    </p:spTree>
    <p:extLst>
      <p:ext uri="{BB962C8B-B14F-4D97-AF65-F5344CB8AC3E}">
        <p14:creationId xmlns:p14="http://schemas.microsoft.com/office/powerpoint/2010/main" val="11524306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77E03-FC83-D5CB-1D29-C8D199494E04}"/>
              </a:ext>
            </a:extLst>
          </p:cNvPr>
          <p:cNvSpPr>
            <a:spLocks noGrp="1"/>
          </p:cNvSpPr>
          <p:nvPr>
            <p:ph type="title"/>
          </p:nvPr>
        </p:nvSpPr>
        <p:spPr>
          <a:xfrm>
            <a:off x="416135" y="273773"/>
            <a:ext cx="11317752" cy="1590422"/>
          </a:xfrm>
        </p:spPr>
        <p:txBody>
          <a:bodyPr>
            <a:normAutofit fontScale="90000"/>
          </a:bodyPr>
          <a:lstStyle/>
          <a:p>
            <a:r>
              <a:rPr lang="en-GB" dirty="0"/>
              <a:t>Beth </a:t>
            </a:r>
            <a:r>
              <a:rPr lang="en-GB" dirty="0" err="1"/>
              <a:t>sydd</a:t>
            </a:r>
            <a:r>
              <a:rPr lang="en-GB" dirty="0"/>
              <a:t> </a:t>
            </a:r>
            <a:r>
              <a:rPr lang="en-GB" dirty="0" err="1"/>
              <a:t>angen</a:t>
            </a:r>
            <a:r>
              <a:rPr lang="en-GB" dirty="0"/>
              <a:t> I fi </a:t>
            </a:r>
            <a:r>
              <a:rPr lang="en-GB" dirty="0" err="1"/>
              <a:t>ei</a:t>
            </a:r>
            <a:r>
              <a:rPr lang="en-GB" dirty="0"/>
              <a:t> </a:t>
            </a:r>
            <a:r>
              <a:rPr lang="en-GB" dirty="0" err="1"/>
              <a:t>wneud</a:t>
            </a:r>
            <a:r>
              <a:rPr lang="en-GB" dirty="0"/>
              <a:t> </a:t>
            </a:r>
            <a:r>
              <a:rPr lang="en-GB" dirty="0" err="1"/>
              <a:t>rhwng</a:t>
            </a:r>
            <a:r>
              <a:rPr lang="en-GB" dirty="0"/>
              <a:t> </a:t>
            </a:r>
            <a:r>
              <a:rPr lang="en-GB" dirty="0" err="1"/>
              <a:t>nawr</a:t>
            </a:r>
            <a:r>
              <a:rPr lang="en-GB" dirty="0"/>
              <a:t> a 5ed Mawrth / </a:t>
            </a:r>
            <a:br>
              <a:rPr lang="en-GB" dirty="0"/>
            </a:br>
            <a:r>
              <a:rPr lang="en-GB" dirty="0"/>
              <a:t>What do I need to do between now and March 5</a:t>
            </a:r>
            <a:r>
              <a:rPr lang="en-GB" baseline="30000" dirty="0"/>
              <a:t>th</a:t>
            </a:r>
            <a:r>
              <a:rPr lang="en-GB" dirty="0"/>
              <a:t>?</a:t>
            </a:r>
          </a:p>
        </p:txBody>
      </p:sp>
      <p:sp>
        <p:nvSpPr>
          <p:cNvPr id="3" name="Content Placeholder 2">
            <a:extLst>
              <a:ext uri="{FF2B5EF4-FFF2-40B4-BE49-F238E27FC236}">
                <a16:creationId xmlns:a16="http://schemas.microsoft.com/office/drawing/2014/main" id="{DC7ED7C8-6C62-3A8F-CF25-722061C7A012}"/>
              </a:ext>
            </a:extLst>
          </p:cNvPr>
          <p:cNvSpPr>
            <a:spLocks noGrp="1"/>
          </p:cNvSpPr>
          <p:nvPr>
            <p:ph sz="half" idx="1"/>
          </p:nvPr>
        </p:nvSpPr>
        <p:spPr/>
        <p:txBody>
          <a:bodyPr/>
          <a:lstStyle/>
          <a:p>
            <a:r>
              <a:rPr lang="cy-GB" dirty="0"/>
              <a:t>Darllen, darllen a darllen</a:t>
            </a:r>
          </a:p>
          <a:p>
            <a:r>
              <a:rPr lang="cy-GB" dirty="0"/>
              <a:t>Archwilio tudalen </a:t>
            </a:r>
            <a:r>
              <a:rPr lang="cy-GB" dirty="0" err="1"/>
              <a:t>Moodle</a:t>
            </a:r>
            <a:endParaRPr lang="cy-GB" dirty="0"/>
          </a:p>
          <a:p>
            <a:r>
              <a:rPr lang="cy-GB" dirty="0"/>
              <a:t>Darllenwch yr erthygl ymarfer</a:t>
            </a:r>
          </a:p>
          <a:p>
            <a:r>
              <a:rPr lang="cy-GB" dirty="0"/>
              <a:t>Dod o hyd i erthygl ar gyfer y feirniadaeth</a:t>
            </a:r>
          </a:p>
          <a:p>
            <a:r>
              <a:rPr lang="cy-GB" dirty="0"/>
              <a:t>Yna, darllenwch fwy!</a:t>
            </a:r>
          </a:p>
        </p:txBody>
      </p:sp>
      <p:sp>
        <p:nvSpPr>
          <p:cNvPr id="4" name="Content Placeholder 3">
            <a:extLst>
              <a:ext uri="{FF2B5EF4-FFF2-40B4-BE49-F238E27FC236}">
                <a16:creationId xmlns:a16="http://schemas.microsoft.com/office/drawing/2014/main" id="{77726306-1361-25FD-4935-AB3F88A37DBE}"/>
              </a:ext>
            </a:extLst>
          </p:cNvPr>
          <p:cNvSpPr>
            <a:spLocks noGrp="1"/>
          </p:cNvSpPr>
          <p:nvPr>
            <p:ph sz="half" idx="2"/>
          </p:nvPr>
        </p:nvSpPr>
        <p:spPr/>
        <p:txBody>
          <a:bodyPr/>
          <a:lstStyle/>
          <a:p>
            <a:r>
              <a:rPr lang="en-GB" dirty="0"/>
              <a:t>Read, read and read</a:t>
            </a:r>
          </a:p>
          <a:p>
            <a:r>
              <a:rPr lang="en-GB" dirty="0"/>
              <a:t>Explore Moodle page</a:t>
            </a:r>
          </a:p>
          <a:p>
            <a:r>
              <a:rPr lang="en-GB" dirty="0"/>
              <a:t>Read the practice </a:t>
            </a:r>
            <a:r>
              <a:rPr lang="en-GB" dirty="0">
                <a:hlinkClick r:id="rId2"/>
              </a:rPr>
              <a:t>article</a:t>
            </a:r>
            <a:r>
              <a:rPr lang="en-GB" dirty="0"/>
              <a:t> </a:t>
            </a:r>
          </a:p>
          <a:p>
            <a:r>
              <a:rPr lang="en-GB" dirty="0"/>
              <a:t>Find an article for the critique</a:t>
            </a:r>
          </a:p>
          <a:p>
            <a:r>
              <a:rPr lang="en-GB" dirty="0"/>
              <a:t>Then read some more!</a:t>
            </a:r>
          </a:p>
          <a:p>
            <a:pPr marL="0" indent="0">
              <a:buNone/>
            </a:pPr>
            <a:endParaRPr lang="en-GB" dirty="0"/>
          </a:p>
        </p:txBody>
      </p:sp>
    </p:spTree>
    <p:extLst>
      <p:ext uri="{BB962C8B-B14F-4D97-AF65-F5344CB8AC3E}">
        <p14:creationId xmlns:p14="http://schemas.microsoft.com/office/powerpoint/2010/main" val="19891034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B77417-ABA3-2F1F-CFBF-FECE20C94A0D}"/>
              </a:ext>
            </a:extLst>
          </p:cNvPr>
          <p:cNvSpPr>
            <a:spLocks noGrp="1"/>
          </p:cNvSpPr>
          <p:nvPr>
            <p:ph type="title"/>
          </p:nvPr>
        </p:nvSpPr>
        <p:spPr/>
        <p:txBody>
          <a:bodyPr/>
          <a:lstStyle/>
          <a:p>
            <a:r>
              <a:rPr lang="en-GB" dirty="0" err="1"/>
              <a:t>UNRHYW</a:t>
            </a:r>
            <a:r>
              <a:rPr lang="en-GB" dirty="0"/>
              <a:t> </a:t>
            </a:r>
            <a:r>
              <a:rPr lang="en-GB" dirty="0" err="1"/>
              <a:t>GWESTIYNAU</a:t>
            </a:r>
            <a:br>
              <a:rPr lang="en-GB"/>
            </a:br>
            <a:r>
              <a:rPr lang="en-GB"/>
              <a:t>Any </a:t>
            </a:r>
            <a:r>
              <a:rPr lang="en-GB" dirty="0"/>
              <a:t>questions?</a:t>
            </a:r>
          </a:p>
        </p:txBody>
      </p:sp>
      <p:sp>
        <p:nvSpPr>
          <p:cNvPr id="6" name="Content Placeholder 5">
            <a:extLst>
              <a:ext uri="{FF2B5EF4-FFF2-40B4-BE49-F238E27FC236}">
                <a16:creationId xmlns:a16="http://schemas.microsoft.com/office/drawing/2014/main" id="{B6311A16-C540-EA8D-DC4A-CB11AF4FECF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61270418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BB9639-7C45-4453-953D-5DD49B36EB59}">
  <ds:schemaRefs>
    <ds:schemaRef ds:uri="http://schemas.microsoft.com/sharepoint/v3/contenttype/forms"/>
  </ds:schemaRefs>
</ds:datastoreItem>
</file>

<file path=customXml/itemProps2.xml><?xml version="1.0" encoding="utf-8"?>
<ds:datastoreItem xmlns:ds="http://schemas.openxmlformats.org/officeDocument/2006/customXml" ds:itemID="{E481D241-D508-4AB5-BB01-6DFDCBA26818}">
  <ds:schemaRefs>
    <ds:schemaRef ds:uri="1f9d1f62-2b66-4e13-be38-f795d411800a"/>
    <ds:schemaRef ds:uri="5e4866c9-5473-4b36-a248-8ce6a7a4bde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99DB516-EE8B-4205-9D85-60B690546F63}">
  <ds:schemaRefs>
    <ds:schemaRef ds:uri="1f9d1f62-2b66-4e13-be38-f795d411800a"/>
    <ds:schemaRef ds:uri="5e4866c9-5473-4b36-a248-8ce6a7a4bde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12341</TotalTime>
  <Words>3800</Words>
  <Application>Microsoft Office PowerPoint</Application>
  <PresentationFormat>Widescreen</PresentationFormat>
  <Paragraphs>379</Paragraphs>
  <Slides>47</Slides>
  <Notes>3</Notes>
  <HiddenSlides>0</HiddenSlides>
  <MMClips>2</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47</vt:i4>
      </vt:variant>
    </vt:vector>
  </HeadingPairs>
  <TitlesOfParts>
    <vt:vector size="65" baseType="lpstr">
      <vt:lpstr>-apple-system</vt:lpstr>
      <vt:lpstr>DengXian</vt:lpstr>
      <vt:lpstr>PMingLiU</vt:lpstr>
      <vt:lpstr>Arial</vt:lpstr>
      <vt:lpstr>Calibri</vt:lpstr>
      <vt:lpstr>Calibri Light</vt:lpstr>
      <vt:lpstr>Gill Sans MT</vt:lpstr>
      <vt:lpstr>Symbol</vt:lpstr>
      <vt:lpstr>Tahoma</vt:lpstr>
      <vt:lpstr>Times New Roman</vt:lpstr>
      <vt:lpstr>Wingdings</vt:lpstr>
      <vt:lpstr>UWTSD Holding Page</vt:lpstr>
      <vt:lpstr>UWTSD Title Page 1</vt:lpstr>
      <vt:lpstr>UWTSD Text 1</vt:lpstr>
      <vt:lpstr>UWTSD Text 2</vt:lpstr>
      <vt:lpstr>UWTSD Text 3</vt:lpstr>
      <vt:lpstr>UWTSD Text 4</vt:lpstr>
      <vt:lpstr>UWTSD Logo Variations place image in Background</vt:lpstr>
      <vt:lpstr>       ECGE7005Q  ATHRONIAETH AC ARFER YMCHWIL CYMDEITHASOL /  Philosophy and Practice of Social Research</vt:lpstr>
      <vt:lpstr>AMSERLEN HEDDIW TIMETABLE for today</vt:lpstr>
      <vt:lpstr>CAU’R DDOLEN – DEFNYDDIO’CH ADBORTH Closing the loop – using your feedback</vt:lpstr>
      <vt:lpstr>ARFAU DEFNYDDIOL Useful tools</vt:lpstr>
      <vt:lpstr>Amcanion y Modwl  Module Aims</vt:lpstr>
      <vt:lpstr>DEILLIANNAU DYSGU AR GYFER Y MODWL HWN Learning outcomes for this module</vt:lpstr>
      <vt:lpstr> Gwybodaeth am y Modwl/ Module information </vt:lpstr>
      <vt:lpstr>Asesiad 1     </vt:lpstr>
      <vt:lpstr>ASSESSMENT 1     </vt:lpstr>
      <vt:lpstr>Asesiad 1     Assessment 1</vt:lpstr>
      <vt:lpstr>MANNAU CYCHWYN  Starting points</vt:lpstr>
      <vt:lpstr>Cwestiynau i'w hystyried wrth ddarllen... Questions to consider when you are reading...</vt:lpstr>
      <vt:lpstr>aSesiad 2     Assessment 2</vt:lpstr>
      <vt:lpstr>CYNNIG YMCHWIL /  Research proposal</vt:lpstr>
      <vt:lpstr>PowerPoint Presentation</vt:lpstr>
      <vt:lpstr>DYDDIADAU CYFLWYNO   Deadlines </vt:lpstr>
      <vt:lpstr>Ymchwil: beth maen ei olygu I chi? Research: What does it mean to you?</vt:lpstr>
      <vt:lpstr>ADFYFYRIO: MEDDWL AM YMCHWIL O FEWN CYD-DESTUN CYFREDOL LLE RYDYCH YN GWEITHIO AC ASTUDIO /   Reflection: Think about research within the current context of where you work and study</vt:lpstr>
      <vt:lpstr>BETH YW YMCHWIL?  What is research?</vt:lpstr>
      <vt:lpstr>BETH YW YMCHWIL?      What is research?</vt:lpstr>
      <vt:lpstr>BETH YW YMCHWIL?  What is research?</vt:lpstr>
      <vt:lpstr>BETH  YW  YMCHWIL?    </vt:lpstr>
      <vt:lpstr>WHAT IS RESEARCH?</vt:lpstr>
      <vt:lpstr>PAM YMCHWIL?              Why research?</vt:lpstr>
      <vt:lpstr>Beth ydyn ni’n ei olygu wrth ‘Ddyluniad ymchwil?’ What do we mean by ‘Research design?’</vt:lpstr>
      <vt:lpstr>CYFRANOGIAD PLANT MEWN PROSIECT YSGOL CHILDREN’S PARTICIPATION IN SCHOOLS PROJECT</vt:lpstr>
      <vt:lpstr>Beth ydyn ni’n ei olygu wrth ‘Ddyluniad ymchwil?’ What do we mean by ‘Research design?’</vt:lpstr>
      <vt:lpstr>YR …OLEGAU The …ologies</vt:lpstr>
      <vt:lpstr>Ontoleg/ontology</vt:lpstr>
      <vt:lpstr>TROSOLWG     OVERVIEW</vt:lpstr>
      <vt:lpstr>GWERTHEG </vt:lpstr>
      <vt:lpstr>Axiology </vt:lpstr>
      <vt:lpstr>PAM? </vt:lpstr>
      <vt:lpstr>Why? </vt:lpstr>
      <vt:lpstr>PowerPoint Presentation</vt:lpstr>
      <vt:lpstr>PEDWAR PARADEIM                     FOUR KEY PARADIGMS ALLWEDDOL </vt:lpstr>
      <vt:lpstr>POSITIFIAETH / DEONGLIADAETH – MEWN GEIRIAU SYML POSITIVISM / INTERPRETIVISM – EXPLAINED SIMPLY </vt:lpstr>
      <vt:lpstr>POSITIFIAETH / DEONGLIADAETH – MEWN GEIRIAU SYML POSITIVISM / INTERPRETIVISM – EXPLAINED SIMPLY </vt:lpstr>
      <vt:lpstr>GWAHANOL FFYRDD I WELD Y BYD: ParADEIMIAU</vt:lpstr>
      <vt:lpstr>Different Ways to view the World: ParAdigms</vt:lpstr>
      <vt:lpstr>CYSYLLTU’R CYFAN GYDA’I GILYDD CONNECTING IT ALL TOGETHER Linking it All Together</vt:lpstr>
      <vt:lpstr>METHODOLEG YN ERBYN DULL Methodology vs method</vt:lpstr>
      <vt:lpstr>Ansoddol yn erbyn meintiol  Qualitative versus Quantitative </vt:lpstr>
      <vt:lpstr>PROSIECT YMCHWIL ALNCO ALNCO RESEARCH PROJECT</vt:lpstr>
      <vt:lpstr>Methodoleg cymysg          Mixed methodology </vt:lpstr>
      <vt:lpstr>Beth sydd angen I fi ei wneud rhwng nawr a 5ed Mawrth /  What do I need to do between now and March 5th?</vt:lpstr>
      <vt:lpstr>UNRHYW GWESTIYNAU Any questions?</vt:lpstr>
    </vt:vector>
  </TitlesOfParts>
  <Company>University of South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 with children and young people</dc:title>
  <dc:creator>Claire Pescott</dc:creator>
  <cp:lastModifiedBy>Alison Murphy</cp:lastModifiedBy>
  <cp:revision>12</cp:revision>
  <dcterms:created xsi:type="dcterms:W3CDTF">2018-06-21T12:18:01Z</dcterms:created>
  <dcterms:modified xsi:type="dcterms:W3CDTF">2025-01-30T10:19:53Z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