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09EA81-6C48-4B72-91A1-97906A885F67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6E9F49-F1DF-448A-BF51-68BCEE6688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5318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6E9F49-F1DF-448A-BF51-68BCEE66884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715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7/28/2022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7/28/2022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3800A-A0F7-DE47-B6AC-4DC67E55322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Guide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DA3954-0447-894A-B4C0-91EE8075A0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61262" y="4385731"/>
            <a:ext cx="4429124" cy="142876"/>
          </a:xfrm>
        </p:spPr>
        <p:txBody>
          <a:bodyPr/>
          <a:lstStyle/>
          <a:p>
            <a:r>
              <a:rPr lang="en-US" b="1"/>
              <a:t>How to download Samsung global goals</a:t>
            </a:r>
          </a:p>
        </p:txBody>
      </p:sp>
    </p:spTree>
    <p:extLst>
      <p:ext uri="{BB962C8B-B14F-4D97-AF65-F5344CB8AC3E}">
        <p14:creationId xmlns:p14="http://schemas.microsoft.com/office/powerpoint/2010/main" val="21092127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709D6D4C-42A9-5B4B-ABFE-91FD395DAD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916306" cy="7138459"/>
          </a:xfrm>
          <a:prstGeom prst="rect">
            <a:avLst/>
          </a:prstGeo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A17EE9E-C0B7-9741-A748-3CC0C3709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12759" y="928688"/>
            <a:ext cx="3745491" cy="620904"/>
          </a:xfrm>
        </p:spPr>
        <p:txBody>
          <a:bodyPr anchor="ctr">
            <a:noAutofit/>
          </a:bodyPr>
          <a:lstStyle/>
          <a:p>
            <a:r>
              <a:rPr lang="en-US" sz="4800" b="1">
                <a:latin typeface="Forte" panose="02000000000000000000" pitchFamily="2" charset="0"/>
                <a:ea typeface="Forte" panose="02000000000000000000" pitchFamily="2" charset="0"/>
              </a:rPr>
              <a:t>1. Scroll down</a:t>
            </a:r>
          </a:p>
        </p:txBody>
      </p:sp>
    </p:spTree>
    <p:extLst>
      <p:ext uri="{BB962C8B-B14F-4D97-AF65-F5344CB8AC3E}">
        <p14:creationId xmlns:p14="http://schemas.microsoft.com/office/powerpoint/2010/main" val="34737309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EFFBA32D-D88E-2A4B-ABC4-7D4CD4947C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692"/>
            <a:ext cx="4158476" cy="698641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2796FE3A-CF39-3E43-9D60-5118ABD8C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9666" y="4039153"/>
            <a:ext cx="5853002" cy="958355"/>
          </a:xfrm>
        </p:spPr>
        <p:txBody>
          <a:bodyPr>
            <a:noAutofit/>
          </a:bodyPr>
          <a:lstStyle/>
          <a:p>
            <a:r>
              <a:rPr lang="en-US" sz="4800">
                <a:latin typeface="Forte" panose="03060902040502070203" pitchFamily="66" charset="0"/>
              </a:rPr>
              <a:t>2.Press Download apk</a:t>
            </a:r>
          </a:p>
        </p:txBody>
      </p:sp>
    </p:spTree>
    <p:extLst>
      <p:ext uri="{BB962C8B-B14F-4D97-AF65-F5344CB8AC3E}">
        <p14:creationId xmlns:p14="http://schemas.microsoft.com/office/powerpoint/2010/main" val="25522929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F519A-42DD-D349-90FC-6D35A8FFE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0238" y="1286006"/>
            <a:ext cx="10131427" cy="566738"/>
          </a:xfrm>
        </p:spPr>
        <p:txBody>
          <a:bodyPr>
            <a:noAutofit/>
          </a:bodyPr>
          <a:lstStyle/>
          <a:p>
            <a:r>
              <a:rPr lang="en-US" sz="4800">
                <a:latin typeface="Forte" panose="03060902040502070203" pitchFamily="66" charset="0"/>
              </a:rPr>
              <a:t>The end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C35FA1-7F27-7D41-AFB9-7A6F1414F6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03847" y="2602838"/>
            <a:ext cx="10131427" cy="493712"/>
          </a:xfrm>
        </p:spPr>
        <p:txBody>
          <a:bodyPr>
            <a:normAutofit/>
          </a:bodyPr>
          <a:lstStyle/>
          <a:p>
            <a:r>
              <a:rPr lang="en-US" sz="2400">
                <a:latin typeface="Forte" panose="03060902040502070203" pitchFamily="66" charset="0"/>
              </a:rPr>
              <a:t>Rules:</a:t>
            </a:r>
            <a:r>
              <a:rPr lang="en-US" sz="2400" u="sng">
                <a:latin typeface="Forte" panose="03060902040502070203" pitchFamily="66" charset="0"/>
              </a:rPr>
              <a:t> ENJOY! </a:t>
            </a:r>
          </a:p>
        </p:txBody>
      </p:sp>
    </p:spTree>
    <p:extLst>
      <p:ext uri="{BB962C8B-B14F-4D97-AF65-F5344CB8AC3E}">
        <p14:creationId xmlns:p14="http://schemas.microsoft.com/office/powerpoint/2010/main" val="35575886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</Words>
  <Application>Microsoft Office PowerPoint</Application>
  <PresentationFormat>Widescreen</PresentationFormat>
  <Paragraphs>7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Forte</vt:lpstr>
      <vt:lpstr>Celestial</vt:lpstr>
      <vt:lpstr>Guide</vt:lpstr>
      <vt:lpstr>PowerPoint Presentation</vt:lpstr>
      <vt:lpstr>2.Press Download apk</vt:lpstr>
      <vt:lpstr>The end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Guide</dc:title>
  <dc:creator>bob gerafindiee</dc:creator>
  <cp:lastModifiedBy>Ryan Soares Rosado SMA</cp:lastModifiedBy>
  <cp:revision>4</cp:revision>
  <dcterms:created xsi:type="dcterms:W3CDTF">2020-12-13T19:33:23Z</dcterms:created>
  <dcterms:modified xsi:type="dcterms:W3CDTF">2022-07-27T23:05:13Z</dcterms:modified>
</cp:coreProperties>
</file>