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3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369" r:id="rId11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  <a:srgbClr val="ED1A24"/>
    <a:srgbClr val="CC0000"/>
    <a:srgbClr val="FFFF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FCCBF5-0546-4887-AC56-72645CEB76A6}" v="5" dt="2025-02-22T16:46:33.1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6517" autoAdjust="0"/>
  </p:normalViewPr>
  <p:slideViewPr>
    <p:cSldViewPr>
      <p:cViewPr varScale="1">
        <p:scale>
          <a:sx n="88" d="100"/>
          <a:sy n="88" d="100"/>
        </p:scale>
        <p:origin x="72" y="41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LCBB6015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47428" y="3717032"/>
            <a:ext cx="10297144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7 – Seminar 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Implementing and Evaluating Strategy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and Sustainability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To understand and </a:t>
            </a:r>
            <a:r>
              <a:rPr dirty="0" err="1"/>
              <a:t>analy</a:t>
            </a:r>
            <a:r>
              <a:rPr lang="en-GB"/>
              <a:t>s</a:t>
            </a:r>
            <a:r>
              <a:t>e </a:t>
            </a:r>
            <a:r>
              <a:rPr dirty="0"/>
              <a:t>how various companies implement business and corporate strategies.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Seminar Activity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Description: Students will examine different companies to see how they apply strategic management concepts in real-world settings.</a:t>
            </a:r>
          </a:p>
          <a:p>
            <a:r>
              <a:rPr dirty="0"/>
              <a:t>Duration: 1-hour session</a:t>
            </a:r>
          </a:p>
          <a:p>
            <a:r>
              <a:rPr dirty="0"/>
              <a:t>Method: Group discussions followed by presentations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1: Zara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Analy</a:t>
            </a:r>
            <a:r>
              <a:rPr lang="en-GB" dirty="0"/>
              <a:t>s</a:t>
            </a:r>
            <a:r>
              <a:rPr dirty="0"/>
              <a:t>e Zara's business strategy focusing on fast fashion.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Zara achieve its cost leadership in the fashion industry?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differentiates Zara from its competitors in terms of operational efficiency?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Zara's supply chain management as a strategic advantage.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Zara's business model respond to market trends quickly?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2: Alibaba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Examine Alibaba's strategies for market penetration and expansion.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strategies has Alibaba used to expand its market presence globally?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Alibaba integrate technology into its business and corporate strategies?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Assess the role of innovation in Alibaba’s growth.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the diversification strategies Alibaba has implemented.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3: BMW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Discuss BMW’s differentiation and innovation strategies.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BMW differentiate itself in the luxury car market?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are BMW's key innovations that maintain its market position?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BMW handle competition from other luxury automakers?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the impact of electric vehicles on BMW's strategy.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4: Disney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Task: Evaluate Disney's corporate strategy particularly in media and entertainment.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Disney manage its brand across different entertainment platforms?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Disney's approach to global market penetration.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Disney integrate acquisitions into its overall corporate strategy?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Analyze the role of innovation in Disney’s business strategy.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Group 5: Shell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</a:t>
            </a:r>
            <a:r>
              <a:rPr dirty="0"/>
              <a:t>ask: Examine Shell's strategies in the energy sector, focusing on sustainability.</a:t>
            </a:r>
          </a:p>
          <a:p>
            <a:pPr marL="0" indent="0">
              <a:buNone/>
            </a:pPr>
            <a:r>
              <a:rPr dirty="0"/>
              <a:t>Questions: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How does Shell plan to transition to more sustainable energy sources?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What are Shell’s strategies for maintaining competitiveness in the renewable energy market?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Discuss Shell's corporate social responsibility initiatives.</a:t>
            </a:r>
          </a:p>
          <a:p>
            <a:pPr marL="457200" indent="-457200">
              <a:buFont typeface="+mj-lt"/>
              <a:buAutoNum type="arabicPeriod"/>
            </a:pPr>
            <a:r>
              <a:rPr dirty="0"/>
              <a:t>Analy</a:t>
            </a:r>
            <a:r>
              <a:rPr lang="en-GB" dirty="0"/>
              <a:t>s</a:t>
            </a:r>
            <a:r>
              <a:rPr dirty="0"/>
              <a:t>e Shell’s approach to regulatory challenges and market changes.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and 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Each group will present their findings, discussing how their assigned company applies business and corporate strategies effectively.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395</Words>
  <Application>Microsoft Office PowerPoint</Application>
  <PresentationFormat>Widescreen</PresentationFormat>
  <Paragraphs>51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Aharoni</vt:lpstr>
      <vt:lpstr>Arial</vt:lpstr>
      <vt:lpstr>Myriad Pro</vt:lpstr>
      <vt:lpstr>Symbol</vt:lpstr>
      <vt:lpstr>Verdana</vt:lpstr>
      <vt:lpstr>Wingdings</vt:lpstr>
      <vt:lpstr>20140311PresentationUWTSDTemplate</vt:lpstr>
      <vt:lpstr>LCBB6015 </vt:lpstr>
      <vt:lpstr>Objective</vt:lpstr>
      <vt:lpstr>Seminar Activity Overview</vt:lpstr>
      <vt:lpstr>Group 1: Zara</vt:lpstr>
      <vt:lpstr>Group 2: Alibaba</vt:lpstr>
      <vt:lpstr>Group 3: BMW</vt:lpstr>
      <vt:lpstr>Group 4: Disney</vt:lpstr>
      <vt:lpstr>Group 5: Shell</vt:lpstr>
      <vt:lpstr>Conclusion and Group Discussion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Nadeem Mirza</cp:lastModifiedBy>
  <cp:revision>472</cp:revision>
  <cp:lastPrinted>2018-07-09T15:27:01Z</cp:lastPrinted>
  <dcterms:created xsi:type="dcterms:W3CDTF">2002-10-07T19:43:58Z</dcterms:created>
  <dcterms:modified xsi:type="dcterms:W3CDTF">2026-02-02T11:22:07Z</dcterms:modified>
</cp:coreProperties>
</file>