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5" r:id="rId5"/>
    <p:sldId id="266" r:id="rId6"/>
    <p:sldId id="259" r:id="rId7"/>
    <p:sldId id="260" r:id="rId8"/>
    <p:sldId id="261" r:id="rId9"/>
    <p:sldId id="262" r:id="rId10"/>
    <p:sldId id="263" r:id="rId11"/>
    <p:sldId id="264" r:id="rId12"/>
    <p:sldId id="267" r:id="rId13"/>
    <p:sldId id="272" r:id="rId14"/>
    <p:sldId id="265" r:id="rId15"/>
    <p:sldId id="268" r:id="rId16"/>
    <p:sldId id="269" r:id="rId17"/>
    <p:sldId id="270" r:id="rId18"/>
    <p:sldId id="271" r:id="rId19"/>
    <p:sldId id="276" r:id="rId20"/>
    <p:sldId id="273" r:id="rId21"/>
    <p:sldId id="27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EFA677-4362-4FBA-87D8-35FB36A90465}" v="2" dt="2025-10-13T15:44:23.7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93" d="100"/>
          <a:sy n="93" d="100"/>
        </p:scale>
        <p:origin x="92"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Broadhead" userId="4d8e0faf-1584-439e-a5d6-e4bd8913b038" providerId="ADAL" clId="{6BEFA677-4362-4FBA-87D8-35FB36A90465}"/>
    <pc:docChg chg="custSel addSld modSld">
      <pc:chgData name="Mark Broadhead" userId="4d8e0faf-1584-439e-a5d6-e4bd8913b038" providerId="ADAL" clId="{6BEFA677-4362-4FBA-87D8-35FB36A90465}" dt="2025-10-14T13:17:50.390" v="449" actId="115"/>
      <pc:docMkLst>
        <pc:docMk/>
      </pc:docMkLst>
      <pc:sldChg chg="addSp delSp modSp mod">
        <pc:chgData name="Mark Broadhead" userId="4d8e0faf-1584-439e-a5d6-e4bd8913b038" providerId="ADAL" clId="{6BEFA677-4362-4FBA-87D8-35FB36A90465}" dt="2025-10-13T15:44:32.126" v="27" actId="26606"/>
        <pc:sldMkLst>
          <pc:docMk/>
          <pc:sldMk cId="2946494797" sldId="262"/>
        </pc:sldMkLst>
        <pc:spChg chg="del">
          <ac:chgData name="Mark Broadhead" userId="4d8e0faf-1584-439e-a5d6-e4bd8913b038" providerId="ADAL" clId="{6BEFA677-4362-4FBA-87D8-35FB36A90465}" dt="2025-10-13T15:44:32.126" v="27" actId="26606"/>
          <ac:spMkLst>
            <pc:docMk/>
            <pc:sldMk cId="2946494797" sldId="262"/>
            <ac:spMk id="1031" creationId="{9B7AD9F6-8CE7-4299-8FC6-328F4DCD3FF9}"/>
          </ac:spMkLst>
        </pc:spChg>
        <pc:spChg chg="del">
          <ac:chgData name="Mark Broadhead" userId="4d8e0faf-1584-439e-a5d6-e4bd8913b038" providerId="ADAL" clId="{6BEFA677-4362-4FBA-87D8-35FB36A90465}" dt="2025-10-13T15:44:32.126" v="27" actId="26606"/>
          <ac:spMkLst>
            <pc:docMk/>
            <pc:sldMk cId="2946494797" sldId="262"/>
            <ac:spMk id="1033" creationId="{F49775AF-8896-43EE-92C6-83497D6DC56F}"/>
          </ac:spMkLst>
        </pc:spChg>
        <pc:spChg chg="add">
          <ac:chgData name="Mark Broadhead" userId="4d8e0faf-1584-439e-a5d6-e4bd8913b038" providerId="ADAL" clId="{6BEFA677-4362-4FBA-87D8-35FB36A90465}" dt="2025-10-13T15:44:32.126" v="27" actId="26606"/>
          <ac:spMkLst>
            <pc:docMk/>
            <pc:sldMk cId="2946494797" sldId="262"/>
            <ac:spMk id="1038" creationId="{9B7AD9F6-8CE7-4299-8FC6-328F4DCD3FF9}"/>
          </ac:spMkLst>
        </pc:spChg>
        <pc:spChg chg="add">
          <ac:chgData name="Mark Broadhead" userId="4d8e0faf-1584-439e-a5d6-e4bd8913b038" providerId="ADAL" clId="{6BEFA677-4362-4FBA-87D8-35FB36A90465}" dt="2025-10-13T15:44:32.126" v="27" actId="26606"/>
          <ac:spMkLst>
            <pc:docMk/>
            <pc:sldMk cId="2946494797" sldId="262"/>
            <ac:spMk id="1040" creationId="{F49775AF-8896-43EE-92C6-83497D6DC56F}"/>
          </ac:spMkLst>
        </pc:spChg>
        <pc:picChg chg="add mod">
          <ac:chgData name="Mark Broadhead" userId="4d8e0faf-1584-439e-a5d6-e4bd8913b038" providerId="ADAL" clId="{6BEFA677-4362-4FBA-87D8-35FB36A90465}" dt="2025-10-13T15:44:32.126" v="27" actId="26606"/>
          <ac:picMkLst>
            <pc:docMk/>
            <pc:sldMk cId="2946494797" sldId="262"/>
            <ac:picMk id="3" creationId="{98A4874D-5BAB-8BB1-2B84-9C6DF73FAAF5}"/>
          </ac:picMkLst>
        </pc:picChg>
        <pc:picChg chg="del">
          <ac:chgData name="Mark Broadhead" userId="4d8e0faf-1584-439e-a5d6-e4bd8913b038" providerId="ADAL" clId="{6BEFA677-4362-4FBA-87D8-35FB36A90465}" dt="2025-10-13T15:35:52.847" v="25" actId="478"/>
          <ac:picMkLst>
            <pc:docMk/>
            <pc:sldMk cId="2946494797" sldId="262"/>
            <ac:picMk id="1026" creationId="{0AFDC5E6-66C9-61A6-5C11-F635B2F4A4A7}"/>
          </ac:picMkLst>
        </pc:picChg>
      </pc:sldChg>
      <pc:sldChg chg="modSp mod">
        <pc:chgData name="Mark Broadhead" userId="4d8e0faf-1584-439e-a5d6-e4bd8913b038" providerId="ADAL" clId="{6BEFA677-4362-4FBA-87D8-35FB36A90465}" dt="2025-10-13T15:47:28.074" v="91" actId="115"/>
        <pc:sldMkLst>
          <pc:docMk/>
          <pc:sldMk cId="2041495206" sldId="268"/>
        </pc:sldMkLst>
        <pc:spChg chg="mod">
          <ac:chgData name="Mark Broadhead" userId="4d8e0faf-1584-439e-a5d6-e4bd8913b038" providerId="ADAL" clId="{6BEFA677-4362-4FBA-87D8-35FB36A90465}" dt="2025-10-13T15:47:28.074" v="91" actId="115"/>
          <ac:spMkLst>
            <pc:docMk/>
            <pc:sldMk cId="2041495206" sldId="268"/>
            <ac:spMk id="3" creationId="{5BF6DB6B-432E-8171-6568-DEA1D5E66D8F}"/>
          </ac:spMkLst>
        </pc:spChg>
      </pc:sldChg>
      <pc:sldChg chg="modSp mod">
        <pc:chgData name="Mark Broadhead" userId="4d8e0faf-1584-439e-a5d6-e4bd8913b038" providerId="ADAL" clId="{6BEFA677-4362-4FBA-87D8-35FB36A90465}" dt="2025-10-13T15:47:47.449" v="95" actId="113"/>
        <pc:sldMkLst>
          <pc:docMk/>
          <pc:sldMk cId="1646664183" sldId="269"/>
        </pc:sldMkLst>
        <pc:spChg chg="mod">
          <ac:chgData name="Mark Broadhead" userId="4d8e0faf-1584-439e-a5d6-e4bd8913b038" providerId="ADAL" clId="{6BEFA677-4362-4FBA-87D8-35FB36A90465}" dt="2025-10-13T15:47:47.449" v="95" actId="113"/>
          <ac:spMkLst>
            <pc:docMk/>
            <pc:sldMk cId="1646664183" sldId="269"/>
            <ac:spMk id="3" creationId="{F4923C36-41CE-D5B4-E62B-03D42022CDA9}"/>
          </ac:spMkLst>
        </pc:spChg>
      </pc:sldChg>
      <pc:sldChg chg="modSp mod">
        <pc:chgData name="Mark Broadhead" userId="4d8e0faf-1584-439e-a5d6-e4bd8913b038" providerId="ADAL" clId="{6BEFA677-4362-4FBA-87D8-35FB36A90465}" dt="2025-10-13T15:45:19.034" v="86" actId="20577"/>
        <pc:sldMkLst>
          <pc:docMk/>
          <pc:sldMk cId="1425376528" sldId="272"/>
        </pc:sldMkLst>
        <pc:spChg chg="mod">
          <ac:chgData name="Mark Broadhead" userId="4d8e0faf-1584-439e-a5d6-e4bd8913b038" providerId="ADAL" clId="{6BEFA677-4362-4FBA-87D8-35FB36A90465}" dt="2025-10-13T15:45:19.034" v="86" actId="20577"/>
          <ac:spMkLst>
            <pc:docMk/>
            <pc:sldMk cId="1425376528" sldId="272"/>
            <ac:spMk id="3" creationId="{982A4C77-7EF9-1A53-C7D7-F7779CD4042F}"/>
          </ac:spMkLst>
        </pc:spChg>
      </pc:sldChg>
      <pc:sldChg chg="modSp mod">
        <pc:chgData name="Mark Broadhead" userId="4d8e0faf-1584-439e-a5d6-e4bd8913b038" providerId="ADAL" clId="{6BEFA677-4362-4FBA-87D8-35FB36A90465}" dt="2025-10-13T14:42:49.519" v="24" actId="20577"/>
        <pc:sldMkLst>
          <pc:docMk/>
          <pc:sldMk cId="3907973094" sldId="275"/>
        </pc:sldMkLst>
        <pc:spChg chg="mod">
          <ac:chgData name="Mark Broadhead" userId="4d8e0faf-1584-439e-a5d6-e4bd8913b038" providerId="ADAL" clId="{6BEFA677-4362-4FBA-87D8-35FB36A90465}" dt="2025-10-13T14:42:49.519" v="24" actId="20577"/>
          <ac:spMkLst>
            <pc:docMk/>
            <pc:sldMk cId="3907973094" sldId="275"/>
            <ac:spMk id="3" creationId="{6925A0D1-A456-BEB5-C1EF-4FD6E271D239}"/>
          </ac:spMkLst>
        </pc:spChg>
      </pc:sldChg>
      <pc:sldChg chg="modSp new mod">
        <pc:chgData name="Mark Broadhead" userId="4d8e0faf-1584-439e-a5d6-e4bd8913b038" providerId="ADAL" clId="{6BEFA677-4362-4FBA-87D8-35FB36A90465}" dt="2025-10-14T13:17:50.390" v="449" actId="115"/>
        <pc:sldMkLst>
          <pc:docMk/>
          <pc:sldMk cId="2254828841" sldId="276"/>
        </pc:sldMkLst>
        <pc:spChg chg="mod">
          <ac:chgData name="Mark Broadhead" userId="4d8e0faf-1584-439e-a5d6-e4bd8913b038" providerId="ADAL" clId="{6BEFA677-4362-4FBA-87D8-35FB36A90465}" dt="2025-10-14T13:17:50.390" v="449" actId="115"/>
          <ac:spMkLst>
            <pc:docMk/>
            <pc:sldMk cId="2254828841" sldId="276"/>
            <ac:spMk id="2" creationId="{B6549CBB-4366-ACEB-B4D3-30232FDDC8BC}"/>
          </ac:spMkLst>
        </pc:spChg>
        <pc:spChg chg="mod">
          <ac:chgData name="Mark Broadhead" userId="4d8e0faf-1584-439e-a5d6-e4bd8913b038" providerId="ADAL" clId="{6BEFA677-4362-4FBA-87D8-35FB36A90465}" dt="2025-10-14T13:17:39.798" v="447" actId="20577"/>
          <ac:spMkLst>
            <pc:docMk/>
            <pc:sldMk cId="2254828841" sldId="276"/>
            <ac:spMk id="3" creationId="{8D5B0471-5904-95D8-94CB-26C5CC23BC2C}"/>
          </ac:spMkLst>
        </pc:spChg>
      </pc:sldChg>
    </pc:docChg>
  </pc:docChgLst>
  <pc:docChgLst>
    <pc:chgData name="Mark Broadhead" userId="4d8e0faf-1584-439e-a5d6-e4bd8913b038" providerId="ADAL" clId="{D87225F5-FE6A-4DA1-B502-769D492C3805}"/>
    <pc:docChg chg="custSel addSld delSld modSld">
      <pc:chgData name="Mark Broadhead" userId="4d8e0faf-1584-439e-a5d6-e4bd8913b038" providerId="ADAL" clId="{D87225F5-FE6A-4DA1-B502-769D492C3805}" dt="2023-10-27T12:05:56.004" v="282" actId="115"/>
      <pc:docMkLst>
        <pc:docMk/>
      </pc:docMkLst>
      <pc:sldChg chg="modSp mod">
        <pc:chgData name="Mark Broadhead" userId="4d8e0faf-1584-439e-a5d6-e4bd8913b038" providerId="ADAL" clId="{D87225F5-FE6A-4DA1-B502-769D492C3805}" dt="2023-10-27T12:05:56.004" v="282" actId="115"/>
        <pc:sldMkLst>
          <pc:docMk/>
          <pc:sldMk cId="1141486926" sldId="266"/>
        </pc:sldMkLst>
      </pc:sldChg>
      <pc:sldChg chg="new del">
        <pc:chgData name="Mark Broadhead" userId="4d8e0faf-1584-439e-a5d6-e4bd8913b038" providerId="ADAL" clId="{D87225F5-FE6A-4DA1-B502-769D492C3805}" dt="2023-10-27T12:03:26.218" v="1" actId="47"/>
        <pc:sldMkLst>
          <pc:docMk/>
          <pc:sldMk cId="2714377531" sldId="275"/>
        </pc:sldMkLst>
      </pc:sldChg>
      <pc:sldChg chg="modSp add mod">
        <pc:chgData name="Mark Broadhead" userId="4d8e0faf-1584-439e-a5d6-e4bd8913b038" providerId="ADAL" clId="{D87225F5-FE6A-4DA1-B502-769D492C3805}" dt="2023-10-27T12:05:33.480" v="280" actId="20577"/>
        <pc:sldMkLst>
          <pc:docMk/>
          <pc:sldMk cId="3907973094" sldId="275"/>
        </pc:sldMkLst>
      </pc:sldChg>
    </pc:docChg>
  </pc:docChgLst>
  <pc:docChgLst>
    <pc:chgData name="Mark Broadhead" userId="4d8e0faf-1584-439e-a5d6-e4bd8913b038" providerId="ADAL" clId="{7E2CC68A-4874-4DA1-B15B-D07FA34F62B7}"/>
    <pc:docChg chg="modSld">
      <pc:chgData name="Mark Broadhead" userId="4d8e0faf-1584-439e-a5d6-e4bd8913b038" providerId="ADAL" clId="{7E2CC68A-4874-4DA1-B15B-D07FA34F62B7}" dt="2025-02-04T10:48:20.270" v="319" actId="20577"/>
      <pc:docMkLst>
        <pc:docMk/>
      </pc:docMkLst>
      <pc:sldChg chg="modSp mod">
        <pc:chgData name="Mark Broadhead" userId="4d8e0faf-1584-439e-a5d6-e4bd8913b038" providerId="ADAL" clId="{7E2CC68A-4874-4DA1-B15B-D07FA34F62B7}" dt="2025-02-04T10:42:58.165" v="130" actId="20577"/>
        <pc:sldMkLst>
          <pc:docMk/>
          <pc:sldMk cId="1520400423" sldId="257"/>
        </pc:sldMkLst>
      </pc:sldChg>
      <pc:sldChg chg="modSp mod">
        <pc:chgData name="Mark Broadhead" userId="4d8e0faf-1584-439e-a5d6-e4bd8913b038" providerId="ADAL" clId="{7E2CC68A-4874-4DA1-B15B-D07FA34F62B7}" dt="2025-02-04T10:47:16.889" v="306" actId="20577"/>
        <pc:sldMkLst>
          <pc:docMk/>
          <pc:sldMk cId="2723709932" sldId="258"/>
        </pc:sldMkLst>
      </pc:sldChg>
      <pc:sldChg chg="modSp mod">
        <pc:chgData name="Mark Broadhead" userId="4d8e0faf-1584-439e-a5d6-e4bd8913b038" providerId="ADAL" clId="{7E2CC68A-4874-4DA1-B15B-D07FA34F62B7}" dt="2025-02-04T10:47:55.972" v="308" actId="113"/>
        <pc:sldMkLst>
          <pc:docMk/>
          <pc:sldMk cId="2830262709" sldId="260"/>
        </pc:sldMkLst>
      </pc:sldChg>
      <pc:sldChg chg="modSp mod">
        <pc:chgData name="Mark Broadhead" userId="4d8e0faf-1584-439e-a5d6-e4bd8913b038" providerId="ADAL" clId="{7E2CC68A-4874-4DA1-B15B-D07FA34F62B7}" dt="2025-02-04T10:48:20.270" v="319" actId="20577"/>
        <pc:sldMkLst>
          <pc:docMk/>
          <pc:sldMk cId="1425376528" sldId="272"/>
        </pc:sldMkLst>
      </pc:sldChg>
    </pc:docChg>
  </pc:docChgLst>
  <pc:docChgLst>
    <pc:chgData name="Mark Broadhead" userId="4d8e0faf-1584-439e-a5d6-e4bd8913b038" providerId="ADAL" clId="{CE3F0EEF-FB95-4138-A159-5680A36B1C53}"/>
    <pc:docChg chg="undo custSel addSld modSld">
      <pc:chgData name="Mark Broadhead" userId="4d8e0faf-1584-439e-a5d6-e4bd8913b038" providerId="ADAL" clId="{CE3F0EEF-FB95-4138-A159-5680A36B1C53}" dt="2023-09-22T14:01:36.564" v="4230" actId="113"/>
      <pc:docMkLst>
        <pc:docMk/>
      </pc:docMkLst>
      <pc:sldChg chg="addSp modSp mod setBg">
        <pc:chgData name="Mark Broadhead" userId="4d8e0faf-1584-439e-a5d6-e4bd8913b038" providerId="ADAL" clId="{CE3F0EEF-FB95-4138-A159-5680A36B1C53}" dt="2023-09-22T13:59:18.706" v="4192" actId="115"/>
        <pc:sldMkLst>
          <pc:docMk/>
          <pc:sldMk cId="108505600" sldId="256"/>
        </pc:sldMkLst>
      </pc:sldChg>
      <pc:sldChg chg="addSp modSp mod setBg">
        <pc:chgData name="Mark Broadhead" userId="4d8e0faf-1584-439e-a5d6-e4bd8913b038" providerId="ADAL" clId="{CE3F0EEF-FB95-4138-A159-5680A36B1C53}" dt="2023-09-22T13:59:13.166" v="4190" actId="113"/>
        <pc:sldMkLst>
          <pc:docMk/>
          <pc:sldMk cId="1520400423" sldId="257"/>
        </pc:sldMkLst>
      </pc:sldChg>
      <pc:sldChg chg="addSp modSp mod setBg">
        <pc:chgData name="Mark Broadhead" userId="4d8e0faf-1584-439e-a5d6-e4bd8913b038" providerId="ADAL" clId="{CE3F0EEF-FB95-4138-A159-5680A36B1C53}" dt="2023-09-22T13:59:04.849" v="4186" actId="113"/>
        <pc:sldMkLst>
          <pc:docMk/>
          <pc:sldMk cId="2723709932" sldId="258"/>
        </pc:sldMkLst>
      </pc:sldChg>
      <pc:sldChg chg="addSp modSp mod setBg">
        <pc:chgData name="Mark Broadhead" userId="4d8e0faf-1584-439e-a5d6-e4bd8913b038" providerId="ADAL" clId="{CE3F0EEF-FB95-4138-A159-5680A36B1C53}" dt="2023-09-22T13:58:56.281" v="4182" actId="113"/>
        <pc:sldMkLst>
          <pc:docMk/>
          <pc:sldMk cId="1007935190" sldId="259"/>
        </pc:sldMkLst>
      </pc:sldChg>
      <pc:sldChg chg="addSp modSp mod setBg">
        <pc:chgData name="Mark Broadhead" userId="4d8e0faf-1584-439e-a5d6-e4bd8913b038" providerId="ADAL" clId="{CE3F0EEF-FB95-4138-A159-5680A36B1C53}" dt="2023-09-22T13:58:50.454" v="4181" actId="113"/>
        <pc:sldMkLst>
          <pc:docMk/>
          <pc:sldMk cId="2830262709" sldId="260"/>
        </pc:sldMkLst>
      </pc:sldChg>
      <pc:sldChg chg="addSp modSp mod setBg">
        <pc:chgData name="Mark Broadhead" userId="4d8e0faf-1584-439e-a5d6-e4bd8913b038" providerId="ADAL" clId="{CE3F0EEF-FB95-4138-A159-5680A36B1C53}" dt="2023-09-22T13:58:45.362" v="4180" actId="113"/>
        <pc:sldMkLst>
          <pc:docMk/>
          <pc:sldMk cId="1259878808" sldId="261"/>
        </pc:sldMkLst>
      </pc:sldChg>
      <pc:sldChg chg="addSp delSp modSp mod setBg">
        <pc:chgData name="Mark Broadhead" userId="4d8e0faf-1584-439e-a5d6-e4bd8913b038" providerId="ADAL" clId="{CE3F0EEF-FB95-4138-A159-5680A36B1C53}" dt="2023-09-22T13:58:37.149" v="4179" actId="113"/>
        <pc:sldMkLst>
          <pc:docMk/>
          <pc:sldMk cId="2946494797" sldId="262"/>
        </pc:sldMkLst>
      </pc:sldChg>
      <pc:sldChg chg="addSp delSp modSp mod setBg">
        <pc:chgData name="Mark Broadhead" userId="4d8e0faf-1584-439e-a5d6-e4bd8913b038" providerId="ADAL" clId="{CE3F0EEF-FB95-4138-A159-5680A36B1C53}" dt="2023-09-22T13:58:31.101" v="4178" actId="113"/>
        <pc:sldMkLst>
          <pc:docMk/>
          <pc:sldMk cId="2717924751" sldId="263"/>
        </pc:sldMkLst>
      </pc:sldChg>
      <pc:sldChg chg="addSp modSp mod setBg">
        <pc:chgData name="Mark Broadhead" userId="4d8e0faf-1584-439e-a5d6-e4bd8913b038" providerId="ADAL" clId="{CE3F0EEF-FB95-4138-A159-5680A36B1C53}" dt="2023-09-22T13:58:19.244" v="4172" actId="403"/>
        <pc:sldMkLst>
          <pc:docMk/>
          <pc:sldMk cId="421398483" sldId="264"/>
        </pc:sldMkLst>
      </pc:sldChg>
      <pc:sldChg chg="addSp modSp mod setBg">
        <pc:chgData name="Mark Broadhead" userId="4d8e0faf-1584-439e-a5d6-e4bd8913b038" providerId="ADAL" clId="{CE3F0EEF-FB95-4138-A159-5680A36B1C53}" dt="2023-09-22T13:57:51.692" v="4141" actId="113"/>
        <pc:sldMkLst>
          <pc:docMk/>
          <pc:sldMk cId="563826005" sldId="265"/>
        </pc:sldMkLst>
      </pc:sldChg>
      <pc:sldChg chg="addSp modSp mod setBg">
        <pc:chgData name="Mark Broadhead" userId="4d8e0faf-1584-439e-a5d6-e4bd8913b038" providerId="ADAL" clId="{CE3F0EEF-FB95-4138-A159-5680A36B1C53}" dt="2023-09-22T13:52:53.885" v="4050" actId="26606"/>
        <pc:sldMkLst>
          <pc:docMk/>
          <pc:sldMk cId="1141486926" sldId="266"/>
        </pc:sldMkLst>
      </pc:sldChg>
      <pc:sldChg chg="addSp modSp mod setBg">
        <pc:chgData name="Mark Broadhead" userId="4d8e0faf-1584-439e-a5d6-e4bd8913b038" providerId="ADAL" clId="{CE3F0EEF-FB95-4138-A159-5680A36B1C53}" dt="2023-09-22T13:54:25.150" v="4068" actId="26606"/>
        <pc:sldMkLst>
          <pc:docMk/>
          <pc:sldMk cId="3716987163" sldId="267"/>
        </pc:sldMkLst>
      </pc:sldChg>
      <pc:sldChg chg="addSp modSp new mod setBg">
        <pc:chgData name="Mark Broadhead" userId="4d8e0faf-1584-439e-a5d6-e4bd8913b038" providerId="ADAL" clId="{CE3F0EEF-FB95-4138-A159-5680A36B1C53}" dt="2023-09-22T13:57:43.191" v="4137" actId="403"/>
        <pc:sldMkLst>
          <pc:docMk/>
          <pc:sldMk cId="2041495206" sldId="268"/>
        </pc:sldMkLst>
      </pc:sldChg>
      <pc:sldChg chg="addSp modSp new mod setBg">
        <pc:chgData name="Mark Broadhead" userId="4d8e0faf-1584-439e-a5d6-e4bd8913b038" providerId="ADAL" clId="{CE3F0EEF-FB95-4138-A159-5680A36B1C53}" dt="2023-09-22T13:57:31.745" v="4133" actId="113"/>
        <pc:sldMkLst>
          <pc:docMk/>
          <pc:sldMk cId="1646664183" sldId="269"/>
        </pc:sldMkLst>
      </pc:sldChg>
      <pc:sldChg chg="addSp delSp modSp new mod setBg modClrScheme chgLayout">
        <pc:chgData name="Mark Broadhead" userId="4d8e0faf-1584-439e-a5d6-e4bd8913b038" providerId="ADAL" clId="{CE3F0EEF-FB95-4138-A159-5680A36B1C53}" dt="2023-09-22T13:57:20.817" v="4129" actId="14100"/>
        <pc:sldMkLst>
          <pc:docMk/>
          <pc:sldMk cId="2851211917" sldId="270"/>
        </pc:sldMkLst>
      </pc:sldChg>
      <pc:sldChg chg="addSp delSp modSp new mod setBg modClrScheme chgLayout">
        <pc:chgData name="Mark Broadhead" userId="4d8e0faf-1584-439e-a5d6-e4bd8913b038" providerId="ADAL" clId="{CE3F0EEF-FB95-4138-A159-5680A36B1C53}" dt="2023-09-22T13:56:46.186" v="4106" actId="122"/>
        <pc:sldMkLst>
          <pc:docMk/>
          <pc:sldMk cId="336261554" sldId="271"/>
        </pc:sldMkLst>
      </pc:sldChg>
      <pc:sldChg chg="addSp modSp new mod setBg">
        <pc:chgData name="Mark Broadhead" userId="4d8e0faf-1584-439e-a5d6-e4bd8913b038" providerId="ADAL" clId="{CE3F0EEF-FB95-4138-A159-5680A36B1C53}" dt="2023-09-22T13:54:50.703" v="4069" actId="26606"/>
        <pc:sldMkLst>
          <pc:docMk/>
          <pc:sldMk cId="1425376528" sldId="272"/>
        </pc:sldMkLst>
      </pc:sldChg>
      <pc:sldChg chg="addSp modSp new mod setBg">
        <pc:chgData name="Mark Broadhead" userId="4d8e0faf-1584-439e-a5d6-e4bd8913b038" providerId="ADAL" clId="{CE3F0EEF-FB95-4138-A159-5680A36B1C53}" dt="2023-09-22T13:56:32.758" v="4100" actId="403"/>
        <pc:sldMkLst>
          <pc:docMk/>
          <pc:sldMk cId="3769406800" sldId="273"/>
        </pc:sldMkLst>
      </pc:sldChg>
      <pc:sldChg chg="addSp delSp modSp new mod setBg modClrScheme chgLayout">
        <pc:chgData name="Mark Broadhead" userId="4d8e0faf-1584-439e-a5d6-e4bd8913b038" providerId="ADAL" clId="{CE3F0EEF-FB95-4138-A159-5680A36B1C53}" dt="2023-09-22T14:01:36.564" v="4230" actId="113"/>
        <pc:sldMkLst>
          <pc:docMk/>
          <pc:sldMk cId="771467790" sldId="274"/>
        </pc:sldMkLst>
      </pc:sldChg>
    </pc:docChg>
  </pc:docChgLst>
  <pc:docChgLst>
    <pc:chgData name="Mark Broadhead" userId="4d8e0faf-1584-439e-a5d6-e4bd8913b038" providerId="ADAL" clId="{471FCE32-78E0-4D51-9ADD-85280702444B}"/>
    <pc:docChg chg="modSld">
      <pc:chgData name="Mark Broadhead" userId="4d8e0faf-1584-439e-a5d6-e4bd8913b038" providerId="ADAL" clId="{471FCE32-78E0-4D51-9ADD-85280702444B}" dt="2025-01-09T11:56:20.366" v="1" actId="313"/>
      <pc:docMkLst>
        <pc:docMk/>
      </pc:docMkLst>
      <pc:sldChg chg="modSp">
        <pc:chgData name="Mark Broadhead" userId="4d8e0faf-1584-439e-a5d6-e4bd8913b038" providerId="ADAL" clId="{471FCE32-78E0-4D51-9ADD-85280702444B}" dt="2025-01-09T11:56:20.366" v="1" actId="313"/>
        <pc:sldMkLst>
          <pc:docMk/>
          <pc:sldMk cId="336261554" sldId="27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522ECF-14AD-4EF4-9CBD-2C51DAEF130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A1E76B5-E13B-4156-953D-AD3A4F04AAF4}">
      <dgm:prSet/>
      <dgm:spPr/>
      <dgm:t>
        <a:bodyPr/>
        <a:lstStyle/>
        <a:p>
          <a:r>
            <a:rPr lang="en-GB"/>
            <a:t>Talk normally and politely (imagine you are doing this for your managers manager).</a:t>
          </a:r>
          <a:endParaRPr lang="en-US"/>
        </a:p>
      </dgm:t>
    </dgm:pt>
    <dgm:pt modelId="{AAA3A13B-261B-48A8-BC71-C3672045F436}" type="parTrans" cxnId="{37A868B9-B444-4A3E-8E69-AB91C0EAD010}">
      <dgm:prSet/>
      <dgm:spPr/>
      <dgm:t>
        <a:bodyPr/>
        <a:lstStyle/>
        <a:p>
          <a:endParaRPr lang="en-US"/>
        </a:p>
      </dgm:t>
    </dgm:pt>
    <dgm:pt modelId="{8A6F6351-4A74-43BD-BD59-91248299E264}" type="sibTrans" cxnId="{37A868B9-B444-4A3E-8E69-AB91C0EAD010}">
      <dgm:prSet/>
      <dgm:spPr/>
      <dgm:t>
        <a:bodyPr/>
        <a:lstStyle/>
        <a:p>
          <a:endParaRPr lang="en-US"/>
        </a:p>
      </dgm:t>
    </dgm:pt>
    <dgm:pt modelId="{606B7B8C-17A8-4B1A-A1E4-F198218DDE06}">
      <dgm:prSet/>
      <dgm:spPr/>
      <dgm:t>
        <a:bodyPr/>
        <a:lstStyle/>
        <a:p>
          <a:r>
            <a:rPr lang="en-GB"/>
            <a:t>Don’t rush - you put the work in so allow your speech to show it off.</a:t>
          </a:r>
          <a:endParaRPr lang="en-US"/>
        </a:p>
      </dgm:t>
    </dgm:pt>
    <dgm:pt modelId="{62FC512E-6B46-4D1E-BAB0-2B1381983A81}" type="parTrans" cxnId="{E0AA9BA4-9F0D-488D-9542-7BDDD8B8D930}">
      <dgm:prSet/>
      <dgm:spPr/>
      <dgm:t>
        <a:bodyPr/>
        <a:lstStyle/>
        <a:p>
          <a:endParaRPr lang="en-US"/>
        </a:p>
      </dgm:t>
    </dgm:pt>
    <dgm:pt modelId="{E42E5AC8-D71B-4DEF-A1D7-1F97D1A8E842}" type="sibTrans" cxnId="{E0AA9BA4-9F0D-488D-9542-7BDDD8B8D930}">
      <dgm:prSet/>
      <dgm:spPr/>
      <dgm:t>
        <a:bodyPr/>
        <a:lstStyle/>
        <a:p>
          <a:endParaRPr lang="en-US"/>
        </a:p>
      </dgm:t>
    </dgm:pt>
    <dgm:pt modelId="{5CF611D4-6497-42BD-9554-AAD7EDA8964E}">
      <dgm:prSet/>
      <dgm:spPr/>
      <dgm:t>
        <a:bodyPr/>
        <a:lstStyle/>
        <a:p>
          <a:r>
            <a:rPr lang="en-GB" dirty="0"/>
            <a:t>Er, um, erm, eh, huh, </a:t>
          </a:r>
          <a:r>
            <a:rPr lang="en-GB" dirty="0" err="1"/>
            <a:t>ooo</a:t>
          </a:r>
          <a:r>
            <a:rPr lang="en-GB"/>
            <a:t>, ah and any other verbalisation not part of the King’s English is risky</a:t>
          </a:r>
          <a:endParaRPr lang="en-US" dirty="0"/>
        </a:p>
      </dgm:t>
    </dgm:pt>
    <dgm:pt modelId="{A3053B87-7960-468C-906E-7882667C24D4}" type="parTrans" cxnId="{9246D224-4E39-4EF3-B223-A9D06EC80603}">
      <dgm:prSet/>
      <dgm:spPr/>
      <dgm:t>
        <a:bodyPr/>
        <a:lstStyle/>
        <a:p>
          <a:endParaRPr lang="en-US"/>
        </a:p>
      </dgm:t>
    </dgm:pt>
    <dgm:pt modelId="{C1CE7D46-7F5F-4ED3-86AA-DC083B4A643A}" type="sibTrans" cxnId="{9246D224-4E39-4EF3-B223-A9D06EC80603}">
      <dgm:prSet/>
      <dgm:spPr/>
      <dgm:t>
        <a:bodyPr/>
        <a:lstStyle/>
        <a:p>
          <a:endParaRPr lang="en-US"/>
        </a:p>
      </dgm:t>
    </dgm:pt>
    <dgm:pt modelId="{D564F1CC-E28C-4A0F-9FDD-A51994298279}">
      <dgm:prSet/>
      <dgm:spPr/>
      <dgm:t>
        <a:bodyPr/>
        <a:lstStyle/>
        <a:p>
          <a:r>
            <a:rPr lang="en-GB"/>
            <a:t>Shows lack of preparation if done too much</a:t>
          </a:r>
          <a:endParaRPr lang="en-US"/>
        </a:p>
      </dgm:t>
    </dgm:pt>
    <dgm:pt modelId="{5D33D60C-399C-4CD3-8945-00EBED4F7812}" type="parTrans" cxnId="{5A8B564C-0B0A-475C-882F-6842F7187B2F}">
      <dgm:prSet/>
      <dgm:spPr/>
      <dgm:t>
        <a:bodyPr/>
        <a:lstStyle/>
        <a:p>
          <a:endParaRPr lang="en-US"/>
        </a:p>
      </dgm:t>
    </dgm:pt>
    <dgm:pt modelId="{C1A24C9C-5462-4B2B-9E6B-505C1EB4F79D}" type="sibTrans" cxnId="{5A8B564C-0B0A-475C-882F-6842F7187B2F}">
      <dgm:prSet/>
      <dgm:spPr/>
      <dgm:t>
        <a:bodyPr/>
        <a:lstStyle/>
        <a:p>
          <a:endParaRPr lang="en-US"/>
        </a:p>
      </dgm:t>
    </dgm:pt>
    <dgm:pt modelId="{8041A29D-4A16-4A24-A31A-537F3170F4FA}">
      <dgm:prSet/>
      <dgm:spPr/>
      <dgm:t>
        <a:bodyPr/>
        <a:lstStyle/>
        <a:p>
          <a:r>
            <a:rPr lang="en-GB"/>
            <a:t>Shows lack of understanding</a:t>
          </a:r>
          <a:endParaRPr lang="en-US"/>
        </a:p>
      </dgm:t>
    </dgm:pt>
    <dgm:pt modelId="{AE8326EB-E271-42AD-AE9A-ED9F7D695454}" type="parTrans" cxnId="{04B75FB8-F1A1-43CA-9354-B6A72B7D362F}">
      <dgm:prSet/>
      <dgm:spPr/>
      <dgm:t>
        <a:bodyPr/>
        <a:lstStyle/>
        <a:p>
          <a:endParaRPr lang="en-US"/>
        </a:p>
      </dgm:t>
    </dgm:pt>
    <dgm:pt modelId="{4E75FAFD-1617-45F8-8651-0B3E11BB6595}" type="sibTrans" cxnId="{04B75FB8-F1A1-43CA-9354-B6A72B7D362F}">
      <dgm:prSet/>
      <dgm:spPr/>
      <dgm:t>
        <a:bodyPr/>
        <a:lstStyle/>
        <a:p>
          <a:endParaRPr lang="en-US"/>
        </a:p>
      </dgm:t>
    </dgm:pt>
    <dgm:pt modelId="{B56AE210-EA89-4BF9-BDDD-C493AD6A5D20}">
      <dgm:prSet/>
      <dgm:spPr/>
      <dgm:t>
        <a:bodyPr/>
        <a:lstStyle/>
        <a:p>
          <a:r>
            <a:rPr lang="en-GB"/>
            <a:t>Shows lack of practice </a:t>
          </a:r>
          <a:endParaRPr lang="en-US"/>
        </a:p>
      </dgm:t>
    </dgm:pt>
    <dgm:pt modelId="{2BA47C9E-C80A-47DC-87E9-6094654C8A62}" type="parTrans" cxnId="{FF33B736-BC32-4E4A-83CD-523F819F4349}">
      <dgm:prSet/>
      <dgm:spPr/>
      <dgm:t>
        <a:bodyPr/>
        <a:lstStyle/>
        <a:p>
          <a:endParaRPr lang="en-US"/>
        </a:p>
      </dgm:t>
    </dgm:pt>
    <dgm:pt modelId="{B52E8397-1BE9-4320-82C9-562202FF9265}" type="sibTrans" cxnId="{FF33B736-BC32-4E4A-83CD-523F819F4349}">
      <dgm:prSet/>
      <dgm:spPr/>
      <dgm:t>
        <a:bodyPr/>
        <a:lstStyle/>
        <a:p>
          <a:endParaRPr lang="en-US"/>
        </a:p>
      </dgm:t>
    </dgm:pt>
    <dgm:pt modelId="{EED43575-AF7E-44A3-84D4-08E2478F7E82}">
      <dgm:prSet/>
      <dgm:spPr/>
      <dgm:t>
        <a:bodyPr/>
        <a:lstStyle/>
        <a:p>
          <a:r>
            <a:rPr lang="en-GB"/>
            <a:t>REMEMBER: we all do this naturally, don’t concentrate on “not doing it”, practice what you are going to say.</a:t>
          </a:r>
          <a:endParaRPr lang="en-US"/>
        </a:p>
      </dgm:t>
    </dgm:pt>
    <dgm:pt modelId="{7AC880E8-3D9E-421F-8D8F-31400318AE2D}" type="parTrans" cxnId="{5D832D3B-AE64-4557-9037-F3AA77801800}">
      <dgm:prSet/>
      <dgm:spPr/>
      <dgm:t>
        <a:bodyPr/>
        <a:lstStyle/>
        <a:p>
          <a:endParaRPr lang="en-US"/>
        </a:p>
      </dgm:t>
    </dgm:pt>
    <dgm:pt modelId="{AE88D855-30A5-4AF5-9702-1CAC61800F68}" type="sibTrans" cxnId="{5D832D3B-AE64-4557-9037-F3AA77801800}">
      <dgm:prSet/>
      <dgm:spPr/>
      <dgm:t>
        <a:bodyPr/>
        <a:lstStyle/>
        <a:p>
          <a:endParaRPr lang="en-US"/>
        </a:p>
      </dgm:t>
    </dgm:pt>
    <dgm:pt modelId="{F10B7393-5737-4D9D-9BB3-3D363FB498B4}" type="pres">
      <dgm:prSet presAssocID="{34522ECF-14AD-4EF4-9CBD-2C51DAEF130C}" presName="linear" presStyleCnt="0">
        <dgm:presLayoutVars>
          <dgm:animLvl val="lvl"/>
          <dgm:resizeHandles val="exact"/>
        </dgm:presLayoutVars>
      </dgm:prSet>
      <dgm:spPr/>
    </dgm:pt>
    <dgm:pt modelId="{E3590AE6-BBE4-4988-98B9-9412AA5AA14F}" type="pres">
      <dgm:prSet presAssocID="{EA1E76B5-E13B-4156-953D-AD3A4F04AAF4}" presName="parentText" presStyleLbl="node1" presStyleIdx="0" presStyleCnt="3">
        <dgm:presLayoutVars>
          <dgm:chMax val="0"/>
          <dgm:bulletEnabled val="1"/>
        </dgm:presLayoutVars>
      </dgm:prSet>
      <dgm:spPr/>
    </dgm:pt>
    <dgm:pt modelId="{4DE0B4BC-8574-4BC7-9DD5-FA98F1DE04D7}" type="pres">
      <dgm:prSet presAssocID="{8A6F6351-4A74-43BD-BD59-91248299E264}" presName="spacer" presStyleCnt="0"/>
      <dgm:spPr/>
    </dgm:pt>
    <dgm:pt modelId="{B216C30F-B2DF-4E22-B24F-C2A1D12B2E64}" type="pres">
      <dgm:prSet presAssocID="{606B7B8C-17A8-4B1A-A1E4-F198218DDE06}" presName="parentText" presStyleLbl="node1" presStyleIdx="1" presStyleCnt="3">
        <dgm:presLayoutVars>
          <dgm:chMax val="0"/>
          <dgm:bulletEnabled val="1"/>
        </dgm:presLayoutVars>
      </dgm:prSet>
      <dgm:spPr/>
    </dgm:pt>
    <dgm:pt modelId="{44EBC950-63E7-4D2B-B5E6-FA826B654892}" type="pres">
      <dgm:prSet presAssocID="{E42E5AC8-D71B-4DEF-A1D7-1F97D1A8E842}" presName="spacer" presStyleCnt="0"/>
      <dgm:spPr/>
    </dgm:pt>
    <dgm:pt modelId="{2AB6C300-C262-4FBB-9B6E-650951634F99}" type="pres">
      <dgm:prSet presAssocID="{5CF611D4-6497-42BD-9554-AAD7EDA8964E}" presName="parentText" presStyleLbl="node1" presStyleIdx="2" presStyleCnt="3">
        <dgm:presLayoutVars>
          <dgm:chMax val="0"/>
          <dgm:bulletEnabled val="1"/>
        </dgm:presLayoutVars>
      </dgm:prSet>
      <dgm:spPr/>
    </dgm:pt>
    <dgm:pt modelId="{C63383D2-0D32-4FF6-B219-B8C7366BF5DC}" type="pres">
      <dgm:prSet presAssocID="{5CF611D4-6497-42BD-9554-AAD7EDA8964E}" presName="childText" presStyleLbl="revTx" presStyleIdx="0" presStyleCnt="1">
        <dgm:presLayoutVars>
          <dgm:bulletEnabled val="1"/>
        </dgm:presLayoutVars>
      </dgm:prSet>
      <dgm:spPr/>
    </dgm:pt>
  </dgm:ptLst>
  <dgm:cxnLst>
    <dgm:cxn modelId="{9246D224-4E39-4EF3-B223-A9D06EC80603}" srcId="{34522ECF-14AD-4EF4-9CBD-2C51DAEF130C}" destId="{5CF611D4-6497-42BD-9554-AAD7EDA8964E}" srcOrd="2" destOrd="0" parTransId="{A3053B87-7960-468C-906E-7882667C24D4}" sibTransId="{C1CE7D46-7F5F-4ED3-86AA-DC083B4A643A}"/>
    <dgm:cxn modelId="{D395C133-AD75-4B1B-9269-ADF7A33525FC}" type="presOf" srcId="{D564F1CC-E28C-4A0F-9FDD-A51994298279}" destId="{C63383D2-0D32-4FF6-B219-B8C7366BF5DC}" srcOrd="0" destOrd="0" presId="urn:microsoft.com/office/officeart/2005/8/layout/vList2"/>
    <dgm:cxn modelId="{FF33B736-BC32-4E4A-83CD-523F819F4349}" srcId="{5CF611D4-6497-42BD-9554-AAD7EDA8964E}" destId="{B56AE210-EA89-4BF9-BDDD-C493AD6A5D20}" srcOrd="2" destOrd="0" parTransId="{2BA47C9E-C80A-47DC-87E9-6094654C8A62}" sibTransId="{B52E8397-1BE9-4320-82C9-562202FF9265}"/>
    <dgm:cxn modelId="{5D832D3B-AE64-4557-9037-F3AA77801800}" srcId="{5CF611D4-6497-42BD-9554-AAD7EDA8964E}" destId="{EED43575-AF7E-44A3-84D4-08E2478F7E82}" srcOrd="3" destOrd="0" parTransId="{7AC880E8-3D9E-421F-8D8F-31400318AE2D}" sibTransId="{AE88D855-30A5-4AF5-9702-1CAC61800F68}"/>
    <dgm:cxn modelId="{5A8B564C-0B0A-475C-882F-6842F7187B2F}" srcId="{5CF611D4-6497-42BD-9554-AAD7EDA8964E}" destId="{D564F1CC-E28C-4A0F-9FDD-A51994298279}" srcOrd="0" destOrd="0" parTransId="{5D33D60C-399C-4CD3-8945-00EBED4F7812}" sibTransId="{C1A24C9C-5462-4B2B-9E6B-505C1EB4F79D}"/>
    <dgm:cxn modelId="{F3771458-88C5-431A-9E36-B9E8CD504542}" type="presOf" srcId="{B56AE210-EA89-4BF9-BDDD-C493AD6A5D20}" destId="{C63383D2-0D32-4FF6-B219-B8C7366BF5DC}" srcOrd="0" destOrd="2" presId="urn:microsoft.com/office/officeart/2005/8/layout/vList2"/>
    <dgm:cxn modelId="{AAA3FA5A-BFDD-4F8E-84F0-23963F84A1E3}" type="presOf" srcId="{EED43575-AF7E-44A3-84D4-08E2478F7E82}" destId="{C63383D2-0D32-4FF6-B219-B8C7366BF5DC}" srcOrd="0" destOrd="3" presId="urn:microsoft.com/office/officeart/2005/8/layout/vList2"/>
    <dgm:cxn modelId="{1101857C-6A10-48E8-88E8-78ED3DE63FDC}" type="presOf" srcId="{5CF611D4-6497-42BD-9554-AAD7EDA8964E}" destId="{2AB6C300-C262-4FBB-9B6E-650951634F99}" srcOrd="0" destOrd="0" presId="urn:microsoft.com/office/officeart/2005/8/layout/vList2"/>
    <dgm:cxn modelId="{A635E981-FFF9-4E8C-B52A-B625B58606AC}" type="presOf" srcId="{EA1E76B5-E13B-4156-953D-AD3A4F04AAF4}" destId="{E3590AE6-BBE4-4988-98B9-9412AA5AA14F}" srcOrd="0" destOrd="0" presId="urn:microsoft.com/office/officeart/2005/8/layout/vList2"/>
    <dgm:cxn modelId="{D32B4896-292A-41EE-A4B0-74DE5E121FF8}" type="presOf" srcId="{8041A29D-4A16-4A24-A31A-537F3170F4FA}" destId="{C63383D2-0D32-4FF6-B219-B8C7366BF5DC}" srcOrd="0" destOrd="1" presId="urn:microsoft.com/office/officeart/2005/8/layout/vList2"/>
    <dgm:cxn modelId="{E0AA9BA4-9F0D-488D-9542-7BDDD8B8D930}" srcId="{34522ECF-14AD-4EF4-9CBD-2C51DAEF130C}" destId="{606B7B8C-17A8-4B1A-A1E4-F198218DDE06}" srcOrd="1" destOrd="0" parTransId="{62FC512E-6B46-4D1E-BAB0-2B1381983A81}" sibTransId="{E42E5AC8-D71B-4DEF-A1D7-1F97D1A8E842}"/>
    <dgm:cxn modelId="{4F1F45B6-BEB8-4FBB-B0DE-F1AD8BBB21F6}" type="presOf" srcId="{34522ECF-14AD-4EF4-9CBD-2C51DAEF130C}" destId="{F10B7393-5737-4D9D-9BB3-3D363FB498B4}" srcOrd="0" destOrd="0" presId="urn:microsoft.com/office/officeart/2005/8/layout/vList2"/>
    <dgm:cxn modelId="{04B75FB8-F1A1-43CA-9354-B6A72B7D362F}" srcId="{5CF611D4-6497-42BD-9554-AAD7EDA8964E}" destId="{8041A29D-4A16-4A24-A31A-537F3170F4FA}" srcOrd="1" destOrd="0" parTransId="{AE8326EB-E271-42AD-AE9A-ED9F7D695454}" sibTransId="{4E75FAFD-1617-45F8-8651-0B3E11BB6595}"/>
    <dgm:cxn modelId="{37A868B9-B444-4A3E-8E69-AB91C0EAD010}" srcId="{34522ECF-14AD-4EF4-9CBD-2C51DAEF130C}" destId="{EA1E76B5-E13B-4156-953D-AD3A4F04AAF4}" srcOrd="0" destOrd="0" parTransId="{AAA3A13B-261B-48A8-BC71-C3672045F436}" sibTransId="{8A6F6351-4A74-43BD-BD59-91248299E264}"/>
    <dgm:cxn modelId="{010A66D9-42A5-4B3C-8A13-A0229A88EB67}" type="presOf" srcId="{606B7B8C-17A8-4B1A-A1E4-F198218DDE06}" destId="{B216C30F-B2DF-4E22-B24F-C2A1D12B2E64}" srcOrd="0" destOrd="0" presId="urn:microsoft.com/office/officeart/2005/8/layout/vList2"/>
    <dgm:cxn modelId="{A682B268-F8DD-42D4-BC37-1EE34ED6AF60}" type="presParOf" srcId="{F10B7393-5737-4D9D-9BB3-3D363FB498B4}" destId="{E3590AE6-BBE4-4988-98B9-9412AA5AA14F}" srcOrd="0" destOrd="0" presId="urn:microsoft.com/office/officeart/2005/8/layout/vList2"/>
    <dgm:cxn modelId="{53C8FF08-A093-4BEE-9CE8-9B7E75C3021B}" type="presParOf" srcId="{F10B7393-5737-4D9D-9BB3-3D363FB498B4}" destId="{4DE0B4BC-8574-4BC7-9DD5-FA98F1DE04D7}" srcOrd="1" destOrd="0" presId="urn:microsoft.com/office/officeart/2005/8/layout/vList2"/>
    <dgm:cxn modelId="{889F8C42-2FD7-44AF-8D41-9B60B64F3461}" type="presParOf" srcId="{F10B7393-5737-4D9D-9BB3-3D363FB498B4}" destId="{B216C30F-B2DF-4E22-B24F-C2A1D12B2E64}" srcOrd="2" destOrd="0" presId="urn:microsoft.com/office/officeart/2005/8/layout/vList2"/>
    <dgm:cxn modelId="{1D9113FF-8116-4F39-9449-08CDDF3DABB0}" type="presParOf" srcId="{F10B7393-5737-4D9D-9BB3-3D363FB498B4}" destId="{44EBC950-63E7-4D2B-B5E6-FA826B654892}" srcOrd="3" destOrd="0" presId="urn:microsoft.com/office/officeart/2005/8/layout/vList2"/>
    <dgm:cxn modelId="{1930D800-3D9A-490F-B4F5-6B2A1380533E}" type="presParOf" srcId="{F10B7393-5737-4D9D-9BB3-3D363FB498B4}" destId="{2AB6C300-C262-4FBB-9B6E-650951634F99}" srcOrd="4" destOrd="0" presId="urn:microsoft.com/office/officeart/2005/8/layout/vList2"/>
    <dgm:cxn modelId="{A2B58CF2-2AA8-4811-8092-E89652DAB5FF}" type="presParOf" srcId="{F10B7393-5737-4D9D-9BB3-3D363FB498B4}" destId="{C63383D2-0D32-4FF6-B219-B8C7366BF5DC}"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590AE6-BBE4-4988-98B9-9412AA5AA14F}">
      <dsp:nvSpPr>
        <dsp:cNvPr id="0" name=""/>
        <dsp:cNvSpPr/>
      </dsp:nvSpPr>
      <dsp:spPr>
        <a:xfrm>
          <a:off x="0" y="478378"/>
          <a:ext cx="7559504" cy="111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Talk normally and politely (imagine you are doing this for your managers manager).</a:t>
          </a:r>
          <a:endParaRPr lang="en-US" sz="2800" kern="1200"/>
        </a:p>
      </dsp:txBody>
      <dsp:txXfrm>
        <a:off x="54373" y="532751"/>
        <a:ext cx="7450758" cy="1005094"/>
      </dsp:txXfrm>
    </dsp:sp>
    <dsp:sp modelId="{B216C30F-B2DF-4E22-B24F-C2A1D12B2E64}">
      <dsp:nvSpPr>
        <dsp:cNvPr id="0" name=""/>
        <dsp:cNvSpPr/>
      </dsp:nvSpPr>
      <dsp:spPr>
        <a:xfrm>
          <a:off x="0" y="1672858"/>
          <a:ext cx="7559504" cy="11138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Don’t rush - you put the work in so allow your speech to show it off.</a:t>
          </a:r>
          <a:endParaRPr lang="en-US" sz="2800" kern="1200"/>
        </a:p>
      </dsp:txBody>
      <dsp:txXfrm>
        <a:off x="54373" y="1727231"/>
        <a:ext cx="7450758" cy="1005094"/>
      </dsp:txXfrm>
    </dsp:sp>
    <dsp:sp modelId="{2AB6C300-C262-4FBB-9B6E-650951634F99}">
      <dsp:nvSpPr>
        <dsp:cNvPr id="0" name=""/>
        <dsp:cNvSpPr/>
      </dsp:nvSpPr>
      <dsp:spPr>
        <a:xfrm>
          <a:off x="0" y="2867338"/>
          <a:ext cx="7559504" cy="11138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Er, um, erm, eh, huh, </a:t>
          </a:r>
          <a:r>
            <a:rPr lang="en-GB" sz="2800" kern="1200" dirty="0" err="1"/>
            <a:t>ooo</a:t>
          </a:r>
          <a:r>
            <a:rPr lang="en-GB" sz="2800" kern="1200"/>
            <a:t>, ah and any other verbalisation not part of the King’s English is risky</a:t>
          </a:r>
          <a:endParaRPr lang="en-US" sz="2800" kern="1200" dirty="0"/>
        </a:p>
      </dsp:txBody>
      <dsp:txXfrm>
        <a:off x="54373" y="2921711"/>
        <a:ext cx="7450758" cy="1005094"/>
      </dsp:txXfrm>
    </dsp:sp>
    <dsp:sp modelId="{C63383D2-0D32-4FF6-B219-B8C7366BF5DC}">
      <dsp:nvSpPr>
        <dsp:cNvPr id="0" name=""/>
        <dsp:cNvSpPr/>
      </dsp:nvSpPr>
      <dsp:spPr>
        <a:xfrm>
          <a:off x="0" y="3981178"/>
          <a:ext cx="7559504" cy="1825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Shows lack of preparation if done too much</a:t>
          </a:r>
          <a:endParaRPr lang="en-US" sz="2200" kern="1200"/>
        </a:p>
        <a:p>
          <a:pPr marL="228600" lvl="1" indent="-228600" algn="l" defTabSz="977900">
            <a:lnSpc>
              <a:spcPct val="90000"/>
            </a:lnSpc>
            <a:spcBef>
              <a:spcPct val="0"/>
            </a:spcBef>
            <a:spcAft>
              <a:spcPct val="20000"/>
            </a:spcAft>
            <a:buChar char="•"/>
          </a:pPr>
          <a:r>
            <a:rPr lang="en-GB" sz="2200" kern="1200"/>
            <a:t>Shows lack of understanding</a:t>
          </a:r>
          <a:endParaRPr lang="en-US" sz="2200" kern="1200"/>
        </a:p>
        <a:p>
          <a:pPr marL="228600" lvl="1" indent="-228600" algn="l" defTabSz="977900">
            <a:lnSpc>
              <a:spcPct val="90000"/>
            </a:lnSpc>
            <a:spcBef>
              <a:spcPct val="0"/>
            </a:spcBef>
            <a:spcAft>
              <a:spcPct val="20000"/>
            </a:spcAft>
            <a:buChar char="•"/>
          </a:pPr>
          <a:r>
            <a:rPr lang="en-GB" sz="2200" kern="1200"/>
            <a:t>Shows lack of practice </a:t>
          </a:r>
          <a:endParaRPr lang="en-US" sz="2200" kern="1200"/>
        </a:p>
        <a:p>
          <a:pPr marL="228600" lvl="1" indent="-228600" algn="l" defTabSz="977900">
            <a:lnSpc>
              <a:spcPct val="90000"/>
            </a:lnSpc>
            <a:spcBef>
              <a:spcPct val="0"/>
            </a:spcBef>
            <a:spcAft>
              <a:spcPct val="20000"/>
            </a:spcAft>
            <a:buChar char="•"/>
          </a:pPr>
          <a:r>
            <a:rPr lang="en-GB" sz="2200" kern="1200"/>
            <a:t>REMEMBER: we all do this naturally, don’t concentrate on “not doing it”, practice what you are going to say.</a:t>
          </a:r>
          <a:endParaRPr lang="en-US" sz="2200" kern="1200"/>
        </a:p>
      </dsp:txBody>
      <dsp:txXfrm>
        <a:off x="0" y="3981178"/>
        <a:ext cx="7559504" cy="18257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B3A0B-B99F-8747-6E1F-B2EEF9C933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973483-5028-30A4-E776-69EC42023F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017B68-CF9D-B032-B15B-31EC3A34F7A0}"/>
              </a:ext>
            </a:extLst>
          </p:cNvPr>
          <p:cNvSpPr>
            <a:spLocks noGrp="1"/>
          </p:cNvSpPr>
          <p:nvPr>
            <p:ph type="dt" sz="half" idx="10"/>
          </p:nvPr>
        </p:nvSpPr>
        <p:spPr/>
        <p:txBody>
          <a:bodyPr/>
          <a:lstStyle/>
          <a:p>
            <a:fld id="{626FB098-5BDF-4A68-A5D5-83FDFD267251}" type="datetimeFigureOut">
              <a:rPr lang="en-GB" smtClean="0"/>
              <a:t>14/10/2025</a:t>
            </a:fld>
            <a:endParaRPr lang="en-GB"/>
          </a:p>
        </p:txBody>
      </p:sp>
      <p:sp>
        <p:nvSpPr>
          <p:cNvPr id="5" name="Footer Placeholder 4">
            <a:extLst>
              <a:ext uri="{FF2B5EF4-FFF2-40B4-BE49-F238E27FC236}">
                <a16:creationId xmlns:a16="http://schemas.microsoft.com/office/drawing/2014/main" id="{97A27F82-2F03-51A9-76A7-F7098EAA6F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AE6215-E87E-021A-4781-45CAAE6A9FEC}"/>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391492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6A9A7-38D3-115F-4AB1-5877F1AB2F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44BF8E-1036-4B0B-2913-E36037AE54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483E15-6BC9-2844-C958-F1FE54EA883A}"/>
              </a:ext>
            </a:extLst>
          </p:cNvPr>
          <p:cNvSpPr>
            <a:spLocks noGrp="1"/>
          </p:cNvSpPr>
          <p:nvPr>
            <p:ph type="dt" sz="half" idx="10"/>
          </p:nvPr>
        </p:nvSpPr>
        <p:spPr/>
        <p:txBody>
          <a:bodyPr/>
          <a:lstStyle/>
          <a:p>
            <a:fld id="{626FB098-5BDF-4A68-A5D5-83FDFD267251}" type="datetimeFigureOut">
              <a:rPr lang="en-GB" smtClean="0"/>
              <a:t>14/10/2025</a:t>
            </a:fld>
            <a:endParaRPr lang="en-GB"/>
          </a:p>
        </p:txBody>
      </p:sp>
      <p:sp>
        <p:nvSpPr>
          <p:cNvPr id="5" name="Footer Placeholder 4">
            <a:extLst>
              <a:ext uri="{FF2B5EF4-FFF2-40B4-BE49-F238E27FC236}">
                <a16:creationId xmlns:a16="http://schemas.microsoft.com/office/drawing/2014/main" id="{25880870-4780-91C5-35B3-9F1BE29A93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686193-6AC6-7C5A-AFA4-D734C0717B57}"/>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26729382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912F0-0D09-79A4-AA35-CB5BD1782C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97CA63-43AE-BC7F-F007-921599E99BB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A4A34D-34D1-BE02-2715-6F8544A51F53}"/>
              </a:ext>
            </a:extLst>
          </p:cNvPr>
          <p:cNvSpPr>
            <a:spLocks noGrp="1"/>
          </p:cNvSpPr>
          <p:nvPr>
            <p:ph type="dt" sz="half" idx="10"/>
          </p:nvPr>
        </p:nvSpPr>
        <p:spPr/>
        <p:txBody>
          <a:bodyPr/>
          <a:lstStyle/>
          <a:p>
            <a:fld id="{626FB098-5BDF-4A68-A5D5-83FDFD267251}" type="datetimeFigureOut">
              <a:rPr lang="en-GB" smtClean="0"/>
              <a:t>14/10/2025</a:t>
            </a:fld>
            <a:endParaRPr lang="en-GB"/>
          </a:p>
        </p:txBody>
      </p:sp>
      <p:sp>
        <p:nvSpPr>
          <p:cNvPr id="5" name="Footer Placeholder 4">
            <a:extLst>
              <a:ext uri="{FF2B5EF4-FFF2-40B4-BE49-F238E27FC236}">
                <a16:creationId xmlns:a16="http://schemas.microsoft.com/office/drawing/2014/main" id="{601058B1-463A-2F7F-100A-77226AB746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2D515D-1D8A-D936-BB13-B1DCFB35C2E3}"/>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2457718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D967D-9D8F-896B-C9A8-361344BF54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D6FD6A-5C21-9256-4B55-69EA3E615F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9D789C-698C-0A77-2D22-B3393DC356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5C48C9-008A-2A5A-A8AE-939D03799C16}"/>
              </a:ext>
            </a:extLst>
          </p:cNvPr>
          <p:cNvSpPr>
            <a:spLocks noGrp="1"/>
          </p:cNvSpPr>
          <p:nvPr>
            <p:ph type="dt" sz="half" idx="10"/>
          </p:nvPr>
        </p:nvSpPr>
        <p:spPr/>
        <p:txBody>
          <a:bodyPr/>
          <a:lstStyle/>
          <a:p>
            <a:fld id="{626FB098-5BDF-4A68-A5D5-83FDFD267251}" type="datetimeFigureOut">
              <a:rPr lang="en-GB" smtClean="0"/>
              <a:t>14/10/2025</a:t>
            </a:fld>
            <a:endParaRPr lang="en-GB"/>
          </a:p>
        </p:txBody>
      </p:sp>
      <p:sp>
        <p:nvSpPr>
          <p:cNvPr id="6" name="Footer Placeholder 5">
            <a:extLst>
              <a:ext uri="{FF2B5EF4-FFF2-40B4-BE49-F238E27FC236}">
                <a16:creationId xmlns:a16="http://schemas.microsoft.com/office/drawing/2014/main" id="{050113B2-B9D9-683E-F619-FF7437BEA2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51798B-0D8C-1AE8-4C61-2CC36EB3EBE9}"/>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919485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F9FB2-95C4-30C8-2859-AFE019AF0A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9F9D9E-4AB6-5856-A152-DA81B99749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A6D000-E703-88DD-E831-42E25DF8D3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154E48-DE33-FED7-AB25-CA9858ADF7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CC2A72-8C1B-2B6B-3D5F-EF962B25DA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F13E46-1D56-2CA9-3937-388C0824A584}"/>
              </a:ext>
            </a:extLst>
          </p:cNvPr>
          <p:cNvSpPr>
            <a:spLocks noGrp="1"/>
          </p:cNvSpPr>
          <p:nvPr>
            <p:ph type="dt" sz="half" idx="10"/>
          </p:nvPr>
        </p:nvSpPr>
        <p:spPr/>
        <p:txBody>
          <a:bodyPr/>
          <a:lstStyle/>
          <a:p>
            <a:fld id="{626FB098-5BDF-4A68-A5D5-83FDFD267251}" type="datetimeFigureOut">
              <a:rPr lang="en-GB" smtClean="0"/>
              <a:t>14/10/2025</a:t>
            </a:fld>
            <a:endParaRPr lang="en-GB"/>
          </a:p>
        </p:txBody>
      </p:sp>
      <p:sp>
        <p:nvSpPr>
          <p:cNvPr id="8" name="Footer Placeholder 7">
            <a:extLst>
              <a:ext uri="{FF2B5EF4-FFF2-40B4-BE49-F238E27FC236}">
                <a16:creationId xmlns:a16="http://schemas.microsoft.com/office/drawing/2014/main" id="{D6BF6F16-5B50-5960-9FFA-8EDA4F0B9E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1EC9A3-64D6-AE96-8745-E8B01A44FC7E}"/>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214421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B51CC-0FBB-B55D-622F-B9F39020DA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B0B5EB-AE45-4BB0-FDB3-75E9B96D815C}"/>
              </a:ext>
            </a:extLst>
          </p:cNvPr>
          <p:cNvSpPr>
            <a:spLocks noGrp="1"/>
          </p:cNvSpPr>
          <p:nvPr>
            <p:ph type="dt" sz="half" idx="10"/>
          </p:nvPr>
        </p:nvSpPr>
        <p:spPr/>
        <p:txBody>
          <a:bodyPr/>
          <a:lstStyle/>
          <a:p>
            <a:fld id="{626FB098-5BDF-4A68-A5D5-83FDFD267251}" type="datetimeFigureOut">
              <a:rPr lang="en-GB" smtClean="0"/>
              <a:t>14/10/2025</a:t>
            </a:fld>
            <a:endParaRPr lang="en-GB"/>
          </a:p>
        </p:txBody>
      </p:sp>
      <p:sp>
        <p:nvSpPr>
          <p:cNvPr id="4" name="Footer Placeholder 3">
            <a:extLst>
              <a:ext uri="{FF2B5EF4-FFF2-40B4-BE49-F238E27FC236}">
                <a16:creationId xmlns:a16="http://schemas.microsoft.com/office/drawing/2014/main" id="{715E882D-399D-7644-275A-3C3C11039B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43CDB4-A218-E1F7-D908-3E7D7D850982}"/>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2483571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346F10-6A5A-7D24-A928-5B1F213F8949}"/>
              </a:ext>
            </a:extLst>
          </p:cNvPr>
          <p:cNvSpPr>
            <a:spLocks noGrp="1"/>
          </p:cNvSpPr>
          <p:nvPr>
            <p:ph type="dt" sz="half" idx="10"/>
          </p:nvPr>
        </p:nvSpPr>
        <p:spPr/>
        <p:txBody>
          <a:bodyPr/>
          <a:lstStyle/>
          <a:p>
            <a:fld id="{626FB098-5BDF-4A68-A5D5-83FDFD267251}" type="datetimeFigureOut">
              <a:rPr lang="en-GB" smtClean="0"/>
              <a:t>14/10/2025</a:t>
            </a:fld>
            <a:endParaRPr lang="en-GB"/>
          </a:p>
        </p:txBody>
      </p:sp>
      <p:sp>
        <p:nvSpPr>
          <p:cNvPr id="3" name="Footer Placeholder 2">
            <a:extLst>
              <a:ext uri="{FF2B5EF4-FFF2-40B4-BE49-F238E27FC236}">
                <a16:creationId xmlns:a16="http://schemas.microsoft.com/office/drawing/2014/main" id="{DEA110AB-494D-6751-20EE-02F1F6C477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AC2F3A-FCE1-971E-36ED-3B20F881D170}"/>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1449417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E048D-CB7D-98CD-E635-AA15B697FB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537C52-26A8-120A-8DFF-065E6F76ED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15C223F-5A4E-01D7-5299-BD71062B47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942431-7122-633A-3B7E-7B94756C5BDB}"/>
              </a:ext>
            </a:extLst>
          </p:cNvPr>
          <p:cNvSpPr>
            <a:spLocks noGrp="1"/>
          </p:cNvSpPr>
          <p:nvPr>
            <p:ph type="dt" sz="half" idx="10"/>
          </p:nvPr>
        </p:nvSpPr>
        <p:spPr/>
        <p:txBody>
          <a:bodyPr/>
          <a:lstStyle/>
          <a:p>
            <a:fld id="{626FB098-5BDF-4A68-A5D5-83FDFD267251}" type="datetimeFigureOut">
              <a:rPr lang="en-GB" smtClean="0"/>
              <a:t>14/10/2025</a:t>
            </a:fld>
            <a:endParaRPr lang="en-GB"/>
          </a:p>
        </p:txBody>
      </p:sp>
      <p:sp>
        <p:nvSpPr>
          <p:cNvPr id="6" name="Footer Placeholder 5">
            <a:extLst>
              <a:ext uri="{FF2B5EF4-FFF2-40B4-BE49-F238E27FC236}">
                <a16:creationId xmlns:a16="http://schemas.microsoft.com/office/drawing/2014/main" id="{500206DF-4050-CA7D-CD75-C1255558A3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2C828D-DE5E-C787-97B2-71CE497FBFAE}"/>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1279769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5819D-8B1B-C275-DB05-23A45295D5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B4C046-3E24-AF98-33CC-69B73573E4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4AD1841-5CAA-E51B-5FFC-C3B7A762D7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CB678D-4C95-D70C-F504-235330EDCA03}"/>
              </a:ext>
            </a:extLst>
          </p:cNvPr>
          <p:cNvSpPr>
            <a:spLocks noGrp="1"/>
          </p:cNvSpPr>
          <p:nvPr>
            <p:ph type="dt" sz="half" idx="10"/>
          </p:nvPr>
        </p:nvSpPr>
        <p:spPr/>
        <p:txBody>
          <a:bodyPr/>
          <a:lstStyle/>
          <a:p>
            <a:fld id="{626FB098-5BDF-4A68-A5D5-83FDFD267251}" type="datetimeFigureOut">
              <a:rPr lang="en-GB" smtClean="0"/>
              <a:t>14/10/2025</a:t>
            </a:fld>
            <a:endParaRPr lang="en-GB"/>
          </a:p>
        </p:txBody>
      </p:sp>
      <p:sp>
        <p:nvSpPr>
          <p:cNvPr id="6" name="Footer Placeholder 5">
            <a:extLst>
              <a:ext uri="{FF2B5EF4-FFF2-40B4-BE49-F238E27FC236}">
                <a16:creationId xmlns:a16="http://schemas.microsoft.com/office/drawing/2014/main" id="{95F34741-0090-47B0-8D66-CA00C2945E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81E04C-2FC1-8374-04E6-B1ACAF6BDC2E}"/>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1047078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F973C-383B-0C52-2093-82E5A3BE4E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6121A1-20FD-8287-7A4B-B035B9E003E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D1AF15-1BCB-84BB-1064-DE4BB64A9302}"/>
              </a:ext>
            </a:extLst>
          </p:cNvPr>
          <p:cNvSpPr>
            <a:spLocks noGrp="1"/>
          </p:cNvSpPr>
          <p:nvPr>
            <p:ph type="dt" sz="half" idx="10"/>
          </p:nvPr>
        </p:nvSpPr>
        <p:spPr/>
        <p:txBody>
          <a:bodyPr/>
          <a:lstStyle/>
          <a:p>
            <a:fld id="{626FB098-5BDF-4A68-A5D5-83FDFD267251}" type="datetimeFigureOut">
              <a:rPr lang="en-GB" smtClean="0"/>
              <a:t>14/10/2025</a:t>
            </a:fld>
            <a:endParaRPr lang="en-GB"/>
          </a:p>
        </p:txBody>
      </p:sp>
      <p:sp>
        <p:nvSpPr>
          <p:cNvPr id="5" name="Footer Placeholder 4">
            <a:extLst>
              <a:ext uri="{FF2B5EF4-FFF2-40B4-BE49-F238E27FC236}">
                <a16:creationId xmlns:a16="http://schemas.microsoft.com/office/drawing/2014/main" id="{F341451C-670A-051F-BAA3-B3BA64624F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E18D51-0DE4-06F1-A3FD-216BEB253317}"/>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3441990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FDEC3C-0799-D736-617A-7EF8C40C6BB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B48C0B-1691-706B-4EDB-2B8B7D237F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69BCEE-92AD-9810-DA26-E01F5604E44F}"/>
              </a:ext>
            </a:extLst>
          </p:cNvPr>
          <p:cNvSpPr>
            <a:spLocks noGrp="1"/>
          </p:cNvSpPr>
          <p:nvPr>
            <p:ph type="dt" sz="half" idx="10"/>
          </p:nvPr>
        </p:nvSpPr>
        <p:spPr/>
        <p:txBody>
          <a:bodyPr/>
          <a:lstStyle/>
          <a:p>
            <a:fld id="{626FB098-5BDF-4A68-A5D5-83FDFD267251}" type="datetimeFigureOut">
              <a:rPr lang="en-GB" smtClean="0"/>
              <a:t>14/10/2025</a:t>
            </a:fld>
            <a:endParaRPr lang="en-GB"/>
          </a:p>
        </p:txBody>
      </p:sp>
      <p:sp>
        <p:nvSpPr>
          <p:cNvPr id="5" name="Footer Placeholder 4">
            <a:extLst>
              <a:ext uri="{FF2B5EF4-FFF2-40B4-BE49-F238E27FC236}">
                <a16:creationId xmlns:a16="http://schemas.microsoft.com/office/drawing/2014/main" id="{A3B56EA6-070C-F5BD-6859-1BB3141E8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958DF0-E1DE-124F-8BC5-9E8EEAD5E764}"/>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3274640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3F843B-30BC-110F-AB8C-8558268075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8E9BAA-E184-EFED-E3B6-9A45C56BD7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6EDC63-898F-3F55-C8F4-D9C9F63C1B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6FB098-5BDF-4A68-A5D5-83FDFD267251}" type="datetimeFigureOut">
              <a:rPr lang="en-GB" smtClean="0"/>
              <a:t>14/10/2025</a:t>
            </a:fld>
            <a:endParaRPr lang="en-GB"/>
          </a:p>
        </p:txBody>
      </p:sp>
      <p:sp>
        <p:nvSpPr>
          <p:cNvPr id="5" name="Footer Placeholder 4">
            <a:extLst>
              <a:ext uri="{FF2B5EF4-FFF2-40B4-BE49-F238E27FC236}">
                <a16:creationId xmlns:a16="http://schemas.microsoft.com/office/drawing/2014/main" id="{FCDB2810-AEA6-C21A-D9A7-AE5EF466FE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9577B62-2758-5D31-CC9D-BEE956EDA0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F00D67-22F0-4292-819C-EBC7661C06FC}" type="slidenum">
              <a:rPr lang="en-GB" smtClean="0"/>
              <a:t>‹#›</a:t>
            </a:fld>
            <a:endParaRPr lang="en-GB"/>
          </a:p>
        </p:txBody>
      </p:sp>
    </p:spTree>
    <p:extLst>
      <p:ext uri="{BB962C8B-B14F-4D97-AF65-F5344CB8AC3E}">
        <p14:creationId xmlns:p14="http://schemas.microsoft.com/office/powerpoint/2010/main" val="4793829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6A445A-E91D-DA4A-D389-EED70A396E3F}"/>
              </a:ext>
            </a:extLst>
          </p:cNvPr>
          <p:cNvSpPr>
            <a:spLocks noGrp="1"/>
          </p:cNvSpPr>
          <p:nvPr>
            <p:ph type="ctrTitle"/>
          </p:nvPr>
        </p:nvSpPr>
        <p:spPr>
          <a:xfrm>
            <a:off x="1524003" y="1999615"/>
            <a:ext cx="9144000" cy="2764028"/>
          </a:xfrm>
        </p:spPr>
        <p:txBody>
          <a:bodyPr anchor="ctr">
            <a:normAutofit/>
          </a:bodyPr>
          <a:lstStyle/>
          <a:p>
            <a:r>
              <a:rPr lang="en-GB" sz="7200" b="1" u="sng" dirty="0"/>
              <a:t>Presentation Skills</a:t>
            </a:r>
          </a:p>
        </p:txBody>
      </p:sp>
      <p:sp>
        <p:nvSpPr>
          <p:cNvPr id="3" name="Subtitle 2">
            <a:extLst>
              <a:ext uri="{FF2B5EF4-FFF2-40B4-BE49-F238E27FC236}">
                <a16:creationId xmlns:a16="http://schemas.microsoft.com/office/drawing/2014/main" id="{73656A60-59B9-CE68-24CB-D9CC511D4C9D}"/>
              </a:ext>
            </a:extLst>
          </p:cNvPr>
          <p:cNvSpPr>
            <a:spLocks noGrp="1"/>
          </p:cNvSpPr>
          <p:nvPr>
            <p:ph type="subTitle" idx="1"/>
          </p:nvPr>
        </p:nvSpPr>
        <p:spPr>
          <a:xfrm>
            <a:off x="1966912" y="5645150"/>
            <a:ext cx="8258176" cy="631825"/>
          </a:xfrm>
        </p:spPr>
        <p:txBody>
          <a:bodyPr anchor="ctr">
            <a:normAutofit/>
          </a:bodyPr>
          <a:lstStyle/>
          <a:p>
            <a:r>
              <a:rPr lang="en-GB" sz="2800"/>
              <a:t>Dr Mark Broadhead PhD</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505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38226-7B84-6FE6-7FB5-8FDA1F63D97B}"/>
              </a:ext>
            </a:extLst>
          </p:cNvPr>
          <p:cNvSpPr>
            <a:spLocks noGrp="1"/>
          </p:cNvSpPr>
          <p:nvPr>
            <p:ph type="title"/>
          </p:nvPr>
        </p:nvSpPr>
        <p:spPr>
          <a:xfrm>
            <a:off x="686834" y="1153572"/>
            <a:ext cx="3200400" cy="4461163"/>
          </a:xfrm>
        </p:spPr>
        <p:txBody>
          <a:bodyPr>
            <a:normAutofit/>
          </a:bodyPr>
          <a:lstStyle/>
          <a:p>
            <a:r>
              <a:rPr lang="en-GB" sz="6000" b="1" dirty="0">
                <a:solidFill>
                  <a:srgbClr val="FFFFFF"/>
                </a:solidFill>
              </a:rPr>
              <a:t>Why am I doing this?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B79876F-6521-8344-80D3-6851EAE6597D}"/>
              </a:ext>
            </a:extLst>
          </p:cNvPr>
          <p:cNvSpPr>
            <a:spLocks noGrp="1"/>
          </p:cNvSpPr>
          <p:nvPr>
            <p:ph idx="1"/>
          </p:nvPr>
        </p:nvSpPr>
        <p:spPr>
          <a:xfrm>
            <a:off x="4447308" y="591344"/>
            <a:ext cx="6906491" cy="5585619"/>
          </a:xfrm>
        </p:spPr>
        <p:txBody>
          <a:bodyPr anchor="ctr">
            <a:normAutofit/>
          </a:bodyPr>
          <a:lstStyle/>
          <a:p>
            <a:r>
              <a:rPr lang="en-GB" dirty="0"/>
              <a:t>Presentations are a fundamental part of delivering information to clients, bosses and peers in a formal manner.</a:t>
            </a:r>
          </a:p>
        </p:txBody>
      </p:sp>
    </p:spTree>
    <p:extLst>
      <p:ext uri="{BB962C8B-B14F-4D97-AF65-F5344CB8AC3E}">
        <p14:creationId xmlns:p14="http://schemas.microsoft.com/office/powerpoint/2010/main" val="1520400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6C9F67-0710-3898-F377-B16A579D9315}"/>
              </a:ext>
            </a:extLst>
          </p:cNvPr>
          <p:cNvSpPr>
            <a:spLocks noGrp="1"/>
          </p:cNvSpPr>
          <p:nvPr>
            <p:ph type="title"/>
          </p:nvPr>
        </p:nvSpPr>
        <p:spPr>
          <a:xfrm>
            <a:off x="686834" y="1153572"/>
            <a:ext cx="3200400" cy="4461163"/>
          </a:xfrm>
        </p:spPr>
        <p:txBody>
          <a:bodyPr>
            <a:normAutofit/>
          </a:bodyPr>
          <a:lstStyle/>
          <a:p>
            <a:r>
              <a:rPr lang="en-GB" sz="6000" b="1" dirty="0">
                <a:solidFill>
                  <a:srgbClr val="FFFFFF"/>
                </a:solidFill>
              </a:rPr>
              <a:t>Why am I doing this?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925A0D1-A456-BEB5-C1EF-4FD6E271D239}"/>
              </a:ext>
            </a:extLst>
          </p:cNvPr>
          <p:cNvSpPr>
            <a:spLocks noGrp="1"/>
          </p:cNvSpPr>
          <p:nvPr>
            <p:ph idx="1"/>
          </p:nvPr>
        </p:nvSpPr>
        <p:spPr>
          <a:xfrm>
            <a:off x="4447308" y="591344"/>
            <a:ext cx="6906491" cy="5585619"/>
          </a:xfrm>
        </p:spPr>
        <p:txBody>
          <a:bodyPr anchor="ctr">
            <a:normAutofit/>
          </a:bodyPr>
          <a:lstStyle/>
          <a:p>
            <a:r>
              <a:rPr lang="en-GB" dirty="0"/>
              <a:t>Presentation skills are used to help you get your point across clearly and effectively.</a:t>
            </a:r>
          </a:p>
          <a:p>
            <a:r>
              <a:rPr lang="en-GB" b="1" dirty="0"/>
              <a:t>This can help you get your point across and allow for everyone to get the most relevant information. </a:t>
            </a:r>
            <a:endParaRPr lang="en-GB" dirty="0"/>
          </a:p>
        </p:txBody>
      </p:sp>
    </p:spTree>
    <p:extLst>
      <p:ext uri="{BB962C8B-B14F-4D97-AF65-F5344CB8AC3E}">
        <p14:creationId xmlns:p14="http://schemas.microsoft.com/office/powerpoint/2010/main" val="2723709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6C9F67-0710-3898-F377-B16A579D9315}"/>
              </a:ext>
            </a:extLst>
          </p:cNvPr>
          <p:cNvSpPr>
            <a:spLocks noGrp="1"/>
          </p:cNvSpPr>
          <p:nvPr>
            <p:ph type="title"/>
          </p:nvPr>
        </p:nvSpPr>
        <p:spPr>
          <a:xfrm>
            <a:off x="686834" y="1153572"/>
            <a:ext cx="3200400" cy="4461163"/>
          </a:xfrm>
        </p:spPr>
        <p:txBody>
          <a:bodyPr>
            <a:normAutofit/>
          </a:bodyPr>
          <a:lstStyle/>
          <a:p>
            <a:r>
              <a:rPr lang="en-GB" sz="6000" b="1" dirty="0">
                <a:solidFill>
                  <a:srgbClr val="FFFFFF"/>
                </a:solidFill>
              </a:rPr>
              <a:t>Why am I doing this?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925A0D1-A456-BEB5-C1EF-4FD6E271D239}"/>
              </a:ext>
            </a:extLst>
          </p:cNvPr>
          <p:cNvSpPr>
            <a:spLocks noGrp="1"/>
          </p:cNvSpPr>
          <p:nvPr>
            <p:ph idx="1"/>
          </p:nvPr>
        </p:nvSpPr>
        <p:spPr>
          <a:xfrm>
            <a:off x="4447308" y="591344"/>
            <a:ext cx="6906491" cy="5585619"/>
          </a:xfrm>
        </p:spPr>
        <p:txBody>
          <a:bodyPr anchor="ctr">
            <a:normAutofit/>
          </a:bodyPr>
          <a:lstStyle/>
          <a:p>
            <a:pPr marL="0" indent="0">
              <a:buNone/>
            </a:pPr>
            <a:r>
              <a:rPr lang="en-GB" dirty="0"/>
              <a:t>Don’t forget these are </a:t>
            </a:r>
            <a:r>
              <a:rPr lang="en-GB" i="1" dirty="0"/>
              <a:t>Transferable skills</a:t>
            </a:r>
            <a:r>
              <a:rPr lang="en-GB" dirty="0"/>
              <a:t> meaning they are applicable in multiple areas of your job:</a:t>
            </a:r>
          </a:p>
          <a:p>
            <a:pPr marL="0" indent="0">
              <a:buNone/>
            </a:pPr>
            <a:endParaRPr lang="en-GB" dirty="0"/>
          </a:p>
          <a:p>
            <a:r>
              <a:rPr lang="en-GB" dirty="0"/>
              <a:t>Presenting projects to senior staff</a:t>
            </a:r>
          </a:p>
          <a:p>
            <a:r>
              <a:rPr lang="en-GB" dirty="0"/>
              <a:t>Running meetings for development</a:t>
            </a:r>
            <a:r>
              <a:rPr lang="en-GB"/>
              <a:t>/ trials</a:t>
            </a:r>
            <a:endParaRPr lang="en-GB" dirty="0"/>
          </a:p>
          <a:p>
            <a:r>
              <a:rPr lang="en-GB" dirty="0"/>
              <a:t>Giving presentations to conferences</a:t>
            </a:r>
          </a:p>
          <a:p>
            <a:r>
              <a:rPr lang="en-GB" dirty="0"/>
              <a:t>Showing VIPs around</a:t>
            </a:r>
          </a:p>
          <a:p>
            <a:r>
              <a:rPr lang="en-GB" dirty="0"/>
              <a:t>Assisting in promotion for bids</a:t>
            </a:r>
          </a:p>
          <a:p>
            <a:pPr marL="0" indent="0">
              <a:buNone/>
            </a:pPr>
            <a:endParaRPr lang="en-GB" dirty="0"/>
          </a:p>
        </p:txBody>
      </p:sp>
    </p:spTree>
    <p:extLst>
      <p:ext uri="{BB962C8B-B14F-4D97-AF65-F5344CB8AC3E}">
        <p14:creationId xmlns:p14="http://schemas.microsoft.com/office/powerpoint/2010/main" val="3907973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Arc 17">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01E072EC-9002-5C3F-90BB-68347C5A4A78}"/>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b="1" u="sng" kern="1200" dirty="0">
                <a:solidFill>
                  <a:schemeClr val="tx1"/>
                </a:solidFill>
                <a:latin typeface="+mj-lt"/>
                <a:ea typeface="+mj-ea"/>
                <a:cs typeface="+mj-cs"/>
              </a:rPr>
              <a:t>The Presentation </a:t>
            </a:r>
          </a:p>
        </p:txBody>
      </p:sp>
      <p:sp>
        <p:nvSpPr>
          <p:cNvPr id="5" name="Text Placeholder 4">
            <a:extLst>
              <a:ext uri="{FF2B5EF4-FFF2-40B4-BE49-F238E27FC236}">
                <a16:creationId xmlns:a16="http://schemas.microsoft.com/office/drawing/2014/main" id="{A195058A-FFC3-E52C-78EC-0DFA506F7D50}"/>
              </a:ext>
            </a:extLst>
          </p:cNvPr>
          <p:cNvSpPr>
            <a:spLocks noGrp="1"/>
          </p:cNvSpPr>
          <p:nvPr>
            <p:ph type="body" idx="1"/>
          </p:nvPr>
        </p:nvSpPr>
        <p:spPr>
          <a:xfrm>
            <a:off x="4038600" y="4782320"/>
            <a:ext cx="7644627" cy="1329443"/>
          </a:xfrm>
        </p:spPr>
        <p:txBody>
          <a:bodyPr vert="horz" lIns="91440" tIns="45720" rIns="91440" bIns="45720" rtlCol="0">
            <a:normAutofit/>
          </a:bodyPr>
          <a:lstStyle/>
          <a:p>
            <a:pPr algn="r"/>
            <a:endParaRPr lang="en-US" sz="2400" kern="1200">
              <a:solidFill>
                <a:schemeClr val="tx1"/>
              </a:solidFill>
              <a:latin typeface="+mn-lt"/>
              <a:ea typeface="+mn-ea"/>
              <a:cs typeface="+mn-cs"/>
            </a:endParaRPr>
          </a:p>
        </p:txBody>
      </p:sp>
    </p:spTree>
    <p:extLst>
      <p:ext uri="{BB962C8B-B14F-4D97-AF65-F5344CB8AC3E}">
        <p14:creationId xmlns:p14="http://schemas.microsoft.com/office/powerpoint/2010/main" val="1141486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C1586F-F81D-B3C5-1655-78A9F00C547D}"/>
              </a:ext>
            </a:extLst>
          </p:cNvPr>
          <p:cNvSpPr>
            <a:spLocks noGrp="1"/>
          </p:cNvSpPr>
          <p:nvPr>
            <p:ph type="title"/>
          </p:nvPr>
        </p:nvSpPr>
        <p:spPr>
          <a:xfrm>
            <a:off x="838200" y="365125"/>
            <a:ext cx="5558489" cy="1325563"/>
          </a:xfrm>
        </p:spPr>
        <p:txBody>
          <a:bodyPr>
            <a:normAutofit/>
          </a:bodyPr>
          <a:lstStyle/>
          <a:p>
            <a:r>
              <a:rPr lang="en-GB" b="1" dirty="0"/>
              <a:t>Accessibility of your presentation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A6D1661-EA52-F16D-8428-B7405A6685E7}"/>
              </a:ext>
            </a:extLst>
          </p:cNvPr>
          <p:cNvSpPr>
            <a:spLocks noGrp="1"/>
          </p:cNvSpPr>
          <p:nvPr>
            <p:ph idx="1"/>
          </p:nvPr>
        </p:nvSpPr>
        <p:spPr>
          <a:xfrm>
            <a:off x="838200" y="1825625"/>
            <a:ext cx="5558489" cy="4351338"/>
          </a:xfrm>
        </p:spPr>
        <p:txBody>
          <a:bodyPr>
            <a:normAutofit lnSpcReduction="10000"/>
          </a:bodyPr>
          <a:lstStyle/>
          <a:p>
            <a:r>
              <a:rPr lang="en-GB" sz="2400" dirty="0"/>
              <a:t>Presentations need to be concise and to the point.</a:t>
            </a:r>
          </a:p>
          <a:p>
            <a:r>
              <a:rPr lang="en-GB" sz="2400" dirty="0"/>
              <a:t>They need to have just the right amount of information on them </a:t>
            </a:r>
          </a:p>
          <a:p>
            <a:r>
              <a:rPr lang="en-GB" sz="2400" dirty="0"/>
              <a:t>Too much text or too many images can take away from your presentation.</a:t>
            </a:r>
          </a:p>
          <a:p>
            <a:pPr lvl="1"/>
            <a:r>
              <a:rPr lang="en-GB" dirty="0"/>
              <a:t>Makes it confusing to follow</a:t>
            </a:r>
          </a:p>
          <a:p>
            <a:pPr lvl="1"/>
            <a:r>
              <a:rPr lang="en-GB" dirty="0"/>
              <a:t>Terrible for people further back</a:t>
            </a:r>
          </a:p>
          <a:p>
            <a:pPr lvl="1"/>
            <a:r>
              <a:rPr lang="en-GB" dirty="0"/>
              <a:t>Read and listening to you divides brainpower </a:t>
            </a:r>
          </a:p>
          <a:p>
            <a:pPr lvl="1"/>
            <a:r>
              <a:rPr lang="en-GB" dirty="0"/>
              <a:t>Means dyslexic people will have trouble following</a:t>
            </a:r>
          </a:p>
          <a:p>
            <a:endParaRPr lang="en-GB" sz="15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07935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D41875-09F6-C4D6-4BD4-C68441566328}"/>
              </a:ext>
            </a:extLst>
          </p:cNvPr>
          <p:cNvSpPr>
            <a:spLocks noGrp="1"/>
          </p:cNvSpPr>
          <p:nvPr>
            <p:ph type="title"/>
          </p:nvPr>
        </p:nvSpPr>
        <p:spPr>
          <a:xfrm>
            <a:off x="838200" y="365125"/>
            <a:ext cx="5558489" cy="1325563"/>
          </a:xfrm>
        </p:spPr>
        <p:txBody>
          <a:bodyPr>
            <a:normAutofit/>
          </a:bodyPr>
          <a:lstStyle/>
          <a:p>
            <a:r>
              <a:rPr lang="en-GB" b="1" dirty="0"/>
              <a:t>Fonts and Colours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70FDAB7-0B4D-1C1F-51F6-4EA818A9208D}"/>
              </a:ext>
            </a:extLst>
          </p:cNvPr>
          <p:cNvSpPr>
            <a:spLocks noGrp="1"/>
          </p:cNvSpPr>
          <p:nvPr>
            <p:ph idx="1"/>
          </p:nvPr>
        </p:nvSpPr>
        <p:spPr>
          <a:xfrm>
            <a:off x="838200" y="1825625"/>
            <a:ext cx="5558489" cy="4351338"/>
          </a:xfrm>
        </p:spPr>
        <p:txBody>
          <a:bodyPr>
            <a:normAutofit fontScale="92500" lnSpcReduction="20000"/>
          </a:bodyPr>
          <a:lstStyle/>
          <a:p>
            <a:r>
              <a:rPr lang="en-GB" dirty="0"/>
              <a:t>Keep fonts default or similar</a:t>
            </a:r>
          </a:p>
          <a:p>
            <a:pPr lvl="1"/>
            <a:r>
              <a:rPr lang="en-GB" sz="2800" dirty="0"/>
              <a:t>Default because they are clear </a:t>
            </a:r>
          </a:p>
          <a:p>
            <a:pPr lvl="1"/>
            <a:r>
              <a:rPr lang="en-GB" sz="2800" dirty="0"/>
              <a:t>Company may want specific font/ size used</a:t>
            </a:r>
          </a:p>
          <a:p>
            <a:pPr lvl="1"/>
            <a:r>
              <a:rPr lang="en-GB" sz="2800" dirty="0"/>
              <a:t>Papers/ conferences similar</a:t>
            </a:r>
          </a:p>
          <a:p>
            <a:r>
              <a:rPr lang="en-GB" dirty="0"/>
              <a:t>Colours should be used sparingly</a:t>
            </a:r>
          </a:p>
          <a:p>
            <a:pPr lvl="1"/>
            <a:r>
              <a:rPr lang="en-GB" sz="2800" dirty="0"/>
              <a:t>Some people don’t see certain colours well</a:t>
            </a:r>
          </a:p>
          <a:p>
            <a:pPr lvl="1"/>
            <a:r>
              <a:rPr lang="en-GB" sz="2800" dirty="0"/>
              <a:t>Use colour to make points or highlight key features </a:t>
            </a:r>
          </a:p>
          <a:p>
            <a:pPr lvl="1"/>
            <a:r>
              <a:rPr lang="en-GB" sz="2800" dirty="0"/>
              <a:t>Use darker shades of colours for clarity </a:t>
            </a:r>
            <a:endParaRPr lang="en-GB" sz="17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0262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83EAB0-966F-09DB-4B41-3FCD7545752C}"/>
              </a:ext>
            </a:extLst>
          </p:cNvPr>
          <p:cNvSpPr>
            <a:spLocks noGrp="1"/>
          </p:cNvSpPr>
          <p:nvPr>
            <p:ph type="title"/>
          </p:nvPr>
        </p:nvSpPr>
        <p:spPr>
          <a:xfrm>
            <a:off x="838200" y="365125"/>
            <a:ext cx="5558489" cy="1325563"/>
          </a:xfrm>
        </p:spPr>
        <p:txBody>
          <a:bodyPr>
            <a:normAutofit/>
          </a:bodyPr>
          <a:lstStyle/>
          <a:p>
            <a:r>
              <a:rPr lang="en-GB" b="1" dirty="0"/>
              <a:t>Information: Keep it Short and Sweet.</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166FAA8-C7AF-A437-9669-E9FD0D8C4564}"/>
              </a:ext>
            </a:extLst>
          </p:cNvPr>
          <p:cNvSpPr>
            <a:spLocks noGrp="1"/>
          </p:cNvSpPr>
          <p:nvPr>
            <p:ph idx="1"/>
          </p:nvPr>
        </p:nvSpPr>
        <p:spPr>
          <a:xfrm>
            <a:off x="838200" y="1825625"/>
            <a:ext cx="5558489" cy="4351338"/>
          </a:xfrm>
        </p:spPr>
        <p:txBody>
          <a:bodyPr>
            <a:normAutofit/>
          </a:bodyPr>
          <a:lstStyle/>
          <a:p>
            <a:r>
              <a:rPr lang="en-GB" dirty="0"/>
              <a:t>This is not a report or essay.</a:t>
            </a:r>
          </a:p>
          <a:p>
            <a:r>
              <a:rPr lang="en-GB" dirty="0"/>
              <a:t>YOU need to fill the gaps</a:t>
            </a:r>
          </a:p>
          <a:p>
            <a:r>
              <a:rPr lang="en-GB" dirty="0"/>
              <a:t>Treat the content like headings</a:t>
            </a:r>
          </a:p>
          <a:p>
            <a:pPr lvl="1"/>
            <a:r>
              <a:rPr lang="en-GB" dirty="0"/>
              <a:t>Tells viewer what information you are giving</a:t>
            </a:r>
          </a:p>
          <a:p>
            <a:pPr lvl="1"/>
            <a:r>
              <a:rPr lang="en-GB" dirty="0"/>
              <a:t>Doesn’t give the reader too much to read</a:t>
            </a:r>
          </a:p>
          <a:p>
            <a:pPr lvl="1"/>
            <a:r>
              <a:rPr lang="en-GB" dirty="0"/>
              <a:t>Enables you to provide context</a:t>
            </a:r>
          </a:p>
          <a:p>
            <a:pPr lvl="1"/>
            <a:r>
              <a:rPr lang="en-GB" dirty="0"/>
              <a:t>SHOWS YOUR KNOWLEDGE</a:t>
            </a:r>
          </a:p>
          <a:p>
            <a:pPr lvl="1"/>
            <a:endParaRPr lang="en-GB" dirty="0"/>
          </a:p>
          <a:p>
            <a:pPr lvl="1"/>
            <a:endParaRPr lang="en-GB"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9878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7B00C-AE44-3638-0917-ECEA60D851DC}"/>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000" b="1" dirty="0"/>
              <a:t>A picture says a thousand words – but only if you say them.</a:t>
            </a:r>
          </a:p>
        </p:txBody>
      </p:sp>
      <p:sp>
        <p:nvSpPr>
          <p:cNvPr id="104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he Best Xbox 360 Games That Still Look Good">
            <a:extLst>
              <a:ext uri="{FF2B5EF4-FFF2-40B4-BE49-F238E27FC236}">
                <a16:creationId xmlns:a16="http://schemas.microsoft.com/office/drawing/2014/main" id="{98A4874D-5BAB-8BB1-2B84-9C6DF73FAA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3580"/>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6494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photo of a stopwatch with a pool in the background">
            <a:extLst>
              <a:ext uri="{FF2B5EF4-FFF2-40B4-BE49-F238E27FC236}">
                <a16:creationId xmlns:a16="http://schemas.microsoft.com/office/drawing/2014/main" id="{F58D02AB-67FE-5978-008F-4B449682F440}"/>
              </a:ext>
            </a:extLst>
          </p:cNvPr>
          <p:cNvPicPr>
            <a:picLocks noChangeAspect="1"/>
          </p:cNvPicPr>
          <p:nvPr/>
        </p:nvPicPr>
        <p:blipFill rotWithShape="1">
          <a:blip r:embed="rId2"/>
          <a:srcRect l="9710" r="-1" b="-1"/>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a:extLst>
              <a:ext uri="{FF2B5EF4-FFF2-40B4-BE49-F238E27FC236}">
                <a16:creationId xmlns:a16="http://schemas.microsoft.com/office/drawing/2014/main" id="{57259E19-C4F9-3258-576D-5E13A69B259B}"/>
              </a:ext>
            </a:extLst>
          </p:cNvPr>
          <p:cNvSpPr>
            <a:spLocks noGrp="1"/>
          </p:cNvSpPr>
          <p:nvPr>
            <p:ph type="title"/>
          </p:nvPr>
        </p:nvSpPr>
        <p:spPr>
          <a:xfrm>
            <a:off x="661916" y="2852381"/>
            <a:ext cx="3161940" cy="2640247"/>
          </a:xfrm>
        </p:spPr>
        <p:txBody>
          <a:bodyPr vert="horz" lIns="91440" tIns="45720" rIns="91440" bIns="45720" rtlCol="0" anchor="b">
            <a:normAutofit/>
          </a:bodyPr>
          <a:lstStyle/>
          <a:p>
            <a:r>
              <a:rPr lang="en-US" sz="6000" b="1" dirty="0">
                <a:solidFill>
                  <a:schemeClr val="tx1">
                    <a:lumMod val="85000"/>
                    <a:lumOff val="15000"/>
                  </a:schemeClr>
                </a:solidFill>
              </a:rPr>
              <a:t>Check your timings!</a:t>
            </a:r>
          </a:p>
        </p:txBody>
      </p:sp>
    </p:spTree>
    <p:extLst>
      <p:ext uri="{BB962C8B-B14F-4D97-AF65-F5344CB8AC3E}">
        <p14:creationId xmlns:p14="http://schemas.microsoft.com/office/powerpoint/2010/main" val="2717924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0C294E-2DBF-6168-7FD5-E7A8114B4BB0}"/>
              </a:ext>
            </a:extLst>
          </p:cNvPr>
          <p:cNvSpPr>
            <a:spLocks noGrp="1"/>
          </p:cNvSpPr>
          <p:nvPr>
            <p:ph type="title"/>
          </p:nvPr>
        </p:nvSpPr>
        <p:spPr>
          <a:xfrm>
            <a:off x="229629" y="1153572"/>
            <a:ext cx="4267938" cy="4461163"/>
          </a:xfrm>
        </p:spPr>
        <p:txBody>
          <a:bodyPr>
            <a:normAutofit/>
          </a:bodyPr>
          <a:lstStyle/>
          <a:p>
            <a:r>
              <a:rPr lang="en-GB" sz="6000" b="1" dirty="0">
                <a:solidFill>
                  <a:srgbClr val="FFFFFF"/>
                </a:solidFill>
              </a:rPr>
              <a:t>Flashy Animations…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B3FC7A5-1040-1509-F062-BD9A486F9657}"/>
              </a:ext>
            </a:extLst>
          </p:cNvPr>
          <p:cNvSpPr>
            <a:spLocks noGrp="1"/>
          </p:cNvSpPr>
          <p:nvPr>
            <p:ph idx="1"/>
          </p:nvPr>
        </p:nvSpPr>
        <p:spPr>
          <a:xfrm>
            <a:off x="4447308" y="591344"/>
            <a:ext cx="6906491" cy="5585619"/>
          </a:xfrm>
        </p:spPr>
        <p:txBody>
          <a:bodyPr anchor="ctr">
            <a:normAutofit/>
          </a:bodyPr>
          <a:lstStyle/>
          <a:p>
            <a:r>
              <a:rPr lang="en-GB" sz="4800" dirty="0"/>
              <a:t>No.</a:t>
            </a:r>
          </a:p>
          <a:p>
            <a:r>
              <a:rPr lang="en-GB" sz="4800" dirty="0"/>
              <a:t>Just… No.</a:t>
            </a:r>
          </a:p>
          <a:p>
            <a:pPr marL="0" indent="0">
              <a:buNone/>
            </a:pPr>
            <a:endParaRPr lang="en-GB" dirty="0"/>
          </a:p>
        </p:txBody>
      </p:sp>
    </p:spTree>
    <p:extLst>
      <p:ext uri="{BB962C8B-B14F-4D97-AF65-F5344CB8AC3E}">
        <p14:creationId xmlns:p14="http://schemas.microsoft.com/office/powerpoint/2010/main" val="421398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Rectangle 13">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Title 3">
            <a:extLst>
              <a:ext uri="{FF2B5EF4-FFF2-40B4-BE49-F238E27FC236}">
                <a16:creationId xmlns:a16="http://schemas.microsoft.com/office/drawing/2014/main" id="{D3A1B26C-1E88-1D1D-CF65-6681B2E19F77}"/>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kern="1200">
                <a:solidFill>
                  <a:schemeClr val="tx1"/>
                </a:solidFill>
                <a:latin typeface="+mj-lt"/>
                <a:ea typeface="+mj-ea"/>
                <a:cs typeface="+mj-cs"/>
              </a:rPr>
              <a:t>The Presenter</a:t>
            </a:r>
          </a:p>
        </p:txBody>
      </p:sp>
      <p:sp>
        <p:nvSpPr>
          <p:cNvPr id="5" name="Text Placeholder 4">
            <a:extLst>
              <a:ext uri="{FF2B5EF4-FFF2-40B4-BE49-F238E27FC236}">
                <a16:creationId xmlns:a16="http://schemas.microsoft.com/office/drawing/2014/main" id="{A337ECA0-DAC0-C868-7849-9175109644E5}"/>
              </a:ext>
            </a:extLst>
          </p:cNvPr>
          <p:cNvSpPr>
            <a:spLocks noGrp="1"/>
          </p:cNvSpPr>
          <p:nvPr>
            <p:ph type="body" idx="1"/>
          </p:nvPr>
        </p:nvSpPr>
        <p:spPr>
          <a:xfrm>
            <a:off x="3315031" y="4076802"/>
            <a:ext cx="5561938" cy="1534587"/>
          </a:xfrm>
        </p:spPr>
        <p:txBody>
          <a:bodyPr vert="horz" lIns="91440" tIns="45720" rIns="91440" bIns="45720" rtlCol="0">
            <a:normAutofit/>
          </a:bodyPr>
          <a:lstStyle/>
          <a:p>
            <a:pPr algn="ctr"/>
            <a:r>
              <a:rPr lang="en-US" kern="1200">
                <a:solidFill>
                  <a:schemeClr val="tx1"/>
                </a:solidFill>
                <a:latin typeface="+mn-lt"/>
                <a:ea typeface="+mn-ea"/>
                <a:cs typeface="+mn-cs"/>
              </a:rPr>
              <a:t>Aka YOU</a:t>
            </a:r>
          </a:p>
        </p:txBody>
      </p:sp>
      <p:sp>
        <p:nvSpPr>
          <p:cNvPr id="18" name="Arc 17">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Oval 19">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69871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AD4D68F-3E02-7E6F-89DE-DE2DBC1C8088}"/>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kern="1200">
                <a:solidFill>
                  <a:schemeClr val="tx1"/>
                </a:solidFill>
                <a:latin typeface="+mj-lt"/>
                <a:ea typeface="+mj-ea"/>
                <a:cs typeface="+mj-cs"/>
              </a:rPr>
              <a:t>DISCLAIMER</a:t>
            </a:r>
          </a:p>
        </p:txBody>
      </p:sp>
      <p:sp>
        <p:nvSpPr>
          <p:cNvPr id="3" name="Text Placeholder 2">
            <a:extLst>
              <a:ext uri="{FF2B5EF4-FFF2-40B4-BE49-F238E27FC236}">
                <a16:creationId xmlns:a16="http://schemas.microsoft.com/office/drawing/2014/main" id="{982A4C77-7EF9-1A53-C7D7-F7779CD4042F}"/>
              </a:ext>
            </a:extLst>
          </p:cNvPr>
          <p:cNvSpPr>
            <a:spLocks noGrp="1"/>
          </p:cNvSpPr>
          <p:nvPr>
            <p:ph type="body" idx="1"/>
          </p:nvPr>
        </p:nvSpPr>
        <p:spPr>
          <a:xfrm>
            <a:off x="3315031" y="4076802"/>
            <a:ext cx="5561938" cy="1534587"/>
          </a:xfrm>
        </p:spPr>
        <p:txBody>
          <a:bodyPr vert="horz" lIns="91440" tIns="45720" rIns="91440" bIns="45720" rtlCol="0">
            <a:normAutofit/>
          </a:bodyPr>
          <a:lstStyle/>
          <a:p>
            <a:pPr algn="ctr"/>
            <a:r>
              <a:rPr lang="en-US" sz="1700" kern="1200" dirty="0">
                <a:solidFill>
                  <a:schemeClr val="tx1"/>
                </a:solidFill>
                <a:latin typeface="+mn-lt"/>
                <a:ea typeface="+mn-ea"/>
                <a:cs typeface="+mn-cs"/>
              </a:rPr>
              <a:t>I will talk about body language and speech skills here. Certain disabilities (physical and mental) can cause speech or body language to be impaired. If you consider yourself to have an issue that will affect speech or body language, please speak to Your Course leader and Student Services. </a:t>
            </a: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53765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39306-65C4-BECD-B41D-0DA52C1D006B}"/>
              </a:ext>
            </a:extLst>
          </p:cNvPr>
          <p:cNvSpPr>
            <a:spLocks noGrp="1"/>
          </p:cNvSpPr>
          <p:nvPr>
            <p:ph type="title"/>
          </p:nvPr>
        </p:nvSpPr>
        <p:spPr>
          <a:xfrm>
            <a:off x="956826" y="1112969"/>
            <a:ext cx="3937298" cy="4166010"/>
          </a:xfrm>
        </p:spPr>
        <p:txBody>
          <a:bodyPr>
            <a:normAutofit/>
          </a:bodyPr>
          <a:lstStyle/>
          <a:p>
            <a:r>
              <a:rPr lang="en-GB" sz="6000" b="1" dirty="0">
                <a:solidFill>
                  <a:srgbClr val="FFFFFF"/>
                </a:solidFill>
              </a:rPr>
              <a:t>Luck Favours The Prepared</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40E47EC-9B97-765F-E052-D6B270244A8C}"/>
              </a:ext>
            </a:extLst>
          </p:cNvPr>
          <p:cNvSpPr>
            <a:spLocks noGrp="1"/>
          </p:cNvSpPr>
          <p:nvPr>
            <p:ph idx="1"/>
          </p:nvPr>
        </p:nvSpPr>
        <p:spPr>
          <a:xfrm>
            <a:off x="6096000" y="820880"/>
            <a:ext cx="5257799" cy="4889350"/>
          </a:xfrm>
        </p:spPr>
        <p:txBody>
          <a:bodyPr anchor="t">
            <a:normAutofit/>
          </a:bodyPr>
          <a:lstStyle/>
          <a:p>
            <a:r>
              <a:rPr lang="en-GB" dirty="0"/>
              <a:t>Know your subject material</a:t>
            </a:r>
          </a:p>
          <a:p>
            <a:r>
              <a:rPr lang="en-GB" dirty="0"/>
              <a:t>Know your presentation</a:t>
            </a:r>
          </a:p>
          <a:p>
            <a:r>
              <a:rPr lang="en-GB" dirty="0"/>
              <a:t>Know your role</a:t>
            </a:r>
          </a:p>
          <a:p>
            <a:endParaRPr lang="en-GB" dirty="0"/>
          </a:p>
          <a:p>
            <a:r>
              <a:rPr lang="en-GB" dirty="0"/>
              <a:t>Understand your argument/ results</a:t>
            </a:r>
          </a:p>
          <a:p>
            <a:pPr marL="0" indent="0">
              <a:buNone/>
            </a:pP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563826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C3287-8621-D7AC-78F2-343A43613CB1}"/>
              </a:ext>
            </a:extLst>
          </p:cNvPr>
          <p:cNvSpPr>
            <a:spLocks noGrp="1"/>
          </p:cNvSpPr>
          <p:nvPr>
            <p:ph type="title"/>
          </p:nvPr>
        </p:nvSpPr>
        <p:spPr>
          <a:xfrm>
            <a:off x="956826" y="1112969"/>
            <a:ext cx="3937298" cy="4166010"/>
          </a:xfrm>
        </p:spPr>
        <p:txBody>
          <a:bodyPr>
            <a:normAutofit/>
          </a:bodyPr>
          <a:lstStyle/>
          <a:p>
            <a:r>
              <a:rPr lang="en-GB" sz="6000" b="1" dirty="0">
                <a:solidFill>
                  <a:srgbClr val="FFFFFF"/>
                </a:solidFill>
              </a:rPr>
              <a:t>Be Clear in your Message</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BF6DB6B-432E-8171-6568-DEA1D5E66D8F}"/>
              </a:ext>
            </a:extLst>
          </p:cNvPr>
          <p:cNvSpPr>
            <a:spLocks noGrp="1"/>
          </p:cNvSpPr>
          <p:nvPr>
            <p:ph idx="1"/>
          </p:nvPr>
        </p:nvSpPr>
        <p:spPr>
          <a:xfrm>
            <a:off x="6096000" y="820880"/>
            <a:ext cx="5257799" cy="4889350"/>
          </a:xfrm>
        </p:spPr>
        <p:txBody>
          <a:bodyPr anchor="t">
            <a:normAutofit/>
          </a:bodyPr>
          <a:lstStyle/>
          <a:p>
            <a:pPr marL="0" indent="0">
              <a:buNone/>
            </a:pPr>
            <a:r>
              <a:rPr lang="en-GB" dirty="0"/>
              <a:t>Understand what your results/ research is!</a:t>
            </a:r>
          </a:p>
          <a:p>
            <a:pPr marL="0" indent="0">
              <a:buNone/>
            </a:pPr>
            <a:r>
              <a:rPr lang="en-GB" dirty="0"/>
              <a:t>Understand what it </a:t>
            </a:r>
            <a:r>
              <a:rPr lang="en-GB" i="1" u="sng" dirty="0"/>
              <a:t>means!</a:t>
            </a:r>
          </a:p>
          <a:p>
            <a:pPr marL="0" indent="0">
              <a:buNone/>
            </a:pPr>
            <a:r>
              <a:rPr lang="en-GB" dirty="0"/>
              <a:t>Understand its limitations!</a:t>
            </a:r>
          </a:p>
          <a:p>
            <a:pPr marL="0" indent="0">
              <a:buNone/>
            </a:pPr>
            <a:endParaRPr lang="en-GB" dirty="0"/>
          </a:p>
          <a:p>
            <a:pPr marL="0" indent="0">
              <a:buNone/>
            </a:pPr>
            <a:r>
              <a:rPr lang="en-GB" dirty="0"/>
              <a:t>Demonstrating your wider understanding is </a:t>
            </a:r>
            <a:r>
              <a:rPr lang="en-GB" b="1" u="sng" dirty="0"/>
              <a:t>key to your success</a:t>
            </a:r>
            <a:r>
              <a:rPr lang="en-GB" dirty="0"/>
              <a:t> at university.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0414952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5C518E-2BCA-D45C-D6EF-77CE14E8748F}"/>
              </a:ext>
            </a:extLst>
          </p:cNvPr>
          <p:cNvSpPr>
            <a:spLocks noGrp="1"/>
          </p:cNvSpPr>
          <p:nvPr>
            <p:ph type="title"/>
          </p:nvPr>
        </p:nvSpPr>
        <p:spPr>
          <a:xfrm>
            <a:off x="956826" y="1112969"/>
            <a:ext cx="3937298" cy="4166010"/>
          </a:xfrm>
        </p:spPr>
        <p:txBody>
          <a:bodyPr>
            <a:normAutofit/>
          </a:bodyPr>
          <a:lstStyle/>
          <a:p>
            <a:r>
              <a:rPr lang="en-GB" sz="6000" b="1" dirty="0">
                <a:solidFill>
                  <a:srgbClr val="FFFFFF"/>
                </a:solidFill>
              </a:rPr>
              <a:t>The Audience is on your side!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4923C36-41CE-D5B4-E62B-03D42022CDA9}"/>
              </a:ext>
            </a:extLst>
          </p:cNvPr>
          <p:cNvSpPr>
            <a:spLocks noGrp="1"/>
          </p:cNvSpPr>
          <p:nvPr>
            <p:ph idx="1"/>
          </p:nvPr>
        </p:nvSpPr>
        <p:spPr>
          <a:xfrm>
            <a:off x="6096000" y="820880"/>
            <a:ext cx="5257799" cy="4889350"/>
          </a:xfrm>
        </p:spPr>
        <p:txBody>
          <a:bodyPr anchor="t">
            <a:normAutofit/>
          </a:bodyPr>
          <a:lstStyle/>
          <a:p>
            <a:r>
              <a:rPr lang="en-GB" dirty="0"/>
              <a:t>You are </a:t>
            </a:r>
            <a:r>
              <a:rPr lang="en-GB" b="1" u="sng" dirty="0"/>
              <a:t>not</a:t>
            </a:r>
            <a:r>
              <a:rPr lang="en-GB" dirty="0"/>
              <a:t> on trial (although it may seem it!)</a:t>
            </a:r>
          </a:p>
          <a:p>
            <a:r>
              <a:rPr lang="en-GB" dirty="0"/>
              <a:t>We </a:t>
            </a:r>
            <a:r>
              <a:rPr lang="en-GB" b="1" dirty="0"/>
              <a:t>WANT</a:t>
            </a:r>
            <a:r>
              <a:rPr lang="en-GB" dirty="0"/>
              <a:t> you to pass</a:t>
            </a:r>
          </a:p>
          <a:p>
            <a:r>
              <a:rPr lang="en-GB" dirty="0"/>
              <a:t>We </a:t>
            </a:r>
            <a:r>
              <a:rPr lang="en-GB" b="1" dirty="0"/>
              <a:t>NEED</a:t>
            </a:r>
            <a:r>
              <a:rPr lang="en-GB" dirty="0"/>
              <a:t> to see your effort</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646664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5BF876-D865-3EBE-80BD-ECB6D9BBF4E8}"/>
              </a:ext>
            </a:extLst>
          </p:cNvPr>
          <p:cNvSpPr>
            <a:spLocks noGrp="1"/>
          </p:cNvSpPr>
          <p:nvPr>
            <p:ph type="title"/>
          </p:nvPr>
        </p:nvSpPr>
        <p:spPr>
          <a:xfrm>
            <a:off x="1453478" y="1860698"/>
            <a:ext cx="4552328" cy="1946866"/>
          </a:xfrm>
          <a:ln w="25400" cap="sq">
            <a:solidFill>
              <a:srgbClr val="FFFFFF"/>
            </a:solidFill>
            <a:miter lim="800000"/>
          </a:ln>
        </p:spPr>
        <p:txBody>
          <a:bodyPr wrap="square">
            <a:noAutofit/>
          </a:bodyPr>
          <a:lstStyle/>
          <a:p>
            <a:pPr algn="ctr"/>
            <a:r>
              <a:rPr lang="en-GB" sz="6000" b="1">
                <a:solidFill>
                  <a:srgbClr val="FFFFFF"/>
                </a:solidFill>
              </a:rPr>
              <a:t>Body Language </a:t>
            </a:r>
          </a:p>
        </p:txBody>
      </p:sp>
      <p:sp>
        <p:nvSpPr>
          <p:cNvPr id="14" name="Rectangle 13">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EF5EA1A9-894F-AC53-69F7-0C8D9397F083}"/>
              </a:ext>
            </a:extLst>
          </p:cNvPr>
          <p:cNvSpPr>
            <a:spLocks noGrp="1"/>
          </p:cNvSpPr>
          <p:nvPr>
            <p:ph sz="half" idx="1"/>
          </p:nvPr>
        </p:nvSpPr>
        <p:spPr>
          <a:xfrm>
            <a:off x="6574536" y="640080"/>
            <a:ext cx="5053066" cy="2546604"/>
          </a:xfrm>
        </p:spPr>
        <p:txBody>
          <a:bodyPr>
            <a:normAutofit fontScale="85000" lnSpcReduction="20000"/>
          </a:bodyPr>
          <a:lstStyle/>
          <a:p>
            <a:pPr marL="0" indent="0">
              <a:buNone/>
            </a:pPr>
            <a:r>
              <a:rPr lang="en-GB" sz="2600" dirty="0"/>
              <a:t>Good</a:t>
            </a:r>
          </a:p>
          <a:p>
            <a:r>
              <a:rPr lang="en-GB" sz="2600" dirty="0"/>
              <a:t>Open</a:t>
            </a:r>
          </a:p>
          <a:p>
            <a:r>
              <a:rPr lang="en-GB" sz="2600" dirty="0"/>
              <a:t>Non-Threatening</a:t>
            </a:r>
          </a:p>
          <a:p>
            <a:r>
              <a:rPr lang="en-GB" sz="2600" dirty="0"/>
              <a:t>Non-Confrontational </a:t>
            </a:r>
          </a:p>
          <a:p>
            <a:r>
              <a:rPr lang="en-GB" sz="2600" dirty="0"/>
              <a:t>Receptive</a:t>
            </a:r>
          </a:p>
          <a:p>
            <a:r>
              <a:rPr lang="en-GB" sz="2600" dirty="0"/>
              <a:t>In Control of the Room</a:t>
            </a:r>
          </a:p>
          <a:p>
            <a:r>
              <a:rPr lang="en-GB" sz="2600" dirty="0"/>
              <a:t>Confident</a:t>
            </a:r>
          </a:p>
          <a:p>
            <a:endParaRPr lang="en-GB" sz="1700" dirty="0"/>
          </a:p>
        </p:txBody>
      </p:sp>
      <p:sp>
        <p:nvSpPr>
          <p:cNvPr id="5" name="Content Placeholder 4">
            <a:extLst>
              <a:ext uri="{FF2B5EF4-FFF2-40B4-BE49-F238E27FC236}">
                <a16:creationId xmlns:a16="http://schemas.microsoft.com/office/drawing/2014/main" id="{1F34E1D0-F545-56C9-DE34-D7666D1B4946}"/>
              </a:ext>
            </a:extLst>
          </p:cNvPr>
          <p:cNvSpPr>
            <a:spLocks noGrp="1"/>
          </p:cNvSpPr>
          <p:nvPr>
            <p:ph sz="half" idx="2"/>
          </p:nvPr>
        </p:nvSpPr>
        <p:spPr>
          <a:xfrm>
            <a:off x="6570204" y="3671315"/>
            <a:ext cx="5057398" cy="2546605"/>
          </a:xfrm>
        </p:spPr>
        <p:txBody>
          <a:bodyPr>
            <a:normAutofit fontScale="85000" lnSpcReduction="20000"/>
          </a:bodyPr>
          <a:lstStyle/>
          <a:p>
            <a:pPr marL="0" indent="0">
              <a:buNone/>
            </a:pPr>
            <a:r>
              <a:rPr lang="en-GB" sz="2600" dirty="0"/>
              <a:t>Bad</a:t>
            </a:r>
          </a:p>
          <a:p>
            <a:r>
              <a:rPr lang="en-GB" sz="2600" dirty="0"/>
              <a:t>Overly Relaxed or Tense</a:t>
            </a:r>
          </a:p>
          <a:p>
            <a:r>
              <a:rPr lang="en-GB" sz="2600" dirty="0"/>
              <a:t>Little or no eye contact</a:t>
            </a:r>
          </a:p>
          <a:p>
            <a:r>
              <a:rPr lang="en-GB" sz="2600" dirty="0"/>
              <a:t>Reading from the screen</a:t>
            </a:r>
          </a:p>
          <a:p>
            <a:r>
              <a:rPr lang="en-GB" sz="2600" dirty="0"/>
              <a:t>Shouting or Mumbling </a:t>
            </a:r>
          </a:p>
          <a:p>
            <a:r>
              <a:rPr lang="en-GB" sz="2600" dirty="0"/>
              <a:t>Fiddling with pens etc</a:t>
            </a:r>
          </a:p>
          <a:p>
            <a:pPr marL="0" indent="0">
              <a:buNone/>
            </a:pPr>
            <a:endParaRPr lang="en-GB" sz="2000" dirty="0"/>
          </a:p>
        </p:txBody>
      </p:sp>
    </p:spTree>
    <p:extLst>
      <p:ext uri="{BB962C8B-B14F-4D97-AF65-F5344CB8AC3E}">
        <p14:creationId xmlns:p14="http://schemas.microsoft.com/office/powerpoint/2010/main" val="2851211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6"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19E5E9F-224F-EB0E-8454-47F488B73897}"/>
              </a:ext>
            </a:extLst>
          </p:cNvPr>
          <p:cNvSpPr>
            <a:spLocks noGrp="1"/>
          </p:cNvSpPr>
          <p:nvPr>
            <p:ph type="title"/>
          </p:nvPr>
        </p:nvSpPr>
        <p:spPr>
          <a:xfrm rot="16200000">
            <a:off x="-1325880" y="1947672"/>
            <a:ext cx="5961888" cy="2788920"/>
          </a:xfrm>
        </p:spPr>
        <p:txBody>
          <a:bodyPr anchor="ctr">
            <a:normAutofit/>
          </a:bodyPr>
          <a:lstStyle/>
          <a:p>
            <a:pPr algn="ctr"/>
            <a:r>
              <a:rPr lang="en-GB" sz="6000" b="1" dirty="0">
                <a:solidFill>
                  <a:schemeClr val="bg1"/>
                </a:solidFill>
              </a:rPr>
              <a:t>Speech Skills</a:t>
            </a:r>
          </a:p>
        </p:txBody>
      </p:sp>
      <p:graphicFrame>
        <p:nvGraphicFramePr>
          <p:cNvPr id="7" name="Content Placeholder 4">
            <a:extLst>
              <a:ext uri="{FF2B5EF4-FFF2-40B4-BE49-F238E27FC236}">
                <a16:creationId xmlns:a16="http://schemas.microsoft.com/office/drawing/2014/main" id="{6B7755A7-23A0-1B0A-B426-6C42BD9235BB}"/>
              </a:ext>
            </a:extLst>
          </p:cNvPr>
          <p:cNvGraphicFramePr>
            <a:graphicFrameLocks noGrp="1"/>
          </p:cNvGraphicFramePr>
          <p:nvPr>
            <p:ph idx="1"/>
            <p:extLst>
              <p:ext uri="{D42A27DB-BD31-4B8C-83A1-F6EECF244321}">
                <p14:modId xmlns:p14="http://schemas.microsoft.com/office/powerpoint/2010/main" val="1453171797"/>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2615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49CBB-4366-ACEB-B4D3-30232FDDC8BC}"/>
              </a:ext>
            </a:extLst>
          </p:cNvPr>
          <p:cNvSpPr>
            <a:spLocks noGrp="1"/>
          </p:cNvSpPr>
          <p:nvPr>
            <p:ph type="title"/>
          </p:nvPr>
        </p:nvSpPr>
        <p:spPr/>
        <p:txBody>
          <a:bodyPr/>
          <a:lstStyle/>
          <a:p>
            <a:r>
              <a:rPr lang="en-GB" b="1" u="sng" dirty="0"/>
              <a:t>The Final Part – Dreaded Questions!</a:t>
            </a:r>
          </a:p>
        </p:txBody>
      </p:sp>
      <p:sp>
        <p:nvSpPr>
          <p:cNvPr id="3" name="Content Placeholder 2">
            <a:extLst>
              <a:ext uri="{FF2B5EF4-FFF2-40B4-BE49-F238E27FC236}">
                <a16:creationId xmlns:a16="http://schemas.microsoft.com/office/drawing/2014/main" id="{8D5B0471-5904-95D8-94CB-26C5CC23BC2C}"/>
              </a:ext>
            </a:extLst>
          </p:cNvPr>
          <p:cNvSpPr>
            <a:spLocks noGrp="1"/>
          </p:cNvSpPr>
          <p:nvPr>
            <p:ph idx="1"/>
          </p:nvPr>
        </p:nvSpPr>
        <p:spPr/>
        <p:txBody>
          <a:bodyPr/>
          <a:lstStyle/>
          <a:p>
            <a:r>
              <a:rPr lang="en-GB" dirty="0"/>
              <a:t>Questions are a final opportunity to:</a:t>
            </a:r>
          </a:p>
          <a:p>
            <a:pPr lvl="1"/>
            <a:r>
              <a:rPr lang="en-GB" dirty="0"/>
              <a:t>Show your further knowledge around a subject</a:t>
            </a:r>
          </a:p>
          <a:p>
            <a:pPr lvl="1"/>
            <a:r>
              <a:rPr lang="en-GB" dirty="0"/>
              <a:t>Clarify rushed or messy bits of the presentation.</a:t>
            </a:r>
          </a:p>
          <a:p>
            <a:pPr lvl="1"/>
            <a:endParaRPr lang="en-GB" dirty="0"/>
          </a:p>
          <a:p>
            <a:r>
              <a:rPr lang="en-GB" dirty="0"/>
              <a:t>DO NOT try to anticipate the questions by putting deliberate ques in work. – we can tell.</a:t>
            </a:r>
          </a:p>
          <a:p>
            <a:r>
              <a:rPr lang="en-GB" dirty="0"/>
              <a:t>IF YOU DON’T KNOW – DON’T BS, but you can have a go.</a:t>
            </a:r>
          </a:p>
          <a:p>
            <a:endParaRPr lang="en-GB" dirty="0"/>
          </a:p>
        </p:txBody>
      </p:sp>
    </p:spTree>
    <p:extLst>
      <p:ext uri="{BB962C8B-B14F-4D97-AF65-F5344CB8AC3E}">
        <p14:creationId xmlns:p14="http://schemas.microsoft.com/office/powerpoint/2010/main" val="22548288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59C38B-4C6B-43C1-84D8-1812474DAAFE}"/>
              </a:ext>
            </a:extLst>
          </p:cNvPr>
          <p:cNvSpPr>
            <a:spLocks noGrp="1"/>
          </p:cNvSpPr>
          <p:nvPr>
            <p:ph type="title"/>
          </p:nvPr>
        </p:nvSpPr>
        <p:spPr>
          <a:xfrm>
            <a:off x="1389278" y="1233241"/>
            <a:ext cx="3240506" cy="4064628"/>
          </a:xfrm>
        </p:spPr>
        <p:txBody>
          <a:bodyPr>
            <a:normAutofit/>
          </a:bodyPr>
          <a:lstStyle/>
          <a:p>
            <a:r>
              <a:rPr lang="en-GB" sz="6000" b="1" u="sng" dirty="0">
                <a:solidFill>
                  <a:srgbClr val="FFFFFF"/>
                </a:solidFill>
              </a:rPr>
              <a:t>Final Tips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DCBEED5-D511-67F5-502A-8ACEA9069E76}"/>
              </a:ext>
            </a:extLst>
          </p:cNvPr>
          <p:cNvSpPr>
            <a:spLocks noGrp="1"/>
          </p:cNvSpPr>
          <p:nvPr>
            <p:ph idx="1"/>
          </p:nvPr>
        </p:nvSpPr>
        <p:spPr>
          <a:xfrm>
            <a:off x="6096000" y="820880"/>
            <a:ext cx="5257799" cy="4889350"/>
          </a:xfrm>
        </p:spPr>
        <p:txBody>
          <a:bodyPr anchor="t">
            <a:normAutofit/>
          </a:bodyPr>
          <a:lstStyle/>
          <a:p>
            <a:r>
              <a:rPr lang="en-GB" dirty="0"/>
              <a:t>Use your slides as prompts – don’t just read off of the screen</a:t>
            </a:r>
          </a:p>
          <a:p>
            <a:r>
              <a:rPr lang="en-GB" dirty="0"/>
              <a:t>Be clear and concise with your slides</a:t>
            </a:r>
          </a:p>
          <a:p>
            <a:r>
              <a:rPr lang="en-GB" dirty="0"/>
              <a:t>Speak clearly and confidently </a:t>
            </a:r>
          </a:p>
          <a:p>
            <a:r>
              <a:rPr lang="en-GB" dirty="0"/>
              <a:t>Don’t B.S – if you don’t know the answer to a question, say so.</a:t>
            </a:r>
          </a:p>
          <a:p>
            <a:r>
              <a:rPr lang="en-GB" dirty="0"/>
              <a:t>Practice but don’t try to memorise a script</a:t>
            </a:r>
          </a:p>
          <a:p>
            <a:r>
              <a:rPr lang="en-GB" dirty="0"/>
              <a:t>Use a study group!</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7694068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Help">
            <a:extLst>
              <a:ext uri="{FF2B5EF4-FFF2-40B4-BE49-F238E27FC236}">
                <a16:creationId xmlns:a16="http://schemas.microsoft.com/office/drawing/2014/main" id="{05CB18B1-31B9-1B05-6B77-5F23270EBE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4" name="Freeform: Shape 13">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4" name="Title 3">
            <a:extLst>
              <a:ext uri="{FF2B5EF4-FFF2-40B4-BE49-F238E27FC236}">
                <a16:creationId xmlns:a16="http://schemas.microsoft.com/office/drawing/2014/main" id="{DE5B7855-E557-A973-A25B-CD244625ADF2}"/>
              </a:ext>
            </a:extLst>
          </p:cNvPr>
          <p:cNvSpPr>
            <a:spLocks noGrp="1"/>
          </p:cNvSpPr>
          <p:nvPr>
            <p:ph type="title"/>
          </p:nvPr>
        </p:nvSpPr>
        <p:spPr>
          <a:xfrm>
            <a:off x="5622061" y="762538"/>
            <a:ext cx="5649349" cy="3199862"/>
          </a:xfrm>
        </p:spPr>
        <p:txBody>
          <a:bodyPr vert="horz" lIns="91440" tIns="45720" rIns="91440" bIns="45720" rtlCol="0" anchor="b">
            <a:normAutofit/>
          </a:bodyPr>
          <a:lstStyle/>
          <a:p>
            <a:r>
              <a:rPr lang="en-US" sz="6600" b="1" kern="1200" dirty="0">
                <a:solidFill>
                  <a:srgbClr val="FFFFFF"/>
                </a:solidFill>
                <a:latin typeface="+mj-lt"/>
                <a:ea typeface="+mj-ea"/>
                <a:cs typeface="+mj-cs"/>
              </a:rPr>
              <a:t>Questions?</a:t>
            </a:r>
          </a:p>
        </p:txBody>
      </p:sp>
      <p:sp>
        <p:nvSpPr>
          <p:cNvPr id="5" name="Text Placeholder 4">
            <a:extLst>
              <a:ext uri="{FF2B5EF4-FFF2-40B4-BE49-F238E27FC236}">
                <a16:creationId xmlns:a16="http://schemas.microsoft.com/office/drawing/2014/main" id="{FAC2C921-F3C6-B764-0CE6-898A0EFFE5D9}"/>
              </a:ext>
            </a:extLst>
          </p:cNvPr>
          <p:cNvSpPr>
            <a:spLocks noGrp="1"/>
          </p:cNvSpPr>
          <p:nvPr>
            <p:ph type="body" idx="1"/>
          </p:nvPr>
        </p:nvSpPr>
        <p:spPr>
          <a:xfrm>
            <a:off x="5622061" y="4312561"/>
            <a:ext cx="5649349" cy="1687815"/>
          </a:xfrm>
        </p:spPr>
        <p:txBody>
          <a:bodyPr vert="horz" lIns="91440" tIns="45720" rIns="91440" bIns="45720" rtlCol="0" anchor="t">
            <a:normAutofit/>
          </a:bodyPr>
          <a:lstStyle/>
          <a:p>
            <a:r>
              <a:rPr lang="en-US" kern="1200">
                <a:solidFill>
                  <a:srgbClr val="FFFFFF"/>
                </a:solidFill>
                <a:latin typeface="+mn-lt"/>
                <a:ea typeface="+mn-ea"/>
                <a:cs typeface="+mn-cs"/>
              </a:rPr>
              <a:t>Thank you for your time.</a:t>
            </a:r>
          </a:p>
        </p:txBody>
      </p:sp>
      <p:sp>
        <p:nvSpPr>
          <p:cNvPr id="16"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18288"/>
          </a:xfrm>
          <a:custGeom>
            <a:avLst/>
            <a:gdLst>
              <a:gd name="connsiteX0" fmla="*/ 0 w 5303520"/>
              <a:gd name="connsiteY0" fmla="*/ 0 h 18288"/>
              <a:gd name="connsiteX1" fmla="*/ 556870 w 5303520"/>
              <a:gd name="connsiteY1" fmla="*/ 0 h 18288"/>
              <a:gd name="connsiteX2" fmla="*/ 1272845 w 5303520"/>
              <a:gd name="connsiteY2" fmla="*/ 0 h 18288"/>
              <a:gd name="connsiteX3" fmla="*/ 1882750 w 5303520"/>
              <a:gd name="connsiteY3" fmla="*/ 0 h 18288"/>
              <a:gd name="connsiteX4" fmla="*/ 2439619 w 5303520"/>
              <a:gd name="connsiteY4" fmla="*/ 0 h 18288"/>
              <a:gd name="connsiteX5" fmla="*/ 3155594 w 5303520"/>
              <a:gd name="connsiteY5" fmla="*/ 0 h 18288"/>
              <a:gd name="connsiteX6" fmla="*/ 3818534 w 5303520"/>
              <a:gd name="connsiteY6" fmla="*/ 0 h 18288"/>
              <a:gd name="connsiteX7" fmla="*/ 4481474 w 5303520"/>
              <a:gd name="connsiteY7" fmla="*/ 0 h 18288"/>
              <a:gd name="connsiteX8" fmla="*/ 5303520 w 5303520"/>
              <a:gd name="connsiteY8" fmla="*/ 0 h 18288"/>
              <a:gd name="connsiteX9" fmla="*/ 5303520 w 5303520"/>
              <a:gd name="connsiteY9" fmla="*/ 18288 h 18288"/>
              <a:gd name="connsiteX10" fmla="*/ 4746650 w 5303520"/>
              <a:gd name="connsiteY10" fmla="*/ 18288 h 18288"/>
              <a:gd name="connsiteX11" fmla="*/ 4242816 w 5303520"/>
              <a:gd name="connsiteY11" fmla="*/ 18288 h 18288"/>
              <a:gd name="connsiteX12" fmla="*/ 3526841 w 5303520"/>
              <a:gd name="connsiteY12" fmla="*/ 18288 h 18288"/>
              <a:gd name="connsiteX13" fmla="*/ 2969971 w 5303520"/>
              <a:gd name="connsiteY13" fmla="*/ 18288 h 18288"/>
              <a:gd name="connsiteX14" fmla="*/ 2253996 w 5303520"/>
              <a:gd name="connsiteY14" fmla="*/ 18288 h 18288"/>
              <a:gd name="connsiteX15" fmla="*/ 1484986 w 5303520"/>
              <a:gd name="connsiteY15" fmla="*/ 18288 h 18288"/>
              <a:gd name="connsiteX16" fmla="*/ 875081 w 5303520"/>
              <a:gd name="connsiteY16" fmla="*/ 18288 h 18288"/>
              <a:gd name="connsiteX17" fmla="*/ 0 w 5303520"/>
              <a:gd name="connsiteY17" fmla="*/ 18288 h 18288"/>
              <a:gd name="connsiteX18" fmla="*/ 0 w 530352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303520" h="18288"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4050" y="6954"/>
                  <a:pt x="5304254" y="12839"/>
                  <a:pt x="5303520" y="18288"/>
                </a:cubicBezTo>
                <a:cubicBezTo>
                  <a:pt x="5132450" y="501"/>
                  <a:pt x="4953391" y="18714"/>
                  <a:pt x="4746650" y="18288"/>
                </a:cubicBezTo>
                <a:cubicBezTo>
                  <a:pt x="4539909" y="17863"/>
                  <a:pt x="4361261" y="7168"/>
                  <a:pt x="4242816" y="18288"/>
                </a:cubicBezTo>
                <a:cubicBezTo>
                  <a:pt x="4124371" y="29408"/>
                  <a:pt x="3754907" y="21026"/>
                  <a:pt x="3526841" y="18288"/>
                </a:cubicBezTo>
                <a:cubicBezTo>
                  <a:pt x="3298775" y="15550"/>
                  <a:pt x="3164473" y="3913"/>
                  <a:pt x="2969971" y="18288"/>
                </a:cubicBezTo>
                <a:cubicBezTo>
                  <a:pt x="2775469" y="32664"/>
                  <a:pt x="2608536" y="2050"/>
                  <a:pt x="2253996" y="18288"/>
                </a:cubicBezTo>
                <a:cubicBezTo>
                  <a:pt x="1899456" y="34526"/>
                  <a:pt x="1752044" y="28789"/>
                  <a:pt x="1484986" y="18288"/>
                </a:cubicBezTo>
                <a:cubicBezTo>
                  <a:pt x="1217928" y="7788"/>
                  <a:pt x="1060609" y="-4784"/>
                  <a:pt x="875081" y="18288"/>
                </a:cubicBezTo>
                <a:cubicBezTo>
                  <a:pt x="689553" y="41360"/>
                  <a:pt x="188846" y="25228"/>
                  <a:pt x="0" y="18288"/>
                </a:cubicBezTo>
                <a:cubicBezTo>
                  <a:pt x="-570" y="9279"/>
                  <a:pt x="132" y="5100"/>
                  <a:pt x="0" y="0"/>
                </a:cubicBezTo>
                <a:close/>
              </a:path>
              <a:path w="5303520" h="18288"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2837" y="5414"/>
                  <a:pt x="5302800" y="12510"/>
                  <a:pt x="5303520" y="18288"/>
                </a:cubicBezTo>
                <a:cubicBezTo>
                  <a:pt x="5082751" y="18456"/>
                  <a:pt x="4993374" y="24100"/>
                  <a:pt x="4746650" y="18288"/>
                </a:cubicBezTo>
                <a:cubicBezTo>
                  <a:pt x="4499926" y="12477"/>
                  <a:pt x="4368648" y="-7187"/>
                  <a:pt x="4083710" y="18288"/>
                </a:cubicBezTo>
                <a:cubicBezTo>
                  <a:pt x="3798772" y="43763"/>
                  <a:pt x="3729434" y="5501"/>
                  <a:pt x="3473806" y="18288"/>
                </a:cubicBezTo>
                <a:cubicBezTo>
                  <a:pt x="3218178" y="31075"/>
                  <a:pt x="3056855" y="30003"/>
                  <a:pt x="2704795" y="18288"/>
                </a:cubicBezTo>
                <a:cubicBezTo>
                  <a:pt x="2352735" y="6573"/>
                  <a:pt x="2319447" y="29257"/>
                  <a:pt x="1935785" y="18288"/>
                </a:cubicBezTo>
                <a:cubicBezTo>
                  <a:pt x="1552123" y="7320"/>
                  <a:pt x="1532619" y="-467"/>
                  <a:pt x="1378915" y="18288"/>
                </a:cubicBezTo>
                <a:cubicBezTo>
                  <a:pt x="1225211" y="37043"/>
                  <a:pt x="1038692" y="34308"/>
                  <a:pt x="715975" y="18288"/>
                </a:cubicBezTo>
                <a:cubicBezTo>
                  <a:pt x="393258" y="2268"/>
                  <a:pt x="303768" y="26944"/>
                  <a:pt x="0" y="18288"/>
                </a:cubicBezTo>
                <a:cubicBezTo>
                  <a:pt x="-306" y="11061"/>
                  <a:pt x="-655" y="7751"/>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14677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704</TotalTime>
  <Words>717</Words>
  <Application>Microsoft Office PowerPoint</Application>
  <PresentationFormat>Widescreen</PresentationFormat>
  <Paragraphs>104</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Presentation Skills</vt:lpstr>
      <vt:lpstr>Why am I doing this?</vt:lpstr>
      <vt:lpstr>Why am I doing this?</vt:lpstr>
      <vt:lpstr>Why am I doing this?</vt:lpstr>
      <vt:lpstr>The Presentation </vt:lpstr>
      <vt:lpstr>Accessibility of your presentation </vt:lpstr>
      <vt:lpstr>Fonts and Colours</vt:lpstr>
      <vt:lpstr>Information: Keep it Short and Sweet.</vt:lpstr>
      <vt:lpstr>A picture says a thousand words – but only if you say them.</vt:lpstr>
      <vt:lpstr>Check your timings!</vt:lpstr>
      <vt:lpstr>Flashy Animations… </vt:lpstr>
      <vt:lpstr>The Presenter</vt:lpstr>
      <vt:lpstr>DISCLAIMER</vt:lpstr>
      <vt:lpstr>Luck Favours The Prepared</vt:lpstr>
      <vt:lpstr>Be Clear in your Message</vt:lpstr>
      <vt:lpstr>The Audience is on your side! </vt:lpstr>
      <vt:lpstr>Body Language </vt:lpstr>
      <vt:lpstr>Speech Skills</vt:lpstr>
      <vt:lpstr>The Final Part – Dreaded Questions!</vt:lpstr>
      <vt:lpstr>Final Tips</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Skills</dc:title>
  <dc:creator>Mark Broadhead</dc:creator>
  <cp:lastModifiedBy>Mark Broadhead</cp:lastModifiedBy>
  <cp:revision>1</cp:revision>
  <dcterms:created xsi:type="dcterms:W3CDTF">2023-09-21T14:28:14Z</dcterms:created>
  <dcterms:modified xsi:type="dcterms:W3CDTF">2025-10-14T13:17:52Z</dcterms:modified>
</cp:coreProperties>
</file>