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sldIdLst>
    <p:sldId id="256" r:id="rId5"/>
    <p:sldId id="261" r:id="rId6"/>
    <p:sldId id="260" r:id="rId7"/>
    <p:sldId id="257" r:id="rId8"/>
    <p:sldId id="258" r:id="rId9"/>
    <p:sldId id="259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C8F14-26B2-45CF-B7B5-DC9867B46C2E}" v="15" dt="2020-06-12T21:03:55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969" autoAdjust="0"/>
    <p:restoredTop sz="94660"/>
  </p:normalViewPr>
  <p:slideViewPr>
    <p:cSldViewPr snapToGrid="0">
      <p:cViewPr varScale="1">
        <p:scale>
          <a:sx n="84" d="100"/>
          <a:sy n="84" d="100"/>
        </p:scale>
        <p:origin x="82" y="5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Sandberg" userId="f8735192-e4f7-451f-a4fe-16be29e6aeb2" providerId="ADAL" clId="{362C8F14-26B2-45CF-B7B5-DC9867B46C2E}"/>
    <pc:docChg chg="undo custSel mod addSld modSld">
      <pc:chgData name="Jane Sandberg" userId="f8735192-e4f7-451f-a4fe-16be29e6aeb2" providerId="ADAL" clId="{362C8F14-26B2-45CF-B7B5-DC9867B46C2E}" dt="2020-06-12T21:13:37.751" v="3258" actId="1076"/>
      <pc:docMkLst>
        <pc:docMk/>
      </pc:docMkLst>
      <pc:sldChg chg="addSp modSp">
        <pc:chgData name="Jane Sandberg" userId="f8735192-e4f7-451f-a4fe-16be29e6aeb2" providerId="ADAL" clId="{362C8F14-26B2-45CF-B7B5-DC9867B46C2E}" dt="2020-06-12T19:27:37.384" v="436" actId="20577"/>
        <pc:sldMkLst>
          <pc:docMk/>
          <pc:sldMk cId="47685098" sldId="257"/>
        </pc:sldMkLst>
        <pc:spChg chg="mod">
          <ac:chgData name="Jane Sandberg" userId="f8735192-e4f7-451f-a4fe-16be29e6aeb2" providerId="ADAL" clId="{362C8F14-26B2-45CF-B7B5-DC9867B46C2E}" dt="2020-06-12T18:48:16.771" v="193" actId="1076"/>
          <ac:spMkLst>
            <pc:docMk/>
            <pc:sldMk cId="47685098" sldId="257"/>
            <ac:spMk id="3" creationId="{B0688F60-32AE-4A22-95B1-0618BFEF40CE}"/>
          </ac:spMkLst>
        </pc:spChg>
        <pc:spChg chg="add mod">
          <ac:chgData name="Jane Sandberg" userId="f8735192-e4f7-451f-a4fe-16be29e6aeb2" providerId="ADAL" clId="{362C8F14-26B2-45CF-B7B5-DC9867B46C2E}" dt="2020-06-12T19:27:37.384" v="436" actId="20577"/>
          <ac:spMkLst>
            <pc:docMk/>
            <pc:sldMk cId="47685098" sldId="257"/>
            <ac:spMk id="4" creationId="{48679FE3-0872-433D-8BB2-A8EF4EC1546D}"/>
          </ac:spMkLst>
        </pc:spChg>
      </pc:sldChg>
      <pc:sldChg chg="addSp modSp">
        <pc:chgData name="Jane Sandberg" userId="f8735192-e4f7-451f-a4fe-16be29e6aeb2" providerId="ADAL" clId="{362C8F14-26B2-45CF-B7B5-DC9867B46C2E}" dt="2020-06-12T20:35:18.671" v="1882" actId="1076"/>
        <pc:sldMkLst>
          <pc:docMk/>
          <pc:sldMk cId="1534469519" sldId="258"/>
        </pc:sldMkLst>
        <pc:spChg chg="mod">
          <ac:chgData name="Jane Sandberg" userId="f8735192-e4f7-451f-a4fe-16be29e6aeb2" providerId="ADAL" clId="{362C8F14-26B2-45CF-B7B5-DC9867B46C2E}" dt="2020-06-12T20:18:56.989" v="1355" actId="20577"/>
          <ac:spMkLst>
            <pc:docMk/>
            <pc:sldMk cId="1534469519" sldId="258"/>
            <ac:spMk id="2" creationId="{A79DFC57-02AD-4944-AEF2-DF35CE198CC5}"/>
          </ac:spMkLst>
        </pc:spChg>
        <pc:spChg chg="mod">
          <ac:chgData name="Jane Sandberg" userId="f8735192-e4f7-451f-a4fe-16be29e6aeb2" providerId="ADAL" clId="{362C8F14-26B2-45CF-B7B5-DC9867B46C2E}" dt="2020-06-12T20:29:14.044" v="1860" actId="1076"/>
          <ac:spMkLst>
            <pc:docMk/>
            <pc:sldMk cId="1534469519" sldId="258"/>
            <ac:spMk id="3" creationId="{4BEDC133-44DD-4978-83BD-79A1F1A234AD}"/>
          </ac:spMkLst>
        </pc:spChg>
        <pc:spChg chg="mod">
          <ac:chgData name="Jane Sandberg" userId="f8735192-e4f7-451f-a4fe-16be29e6aeb2" providerId="ADAL" clId="{362C8F14-26B2-45CF-B7B5-DC9867B46C2E}" dt="2020-06-12T20:29:20.584" v="1861" actId="1076"/>
          <ac:spMkLst>
            <pc:docMk/>
            <pc:sldMk cId="1534469519" sldId="258"/>
            <ac:spMk id="4" creationId="{E55A2467-4787-4801-B0D7-26FF27CD91BA}"/>
          </ac:spMkLst>
        </pc:spChg>
        <pc:spChg chg="add mod">
          <ac:chgData name="Jane Sandberg" userId="f8735192-e4f7-451f-a4fe-16be29e6aeb2" providerId="ADAL" clId="{362C8F14-26B2-45CF-B7B5-DC9867B46C2E}" dt="2020-06-12T20:35:18.671" v="1882" actId="1076"/>
          <ac:spMkLst>
            <pc:docMk/>
            <pc:sldMk cId="1534469519" sldId="258"/>
            <ac:spMk id="5" creationId="{EE238AEC-3BC7-452E-8682-90CE7F84BC3E}"/>
          </ac:spMkLst>
        </pc:spChg>
        <pc:spChg chg="add mod">
          <ac:chgData name="Jane Sandberg" userId="f8735192-e4f7-451f-a4fe-16be29e6aeb2" providerId="ADAL" clId="{362C8F14-26B2-45CF-B7B5-DC9867B46C2E}" dt="2020-06-12T20:30:01.405" v="1864" actId="255"/>
          <ac:spMkLst>
            <pc:docMk/>
            <pc:sldMk cId="1534469519" sldId="258"/>
            <ac:spMk id="6" creationId="{1200AFB8-5277-4BFE-803A-524CCB69ADC5}"/>
          </ac:spMkLst>
        </pc:spChg>
      </pc:sldChg>
      <pc:sldChg chg="addSp modSp add mod setBg">
        <pc:chgData name="Jane Sandberg" userId="f8735192-e4f7-451f-a4fe-16be29e6aeb2" providerId="ADAL" clId="{362C8F14-26B2-45CF-B7B5-DC9867B46C2E}" dt="2020-06-12T21:13:37.751" v="3258" actId="1076"/>
        <pc:sldMkLst>
          <pc:docMk/>
          <pc:sldMk cId="673873511" sldId="259"/>
        </pc:sldMkLst>
        <pc:spChg chg="mo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2" creationId="{13B742D9-5877-4107-8CBE-41B383423584}"/>
          </ac:spMkLst>
        </pc:spChg>
        <pc:spChg chg="mo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3" creationId="{8FF4F888-E3E9-4D72-B9E7-0FD882A47EDF}"/>
          </ac:spMkLst>
        </pc:spChg>
        <pc:spChg chg="add mod">
          <ac:chgData name="Jane Sandberg" userId="f8735192-e4f7-451f-a4fe-16be29e6aeb2" providerId="ADAL" clId="{362C8F14-26B2-45CF-B7B5-DC9867B46C2E}" dt="2020-06-12T21:13:37.751" v="3258" actId="1076"/>
          <ac:spMkLst>
            <pc:docMk/>
            <pc:sldMk cId="673873511" sldId="259"/>
            <ac:spMk id="4" creationId="{81831526-29FE-4788-BEB7-2475089DBD91}"/>
          </ac:spMkLst>
        </pc:spChg>
        <pc:spChg chg="ad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11" creationId="{A2679492-7988-4050-9056-542444452411}"/>
          </ac:spMkLst>
        </pc:spChg>
        <pc:spChg chg="ad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13" creationId="{B091B163-7D61-4891-ABCF-5C13D9C418D0}"/>
          </ac:spMkLst>
        </pc:spChg>
        <pc:spChg chg="ad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15" creationId="{6CB927A4-E432-4310-9CD5-E89FF5063179}"/>
          </ac:spMkLst>
        </pc:spChg>
        <pc:spChg chg="ad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17" creationId="{E3020543-B24B-4EC4-8FFC-8DD88EEA91A8}"/>
          </ac:spMkLst>
        </pc:spChg>
        <pc:spChg chg="add">
          <ac:chgData name="Jane Sandberg" userId="f8735192-e4f7-451f-a4fe-16be29e6aeb2" providerId="ADAL" clId="{362C8F14-26B2-45CF-B7B5-DC9867B46C2E}" dt="2020-06-12T21:13:27.281" v="3257" actId="26606"/>
          <ac:spMkLst>
            <pc:docMk/>
            <pc:sldMk cId="673873511" sldId="259"/>
            <ac:spMk id="19" creationId="{1453BF6C-B012-48B7-B4E8-6D7AC7C27D02}"/>
          </ac:spMkLst>
        </pc:spChg>
        <pc:cxnChg chg="add">
          <ac:chgData name="Jane Sandberg" userId="f8735192-e4f7-451f-a4fe-16be29e6aeb2" providerId="ADAL" clId="{362C8F14-26B2-45CF-B7B5-DC9867B46C2E}" dt="2020-06-12T21:13:27.281" v="3257" actId="26606"/>
          <ac:cxnSpMkLst>
            <pc:docMk/>
            <pc:sldMk cId="673873511" sldId="259"/>
            <ac:cxnSpMk id="9" creationId="{5C05CAAB-DBA2-4548-AD5F-01BB97FBB207}"/>
          </ac:cxnSpMkLst>
        </pc:cxnChg>
        <pc:cxnChg chg="add">
          <ac:chgData name="Jane Sandberg" userId="f8735192-e4f7-451f-a4fe-16be29e6aeb2" providerId="ADAL" clId="{362C8F14-26B2-45CF-B7B5-DC9867B46C2E}" dt="2020-06-12T21:13:27.281" v="3257" actId="26606"/>
          <ac:cxnSpMkLst>
            <pc:docMk/>
            <pc:sldMk cId="673873511" sldId="259"/>
            <ac:cxnSpMk id="21" creationId="{C49DA8F6-BCC1-4447-B54C-57856834B94B}"/>
          </ac:cxnSpMkLst>
        </pc:cxnChg>
      </pc:sldChg>
      <pc:sldChg chg="addSp modSp add">
        <pc:chgData name="Jane Sandberg" userId="f8735192-e4f7-451f-a4fe-16be29e6aeb2" providerId="ADAL" clId="{362C8F14-26B2-45CF-B7B5-DC9867B46C2E}" dt="2020-06-12T21:02:53.501" v="2711" actId="1076"/>
        <pc:sldMkLst>
          <pc:docMk/>
          <pc:sldMk cId="3770093309" sldId="260"/>
        </pc:sldMkLst>
        <pc:spChg chg="mod">
          <ac:chgData name="Jane Sandberg" userId="f8735192-e4f7-451f-a4fe-16be29e6aeb2" providerId="ADAL" clId="{362C8F14-26B2-45CF-B7B5-DC9867B46C2E}" dt="2020-06-12T19:24:17.483" v="417" actId="1076"/>
          <ac:spMkLst>
            <pc:docMk/>
            <pc:sldMk cId="3770093309" sldId="260"/>
            <ac:spMk id="2" creationId="{94B695C2-27D8-4EF9-9460-7A8ADDD3C242}"/>
          </ac:spMkLst>
        </pc:spChg>
        <pc:spChg chg="mod">
          <ac:chgData name="Jane Sandberg" userId="f8735192-e4f7-451f-a4fe-16be29e6aeb2" providerId="ADAL" clId="{362C8F14-26B2-45CF-B7B5-DC9867B46C2E}" dt="2020-06-12T21:00:09.272" v="2689" actId="20577"/>
          <ac:spMkLst>
            <pc:docMk/>
            <pc:sldMk cId="3770093309" sldId="260"/>
            <ac:spMk id="3" creationId="{E27087EA-65D0-46EA-8252-FAEBE4F56C93}"/>
          </ac:spMkLst>
        </pc:spChg>
        <pc:spChg chg="add mod">
          <ac:chgData name="Jane Sandberg" userId="f8735192-e4f7-451f-a4fe-16be29e6aeb2" providerId="ADAL" clId="{362C8F14-26B2-45CF-B7B5-DC9867B46C2E}" dt="2020-06-12T21:02:53.501" v="2711" actId="1076"/>
          <ac:spMkLst>
            <pc:docMk/>
            <pc:sldMk cId="3770093309" sldId="260"/>
            <ac:spMk id="4" creationId="{F47710B1-A970-49A4-BCA0-CF76990DA23E}"/>
          </ac:spMkLst>
        </pc:spChg>
      </pc:sldChg>
      <pc:sldChg chg="addSp modSp add mod setBg">
        <pc:chgData name="Jane Sandberg" userId="f8735192-e4f7-451f-a4fe-16be29e6aeb2" providerId="ADAL" clId="{362C8F14-26B2-45CF-B7B5-DC9867B46C2E}" dt="2020-06-12T21:13:11.943" v="3256" actId="26606"/>
        <pc:sldMkLst>
          <pc:docMk/>
          <pc:sldMk cId="3017659457" sldId="261"/>
        </pc:sldMkLst>
        <pc:spChg chg="mo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2" creationId="{9CACF67D-735B-40E6-B83A-C0E446372A69}"/>
          </ac:spMkLst>
        </pc:spChg>
        <pc:spChg chg="mo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3" creationId="{1A25ACBC-2DF6-4C33-A7F1-A5589B6A3C7C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8" creationId="{8F9CBE3F-79A8-4F8F-88D9-DAD03D0D281F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10" creationId="{508BEF50-7B1E-49A4-BC19-5F4F1D755E64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12" creationId="{C5CB530E-515E-412C-9DF1-5F8FFBD6F383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14" creationId="{AEA7509D-F04F-40CB-A0B3-EEF16499CC9F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16" creationId="{C39ADB8F-D187-49D7-BDCF-C1B6DC727068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18" creationId="{712D4376-A578-4FF1-94FC-245E7A6A489F}"/>
          </ac:spMkLst>
        </pc:spChg>
        <pc:spChg chg="add">
          <ac:chgData name="Jane Sandberg" userId="f8735192-e4f7-451f-a4fe-16be29e6aeb2" providerId="ADAL" clId="{362C8F14-26B2-45CF-B7B5-DC9867B46C2E}" dt="2020-06-12T21:13:11.943" v="3256" actId="26606"/>
          <ac:spMkLst>
            <pc:docMk/>
            <pc:sldMk cId="3017659457" sldId="261"/>
            <ac:spMk id="20" creationId="{3FBAD350-5664-4811-A208-657FB882D350}"/>
          </ac:spMkLst>
        </pc:spChg>
        <pc:cxnChg chg="add">
          <ac:chgData name="Jane Sandberg" userId="f8735192-e4f7-451f-a4fe-16be29e6aeb2" providerId="ADAL" clId="{362C8F14-26B2-45CF-B7B5-DC9867B46C2E}" dt="2020-06-12T21:13:11.943" v="3256" actId="26606"/>
          <ac:cxnSpMkLst>
            <pc:docMk/>
            <pc:sldMk cId="3017659457" sldId="261"/>
            <ac:cxnSpMk id="22" creationId="{56020367-4FD5-4596-8E10-C5F095CD8DBF}"/>
          </ac:cxnSpMkLst>
        </pc:cxnChg>
      </pc:sldChg>
      <pc:sldChg chg="addSp modSp add mod setBg">
        <pc:chgData name="Jane Sandberg" userId="f8735192-e4f7-451f-a4fe-16be29e6aeb2" providerId="ADAL" clId="{362C8F14-26B2-45CF-B7B5-DC9867B46C2E}" dt="2020-06-12T21:12:22.585" v="3255" actId="26606"/>
        <pc:sldMkLst>
          <pc:docMk/>
          <pc:sldMk cId="3954915660" sldId="262"/>
        </pc:sldMkLst>
        <pc:spChg chg="mo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2" creationId="{5B837D60-85CA-4071-8748-2F935682A98D}"/>
          </ac:spMkLst>
        </pc:spChg>
        <pc:spChg chg="mo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3" creationId="{81EC2A13-FADB-47E7-BE78-33379E58EA13}"/>
          </ac:spMkLst>
        </pc:spChg>
        <pc:spChg chg="ad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10" creationId="{327D73B4-9F5C-4A64-A179-51B9500CB8B5}"/>
          </ac:spMkLst>
        </pc:spChg>
        <pc:spChg chg="ad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12" creationId="{C1F06963-6374-4B48-844F-071A9BAAAE02}"/>
          </ac:spMkLst>
        </pc:spChg>
        <pc:spChg chg="ad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14" creationId="{6CB927A4-E432-4310-9CD5-E89FF5063179}"/>
          </ac:spMkLst>
        </pc:spChg>
        <pc:spChg chg="ad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16" creationId="{1453BF6C-B012-48B7-B4E8-6D7AC7C27D02}"/>
          </ac:spMkLst>
        </pc:spChg>
        <pc:spChg chg="add">
          <ac:chgData name="Jane Sandberg" userId="f8735192-e4f7-451f-a4fe-16be29e6aeb2" providerId="ADAL" clId="{362C8F14-26B2-45CF-B7B5-DC9867B46C2E}" dt="2020-06-12T21:12:22.585" v="3255" actId="26606"/>
          <ac:spMkLst>
            <pc:docMk/>
            <pc:sldMk cId="3954915660" sldId="262"/>
            <ac:spMk id="18" creationId="{E3020543-B24B-4EC4-8FFC-8DD88EEA91A8}"/>
          </ac:spMkLst>
        </pc:spChg>
        <pc:cxnChg chg="add">
          <ac:chgData name="Jane Sandberg" userId="f8735192-e4f7-451f-a4fe-16be29e6aeb2" providerId="ADAL" clId="{362C8F14-26B2-45CF-B7B5-DC9867B46C2E}" dt="2020-06-12T21:12:22.585" v="3255" actId="26606"/>
          <ac:cxnSpMkLst>
            <pc:docMk/>
            <pc:sldMk cId="3954915660" sldId="262"/>
            <ac:cxnSpMk id="8" creationId="{5C05CAAB-DBA2-4548-AD5F-01BB97FBB207}"/>
          </ac:cxnSpMkLst>
        </pc:cxnChg>
        <pc:cxnChg chg="add">
          <ac:chgData name="Jane Sandberg" userId="f8735192-e4f7-451f-a4fe-16be29e6aeb2" providerId="ADAL" clId="{362C8F14-26B2-45CF-B7B5-DC9867B46C2E}" dt="2020-06-12T21:12:22.585" v="3255" actId="26606"/>
          <ac:cxnSpMkLst>
            <pc:docMk/>
            <pc:sldMk cId="3954915660" sldId="262"/>
            <ac:cxnSpMk id="20" creationId="{C49DA8F6-BCC1-4447-B54C-57856834B94B}"/>
          </ac:cxnSpMkLst>
        </pc:cxnChg>
      </pc:sldChg>
      <pc:sldChg chg="addSp delSp modSp add">
        <pc:chgData name="Jane Sandberg" userId="f8735192-e4f7-451f-a4fe-16be29e6aeb2" providerId="ADAL" clId="{362C8F14-26B2-45CF-B7B5-DC9867B46C2E}" dt="2020-06-12T21:06:05.295" v="2817" actId="20577"/>
        <pc:sldMkLst>
          <pc:docMk/>
          <pc:sldMk cId="3259284560" sldId="263"/>
        </pc:sldMkLst>
        <pc:spChg chg="mod">
          <ac:chgData name="Jane Sandberg" userId="f8735192-e4f7-451f-a4fe-16be29e6aeb2" providerId="ADAL" clId="{362C8F14-26B2-45CF-B7B5-DC9867B46C2E}" dt="2020-06-12T20:46:53.839" v="2238" actId="1076"/>
          <ac:spMkLst>
            <pc:docMk/>
            <pc:sldMk cId="3259284560" sldId="263"/>
            <ac:spMk id="2" creationId="{6F62E84D-32C1-4961-9910-8623140B0261}"/>
          </ac:spMkLst>
        </pc:spChg>
        <pc:spChg chg="del mod">
          <ac:chgData name="Jane Sandberg" userId="f8735192-e4f7-451f-a4fe-16be29e6aeb2" providerId="ADAL" clId="{362C8F14-26B2-45CF-B7B5-DC9867B46C2E}" dt="2020-06-12T21:03:46.840" v="2713"/>
          <ac:spMkLst>
            <pc:docMk/>
            <pc:sldMk cId="3259284560" sldId="263"/>
            <ac:spMk id="3" creationId="{BB5B30A8-E52C-4CF5-99C8-CF7BE0B8FD83}"/>
          </ac:spMkLst>
        </pc:spChg>
        <pc:spChg chg="add mod">
          <ac:chgData name="Jane Sandberg" userId="f8735192-e4f7-451f-a4fe-16be29e6aeb2" providerId="ADAL" clId="{362C8F14-26B2-45CF-B7B5-DC9867B46C2E}" dt="2020-06-12T21:06:05.295" v="2817" actId="20577"/>
          <ac:spMkLst>
            <pc:docMk/>
            <pc:sldMk cId="3259284560" sldId="263"/>
            <ac:spMk id="4" creationId="{AE78C283-1848-4F1D-B369-E351E73329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705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6/12/2020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332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A490A7-500B-408A-9BA9-9BC8F63344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07" b="9706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B60DB-5BEC-4520-9C04-0B71766EA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56067" y="4856188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SWEDISH MASSAGE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8E10C-EEA7-4319-ACE6-D61F8CC585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044" y="-1435282"/>
            <a:ext cx="5449479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r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/>
              </a:solidFill>
            </a:endParaRPr>
          </a:p>
          <a:p>
            <a:pPr indent="-228600" algn="r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/>
              </a:solidFill>
            </a:endParaRPr>
          </a:p>
          <a:p>
            <a:pPr indent="-228600" algn="r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/>
              </a:solidFill>
            </a:endParaRPr>
          </a:p>
          <a:p>
            <a:pPr indent="-228600" algn="r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/>
              </a:solidFill>
            </a:endParaRPr>
          </a:p>
          <a:p>
            <a:pPr algn="r"/>
            <a:r>
              <a:rPr lang="en-US" sz="1500" dirty="0">
                <a:solidFill>
                  <a:schemeClr val="bg1"/>
                </a:solidFill>
              </a:rPr>
              <a:t>JANE SANDBERG 			1805146</a:t>
            </a:r>
          </a:p>
        </p:txBody>
      </p:sp>
    </p:spTree>
    <p:extLst>
      <p:ext uri="{BB962C8B-B14F-4D97-AF65-F5344CB8AC3E}">
        <p14:creationId xmlns:p14="http://schemas.microsoft.com/office/powerpoint/2010/main" val="2579379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CF67D-735B-40E6-B83A-C0E446372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30" y="1209220"/>
            <a:ext cx="9147940" cy="2337238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Aim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25ACBC-2DF6-4C33-A7F1-A5589B6A3C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2030" y="3605577"/>
            <a:ext cx="9147940" cy="1324303"/>
          </a:xfrm>
        </p:spPr>
        <p:txBody>
          <a:bodyPr anchor="t">
            <a:normAutofit/>
          </a:bodyPr>
          <a:lstStyle/>
          <a:p>
            <a:pPr algn="ctr"/>
            <a:r>
              <a:rPr lang="en-GB" sz="2000">
                <a:solidFill>
                  <a:schemeClr val="bg1"/>
                </a:solidFill>
              </a:rPr>
              <a:t>The aim of this presentation is to teach the audience how Swedish massage can be used as a complemented therapy within the health and social care sector</a:t>
            </a:r>
          </a:p>
        </p:txBody>
      </p:sp>
      <p:sp>
        <p:nvSpPr>
          <p:cNvPr id="1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659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695C2-27D8-4EF9-9460-7A8ADDD3C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5853" y="-409658"/>
            <a:ext cx="9144000" cy="2387600"/>
          </a:xfrm>
        </p:spPr>
        <p:txBody>
          <a:bodyPr/>
          <a:lstStyle/>
          <a:p>
            <a:r>
              <a:rPr lang="en-GB" dirty="0"/>
              <a:t>HISTORY OF SWEDISH MASSAGE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7087EA-65D0-46EA-8252-FAEBE4F56C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2527" y="1977941"/>
            <a:ext cx="9144000" cy="371700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Founded by Per Henrik Ling a Swedish Physiologist in the 1830’s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Introduced commercially in 1858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First known as touch and movements to help ease many issues the body produced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Most commonly requested complementary therapy to date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Involves the use hands, elbows and forearms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Created from knowledge of Chinese, Greek, Egyptian and Roman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7710B1-A970-49A4-BCA0-CF76990DA23E}"/>
              </a:ext>
            </a:extLst>
          </p:cNvPr>
          <p:cNvSpPr txBox="1"/>
          <p:nvPr/>
        </p:nvSpPr>
        <p:spPr>
          <a:xfrm>
            <a:off x="962527" y="5847347"/>
            <a:ext cx="24544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(Werther, 2020)</a:t>
            </a:r>
          </a:p>
          <a:p>
            <a:r>
              <a:rPr lang="en-GB" dirty="0"/>
              <a:t>(</a:t>
            </a:r>
            <a:r>
              <a:rPr lang="en-GB" dirty="0" err="1"/>
              <a:t>Blogadmin</a:t>
            </a:r>
            <a:r>
              <a:rPr lang="en-GB" dirty="0"/>
              <a:t>, 2020)</a:t>
            </a:r>
          </a:p>
          <a:p>
            <a:r>
              <a:rPr lang="en-GB" dirty="0"/>
              <a:t>(</a:t>
            </a:r>
            <a:r>
              <a:rPr lang="en-GB" dirty="0" err="1"/>
              <a:t>Center</a:t>
            </a:r>
            <a:r>
              <a:rPr lang="en-GB" dirty="0"/>
              <a:t> Point, 2011)</a:t>
            </a:r>
          </a:p>
        </p:txBody>
      </p:sp>
    </p:spTree>
    <p:extLst>
      <p:ext uri="{BB962C8B-B14F-4D97-AF65-F5344CB8AC3E}">
        <p14:creationId xmlns:p14="http://schemas.microsoft.com/office/powerpoint/2010/main" val="377009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7F04C-FCBC-4237-89E6-5E484999B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937" y="0"/>
            <a:ext cx="9144000" cy="1794042"/>
          </a:xfrm>
        </p:spPr>
        <p:txBody>
          <a:bodyPr/>
          <a:lstStyle/>
          <a:p>
            <a:r>
              <a:rPr lang="en-GB" dirty="0"/>
              <a:t>5 Principles of Swedish Massage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688F60-32AE-4A22-95B1-0618BFEF40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1" y="2641600"/>
            <a:ext cx="10836442" cy="249396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Effleurage – long hand strokes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Petrissage – muscles are kneaded and squeezed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Friction – the skin is rubbed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Tapotement – hands shaped like a cup tapping the skin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Vibration – quick shaking of the skin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679FE3-0872-433D-8BB2-A8EF4EC1546D}"/>
              </a:ext>
            </a:extLst>
          </p:cNvPr>
          <p:cNvSpPr txBox="1"/>
          <p:nvPr/>
        </p:nvSpPr>
        <p:spPr>
          <a:xfrm>
            <a:off x="986589" y="6376737"/>
            <a:ext cx="2831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blogadmin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47685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DFC57-02AD-4944-AEF2-DF35CE198C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737" y="-487028"/>
            <a:ext cx="10868526" cy="2447005"/>
          </a:xfrm>
        </p:spPr>
        <p:txBody>
          <a:bodyPr>
            <a:normAutofit/>
          </a:bodyPr>
          <a:lstStyle/>
          <a:p>
            <a:r>
              <a:rPr lang="en-GB" dirty="0"/>
              <a:t>Swedish massage vs. traditional treatments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DC133-44DD-4978-83BD-79A1F1A234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11389" y="6336632"/>
            <a:ext cx="1925053" cy="249236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5A2467-4787-4801-B0D7-26FF27CD91BA}"/>
              </a:ext>
            </a:extLst>
          </p:cNvPr>
          <p:cNvSpPr txBox="1"/>
          <p:nvPr/>
        </p:nvSpPr>
        <p:spPr>
          <a:xfrm>
            <a:off x="1138989" y="2303211"/>
            <a:ext cx="4957011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+mj-lt"/>
              </a:rPr>
              <a:t>Swedish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Can be used instead of medical treatments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Effects can be met almost instantly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Can be expensive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Treats the whole body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Not suitable for clients with contraindications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238AEC-3BC7-452E-8682-90CE7F84BC3E}"/>
              </a:ext>
            </a:extLst>
          </p:cNvPr>
          <p:cNvSpPr txBox="1"/>
          <p:nvPr/>
        </p:nvSpPr>
        <p:spPr>
          <a:xfrm>
            <a:off x="834191" y="5874967"/>
            <a:ext cx="4892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(National Cancer Institute , 2019)</a:t>
            </a:r>
          </a:p>
          <a:p>
            <a:r>
              <a:rPr lang="en-GB" dirty="0"/>
              <a:t>(Rethink mental illness, 2020)</a:t>
            </a:r>
          </a:p>
          <a:p>
            <a:r>
              <a:rPr lang="en-GB" dirty="0"/>
              <a:t>(Twigg, 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00AFB8-5277-4BFE-803A-524CCB69ADC5}"/>
              </a:ext>
            </a:extLst>
          </p:cNvPr>
          <p:cNvSpPr txBox="1"/>
          <p:nvPr/>
        </p:nvSpPr>
        <p:spPr>
          <a:xfrm>
            <a:off x="6376737" y="2269958"/>
            <a:ext cx="48928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Traditional Treatments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Are standard medical treatments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Takes time to take effect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Can become addictive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Takes a long time to wean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 higher risk of reaction to certain medication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Inexpensive if prescribed by general practitioner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469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742D9-5877-4107-8CBE-41B383423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effective is Swedish massage</a:t>
            </a:r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F4F888-E3E9-4D72-B9E7-0FD882A47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Reduces anxiety and depression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Balances and calms the brain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Reduces blood pressure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Heart rate steadies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Releases endorphins which relaxes the body and mind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Improves the bodies immune response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Reduces receptors that are irritated by overactivity within the sympathetic nervous system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Improves sleep quality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1831526-29FE-4788-BEB7-2475089DBD91}"/>
              </a:ext>
            </a:extLst>
          </p:cNvPr>
          <p:cNvSpPr txBox="1"/>
          <p:nvPr/>
        </p:nvSpPr>
        <p:spPr>
          <a:xfrm>
            <a:off x="56129" y="6371065"/>
            <a:ext cx="3136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(Sense Massage, 2020)</a:t>
            </a:r>
          </a:p>
        </p:txBody>
      </p:sp>
    </p:spTree>
    <p:extLst>
      <p:ext uri="{BB962C8B-B14F-4D97-AF65-F5344CB8AC3E}">
        <p14:creationId xmlns:p14="http://schemas.microsoft.com/office/powerpoint/2010/main" val="673873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37D60-85CA-4071-8748-2F935682A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EC2A13-FADB-47E7-BE78-33379E58EA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A highly effective massage treatment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Immediate effect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Non evasive treatment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Expensive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Praised by medical professionals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Benefits the whole body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Promotes wellbeing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Most popular massage treatment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Lacks evidentiary support in areas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1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915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2E84D-32C1-4961-9910-8623140B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5852" y="56147"/>
            <a:ext cx="9144000" cy="91114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E78C283-1848-4F1D-B369-E351E73329D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25667" y="995253"/>
            <a:ext cx="9230412" cy="404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blogadmin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(2017)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Swedish Massage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https://thespabreckenridge.com/history-of-swedish-massage/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May 2020]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 Point, (2011)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Swedish Massage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https://www.centerpointmn.com/swedish-massage-classes-mn/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28th May 2020]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Cancer Institute , (2019)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Complementary and Alternative Medicine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https://www.cancer.gov/about-cancer/treatment/cam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June 2020]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Rethink mental illness, (2020)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Complementary and alternative treatments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https://www.rethink.org/advice-and-information/living-with-mental-illness/treatment-and-support/complementary-and-alternative-treatments/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May 2020]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Sense Massage, (2018)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Physiological Effects of Massage on the Body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https://www.sensemassage.co.uk/blog/75-the-physiological-effects-of-massage-on-the-body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28th May 2020]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Twigg, J., (2006) The body in alternative medicine. In: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Body in Health and Social Care.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Baskingstoke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PALGRAVE MACMILLAN, p. 94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Werther, M., (2020)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Swedish Massage? Pt. 1 History and Techniques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https://www.bodyworkprofessionals.com/what-is-swedish-massage-pt-1-history-and-techniques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28th May 2020]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5928456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4" ma:contentTypeDescription="Create a new document." ma:contentTypeScope="" ma:versionID="918d35eaf712e05f1bf53b2019bf86f0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909e60b41e8f3123ec06dbad2996093d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9B342CE-F9C3-4635-8304-4C6D0A4A2F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DB0C3B-73A7-4035-AECA-B69371C577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A22131-8AA8-45CC-8C0D-24FB72494C7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569</Words>
  <Application>Microsoft Office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Univers</vt:lpstr>
      <vt:lpstr>GradientVTI</vt:lpstr>
      <vt:lpstr>SWEDISH MASSAGE</vt:lpstr>
      <vt:lpstr>Aim</vt:lpstr>
      <vt:lpstr>HISTORY OF SWEDISH MASSAGE</vt:lpstr>
      <vt:lpstr>5 Principles of Swedish Massage</vt:lpstr>
      <vt:lpstr>Swedish massage vs. traditional treatments</vt:lpstr>
      <vt:lpstr>How effective is Swedish massage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SWEDISH MASSAGE</dc:title>
  <dc:creator>Jane Sandberg</dc:creator>
  <cp:lastModifiedBy>Jane Sandberg</cp:lastModifiedBy>
  <cp:revision>1</cp:revision>
  <dcterms:created xsi:type="dcterms:W3CDTF">2020-06-12T21:13:11Z</dcterms:created>
  <dcterms:modified xsi:type="dcterms:W3CDTF">2020-06-12T21:13:46Z</dcterms:modified>
</cp:coreProperties>
</file>