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9"/>
  </p:notesMasterIdLst>
  <p:sldIdLst>
    <p:sldId id="394" r:id="rId2"/>
    <p:sldId id="395" r:id="rId3"/>
    <p:sldId id="396" r:id="rId4"/>
    <p:sldId id="397" r:id="rId5"/>
    <p:sldId id="398" r:id="rId6"/>
    <p:sldId id="399" r:id="rId7"/>
    <p:sldId id="400" r:id="rId8"/>
    <p:sldId id="401" r:id="rId9"/>
    <p:sldId id="402" r:id="rId10"/>
    <p:sldId id="403" r:id="rId11"/>
    <p:sldId id="404" r:id="rId12"/>
    <p:sldId id="405" r:id="rId13"/>
    <p:sldId id="406" r:id="rId14"/>
    <p:sldId id="367" r:id="rId15"/>
    <p:sldId id="368" r:id="rId16"/>
    <p:sldId id="369" r:id="rId17"/>
    <p:sldId id="370" r:id="rId18"/>
    <p:sldId id="371" r:id="rId19"/>
    <p:sldId id="372" r:id="rId20"/>
    <p:sldId id="373" r:id="rId21"/>
    <p:sldId id="374" r:id="rId22"/>
    <p:sldId id="375" r:id="rId23"/>
    <p:sldId id="376" r:id="rId24"/>
    <p:sldId id="391" r:id="rId25"/>
    <p:sldId id="377" r:id="rId26"/>
    <p:sldId id="378" r:id="rId27"/>
    <p:sldId id="379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877" autoAdjust="0"/>
    <p:restoredTop sz="87404" autoAdjust="0"/>
  </p:normalViewPr>
  <p:slideViewPr>
    <p:cSldViewPr snapToGrid="0">
      <p:cViewPr varScale="1">
        <p:scale>
          <a:sx n="61" d="100"/>
          <a:sy n="61" d="100"/>
        </p:scale>
        <p:origin x="51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67DAC4-3A4D-4F38-80BF-1A9D8BEC54BF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394A50E2-2DA8-4DFD-9884-E63627E34457}">
      <dgm:prSet phldrT="[文字]" custT="1"/>
      <dgm:spPr/>
      <dgm:t>
        <a:bodyPr/>
        <a:lstStyle/>
        <a:p>
          <a:r>
            <a:rPr lang="zh-TW" altLang="en-US" sz="3200" dirty="0" smtClean="0"/>
            <a:t>性</a:t>
          </a:r>
          <a:endParaRPr lang="zh-TW" altLang="en-US" sz="3200" dirty="0"/>
        </a:p>
      </dgm:t>
    </dgm:pt>
    <dgm:pt modelId="{FCE3E18B-AE50-4361-8569-F1778B83026D}" type="par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257E9A53-46BB-4571-A908-7CEFAE713617}" type="sib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918D0C60-34B0-4253-8BEF-7A8422E1CD49}">
      <dgm:prSet phldrT="[文字]" custT="1"/>
      <dgm:spPr/>
      <dgm:t>
        <a:bodyPr/>
        <a:lstStyle/>
        <a:p>
          <a:r>
            <a:rPr lang="zh-TW" altLang="en-US" sz="3200" dirty="0" smtClean="0"/>
            <a:t>天</a:t>
          </a:r>
          <a:endParaRPr lang="zh-TW" altLang="en-US" sz="3200" dirty="0"/>
        </a:p>
      </dgm:t>
    </dgm:pt>
    <dgm:pt modelId="{4FC213B0-6BA2-4965-814C-576DF8027E84}" type="par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A8AC5E52-BCE8-4B42-8A3B-7DD7F933C5A1}" type="sib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9FB7E76D-AC43-460F-90E1-36C4D88E0A22}">
      <dgm:prSet phldrT="[文字]" custT="1"/>
      <dgm:spPr/>
      <dgm:t>
        <a:bodyPr/>
        <a:lstStyle/>
        <a:p>
          <a:r>
            <a:rPr lang="zh-TW" altLang="en-US" sz="3200" dirty="0" smtClean="0"/>
            <a:t>自然</a:t>
          </a:r>
          <a:endParaRPr lang="zh-TW" altLang="en-US" sz="3200" dirty="0"/>
        </a:p>
      </dgm:t>
    </dgm:pt>
    <dgm:pt modelId="{73080AFF-1384-47B6-A469-FE5937D247FF}" type="par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4EFA8488-6749-453A-A929-D79129833CEF}" type="sib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F9DC3433-1A19-4408-B974-06ED4E6009B2}">
      <dgm:prSet phldrT="[文字]" custT="1"/>
      <dgm:spPr/>
      <dgm:t>
        <a:bodyPr/>
        <a:lstStyle/>
        <a:p>
          <a:r>
            <a:rPr lang="zh-TW" altLang="en-US" sz="3200" dirty="0" smtClean="0"/>
            <a:t>主宰</a:t>
          </a:r>
          <a:endParaRPr lang="zh-TW" altLang="en-US" sz="3200" dirty="0"/>
        </a:p>
      </dgm:t>
    </dgm:pt>
    <dgm:pt modelId="{AD4245CE-B754-4FD8-94D4-EAAEEDA883C8}" type="par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EF84B4DA-DA9E-483F-836A-4575C106E902}" type="sib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06AAE71D-1AB3-4CE4-BD0F-7143ED626DD7}">
      <dgm:prSet phldrT="[文字]" custT="1"/>
      <dgm:spPr/>
      <dgm:t>
        <a:bodyPr/>
        <a:lstStyle/>
        <a:p>
          <a:r>
            <a:rPr lang="zh-TW" altLang="en-US" sz="3200" dirty="0" smtClean="0"/>
            <a:t>命</a:t>
          </a:r>
          <a:endParaRPr lang="zh-TW" altLang="en-US" sz="3200" dirty="0"/>
        </a:p>
      </dgm:t>
    </dgm:pt>
    <dgm:pt modelId="{3A26976B-AA41-407E-947B-6B8DFEAA91BB}" type="par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E237357-1322-4977-A29E-92D7CDBF2FCC}" type="sib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88319DA-9052-4CF3-B98D-9BBCBE0329B1}">
      <dgm:prSet phldrT="[文字]" custT="1"/>
      <dgm:spPr/>
      <dgm:t>
        <a:bodyPr/>
        <a:lstStyle/>
        <a:p>
          <a:r>
            <a:rPr lang="zh-TW" altLang="en-US" sz="3200" dirty="0" smtClean="0"/>
            <a:t>使令</a:t>
          </a:r>
          <a:endParaRPr lang="zh-TW" altLang="en-US" sz="3200" dirty="0"/>
        </a:p>
      </dgm:t>
    </dgm:pt>
    <dgm:pt modelId="{7F30C71B-B84A-4BDC-AFBE-9BA585D5993B}" type="par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E1DBB2E0-EE4B-414B-BDB1-7952EA2C859C}" type="sib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D0DDAAC2-BE22-4E2A-ADCE-AB39D3610C60}">
      <dgm:prSet phldrT="[文字]" custT="1"/>
      <dgm:spPr/>
      <dgm:t>
        <a:bodyPr/>
        <a:lstStyle/>
        <a:p>
          <a:r>
            <a:rPr lang="zh-TW" altLang="en-US" sz="3200" dirty="0" smtClean="0"/>
            <a:t>天運生五行</a:t>
          </a:r>
          <a:endParaRPr lang="zh-TW" altLang="en-US" sz="3200" dirty="0"/>
        </a:p>
      </dgm:t>
    </dgm:pt>
    <dgm:pt modelId="{049B7A98-24AC-4A86-8DD0-06FB7768E4A6}" type="par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A28E70B6-769A-4361-9DE8-1F4768F0D065}" type="sib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D3855D73-8D91-4331-A26E-889AEB2D5AAE}">
      <dgm:prSet phldrT="[文字]" custT="1"/>
      <dgm:spPr/>
      <dgm:t>
        <a:bodyPr/>
        <a:lstStyle/>
        <a:p>
          <a:r>
            <a:rPr lang="zh-TW" altLang="en-US" sz="3200" dirty="0" smtClean="0"/>
            <a:t>木金火土水</a:t>
          </a:r>
          <a:endParaRPr lang="zh-TW" altLang="en-US" sz="3200" dirty="0"/>
        </a:p>
      </dgm:t>
    </dgm:pt>
    <dgm:pt modelId="{F7F99A6C-B77C-4015-8F12-FE8740DF10F9}" type="par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42FAAA82-3A27-490B-AE94-C174998098A6}" type="sib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B869C786-7B59-4232-B2E8-DE728BC3B1A4}">
      <dgm:prSet phldrT="[文字]" custT="1"/>
      <dgm:spPr/>
      <dgm:t>
        <a:bodyPr/>
        <a:lstStyle/>
        <a:p>
          <a:r>
            <a:rPr lang="zh-TW" altLang="en-US" sz="3200" dirty="0" smtClean="0"/>
            <a:t>稟賦</a:t>
          </a:r>
          <a:endParaRPr lang="zh-TW" altLang="en-US" sz="3200" dirty="0"/>
        </a:p>
      </dgm:t>
    </dgm:pt>
    <dgm:pt modelId="{92514642-524C-49C2-AE06-88C9BAF979E4}" type="par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53A783FA-5629-41E4-803A-3E5619B0DCDA}" type="sib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23FAC99B-87A2-4875-B3DF-55EBDB797E16}">
      <dgm:prSet phldrT="[文字]" custT="1"/>
      <dgm:spPr/>
      <dgm:t>
        <a:bodyPr/>
        <a:lstStyle/>
        <a:p>
          <a:r>
            <a:rPr lang="zh-TW" altLang="en-US" sz="3200" dirty="0" smtClean="0"/>
            <a:t>仁義禮智信</a:t>
          </a:r>
          <a:endParaRPr lang="zh-TW" altLang="en-US" sz="3200" dirty="0"/>
        </a:p>
      </dgm:t>
    </dgm:pt>
    <dgm:pt modelId="{6CC263EC-FAC8-4AE7-AA6D-DB6E14F2533F}" type="par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498E4D3C-34E0-4EE5-BD8C-0AA9FF38DE4D}" type="sib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215BE5E9-44F6-4B32-89AB-6A889F8991A7}">
      <dgm:prSet phldrT="[文字]" custT="1"/>
      <dgm:spPr/>
      <dgm:t>
        <a:bodyPr/>
        <a:lstStyle/>
        <a:p>
          <a:r>
            <a:rPr lang="zh-TW" altLang="en-US" sz="3200" dirty="0" smtClean="0"/>
            <a:t>天德率五常</a:t>
          </a:r>
          <a:endParaRPr lang="zh-TW" altLang="en-US" sz="3200" dirty="0"/>
        </a:p>
      </dgm:t>
    </dgm:pt>
    <dgm:pt modelId="{57B491EE-3360-4A72-8DCD-E13B72FB31EC}" type="par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C38241E2-06D5-4154-A3B1-1AC140B34CD5}" type="sib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79F15145-D42B-4A8A-A20B-D460E8CE500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物性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物理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8E54CE0-42CF-4B16-A7B8-5BD7C5B2596F}" type="par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6BAE699E-BA0D-407E-8573-15CFECDFC97D}" type="sib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A59CCC46-A3F8-4CEF-8165-69E939EE13C1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心性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心理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4BB0B41-C367-4D8D-9494-1AC05719B958}" type="par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FD219C21-DA67-4EA4-90FD-33D3846AB4D2}" type="sib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03CF8F84-11BB-465A-8C02-E1CBA06436AB}">
      <dgm:prSet phldrT="[文字]" custT="1"/>
      <dgm:spPr/>
      <dgm:t>
        <a:bodyPr/>
        <a:lstStyle/>
        <a:p>
          <a:r>
            <a:rPr lang="zh-TW" altLang="en-US" sz="3200" dirty="0" smtClean="0"/>
            <a:t>運行</a:t>
          </a:r>
          <a:endParaRPr lang="zh-TW" altLang="en-US" sz="3200" dirty="0"/>
        </a:p>
      </dgm:t>
    </dgm:pt>
    <dgm:pt modelId="{ED26DDF5-4EAB-4CB1-B1F1-9A1984129725}" type="par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FB985E-99A9-4A3D-8534-75EA8C0E4890}" type="sib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8F762E-0DD3-40F6-9809-6F928EA2FB9F}">
      <dgm:prSet phldrT="[文字]" custT="1"/>
      <dgm:spPr/>
      <dgm:t>
        <a:bodyPr/>
        <a:lstStyle/>
        <a:p>
          <a:r>
            <a:rPr lang="zh-TW" altLang="en-US" sz="3200" dirty="0" smtClean="0"/>
            <a:t>本具</a:t>
          </a:r>
          <a:endParaRPr lang="zh-TW" altLang="en-US" sz="3200" dirty="0"/>
        </a:p>
      </dgm:t>
    </dgm:pt>
    <dgm:pt modelId="{9CBC4081-81EF-4EAB-83D9-9A5B36FE72F5}" type="par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C2E9F80F-F2B1-4CF8-BCA2-5BC01F7AAA55}" type="sib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9EA114ED-5997-4505-A340-88820428586F}">
      <dgm:prSet phldrT="[文字]" custT="1"/>
      <dgm:spPr/>
      <dgm:t>
        <a:bodyPr/>
        <a:lstStyle/>
        <a:p>
          <a:r>
            <a:rPr lang="zh-TW" altLang="en-US" sz="3200" dirty="0" smtClean="0"/>
            <a:t>神靈</a:t>
          </a:r>
          <a:endParaRPr lang="zh-TW" altLang="en-US" sz="3200" dirty="0"/>
        </a:p>
      </dgm:t>
    </dgm:pt>
    <dgm:pt modelId="{53218F39-84C3-43FA-93FB-933C8FCBDFBA}" type="par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EBDB0019-C244-4567-B7C7-CFE3AC24C029}" type="sib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89E4EA06-8BA8-49DA-A3A9-C6BBEF5BED9E}" type="pres">
      <dgm:prSet presAssocID="{E767DAC4-3A4D-4F38-80BF-1A9D8BEC54B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8B75961-D36C-43FA-8EC2-AC54E7CDF5C9}" type="pres">
      <dgm:prSet presAssocID="{394A50E2-2DA8-4DFD-9884-E63627E34457}" presName="root1" presStyleCnt="0"/>
      <dgm:spPr/>
      <dgm:t>
        <a:bodyPr/>
        <a:lstStyle/>
        <a:p>
          <a:endParaRPr lang="zh-TW" altLang="en-US"/>
        </a:p>
      </dgm:t>
    </dgm:pt>
    <dgm:pt modelId="{A64F1628-5658-4924-B09F-442B373EFEBE}" type="pres">
      <dgm:prSet presAssocID="{394A50E2-2DA8-4DFD-9884-E63627E34457}" presName="LevelOneTextNode" presStyleLbl="node0" presStyleIdx="0" presStyleCnt="1" custScaleX="120572" custScaleY="2161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62BD6F-3CDE-4E53-8243-9C104629EE23}" type="pres">
      <dgm:prSet presAssocID="{394A50E2-2DA8-4DFD-9884-E63627E34457}" presName="level2hierChild" presStyleCnt="0"/>
      <dgm:spPr/>
      <dgm:t>
        <a:bodyPr/>
        <a:lstStyle/>
        <a:p>
          <a:endParaRPr lang="zh-TW" altLang="en-US"/>
        </a:p>
      </dgm:t>
    </dgm:pt>
    <dgm:pt modelId="{E002AE33-99B3-45E3-BE59-2A4879780A77}" type="pres">
      <dgm:prSet presAssocID="{4FC213B0-6BA2-4965-814C-576DF8027E8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7673324-514A-4A29-8C55-F72B9B065BF2}" type="pres">
      <dgm:prSet presAssocID="{4FC213B0-6BA2-4965-814C-576DF8027E8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6A19A16-C4D1-4AF6-954F-1B34C14E63FF}" type="pres">
      <dgm:prSet presAssocID="{918D0C60-34B0-4253-8BEF-7A8422E1CD49}" presName="root2" presStyleCnt="0"/>
      <dgm:spPr/>
      <dgm:t>
        <a:bodyPr/>
        <a:lstStyle/>
        <a:p>
          <a:endParaRPr lang="zh-TW" altLang="en-US"/>
        </a:p>
      </dgm:t>
    </dgm:pt>
    <dgm:pt modelId="{7379728C-25E9-4B33-A22A-054C12CCBF0C}" type="pres">
      <dgm:prSet presAssocID="{918D0C60-34B0-4253-8BEF-7A8422E1CD49}" presName="LevelTwoTextNode" presStyleLbl="node2" presStyleIdx="0" presStyleCnt="2" custScaleX="120572" custScaleY="197830" custLinFactNeighborX="-5316" custLinFactNeighborY="76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9669C4-5F62-456A-BA43-A166AD227D23}" type="pres">
      <dgm:prSet presAssocID="{918D0C60-34B0-4253-8BEF-7A8422E1CD49}" presName="level3hierChild" presStyleCnt="0"/>
      <dgm:spPr/>
      <dgm:t>
        <a:bodyPr/>
        <a:lstStyle/>
        <a:p>
          <a:endParaRPr lang="zh-TW" altLang="en-US"/>
        </a:p>
      </dgm:t>
    </dgm:pt>
    <dgm:pt modelId="{9662F019-D79D-4289-87C6-E7574539736C}" type="pres">
      <dgm:prSet presAssocID="{73080AFF-1384-47B6-A469-FE5937D247F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40DBDB8A-66E5-4AF3-A59D-977D07E9D60C}" type="pres">
      <dgm:prSet presAssocID="{73080AFF-1384-47B6-A469-FE5937D247F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737625CE-0EA4-433C-A1CE-C00BA8709853}" type="pres">
      <dgm:prSet presAssocID="{9FB7E76D-AC43-460F-90E1-36C4D88E0A22}" presName="root2" presStyleCnt="0"/>
      <dgm:spPr/>
      <dgm:t>
        <a:bodyPr/>
        <a:lstStyle/>
        <a:p>
          <a:endParaRPr lang="zh-TW" altLang="en-US"/>
        </a:p>
      </dgm:t>
    </dgm:pt>
    <dgm:pt modelId="{1FC83222-9000-4BD6-978E-99F07C6D188B}" type="pres">
      <dgm:prSet presAssocID="{9FB7E76D-AC43-460F-90E1-36C4D88E0A22}" presName="LevelTwoTextNode" presStyleLbl="node3" presStyleIdx="0" presStyleCnt="5" custScaleX="147213" custScaleY="1962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6B150B-0FD1-47C7-9AD6-DD7ADAD566C4}" type="pres">
      <dgm:prSet presAssocID="{9FB7E76D-AC43-460F-90E1-36C4D88E0A22}" presName="level3hierChild" presStyleCnt="0"/>
      <dgm:spPr/>
      <dgm:t>
        <a:bodyPr/>
        <a:lstStyle/>
        <a:p>
          <a:endParaRPr lang="zh-TW" altLang="en-US"/>
        </a:p>
      </dgm:t>
    </dgm:pt>
    <dgm:pt modelId="{073F7B69-E039-414A-8BD6-52C1C742E80F}" type="pres">
      <dgm:prSet presAssocID="{049B7A98-24AC-4A86-8DD0-06FB7768E4A6}" presName="conn2-1" presStyleLbl="parChTrans1D4" presStyleIdx="0" presStyleCnt="8"/>
      <dgm:spPr/>
      <dgm:t>
        <a:bodyPr/>
        <a:lstStyle/>
        <a:p>
          <a:endParaRPr lang="zh-TW" altLang="en-US"/>
        </a:p>
      </dgm:t>
    </dgm:pt>
    <dgm:pt modelId="{34DCB0F0-0B6A-4337-924F-7307069E91A1}" type="pres">
      <dgm:prSet presAssocID="{049B7A98-24AC-4A86-8DD0-06FB7768E4A6}" presName="connTx" presStyleLbl="parChTrans1D4" presStyleIdx="0" presStyleCnt="8"/>
      <dgm:spPr/>
      <dgm:t>
        <a:bodyPr/>
        <a:lstStyle/>
        <a:p>
          <a:endParaRPr lang="zh-TW" altLang="en-US"/>
        </a:p>
      </dgm:t>
    </dgm:pt>
    <dgm:pt modelId="{137768EF-00AA-40E1-B536-C68845C7F9ED}" type="pres">
      <dgm:prSet presAssocID="{D0DDAAC2-BE22-4E2A-ADCE-AB39D3610C60}" presName="root2" presStyleCnt="0"/>
      <dgm:spPr/>
      <dgm:t>
        <a:bodyPr/>
        <a:lstStyle/>
        <a:p>
          <a:endParaRPr lang="zh-TW" altLang="en-US"/>
        </a:p>
      </dgm:t>
    </dgm:pt>
    <dgm:pt modelId="{54DD5A7C-2D6D-4215-A4D8-CC6E7989C3E1}" type="pres">
      <dgm:prSet presAssocID="{D0DDAAC2-BE22-4E2A-ADCE-AB39D3610C60}" presName="LevelTwoTextNode" presStyleLbl="node4" presStyleIdx="0" presStyleCnt="8" custScaleX="294512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5C32D7-811A-44CF-BBE7-2E4817267803}" type="pres">
      <dgm:prSet presAssocID="{D0DDAAC2-BE22-4E2A-ADCE-AB39D3610C60}" presName="level3hierChild" presStyleCnt="0"/>
      <dgm:spPr/>
      <dgm:t>
        <a:bodyPr/>
        <a:lstStyle/>
        <a:p>
          <a:endParaRPr lang="zh-TW" altLang="en-US"/>
        </a:p>
      </dgm:t>
    </dgm:pt>
    <dgm:pt modelId="{45C1DBB1-1561-4925-B857-2A4AD3EF64FB}" type="pres">
      <dgm:prSet presAssocID="{F7F99A6C-B77C-4015-8F12-FE8740DF10F9}" presName="conn2-1" presStyleLbl="parChTrans1D4" presStyleIdx="1" presStyleCnt="8"/>
      <dgm:spPr/>
      <dgm:t>
        <a:bodyPr/>
        <a:lstStyle/>
        <a:p>
          <a:endParaRPr lang="zh-TW" altLang="en-US"/>
        </a:p>
      </dgm:t>
    </dgm:pt>
    <dgm:pt modelId="{F50D0BFD-BED2-4BEE-A3CB-4AC4418A8A6C}" type="pres">
      <dgm:prSet presAssocID="{F7F99A6C-B77C-4015-8F12-FE8740DF10F9}" presName="connTx" presStyleLbl="parChTrans1D4" presStyleIdx="1" presStyleCnt="8"/>
      <dgm:spPr/>
      <dgm:t>
        <a:bodyPr/>
        <a:lstStyle/>
        <a:p>
          <a:endParaRPr lang="zh-TW" altLang="en-US"/>
        </a:p>
      </dgm:t>
    </dgm:pt>
    <dgm:pt modelId="{1F23EF8D-F49D-4AB1-8147-C9B1E26DBB95}" type="pres">
      <dgm:prSet presAssocID="{D3855D73-8D91-4331-A26E-889AEB2D5AAE}" presName="root2" presStyleCnt="0"/>
      <dgm:spPr/>
      <dgm:t>
        <a:bodyPr/>
        <a:lstStyle/>
        <a:p>
          <a:endParaRPr lang="zh-TW" altLang="en-US"/>
        </a:p>
      </dgm:t>
    </dgm:pt>
    <dgm:pt modelId="{C74F0206-0D72-4B76-8EDA-69C227C43B27}" type="pres">
      <dgm:prSet presAssocID="{D3855D73-8D91-4331-A26E-889AEB2D5AAE}" presName="LevelTwoTextNode" presStyleLbl="node4" presStyleIdx="1" presStyleCnt="8" custScaleX="294665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4695820-DE1F-49B9-9C05-15511C35A943}" type="pres">
      <dgm:prSet presAssocID="{D3855D73-8D91-4331-A26E-889AEB2D5AAE}" presName="level3hierChild" presStyleCnt="0"/>
      <dgm:spPr/>
      <dgm:t>
        <a:bodyPr/>
        <a:lstStyle/>
        <a:p>
          <a:endParaRPr lang="zh-TW" altLang="en-US"/>
        </a:p>
      </dgm:t>
    </dgm:pt>
    <dgm:pt modelId="{EBE4B9C0-4120-41EF-804F-9367AC1C5B4D}" type="pres">
      <dgm:prSet presAssocID="{48E54CE0-42CF-4B16-A7B8-5BD7C5B2596F}" presName="conn2-1" presStyleLbl="parChTrans1D4" presStyleIdx="2" presStyleCnt="8"/>
      <dgm:spPr/>
      <dgm:t>
        <a:bodyPr/>
        <a:lstStyle/>
        <a:p>
          <a:endParaRPr lang="zh-TW" altLang="en-US"/>
        </a:p>
      </dgm:t>
    </dgm:pt>
    <dgm:pt modelId="{3B3E24A7-6E7A-4BDA-A468-D7AA0F555FED}" type="pres">
      <dgm:prSet presAssocID="{48E54CE0-42CF-4B16-A7B8-5BD7C5B2596F}" presName="connTx" presStyleLbl="parChTrans1D4" presStyleIdx="2" presStyleCnt="8"/>
      <dgm:spPr/>
      <dgm:t>
        <a:bodyPr/>
        <a:lstStyle/>
        <a:p>
          <a:endParaRPr lang="zh-TW" altLang="en-US"/>
        </a:p>
      </dgm:t>
    </dgm:pt>
    <dgm:pt modelId="{E0163502-20BA-4621-BC13-CA3E11FF9567}" type="pres">
      <dgm:prSet presAssocID="{79F15145-D42B-4A8A-A20B-D460E8CE5003}" presName="root2" presStyleCnt="0"/>
      <dgm:spPr/>
      <dgm:t>
        <a:bodyPr/>
        <a:lstStyle/>
        <a:p>
          <a:endParaRPr lang="zh-TW" altLang="en-US"/>
        </a:p>
      </dgm:t>
    </dgm:pt>
    <dgm:pt modelId="{B7CCA65C-F8DB-4E27-800A-7EBFE7193C46}" type="pres">
      <dgm:prSet presAssocID="{79F15145-D42B-4A8A-A20B-D460E8CE5003}" presName="LevelTwoTextNode" presStyleLbl="node4" presStyleIdx="2" presStyleCnt="8" custScaleX="226665" custScaleY="2719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AC3E09-8D52-49B6-B30B-0E9CA0C5D765}" type="pres">
      <dgm:prSet presAssocID="{79F15145-D42B-4A8A-A20B-D460E8CE5003}" presName="level3hierChild" presStyleCnt="0"/>
      <dgm:spPr/>
      <dgm:t>
        <a:bodyPr/>
        <a:lstStyle/>
        <a:p>
          <a:endParaRPr lang="zh-TW" altLang="en-US"/>
        </a:p>
      </dgm:t>
    </dgm:pt>
    <dgm:pt modelId="{44A0651A-C456-4336-8572-83A8AA25BE1E}" type="pres">
      <dgm:prSet presAssocID="{AD4245CE-B754-4FD8-94D4-EAAEEDA883C8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BDD495C9-6C37-4EEC-A022-71DCA7EF9FC5}" type="pres">
      <dgm:prSet presAssocID="{AD4245CE-B754-4FD8-94D4-EAAEEDA883C8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4A67185B-16C8-4D53-B70D-296749ED4BCE}" type="pres">
      <dgm:prSet presAssocID="{F9DC3433-1A19-4408-B974-06ED4E6009B2}" presName="root2" presStyleCnt="0"/>
      <dgm:spPr/>
      <dgm:t>
        <a:bodyPr/>
        <a:lstStyle/>
        <a:p>
          <a:endParaRPr lang="zh-TW" altLang="en-US"/>
        </a:p>
      </dgm:t>
    </dgm:pt>
    <dgm:pt modelId="{52E53413-7526-4AE2-B284-94DDC818C426}" type="pres">
      <dgm:prSet presAssocID="{F9DC3433-1A19-4408-B974-06ED4E6009B2}" presName="LevelTwoTextNode" presStyleLbl="node3" presStyleIdx="1" presStyleCnt="5" custScaleX="147213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6B61694-6A47-4282-8165-3DCC171388F0}" type="pres">
      <dgm:prSet presAssocID="{F9DC3433-1A19-4408-B974-06ED4E6009B2}" presName="level3hierChild" presStyleCnt="0"/>
      <dgm:spPr/>
      <dgm:t>
        <a:bodyPr/>
        <a:lstStyle/>
        <a:p>
          <a:endParaRPr lang="zh-TW" altLang="en-US"/>
        </a:p>
      </dgm:t>
    </dgm:pt>
    <dgm:pt modelId="{6F547F4F-8182-40B4-986C-1114BDFC94FA}" type="pres">
      <dgm:prSet presAssocID="{53218F39-84C3-43FA-93FB-933C8FCBDFBA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F4FE404-8B88-4EA7-B11D-75659814E9D5}" type="pres">
      <dgm:prSet presAssocID="{53218F39-84C3-43FA-93FB-933C8FCBDFBA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0A0AEE3B-6515-4E4F-912F-00F843663F9D}" type="pres">
      <dgm:prSet presAssocID="{9EA114ED-5997-4505-A340-88820428586F}" presName="root2" presStyleCnt="0"/>
      <dgm:spPr/>
      <dgm:t>
        <a:bodyPr/>
        <a:lstStyle/>
        <a:p>
          <a:endParaRPr lang="zh-TW" altLang="en-US"/>
        </a:p>
      </dgm:t>
    </dgm:pt>
    <dgm:pt modelId="{082EFB07-AFA5-4F61-8A7F-43AC004137C0}" type="pres">
      <dgm:prSet presAssocID="{9EA114ED-5997-4505-A340-88820428586F}" presName="LevelTwoTextNode" presStyleLbl="node3" presStyleIdx="2" presStyleCnt="5" custScaleX="145066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9ABCE4-2282-44B3-B72E-9A1FB436F3BE}" type="pres">
      <dgm:prSet presAssocID="{9EA114ED-5997-4505-A340-88820428586F}" presName="level3hierChild" presStyleCnt="0"/>
      <dgm:spPr/>
      <dgm:t>
        <a:bodyPr/>
        <a:lstStyle/>
        <a:p>
          <a:endParaRPr lang="zh-TW" altLang="en-US"/>
        </a:p>
      </dgm:t>
    </dgm:pt>
    <dgm:pt modelId="{A8B8E098-BE47-439C-B632-64C237151265}" type="pres">
      <dgm:prSet presAssocID="{57B491EE-3360-4A72-8DCD-E13B72FB31EC}" presName="conn2-1" presStyleLbl="parChTrans1D4" presStyleIdx="3" presStyleCnt="8"/>
      <dgm:spPr/>
      <dgm:t>
        <a:bodyPr/>
        <a:lstStyle/>
        <a:p>
          <a:endParaRPr lang="zh-TW" altLang="en-US"/>
        </a:p>
      </dgm:t>
    </dgm:pt>
    <dgm:pt modelId="{539234CF-4AFE-47BB-AF75-9E33E5C2C1A4}" type="pres">
      <dgm:prSet presAssocID="{57B491EE-3360-4A72-8DCD-E13B72FB31EC}" presName="connTx" presStyleLbl="parChTrans1D4" presStyleIdx="3" presStyleCnt="8"/>
      <dgm:spPr/>
      <dgm:t>
        <a:bodyPr/>
        <a:lstStyle/>
        <a:p>
          <a:endParaRPr lang="zh-TW" altLang="en-US"/>
        </a:p>
      </dgm:t>
    </dgm:pt>
    <dgm:pt modelId="{1845F5EC-FCB5-4FA2-BB91-5CB663E67697}" type="pres">
      <dgm:prSet presAssocID="{215BE5E9-44F6-4B32-89AB-6A889F8991A7}" presName="root2" presStyleCnt="0"/>
      <dgm:spPr/>
      <dgm:t>
        <a:bodyPr/>
        <a:lstStyle/>
        <a:p>
          <a:endParaRPr lang="zh-TW" altLang="en-US"/>
        </a:p>
      </dgm:t>
    </dgm:pt>
    <dgm:pt modelId="{A2CB1A1E-3C5B-4172-9F3D-E20EAD113F6E}" type="pres">
      <dgm:prSet presAssocID="{215BE5E9-44F6-4B32-89AB-6A889F8991A7}" presName="LevelTwoTextNode" presStyleLbl="node4" presStyleIdx="3" presStyleCnt="8" custScaleX="294665" custScaleY="208532" custLinFactY="-21759" custLinFactNeighborX="-536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25070C-B4E6-4835-AAA2-59A11410588B}" type="pres">
      <dgm:prSet presAssocID="{215BE5E9-44F6-4B32-89AB-6A889F8991A7}" presName="level3hierChild" presStyleCnt="0"/>
      <dgm:spPr/>
      <dgm:t>
        <a:bodyPr/>
        <a:lstStyle/>
        <a:p>
          <a:endParaRPr lang="zh-TW" altLang="en-US"/>
        </a:p>
      </dgm:t>
    </dgm:pt>
    <dgm:pt modelId="{E4602819-70C5-426D-99C9-B26980F0155F}" type="pres">
      <dgm:prSet presAssocID="{6CC263EC-FAC8-4AE7-AA6D-DB6E14F2533F}" presName="conn2-1" presStyleLbl="parChTrans1D4" presStyleIdx="4" presStyleCnt="8"/>
      <dgm:spPr/>
      <dgm:t>
        <a:bodyPr/>
        <a:lstStyle/>
        <a:p>
          <a:endParaRPr lang="zh-TW" altLang="en-US"/>
        </a:p>
      </dgm:t>
    </dgm:pt>
    <dgm:pt modelId="{67CEEA9F-D216-44CE-8EBA-2F64D4505E28}" type="pres">
      <dgm:prSet presAssocID="{6CC263EC-FAC8-4AE7-AA6D-DB6E14F2533F}" presName="connTx" presStyleLbl="parChTrans1D4" presStyleIdx="4" presStyleCnt="8"/>
      <dgm:spPr/>
      <dgm:t>
        <a:bodyPr/>
        <a:lstStyle/>
        <a:p>
          <a:endParaRPr lang="zh-TW" altLang="en-US"/>
        </a:p>
      </dgm:t>
    </dgm:pt>
    <dgm:pt modelId="{296F4A41-ECA1-410C-9F26-49D9FD908AC1}" type="pres">
      <dgm:prSet presAssocID="{23FAC99B-87A2-4875-B3DF-55EBDB797E16}" presName="root2" presStyleCnt="0"/>
      <dgm:spPr/>
      <dgm:t>
        <a:bodyPr/>
        <a:lstStyle/>
        <a:p>
          <a:endParaRPr lang="zh-TW" altLang="en-US"/>
        </a:p>
      </dgm:t>
    </dgm:pt>
    <dgm:pt modelId="{A0F36C40-FEAE-4620-9735-631B2732FC84}" type="pres">
      <dgm:prSet presAssocID="{23FAC99B-87A2-4875-B3DF-55EBDB797E16}" presName="LevelTwoTextNode" presStyleLbl="node4" presStyleIdx="4" presStyleCnt="8" custScaleX="294665" custScaleY="208532" custLinFactY="-21759" custLinFactNeighborX="627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002B802-C8CF-4D5C-B1E5-751B9E10ABB6}" type="pres">
      <dgm:prSet presAssocID="{23FAC99B-87A2-4875-B3DF-55EBDB797E16}" presName="level3hierChild" presStyleCnt="0"/>
      <dgm:spPr/>
      <dgm:t>
        <a:bodyPr/>
        <a:lstStyle/>
        <a:p>
          <a:endParaRPr lang="zh-TW" altLang="en-US"/>
        </a:p>
      </dgm:t>
    </dgm:pt>
    <dgm:pt modelId="{4F4D2DB9-9E3F-479D-A30D-4A1D3385B3F9}" type="pres">
      <dgm:prSet presAssocID="{14BB0B41-C367-4D8D-9494-1AC05719B958}" presName="conn2-1" presStyleLbl="parChTrans1D4" presStyleIdx="5" presStyleCnt="8"/>
      <dgm:spPr/>
      <dgm:t>
        <a:bodyPr/>
        <a:lstStyle/>
        <a:p>
          <a:endParaRPr lang="zh-TW" altLang="en-US"/>
        </a:p>
      </dgm:t>
    </dgm:pt>
    <dgm:pt modelId="{837879F1-2C18-49C5-ACE2-DF421FEFF67D}" type="pres">
      <dgm:prSet presAssocID="{14BB0B41-C367-4D8D-9494-1AC05719B958}" presName="connTx" presStyleLbl="parChTrans1D4" presStyleIdx="5" presStyleCnt="8"/>
      <dgm:spPr/>
      <dgm:t>
        <a:bodyPr/>
        <a:lstStyle/>
        <a:p>
          <a:endParaRPr lang="zh-TW" altLang="en-US"/>
        </a:p>
      </dgm:t>
    </dgm:pt>
    <dgm:pt modelId="{CB31A172-A81C-40D7-AB32-FD7366F27345}" type="pres">
      <dgm:prSet presAssocID="{A59CCC46-A3F8-4CEF-8165-69E939EE13C1}" presName="root2" presStyleCnt="0"/>
      <dgm:spPr/>
      <dgm:t>
        <a:bodyPr/>
        <a:lstStyle/>
        <a:p>
          <a:endParaRPr lang="zh-TW" altLang="en-US"/>
        </a:p>
      </dgm:t>
    </dgm:pt>
    <dgm:pt modelId="{BBD2E9A4-25BF-4E15-A01A-FDA1A179A778}" type="pres">
      <dgm:prSet presAssocID="{A59CCC46-A3F8-4CEF-8165-69E939EE13C1}" presName="LevelTwoTextNode" presStyleLbl="node4" presStyleIdx="5" presStyleCnt="8" custScaleX="227453" custScaleY="272944" custLinFactY="-20925" custLinFactNeighborX="9900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D29DBB-E469-4B34-B80E-F6099D4DFD4F}" type="pres">
      <dgm:prSet presAssocID="{A59CCC46-A3F8-4CEF-8165-69E939EE13C1}" presName="level3hierChild" presStyleCnt="0"/>
      <dgm:spPr/>
      <dgm:t>
        <a:bodyPr/>
        <a:lstStyle/>
        <a:p>
          <a:endParaRPr lang="zh-TW" altLang="en-US"/>
        </a:p>
      </dgm:t>
    </dgm:pt>
    <dgm:pt modelId="{EC7926CF-454D-4BD3-B9AD-9872881A35AD}" type="pres">
      <dgm:prSet presAssocID="{3A26976B-AA41-407E-947B-6B8DFEAA91B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5D05283-1E27-4DC1-821F-6FC7D6A76697}" type="pres">
      <dgm:prSet presAssocID="{3A26976B-AA41-407E-947B-6B8DFEAA91B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925BB88-5BDC-435F-A009-0B8AF18AD7EA}" type="pres">
      <dgm:prSet presAssocID="{06AAE71D-1AB3-4CE4-BD0F-7143ED626DD7}" presName="root2" presStyleCnt="0"/>
      <dgm:spPr/>
      <dgm:t>
        <a:bodyPr/>
        <a:lstStyle/>
        <a:p>
          <a:endParaRPr lang="zh-TW" altLang="en-US"/>
        </a:p>
      </dgm:t>
    </dgm:pt>
    <dgm:pt modelId="{5563B3E5-49E4-4734-B217-9F7A5E4A7365}" type="pres">
      <dgm:prSet presAssocID="{06AAE71D-1AB3-4CE4-BD0F-7143ED626DD7}" presName="LevelTwoTextNode" presStyleLbl="node2" presStyleIdx="1" presStyleCnt="2" custScaleX="120572" custScaleY="209535" custLinFactNeighborX="-5483" custLinFactNeighborY="930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152FBB-CB73-4AB1-94AC-4AED7ED01E62}" type="pres">
      <dgm:prSet presAssocID="{06AAE71D-1AB3-4CE4-BD0F-7143ED626DD7}" presName="level3hierChild" presStyleCnt="0"/>
      <dgm:spPr/>
      <dgm:t>
        <a:bodyPr/>
        <a:lstStyle/>
        <a:p>
          <a:endParaRPr lang="zh-TW" altLang="en-US"/>
        </a:p>
      </dgm:t>
    </dgm:pt>
    <dgm:pt modelId="{96029585-9D93-40E6-89B4-461B58AF5C01}" type="pres">
      <dgm:prSet presAssocID="{7F30C71B-B84A-4BDC-AFBE-9BA585D5993B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16AC99EE-DA74-43D0-BC10-78BC206C9032}" type="pres">
      <dgm:prSet presAssocID="{7F30C71B-B84A-4BDC-AFBE-9BA585D5993B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EC166013-191E-4C64-A049-1E7C96A63EF7}" type="pres">
      <dgm:prSet presAssocID="{788319DA-9052-4CF3-B98D-9BBCBE0329B1}" presName="root2" presStyleCnt="0"/>
      <dgm:spPr/>
      <dgm:t>
        <a:bodyPr/>
        <a:lstStyle/>
        <a:p>
          <a:endParaRPr lang="zh-TW" altLang="en-US"/>
        </a:p>
      </dgm:t>
    </dgm:pt>
    <dgm:pt modelId="{48003E16-1632-487C-8A2B-1011303D7164}" type="pres">
      <dgm:prSet presAssocID="{788319DA-9052-4CF3-B98D-9BBCBE0329B1}" presName="LevelTwoTextNode" presStyleLbl="node3" presStyleIdx="3" presStyleCnt="5" custScaleX="147213" custScaleY="196284" custLinFactNeighborX="-2181" custLinFactNeighborY="77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22E99D-7F2E-42B9-8B2B-8303E4163BB1}" type="pres">
      <dgm:prSet presAssocID="{788319DA-9052-4CF3-B98D-9BBCBE0329B1}" presName="level3hierChild" presStyleCnt="0"/>
      <dgm:spPr/>
      <dgm:t>
        <a:bodyPr/>
        <a:lstStyle/>
        <a:p>
          <a:endParaRPr lang="zh-TW" altLang="en-US"/>
        </a:p>
      </dgm:t>
    </dgm:pt>
    <dgm:pt modelId="{668EC297-6FCE-4BB1-BA4F-83C183206F62}" type="pres">
      <dgm:prSet presAssocID="{ED26DDF5-4EAB-4CB1-B1F1-9A1984129725}" presName="conn2-1" presStyleLbl="parChTrans1D4" presStyleIdx="6" presStyleCnt="8"/>
      <dgm:spPr/>
      <dgm:t>
        <a:bodyPr/>
        <a:lstStyle/>
        <a:p>
          <a:endParaRPr lang="zh-TW" altLang="en-US"/>
        </a:p>
      </dgm:t>
    </dgm:pt>
    <dgm:pt modelId="{38DFF694-CB97-414D-B35C-8FB863D0DF64}" type="pres">
      <dgm:prSet presAssocID="{ED26DDF5-4EAB-4CB1-B1F1-9A1984129725}" presName="connTx" presStyleLbl="parChTrans1D4" presStyleIdx="6" presStyleCnt="8"/>
      <dgm:spPr/>
      <dgm:t>
        <a:bodyPr/>
        <a:lstStyle/>
        <a:p>
          <a:endParaRPr lang="zh-TW" altLang="en-US"/>
        </a:p>
      </dgm:t>
    </dgm:pt>
    <dgm:pt modelId="{8FF1418C-E7B6-4909-B20C-E69A8BE21CEA}" type="pres">
      <dgm:prSet presAssocID="{03CF8F84-11BB-465A-8C02-E1CBA06436AB}" presName="root2" presStyleCnt="0"/>
      <dgm:spPr/>
      <dgm:t>
        <a:bodyPr/>
        <a:lstStyle/>
        <a:p>
          <a:endParaRPr lang="zh-TW" altLang="en-US"/>
        </a:p>
      </dgm:t>
    </dgm:pt>
    <dgm:pt modelId="{8F8789CB-9F7D-4645-9914-7F7114D7033D}" type="pres">
      <dgm:prSet presAssocID="{03CF8F84-11BB-465A-8C02-E1CBA06436AB}" presName="LevelTwoTextNode" presStyleLbl="node4" presStyleIdx="6" presStyleCnt="8" custScaleX="147213" custScaleY="196284" custLinFactNeighborX="35572" custLinFactNeighborY="762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0E703C-B1D5-43D4-9A6D-D602FCA6364B}" type="pres">
      <dgm:prSet presAssocID="{03CF8F84-11BB-465A-8C02-E1CBA06436AB}" presName="level3hierChild" presStyleCnt="0"/>
      <dgm:spPr/>
      <dgm:t>
        <a:bodyPr/>
        <a:lstStyle/>
        <a:p>
          <a:endParaRPr lang="zh-TW" altLang="en-US"/>
        </a:p>
      </dgm:t>
    </dgm:pt>
    <dgm:pt modelId="{C1117488-D017-4A08-A96F-E38B56E4E105}" type="pres">
      <dgm:prSet presAssocID="{92514642-524C-49C2-AE06-88C9BAF979E4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30EE46AB-45AC-4244-A4F4-69B5D867956C}" type="pres">
      <dgm:prSet presAssocID="{92514642-524C-49C2-AE06-88C9BAF979E4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12ECF2A0-D8B9-4617-9222-BD5715A496F9}" type="pres">
      <dgm:prSet presAssocID="{B869C786-7B59-4232-B2E8-DE728BC3B1A4}" presName="root2" presStyleCnt="0"/>
      <dgm:spPr/>
      <dgm:t>
        <a:bodyPr/>
        <a:lstStyle/>
        <a:p>
          <a:endParaRPr lang="zh-TW" altLang="en-US"/>
        </a:p>
      </dgm:t>
    </dgm:pt>
    <dgm:pt modelId="{018E48CE-6C05-481B-B38E-2B684101F63F}" type="pres">
      <dgm:prSet presAssocID="{B869C786-7B59-4232-B2E8-DE728BC3B1A4}" presName="LevelTwoTextNode" presStyleLbl="node3" presStyleIdx="4" presStyleCnt="5" custScaleX="147213" custScaleY="196284" custLinFactNeighborX="-2181" custLinFactNeighborY="995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EE92880-41A2-438B-87D7-B34DEA95CC31}" type="pres">
      <dgm:prSet presAssocID="{B869C786-7B59-4232-B2E8-DE728BC3B1A4}" presName="level3hierChild" presStyleCnt="0"/>
      <dgm:spPr/>
      <dgm:t>
        <a:bodyPr/>
        <a:lstStyle/>
        <a:p>
          <a:endParaRPr lang="zh-TW" altLang="en-US"/>
        </a:p>
      </dgm:t>
    </dgm:pt>
    <dgm:pt modelId="{AA573C42-6551-4B74-8E99-CFFBACEAF913}" type="pres">
      <dgm:prSet presAssocID="{9CBC4081-81EF-4EAB-83D9-9A5B36FE72F5}" presName="conn2-1" presStyleLbl="parChTrans1D4" presStyleIdx="7" presStyleCnt="8"/>
      <dgm:spPr/>
      <dgm:t>
        <a:bodyPr/>
        <a:lstStyle/>
        <a:p>
          <a:endParaRPr lang="zh-TW" altLang="en-US"/>
        </a:p>
      </dgm:t>
    </dgm:pt>
    <dgm:pt modelId="{EF846FA8-630B-4FEE-8366-C03DFA05E103}" type="pres">
      <dgm:prSet presAssocID="{9CBC4081-81EF-4EAB-83D9-9A5B36FE72F5}" presName="connTx" presStyleLbl="parChTrans1D4" presStyleIdx="7" presStyleCnt="8"/>
      <dgm:spPr/>
      <dgm:t>
        <a:bodyPr/>
        <a:lstStyle/>
        <a:p>
          <a:endParaRPr lang="zh-TW" altLang="en-US"/>
        </a:p>
      </dgm:t>
    </dgm:pt>
    <dgm:pt modelId="{AF81851A-3782-47CC-9FF9-1681362744CB}" type="pres">
      <dgm:prSet presAssocID="{AF8F762E-0DD3-40F6-9809-6F928EA2FB9F}" presName="root2" presStyleCnt="0"/>
      <dgm:spPr/>
      <dgm:t>
        <a:bodyPr/>
        <a:lstStyle/>
        <a:p>
          <a:endParaRPr lang="zh-TW" altLang="en-US"/>
        </a:p>
      </dgm:t>
    </dgm:pt>
    <dgm:pt modelId="{69C87186-5811-4A47-A2D6-E65423299785}" type="pres">
      <dgm:prSet presAssocID="{AF8F762E-0DD3-40F6-9809-6F928EA2FB9F}" presName="LevelTwoTextNode" presStyleLbl="node4" presStyleIdx="7" presStyleCnt="8" custScaleX="147213" custScaleY="196284" custLinFactNeighborX="35388" custLinFactNeighborY="987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B9E0BB-BCD8-43FB-B465-7AB26F31D962}" type="pres">
      <dgm:prSet presAssocID="{AF8F762E-0DD3-40F6-9809-6F928EA2FB9F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1933B3A6-B21F-43A2-A964-535B7684DBFD}" type="presOf" srcId="{F9DC3433-1A19-4408-B974-06ED4E6009B2}" destId="{52E53413-7526-4AE2-B284-94DDC818C426}" srcOrd="0" destOrd="0" presId="urn:microsoft.com/office/officeart/2005/8/layout/hierarchy2"/>
    <dgm:cxn modelId="{1BF3C5C1-B21D-49A4-BD1F-C95E63AD3432}" type="presOf" srcId="{9CBC4081-81EF-4EAB-83D9-9A5B36FE72F5}" destId="{EF846FA8-630B-4FEE-8366-C03DFA05E103}" srcOrd="1" destOrd="0" presId="urn:microsoft.com/office/officeart/2005/8/layout/hierarchy2"/>
    <dgm:cxn modelId="{76D99672-C3C3-4D43-B144-755491B8A6E4}" type="presOf" srcId="{B869C786-7B59-4232-B2E8-DE728BC3B1A4}" destId="{018E48CE-6C05-481B-B38E-2B684101F63F}" srcOrd="0" destOrd="0" presId="urn:microsoft.com/office/officeart/2005/8/layout/hierarchy2"/>
    <dgm:cxn modelId="{11B3DC9F-F094-45E9-A93D-350AC982DE1F}" srcId="{E767DAC4-3A4D-4F38-80BF-1A9D8BEC54BF}" destId="{394A50E2-2DA8-4DFD-9884-E63627E34457}" srcOrd="0" destOrd="0" parTransId="{FCE3E18B-AE50-4361-8569-F1778B83026D}" sibTransId="{257E9A53-46BB-4571-A908-7CEFAE713617}"/>
    <dgm:cxn modelId="{33FABD3B-3D6E-4724-800D-9148EFB1D144}" type="presOf" srcId="{049B7A98-24AC-4A86-8DD0-06FB7768E4A6}" destId="{073F7B69-E039-414A-8BD6-52C1C742E80F}" srcOrd="0" destOrd="0" presId="urn:microsoft.com/office/officeart/2005/8/layout/hierarchy2"/>
    <dgm:cxn modelId="{16112971-EA94-46DA-A874-CE13D6734878}" type="presOf" srcId="{57B491EE-3360-4A72-8DCD-E13B72FB31EC}" destId="{539234CF-4AFE-47BB-AF75-9E33E5C2C1A4}" srcOrd="1" destOrd="0" presId="urn:microsoft.com/office/officeart/2005/8/layout/hierarchy2"/>
    <dgm:cxn modelId="{96A74950-08F6-4850-A6ED-FC08BF237B61}" type="presOf" srcId="{F7F99A6C-B77C-4015-8F12-FE8740DF10F9}" destId="{F50D0BFD-BED2-4BEE-A3CB-4AC4418A8A6C}" srcOrd="1" destOrd="0" presId="urn:microsoft.com/office/officeart/2005/8/layout/hierarchy2"/>
    <dgm:cxn modelId="{0A99D3E1-5A34-4CEE-8DF8-39BA56EACF2E}" type="presOf" srcId="{79F15145-D42B-4A8A-A20B-D460E8CE5003}" destId="{B7CCA65C-F8DB-4E27-800A-7EBFE7193C46}" srcOrd="0" destOrd="0" presId="urn:microsoft.com/office/officeart/2005/8/layout/hierarchy2"/>
    <dgm:cxn modelId="{DC8A8AD5-EB6F-426C-86AE-3783ADE1F0E8}" type="presOf" srcId="{3A26976B-AA41-407E-947B-6B8DFEAA91BB}" destId="{EC7926CF-454D-4BD3-B9AD-9872881A35AD}" srcOrd="0" destOrd="0" presId="urn:microsoft.com/office/officeart/2005/8/layout/hierarchy2"/>
    <dgm:cxn modelId="{CA5A73A3-D448-4672-B017-CE61E5B99324}" srcId="{06AAE71D-1AB3-4CE4-BD0F-7143ED626DD7}" destId="{788319DA-9052-4CF3-B98D-9BBCBE0329B1}" srcOrd="0" destOrd="0" parTransId="{7F30C71B-B84A-4BDC-AFBE-9BA585D5993B}" sibTransId="{E1DBB2E0-EE4B-414B-BDB1-7952EA2C859C}"/>
    <dgm:cxn modelId="{ECBF72AF-5E19-409D-A38E-9CAB68129FCA}" type="presOf" srcId="{53218F39-84C3-43FA-93FB-933C8FCBDFBA}" destId="{6F547F4F-8182-40B4-986C-1114BDFC94FA}" srcOrd="0" destOrd="0" presId="urn:microsoft.com/office/officeart/2005/8/layout/hierarchy2"/>
    <dgm:cxn modelId="{D28DEB80-3F6A-4BA2-8A8F-AFDA64EE99E9}" type="presOf" srcId="{23FAC99B-87A2-4875-B3DF-55EBDB797E16}" destId="{A0F36C40-FEAE-4620-9735-631B2732FC84}" srcOrd="0" destOrd="0" presId="urn:microsoft.com/office/officeart/2005/8/layout/hierarchy2"/>
    <dgm:cxn modelId="{8A3AF351-BAFB-43C1-A306-B519AF92A620}" type="presOf" srcId="{ED26DDF5-4EAB-4CB1-B1F1-9A1984129725}" destId="{38DFF694-CB97-414D-B35C-8FB863D0DF64}" srcOrd="1" destOrd="0" presId="urn:microsoft.com/office/officeart/2005/8/layout/hierarchy2"/>
    <dgm:cxn modelId="{D450AD02-4AED-47B8-AA7D-6AE6D08991FF}" type="presOf" srcId="{A59CCC46-A3F8-4CEF-8165-69E939EE13C1}" destId="{BBD2E9A4-25BF-4E15-A01A-FDA1A179A778}" srcOrd="0" destOrd="0" presId="urn:microsoft.com/office/officeart/2005/8/layout/hierarchy2"/>
    <dgm:cxn modelId="{3559D35D-B3F8-47F5-8560-9E7711F330FC}" type="presOf" srcId="{6CC263EC-FAC8-4AE7-AA6D-DB6E14F2533F}" destId="{67CEEA9F-D216-44CE-8EBA-2F64D4505E28}" srcOrd="1" destOrd="0" presId="urn:microsoft.com/office/officeart/2005/8/layout/hierarchy2"/>
    <dgm:cxn modelId="{E813BEBA-593A-4297-BD7C-F02A45A4032F}" type="presOf" srcId="{ED26DDF5-4EAB-4CB1-B1F1-9A1984129725}" destId="{668EC297-6FCE-4BB1-BA4F-83C183206F62}" srcOrd="0" destOrd="0" presId="urn:microsoft.com/office/officeart/2005/8/layout/hierarchy2"/>
    <dgm:cxn modelId="{F334A32A-4463-4EC7-AE4D-D3CF87236EEB}" type="presOf" srcId="{92514642-524C-49C2-AE06-88C9BAF979E4}" destId="{30EE46AB-45AC-4244-A4F4-69B5D867956C}" srcOrd="1" destOrd="0" presId="urn:microsoft.com/office/officeart/2005/8/layout/hierarchy2"/>
    <dgm:cxn modelId="{B5BEC7FA-FAEB-42F8-BFC8-E6596F2F2066}" type="presOf" srcId="{4FC213B0-6BA2-4965-814C-576DF8027E84}" destId="{E002AE33-99B3-45E3-BE59-2A4879780A77}" srcOrd="0" destOrd="0" presId="urn:microsoft.com/office/officeart/2005/8/layout/hierarchy2"/>
    <dgm:cxn modelId="{97EE912E-D926-4B9A-ADCB-3429A5DEE7D5}" type="presOf" srcId="{AD4245CE-B754-4FD8-94D4-EAAEEDA883C8}" destId="{BDD495C9-6C37-4EEC-A022-71DCA7EF9FC5}" srcOrd="1" destOrd="0" presId="urn:microsoft.com/office/officeart/2005/8/layout/hierarchy2"/>
    <dgm:cxn modelId="{28F8A013-C7AE-4F1B-AB27-0ADBC1355B74}" type="presOf" srcId="{9EA114ED-5997-4505-A340-88820428586F}" destId="{082EFB07-AFA5-4F61-8A7F-43AC004137C0}" srcOrd="0" destOrd="0" presId="urn:microsoft.com/office/officeart/2005/8/layout/hierarchy2"/>
    <dgm:cxn modelId="{A2EB68ED-6867-45BC-91C7-120F4088670F}" type="presOf" srcId="{53218F39-84C3-43FA-93FB-933C8FCBDFBA}" destId="{6F4FE404-8B88-4EA7-B11D-75659814E9D5}" srcOrd="1" destOrd="0" presId="urn:microsoft.com/office/officeart/2005/8/layout/hierarchy2"/>
    <dgm:cxn modelId="{5D8857FF-F780-478B-9488-2596BFD3B029}" type="presOf" srcId="{D3855D73-8D91-4331-A26E-889AEB2D5AAE}" destId="{C74F0206-0D72-4B76-8EDA-69C227C43B27}" srcOrd="0" destOrd="0" presId="urn:microsoft.com/office/officeart/2005/8/layout/hierarchy2"/>
    <dgm:cxn modelId="{BCD80AA1-77BF-4E0A-ACC3-24AECD600D30}" srcId="{394A50E2-2DA8-4DFD-9884-E63627E34457}" destId="{06AAE71D-1AB3-4CE4-BD0F-7143ED626DD7}" srcOrd="1" destOrd="0" parTransId="{3A26976B-AA41-407E-947B-6B8DFEAA91BB}" sibTransId="{7E237357-1322-4977-A29E-92D7CDBF2FCC}"/>
    <dgm:cxn modelId="{7D30C61C-7354-40F3-AAC9-1931901D114B}" type="presOf" srcId="{7F30C71B-B84A-4BDC-AFBE-9BA585D5993B}" destId="{16AC99EE-DA74-43D0-BC10-78BC206C9032}" srcOrd="1" destOrd="0" presId="urn:microsoft.com/office/officeart/2005/8/layout/hierarchy2"/>
    <dgm:cxn modelId="{603A798D-2578-4098-9179-74A154A93CC4}" type="presOf" srcId="{57B491EE-3360-4A72-8DCD-E13B72FB31EC}" destId="{A8B8E098-BE47-439C-B632-64C237151265}" srcOrd="0" destOrd="0" presId="urn:microsoft.com/office/officeart/2005/8/layout/hierarchy2"/>
    <dgm:cxn modelId="{E09B316B-8ED4-4DE5-92D4-7CBDC266BFF3}" type="presOf" srcId="{06AAE71D-1AB3-4CE4-BD0F-7143ED626DD7}" destId="{5563B3E5-49E4-4734-B217-9F7A5E4A7365}" srcOrd="0" destOrd="0" presId="urn:microsoft.com/office/officeart/2005/8/layout/hierarchy2"/>
    <dgm:cxn modelId="{580EEECB-C83D-4884-BAAB-EF1269434164}" type="presOf" srcId="{D0DDAAC2-BE22-4E2A-ADCE-AB39D3610C60}" destId="{54DD5A7C-2D6D-4215-A4D8-CC6E7989C3E1}" srcOrd="0" destOrd="0" presId="urn:microsoft.com/office/officeart/2005/8/layout/hierarchy2"/>
    <dgm:cxn modelId="{D0668824-C97F-4C12-9FF6-FB464B55162F}" srcId="{394A50E2-2DA8-4DFD-9884-E63627E34457}" destId="{918D0C60-34B0-4253-8BEF-7A8422E1CD49}" srcOrd="0" destOrd="0" parTransId="{4FC213B0-6BA2-4965-814C-576DF8027E84}" sibTransId="{A8AC5E52-BCE8-4B42-8A3B-7DD7F933C5A1}"/>
    <dgm:cxn modelId="{F7865B83-D179-409D-986E-03A5486C97E5}" srcId="{918D0C60-34B0-4253-8BEF-7A8422E1CD49}" destId="{9FB7E76D-AC43-460F-90E1-36C4D88E0A22}" srcOrd="0" destOrd="0" parTransId="{73080AFF-1384-47B6-A469-FE5937D247FF}" sibTransId="{4EFA8488-6749-453A-A929-D79129833CEF}"/>
    <dgm:cxn modelId="{2D79F586-5043-47CF-9C68-5BA706605A20}" type="presOf" srcId="{92514642-524C-49C2-AE06-88C9BAF979E4}" destId="{C1117488-D017-4A08-A96F-E38B56E4E105}" srcOrd="0" destOrd="0" presId="urn:microsoft.com/office/officeart/2005/8/layout/hierarchy2"/>
    <dgm:cxn modelId="{B2B738E7-6F26-4721-B1BF-5360D799B429}" type="presOf" srcId="{E767DAC4-3A4D-4F38-80BF-1A9D8BEC54BF}" destId="{89E4EA06-8BA8-49DA-A3A9-C6BBEF5BED9E}" srcOrd="0" destOrd="0" presId="urn:microsoft.com/office/officeart/2005/8/layout/hierarchy2"/>
    <dgm:cxn modelId="{6CCADF4D-DBBD-475D-998F-DB0E82043BC8}" type="presOf" srcId="{6CC263EC-FAC8-4AE7-AA6D-DB6E14F2533F}" destId="{E4602819-70C5-426D-99C9-B26980F0155F}" srcOrd="0" destOrd="0" presId="urn:microsoft.com/office/officeart/2005/8/layout/hierarchy2"/>
    <dgm:cxn modelId="{3B86018E-9075-46BE-B3F7-98820F24A098}" type="presOf" srcId="{F7F99A6C-B77C-4015-8F12-FE8740DF10F9}" destId="{45C1DBB1-1561-4925-B857-2A4AD3EF64FB}" srcOrd="0" destOrd="0" presId="urn:microsoft.com/office/officeart/2005/8/layout/hierarchy2"/>
    <dgm:cxn modelId="{8EAFCA22-76CF-49DD-8438-2C0516EDB5B2}" type="presOf" srcId="{3A26976B-AA41-407E-947B-6B8DFEAA91BB}" destId="{D5D05283-1E27-4DC1-821F-6FC7D6A76697}" srcOrd="1" destOrd="0" presId="urn:microsoft.com/office/officeart/2005/8/layout/hierarchy2"/>
    <dgm:cxn modelId="{58BDA169-4C18-4B69-92BA-DB06FB63EDAE}" type="presOf" srcId="{4FC213B0-6BA2-4965-814C-576DF8027E84}" destId="{E7673324-514A-4A29-8C55-F72B9B065BF2}" srcOrd="1" destOrd="0" presId="urn:microsoft.com/office/officeart/2005/8/layout/hierarchy2"/>
    <dgm:cxn modelId="{A90814E1-AE51-470F-B4F2-90CB660D3F05}" type="presOf" srcId="{9CBC4081-81EF-4EAB-83D9-9A5B36FE72F5}" destId="{AA573C42-6551-4B74-8E99-CFFBACEAF913}" srcOrd="0" destOrd="0" presId="urn:microsoft.com/office/officeart/2005/8/layout/hierarchy2"/>
    <dgm:cxn modelId="{F0F06080-8E3C-4015-A599-195198A742E9}" type="presOf" srcId="{73080AFF-1384-47B6-A469-FE5937D247FF}" destId="{40DBDB8A-66E5-4AF3-A59D-977D07E9D60C}" srcOrd="1" destOrd="0" presId="urn:microsoft.com/office/officeart/2005/8/layout/hierarchy2"/>
    <dgm:cxn modelId="{6091D2A9-7820-4C75-B041-4ADF5476DD99}" srcId="{D3855D73-8D91-4331-A26E-889AEB2D5AAE}" destId="{79F15145-D42B-4A8A-A20B-D460E8CE5003}" srcOrd="0" destOrd="0" parTransId="{48E54CE0-42CF-4B16-A7B8-5BD7C5B2596F}" sibTransId="{6BAE699E-BA0D-407E-8573-15CFECDFC97D}"/>
    <dgm:cxn modelId="{8BB23DE3-5BD9-4703-8167-0EC673D501A9}" srcId="{215BE5E9-44F6-4B32-89AB-6A889F8991A7}" destId="{23FAC99B-87A2-4875-B3DF-55EBDB797E16}" srcOrd="0" destOrd="0" parTransId="{6CC263EC-FAC8-4AE7-AA6D-DB6E14F2533F}" sibTransId="{498E4D3C-34E0-4EE5-BD8C-0AA9FF38DE4D}"/>
    <dgm:cxn modelId="{ADE60FEB-81C7-4063-80C3-0AF1D50617AF}" type="presOf" srcId="{AD4245CE-B754-4FD8-94D4-EAAEEDA883C8}" destId="{44A0651A-C456-4336-8572-83A8AA25BE1E}" srcOrd="0" destOrd="0" presId="urn:microsoft.com/office/officeart/2005/8/layout/hierarchy2"/>
    <dgm:cxn modelId="{F9286BD4-01BA-444B-B757-AEB30D8A69BB}" type="presOf" srcId="{9FB7E76D-AC43-460F-90E1-36C4D88E0A22}" destId="{1FC83222-9000-4BD6-978E-99F07C6D188B}" srcOrd="0" destOrd="0" presId="urn:microsoft.com/office/officeart/2005/8/layout/hierarchy2"/>
    <dgm:cxn modelId="{BE091694-62D1-4F37-9294-FAEF69D89228}" srcId="{B869C786-7B59-4232-B2E8-DE728BC3B1A4}" destId="{AF8F762E-0DD3-40F6-9809-6F928EA2FB9F}" srcOrd="0" destOrd="0" parTransId="{9CBC4081-81EF-4EAB-83D9-9A5B36FE72F5}" sibTransId="{C2E9F80F-F2B1-4CF8-BCA2-5BC01F7AAA55}"/>
    <dgm:cxn modelId="{01DB1ABF-C6FD-4931-8FD3-5461EFF04BD9}" type="presOf" srcId="{788319DA-9052-4CF3-B98D-9BBCBE0329B1}" destId="{48003E16-1632-487C-8A2B-1011303D7164}" srcOrd="0" destOrd="0" presId="urn:microsoft.com/office/officeart/2005/8/layout/hierarchy2"/>
    <dgm:cxn modelId="{B16384D0-952A-45C1-9655-ACA162DF4301}" srcId="{918D0C60-34B0-4253-8BEF-7A8422E1CD49}" destId="{F9DC3433-1A19-4408-B974-06ED4E6009B2}" srcOrd="1" destOrd="0" parTransId="{AD4245CE-B754-4FD8-94D4-EAAEEDA883C8}" sibTransId="{EF84B4DA-DA9E-483F-836A-4575C106E902}"/>
    <dgm:cxn modelId="{33ADDF36-3B09-497D-A0F1-4B3BED9E417B}" type="presOf" srcId="{7F30C71B-B84A-4BDC-AFBE-9BA585D5993B}" destId="{96029585-9D93-40E6-89B4-461B58AF5C01}" srcOrd="0" destOrd="0" presId="urn:microsoft.com/office/officeart/2005/8/layout/hierarchy2"/>
    <dgm:cxn modelId="{021693CC-51EE-4773-B1E2-21E6609F4A2F}" type="presOf" srcId="{918D0C60-34B0-4253-8BEF-7A8422E1CD49}" destId="{7379728C-25E9-4B33-A22A-054C12CCBF0C}" srcOrd="0" destOrd="0" presId="urn:microsoft.com/office/officeart/2005/8/layout/hierarchy2"/>
    <dgm:cxn modelId="{64551876-75A8-4EE2-B232-90B9FF740B8B}" srcId="{918D0C60-34B0-4253-8BEF-7A8422E1CD49}" destId="{9EA114ED-5997-4505-A340-88820428586F}" srcOrd="2" destOrd="0" parTransId="{53218F39-84C3-43FA-93FB-933C8FCBDFBA}" sibTransId="{EBDB0019-C244-4567-B7C7-CFE3AC24C029}"/>
    <dgm:cxn modelId="{04AF3207-06EA-4FFC-9916-559A27BBA588}" srcId="{788319DA-9052-4CF3-B98D-9BBCBE0329B1}" destId="{03CF8F84-11BB-465A-8C02-E1CBA06436AB}" srcOrd="0" destOrd="0" parTransId="{ED26DDF5-4EAB-4CB1-B1F1-9A1984129725}" sibTransId="{AFFB985E-99A9-4A3D-8534-75EA8C0E4890}"/>
    <dgm:cxn modelId="{250E66AA-5469-4561-8BEF-37D38C51C82D}" srcId="{23FAC99B-87A2-4875-B3DF-55EBDB797E16}" destId="{A59CCC46-A3F8-4CEF-8165-69E939EE13C1}" srcOrd="0" destOrd="0" parTransId="{14BB0B41-C367-4D8D-9494-1AC05719B958}" sibTransId="{FD219C21-DA67-4EA4-90FD-33D3846AB4D2}"/>
    <dgm:cxn modelId="{B4B90124-F611-42D1-BE4E-58CBAE7E4921}" srcId="{D0DDAAC2-BE22-4E2A-ADCE-AB39D3610C60}" destId="{D3855D73-8D91-4331-A26E-889AEB2D5AAE}" srcOrd="0" destOrd="0" parTransId="{F7F99A6C-B77C-4015-8F12-FE8740DF10F9}" sibTransId="{42FAAA82-3A27-490B-AE94-C174998098A6}"/>
    <dgm:cxn modelId="{CFC7B534-88E2-4F9F-9F3C-52C1B2EB4C57}" type="presOf" srcId="{48E54CE0-42CF-4B16-A7B8-5BD7C5B2596F}" destId="{3B3E24A7-6E7A-4BDA-A468-D7AA0F555FED}" srcOrd="1" destOrd="0" presId="urn:microsoft.com/office/officeart/2005/8/layout/hierarchy2"/>
    <dgm:cxn modelId="{7F101494-5B8F-421D-97A3-BDF367F7A526}" type="presOf" srcId="{14BB0B41-C367-4D8D-9494-1AC05719B958}" destId="{837879F1-2C18-49C5-ACE2-DF421FEFF67D}" srcOrd="1" destOrd="0" presId="urn:microsoft.com/office/officeart/2005/8/layout/hierarchy2"/>
    <dgm:cxn modelId="{4945AD02-C068-49FB-8A19-9D8E03719114}" srcId="{9FB7E76D-AC43-460F-90E1-36C4D88E0A22}" destId="{D0DDAAC2-BE22-4E2A-ADCE-AB39D3610C60}" srcOrd="0" destOrd="0" parTransId="{049B7A98-24AC-4A86-8DD0-06FB7768E4A6}" sibTransId="{A28E70B6-769A-4361-9DE8-1F4768F0D065}"/>
    <dgm:cxn modelId="{8295B0F6-5FE2-48AE-B4C9-555104ED0F79}" srcId="{06AAE71D-1AB3-4CE4-BD0F-7143ED626DD7}" destId="{B869C786-7B59-4232-B2E8-DE728BC3B1A4}" srcOrd="1" destOrd="0" parTransId="{92514642-524C-49C2-AE06-88C9BAF979E4}" sibTransId="{53A783FA-5629-41E4-803A-3E5619B0DCDA}"/>
    <dgm:cxn modelId="{E97D5DDA-898E-49B3-B9FF-60328B852D51}" srcId="{9EA114ED-5997-4505-A340-88820428586F}" destId="{215BE5E9-44F6-4B32-89AB-6A889F8991A7}" srcOrd="0" destOrd="0" parTransId="{57B491EE-3360-4A72-8DCD-E13B72FB31EC}" sibTransId="{C38241E2-06D5-4154-A3B1-1AC140B34CD5}"/>
    <dgm:cxn modelId="{F6164A91-4ACB-42E7-9DB9-0B5B38472CAA}" type="presOf" srcId="{14BB0B41-C367-4D8D-9494-1AC05719B958}" destId="{4F4D2DB9-9E3F-479D-A30D-4A1D3385B3F9}" srcOrd="0" destOrd="0" presId="urn:microsoft.com/office/officeart/2005/8/layout/hierarchy2"/>
    <dgm:cxn modelId="{37E607DA-D989-4692-9ED3-90ECDE0A9C1B}" type="presOf" srcId="{AF8F762E-0DD3-40F6-9809-6F928EA2FB9F}" destId="{69C87186-5811-4A47-A2D6-E65423299785}" srcOrd="0" destOrd="0" presId="urn:microsoft.com/office/officeart/2005/8/layout/hierarchy2"/>
    <dgm:cxn modelId="{7B8B321E-3FF4-452E-9490-997963D5D1B3}" type="presOf" srcId="{73080AFF-1384-47B6-A469-FE5937D247FF}" destId="{9662F019-D79D-4289-87C6-E7574539736C}" srcOrd="0" destOrd="0" presId="urn:microsoft.com/office/officeart/2005/8/layout/hierarchy2"/>
    <dgm:cxn modelId="{29C2650B-4074-48C7-BE0F-F23EE8D4BC89}" type="presOf" srcId="{394A50E2-2DA8-4DFD-9884-E63627E34457}" destId="{A64F1628-5658-4924-B09F-442B373EFEBE}" srcOrd="0" destOrd="0" presId="urn:microsoft.com/office/officeart/2005/8/layout/hierarchy2"/>
    <dgm:cxn modelId="{62D58F39-C5EC-40DA-8D48-24400955C332}" type="presOf" srcId="{03CF8F84-11BB-465A-8C02-E1CBA06436AB}" destId="{8F8789CB-9F7D-4645-9914-7F7114D7033D}" srcOrd="0" destOrd="0" presId="urn:microsoft.com/office/officeart/2005/8/layout/hierarchy2"/>
    <dgm:cxn modelId="{4AFCE4AD-64F2-41CE-8050-8C9EB0987A57}" type="presOf" srcId="{049B7A98-24AC-4A86-8DD0-06FB7768E4A6}" destId="{34DCB0F0-0B6A-4337-924F-7307069E91A1}" srcOrd="1" destOrd="0" presId="urn:microsoft.com/office/officeart/2005/8/layout/hierarchy2"/>
    <dgm:cxn modelId="{1916B473-04ED-4497-9723-FF4BD08110C8}" type="presOf" srcId="{48E54CE0-42CF-4B16-A7B8-5BD7C5B2596F}" destId="{EBE4B9C0-4120-41EF-804F-9367AC1C5B4D}" srcOrd="0" destOrd="0" presId="urn:microsoft.com/office/officeart/2005/8/layout/hierarchy2"/>
    <dgm:cxn modelId="{32B88550-561B-49D6-8906-58E0DF59225F}" type="presOf" srcId="{215BE5E9-44F6-4B32-89AB-6A889F8991A7}" destId="{A2CB1A1E-3C5B-4172-9F3D-E20EAD113F6E}" srcOrd="0" destOrd="0" presId="urn:microsoft.com/office/officeart/2005/8/layout/hierarchy2"/>
    <dgm:cxn modelId="{35816147-5B3E-4905-91D7-BB7D66C4F5D6}" type="presParOf" srcId="{89E4EA06-8BA8-49DA-A3A9-C6BBEF5BED9E}" destId="{48B75961-D36C-43FA-8EC2-AC54E7CDF5C9}" srcOrd="0" destOrd="0" presId="urn:microsoft.com/office/officeart/2005/8/layout/hierarchy2"/>
    <dgm:cxn modelId="{C9379ED9-726E-4743-BAE8-F0C72B9F5FD7}" type="presParOf" srcId="{48B75961-D36C-43FA-8EC2-AC54E7CDF5C9}" destId="{A64F1628-5658-4924-B09F-442B373EFEBE}" srcOrd="0" destOrd="0" presId="urn:microsoft.com/office/officeart/2005/8/layout/hierarchy2"/>
    <dgm:cxn modelId="{09153163-1277-411A-A7A6-B4359B08FEAE}" type="presParOf" srcId="{48B75961-D36C-43FA-8EC2-AC54E7CDF5C9}" destId="{8762BD6F-3CDE-4E53-8243-9C104629EE23}" srcOrd="1" destOrd="0" presId="urn:microsoft.com/office/officeart/2005/8/layout/hierarchy2"/>
    <dgm:cxn modelId="{F5D519D5-FDD4-4F75-9BBD-EEC0495E91BA}" type="presParOf" srcId="{8762BD6F-3CDE-4E53-8243-9C104629EE23}" destId="{E002AE33-99B3-45E3-BE59-2A4879780A77}" srcOrd="0" destOrd="0" presId="urn:microsoft.com/office/officeart/2005/8/layout/hierarchy2"/>
    <dgm:cxn modelId="{53B0E9BC-E338-4FF9-B78B-E240F4F70830}" type="presParOf" srcId="{E002AE33-99B3-45E3-BE59-2A4879780A77}" destId="{E7673324-514A-4A29-8C55-F72B9B065BF2}" srcOrd="0" destOrd="0" presId="urn:microsoft.com/office/officeart/2005/8/layout/hierarchy2"/>
    <dgm:cxn modelId="{3F6E6987-DAB9-49EF-95FC-5D16BA126893}" type="presParOf" srcId="{8762BD6F-3CDE-4E53-8243-9C104629EE23}" destId="{16A19A16-C4D1-4AF6-954F-1B34C14E63FF}" srcOrd="1" destOrd="0" presId="urn:microsoft.com/office/officeart/2005/8/layout/hierarchy2"/>
    <dgm:cxn modelId="{C72AE701-6826-4F37-808C-11ECE83D9EC7}" type="presParOf" srcId="{16A19A16-C4D1-4AF6-954F-1B34C14E63FF}" destId="{7379728C-25E9-4B33-A22A-054C12CCBF0C}" srcOrd="0" destOrd="0" presId="urn:microsoft.com/office/officeart/2005/8/layout/hierarchy2"/>
    <dgm:cxn modelId="{708E683F-E016-430B-AF85-8AB7D25BAF7E}" type="presParOf" srcId="{16A19A16-C4D1-4AF6-954F-1B34C14E63FF}" destId="{849669C4-5F62-456A-BA43-A166AD227D23}" srcOrd="1" destOrd="0" presId="urn:microsoft.com/office/officeart/2005/8/layout/hierarchy2"/>
    <dgm:cxn modelId="{86273460-AB8F-4F54-AFD7-B2B51EF4FCEE}" type="presParOf" srcId="{849669C4-5F62-456A-BA43-A166AD227D23}" destId="{9662F019-D79D-4289-87C6-E7574539736C}" srcOrd="0" destOrd="0" presId="urn:microsoft.com/office/officeart/2005/8/layout/hierarchy2"/>
    <dgm:cxn modelId="{7F54DD54-98BF-4879-8B7B-2880154CA1CF}" type="presParOf" srcId="{9662F019-D79D-4289-87C6-E7574539736C}" destId="{40DBDB8A-66E5-4AF3-A59D-977D07E9D60C}" srcOrd="0" destOrd="0" presId="urn:microsoft.com/office/officeart/2005/8/layout/hierarchy2"/>
    <dgm:cxn modelId="{2787FD57-B5FA-47BD-B65D-16DE4501BCAF}" type="presParOf" srcId="{849669C4-5F62-456A-BA43-A166AD227D23}" destId="{737625CE-0EA4-433C-A1CE-C00BA8709853}" srcOrd="1" destOrd="0" presId="urn:microsoft.com/office/officeart/2005/8/layout/hierarchy2"/>
    <dgm:cxn modelId="{78F2A5D0-B087-4494-A7A2-35AC87568CCE}" type="presParOf" srcId="{737625CE-0EA4-433C-A1CE-C00BA8709853}" destId="{1FC83222-9000-4BD6-978E-99F07C6D188B}" srcOrd="0" destOrd="0" presId="urn:microsoft.com/office/officeart/2005/8/layout/hierarchy2"/>
    <dgm:cxn modelId="{30C936BC-9DB2-44E5-95D3-369EC82DA292}" type="presParOf" srcId="{737625CE-0EA4-433C-A1CE-C00BA8709853}" destId="{826B150B-0FD1-47C7-9AD6-DD7ADAD566C4}" srcOrd="1" destOrd="0" presId="urn:microsoft.com/office/officeart/2005/8/layout/hierarchy2"/>
    <dgm:cxn modelId="{58308AC7-24C3-4011-9834-89C531576ABE}" type="presParOf" srcId="{826B150B-0FD1-47C7-9AD6-DD7ADAD566C4}" destId="{073F7B69-E039-414A-8BD6-52C1C742E80F}" srcOrd="0" destOrd="0" presId="urn:microsoft.com/office/officeart/2005/8/layout/hierarchy2"/>
    <dgm:cxn modelId="{1E1B052D-3463-4B45-8C21-E9639B25AF2E}" type="presParOf" srcId="{073F7B69-E039-414A-8BD6-52C1C742E80F}" destId="{34DCB0F0-0B6A-4337-924F-7307069E91A1}" srcOrd="0" destOrd="0" presId="urn:microsoft.com/office/officeart/2005/8/layout/hierarchy2"/>
    <dgm:cxn modelId="{931A9CA9-AC64-4FED-8104-1754E703C367}" type="presParOf" srcId="{826B150B-0FD1-47C7-9AD6-DD7ADAD566C4}" destId="{137768EF-00AA-40E1-B536-C68845C7F9ED}" srcOrd="1" destOrd="0" presId="urn:microsoft.com/office/officeart/2005/8/layout/hierarchy2"/>
    <dgm:cxn modelId="{74346F38-DC8E-499D-8D27-4175BAD41E91}" type="presParOf" srcId="{137768EF-00AA-40E1-B536-C68845C7F9ED}" destId="{54DD5A7C-2D6D-4215-A4D8-CC6E7989C3E1}" srcOrd="0" destOrd="0" presId="urn:microsoft.com/office/officeart/2005/8/layout/hierarchy2"/>
    <dgm:cxn modelId="{05EF9B76-91A1-4781-AFE4-79032DC71BCC}" type="presParOf" srcId="{137768EF-00AA-40E1-B536-C68845C7F9ED}" destId="{025C32D7-811A-44CF-BBE7-2E4817267803}" srcOrd="1" destOrd="0" presId="urn:microsoft.com/office/officeart/2005/8/layout/hierarchy2"/>
    <dgm:cxn modelId="{6E86F36C-EDC3-4AD9-948E-B54C1E88C1C9}" type="presParOf" srcId="{025C32D7-811A-44CF-BBE7-2E4817267803}" destId="{45C1DBB1-1561-4925-B857-2A4AD3EF64FB}" srcOrd="0" destOrd="0" presId="urn:microsoft.com/office/officeart/2005/8/layout/hierarchy2"/>
    <dgm:cxn modelId="{855EE282-8A4A-4571-9F86-82B746D19742}" type="presParOf" srcId="{45C1DBB1-1561-4925-B857-2A4AD3EF64FB}" destId="{F50D0BFD-BED2-4BEE-A3CB-4AC4418A8A6C}" srcOrd="0" destOrd="0" presId="urn:microsoft.com/office/officeart/2005/8/layout/hierarchy2"/>
    <dgm:cxn modelId="{BE6AA1BA-5458-48A1-AD4D-5731AC5C4CF9}" type="presParOf" srcId="{025C32D7-811A-44CF-BBE7-2E4817267803}" destId="{1F23EF8D-F49D-4AB1-8147-C9B1E26DBB95}" srcOrd="1" destOrd="0" presId="urn:microsoft.com/office/officeart/2005/8/layout/hierarchy2"/>
    <dgm:cxn modelId="{C809ECDC-E077-4E6D-8A53-4F22C5A0AC8A}" type="presParOf" srcId="{1F23EF8D-F49D-4AB1-8147-C9B1E26DBB95}" destId="{C74F0206-0D72-4B76-8EDA-69C227C43B27}" srcOrd="0" destOrd="0" presId="urn:microsoft.com/office/officeart/2005/8/layout/hierarchy2"/>
    <dgm:cxn modelId="{7CE762FD-9B50-48EE-9CF5-2820AD1B4234}" type="presParOf" srcId="{1F23EF8D-F49D-4AB1-8147-C9B1E26DBB95}" destId="{E4695820-DE1F-49B9-9C05-15511C35A943}" srcOrd="1" destOrd="0" presId="urn:microsoft.com/office/officeart/2005/8/layout/hierarchy2"/>
    <dgm:cxn modelId="{14E09634-7444-4ECC-9A7A-54D52F3039B9}" type="presParOf" srcId="{E4695820-DE1F-49B9-9C05-15511C35A943}" destId="{EBE4B9C0-4120-41EF-804F-9367AC1C5B4D}" srcOrd="0" destOrd="0" presId="urn:microsoft.com/office/officeart/2005/8/layout/hierarchy2"/>
    <dgm:cxn modelId="{C10488FF-3DB8-40EA-A2B6-2A600B4BEF54}" type="presParOf" srcId="{EBE4B9C0-4120-41EF-804F-9367AC1C5B4D}" destId="{3B3E24A7-6E7A-4BDA-A468-D7AA0F555FED}" srcOrd="0" destOrd="0" presId="urn:microsoft.com/office/officeart/2005/8/layout/hierarchy2"/>
    <dgm:cxn modelId="{98BC9D46-B602-48C0-8A54-533D5AF7A229}" type="presParOf" srcId="{E4695820-DE1F-49B9-9C05-15511C35A943}" destId="{E0163502-20BA-4621-BC13-CA3E11FF9567}" srcOrd="1" destOrd="0" presId="urn:microsoft.com/office/officeart/2005/8/layout/hierarchy2"/>
    <dgm:cxn modelId="{96A6DFB3-B9BC-4B2D-ADCD-E0A932621944}" type="presParOf" srcId="{E0163502-20BA-4621-BC13-CA3E11FF9567}" destId="{B7CCA65C-F8DB-4E27-800A-7EBFE7193C46}" srcOrd="0" destOrd="0" presId="urn:microsoft.com/office/officeart/2005/8/layout/hierarchy2"/>
    <dgm:cxn modelId="{3FA630E7-B59B-4B29-B808-6CE8ED6C7678}" type="presParOf" srcId="{E0163502-20BA-4621-BC13-CA3E11FF9567}" destId="{20AC3E09-8D52-49B6-B30B-0E9CA0C5D765}" srcOrd="1" destOrd="0" presId="urn:microsoft.com/office/officeart/2005/8/layout/hierarchy2"/>
    <dgm:cxn modelId="{C3954EA7-5727-4270-8FA1-C684A7FDE0D0}" type="presParOf" srcId="{849669C4-5F62-456A-BA43-A166AD227D23}" destId="{44A0651A-C456-4336-8572-83A8AA25BE1E}" srcOrd="2" destOrd="0" presId="urn:microsoft.com/office/officeart/2005/8/layout/hierarchy2"/>
    <dgm:cxn modelId="{CF8D12A7-D42F-4192-A40C-A9783C8DF093}" type="presParOf" srcId="{44A0651A-C456-4336-8572-83A8AA25BE1E}" destId="{BDD495C9-6C37-4EEC-A022-71DCA7EF9FC5}" srcOrd="0" destOrd="0" presId="urn:microsoft.com/office/officeart/2005/8/layout/hierarchy2"/>
    <dgm:cxn modelId="{0E2718AF-4447-4134-859F-919D92EF7910}" type="presParOf" srcId="{849669C4-5F62-456A-BA43-A166AD227D23}" destId="{4A67185B-16C8-4D53-B70D-296749ED4BCE}" srcOrd="3" destOrd="0" presId="urn:microsoft.com/office/officeart/2005/8/layout/hierarchy2"/>
    <dgm:cxn modelId="{BC157934-548F-4419-80A0-3ADB698B90BE}" type="presParOf" srcId="{4A67185B-16C8-4D53-B70D-296749ED4BCE}" destId="{52E53413-7526-4AE2-B284-94DDC818C426}" srcOrd="0" destOrd="0" presId="urn:microsoft.com/office/officeart/2005/8/layout/hierarchy2"/>
    <dgm:cxn modelId="{D4A744D8-7256-43DE-8AB3-5D48B1305C87}" type="presParOf" srcId="{4A67185B-16C8-4D53-B70D-296749ED4BCE}" destId="{96B61694-6A47-4282-8165-3DCC171388F0}" srcOrd="1" destOrd="0" presId="urn:microsoft.com/office/officeart/2005/8/layout/hierarchy2"/>
    <dgm:cxn modelId="{E8D43F2C-0F9F-492D-94EB-4474537D7748}" type="presParOf" srcId="{849669C4-5F62-456A-BA43-A166AD227D23}" destId="{6F547F4F-8182-40B4-986C-1114BDFC94FA}" srcOrd="4" destOrd="0" presId="urn:microsoft.com/office/officeart/2005/8/layout/hierarchy2"/>
    <dgm:cxn modelId="{CC7AF0C7-01BA-4DB1-8613-C0BF8B8D6586}" type="presParOf" srcId="{6F547F4F-8182-40B4-986C-1114BDFC94FA}" destId="{6F4FE404-8B88-4EA7-B11D-75659814E9D5}" srcOrd="0" destOrd="0" presId="urn:microsoft.com/office/officeart/2005/8/layout/hierarchy2"/>
    <dgm:cxn modelId="{5A8899FF-2EDF-424A-9947-C3936E5E6390}" type="presParOf" srcId="{849669C4-5F62-456A-BA43-A166AD227D23}" destId="{0A0AEE3B-6515-4E4F-912F-00F843663F9D}" srcOrd="5" destOrd="0" presId="urn:microsoft.com/office/officeart/2005/8/layout/hierarchy2"/>
    <dgm:cxn modelId="{5EEC544C-66A2-4136-BC3F-C2AF5454D4F9}" type="presParOf" srcId="{0A0AEE3B-6515-4E4F-912F-00F843663F9D}" destId="{082EFB07-AFA5-4F61-8A7F-43AC004137C0}" srcOrd="0" destOrd="0" presId="urn:microsoft.com/office/officeart/2005/8/layout/hierarchy2"/>
    <dgm:cxn modelId="{DB740820-9631-413E-9E0C-D756B66AA4CE}" type="presParOf" srcId="{0A0AEE3B-6515-4E4F-912F-00F843663F9D}" destId="{579ABCE4-2282-44B3-B72E-9A1FB436F3BE}" srcOrd="1" destOrd="0" presId="urn:microsoft.com/office/officeart/2005/8/layout/hierarchy2"/>
    <dgm:cxn modelId="{5877FFDF-6789-4DF3-8E1B-C2687D001FB8}" type="presParOf" srcId="{579ABCE4-2282-44B3-B72E-9A1FB436F3BE}" destId="{A8B8E098-BE47-439C-B632-64C237151265}" srcOrd="0" destOrd="0" presId="urn:microsoft.com/office/officeart/2005/8/layout/hierarchy2"/>
    <dgm:cxn modelId="{3FD5D2B0-964E-4BD9-990B-5E19907B9EFD}" type="presParOf" srcId="{A8B8E098-BE47-439C-B632-64C237151265}" destId="{539234CF-4AFE-47BB-AF75-9E33E5C2C1A4}" srcOrd="0" destOrd="0" presId="urn:microsoft.com/office/officeart/2005/8/layout/hierarchy2"/>
    <dgm:cxn modelId="{497369E3-1C89-4597-8B1A-E277F89CDFBF}" type="presParOf" srcId="{579ABCE4-2282-44B3-B72E-9A1FB436F3BE}" destId="{1845F5EC-FCB5-4FA2-BB91-5CB663E67697}" srcOrd="1" destOrd="0" presId="urn:microsoft.com/office/officeart/2005/8/layout/hierarchy2"/>
    <dgm:cxn modelId="{71342FA0-F96F-4E69-84FD-B776A6BF9E8F}" type="presParOf" srcId="{1845F5EC-FCB5-4FA2-BB91-5CB663E67697}" destId="{A2CB1A1E-3C5B-4172-9F3D-E20EAD113F6E}" srcOrd="0" destOrd="0" presId="urn:microsoft.com/office/officeart/2005/8/layout/hierarchy2"/>
    <dgm:cxn modelId="{EE9F5A47-9B97-4E5C-A132-70D71F3A3122}" type="presParOf" srcId="{1845F5EC-FCB5-4FA2-BB91-5CB663E67697}" destId="{4525070C-B4E6-4835-AAA2-59A11410588B}" srcOrd="1" destOrd="0" presId="urn:microsoft.com/office/officeart/2005/8/layout/hierarchy2"/>
    <dgm:cxn modelId="{302FEDBC-AF1E-45FB-AE9E-04952BCD6EF1}" type="presParOf" srcId="{4525070C-B4E6-4835-AAA2-59A11410588B}" destId="{E4602819-70C5-426D-99C9-B26980F0155F}" srcOrd="0" destOrd="0" presId="urn:microsoft.com/office/officeart/2005/8/layout/hierarchy2"/>
    <dgm:cxn modelId="{A57AA4B7-B140-4282-AF3B-AC4E19BCB82C}" type="presParOf" srcId="{E4602819-70C5-426D-99C9-B26980F0155F}" destId="{67CEEA9F-D216-44CE-8EBA-2F64D4505E28}" srcOrd="0" destOrd="0" presId="urn:microsoft.com/office/officeart/2005/8/layout/hierarchy2"/>
    <dgm:cxn modelId="{4A25163A-BD5F-491F-9BD8-A53E83C6EC03}" type="presParOf" srcId="{4525070C-B4E6-4835-AAA2-59A11410588B}" destId="{296F4A41-ECA1-410C-9F26-49D9FD908AC1}" srcOrd="1" destOrd="0" presId="urn:microsoft.com/office/officeart/2005/8/layout/hierarchy2"/>
    <dgm:cxn modelId="{A61A4261-A57F-4454-95ED-1D43A353C358}" type="presParOf" srcId="{296F4A41-ECA1-410C-9F26-49D9FD908AC1}" destId="{A0F36C40-FEAE-4620-9735-631B2732FC84}" srcOrd="0" destOrd="0" presId="urn:microsoft.com/office/officeart/2005/8/layout/hierarchy2"/>
    <dgm:cxn modelId="{F3579EF8-6A2B-4F6E-8119-600A13D29E2E}" type="presParOf" srcId="{296F4A41-ECA1-410C-9F26-49D9FD908AC1}" destId="{9002B802-C8CF-4D5C-B1E5-751B9E10ABB6}" srcOrd="1" destOrd="0" presId="urn:microsoft.com/office/officeart/2005/8/layout/hierarchy2"/>
    <dgm:cxn modelId="{28E9EA03-484E-491D-9837-35920BF48867}" type="presParOf" srcId="{9002B802-C8CF-4D5C-B1E5-751B9E10ABB6}" destId="{4F4D2DB9-9E3F-479D-A30D-4A1D3385B3F9}" srcOrd="0" destOrd="0" presId="urn:microsoft.com/office/officeart/2005/8/layout/hierarchy2"/>
    <dgm:cxn modelId="{D273A146-11D9-4E4D-BFAA-71C4990DA417}" type="presParOf" srcId="{4F4D2DB9-9E3F-479D-A30D-4A1D3385B3F9}" destId="{837879F1-2C18-49C5-ACE2-DF421FEFF67D}" srcOrd="0" destOrd="0" presId="urn:microsoft.com/office/officeart/2005/8/layout/hierarchy2"/>
    <dgm:cxn modelId="{E8E4BBC2-30F2-4CDE-BC3B-2B43DE88EE5A}" type="presParOf" srcId="{9002B802-C8CF-4D5C-B1E5-751B9E10ABB6}" destId="{CB31A172-A81C-40D7-AB32-FD7366F27345}" srcOrd="1" destOrd="0" presId="urn:microsoft.com/office/officeart/2005/8/layout/hierarchy2"/>
    <dgm:cxn modelId="{ED9B2817-960C-4946-8620-60B91504B26F}" type="presParOf" srcId="{CB31A172-A81C-40D7-AB32-FD7366F27345}" destId="{BBD2E9A4-25BF-4E15-A01A-FDA1A179A778}" srcOrd="0" destOrd="0" presId="urn:microsoft.com/office/officeart/2005/8/layout/hierarchy2"/>
    <dgm:cxn modelId="{D576AE6B-70E7-403A-82E5-EC161DDE5D6E}" type="presParOf" srcId="{CB31A172-A81C-40D7-AB32-FD7366F27345}" destId="{CBD29DBB-E469-4B34-B80E-F6099D4DFD4F}" srcOrd="1" destOrd="0" presId="urn:microsoft.com/office/officeart/2005/8/layout/hierarchy2"/>
    <dgm:cxn modelId="{8C84B49F-1ABD-4563-B15B-2DBA845C0415}" type="presParOf" srcId="{8762BD6F-3CDE-4E53-8243-9C104629EE23}" destId="{EC7926CF-454D-4BD3-B9AD-9872881A35AD}" srcOrd="2" destOrd="0" presId="urn:microsoft.com/office/officeart/2005/8/layout/hierarchy2"/>
    <dgm:cxn modelId="{A41CB722-102F-4D0F-9074-42CE4F395452}" type="presParOf" srcId="{EC7926CF-454D-4BD3-B9AD-9872881A35AD}" destId="{D5D05283-1E27-4DC1-821F-6FC7D6A76697}" srcOrd="0" destOrd="0" presId="urn:microsoft.com/office/officeart/2005/8/layout/hierarchy2"/>
    <dgm:cxn modelId="{FED72B87-406D-4B09-9DFB-4D2914EB0C17}" type="presParOf" srcId="{8762BD6F-3CDE-4E53-8243-9C104629EE23}" destId="{9925BB88-5BDC-435F-A009-0B8AF18AD7EA}" srcOrd="3" destOrd="0" presId="urn:microsoft.com/office/officeart/2005/8/layout/hierarchy2"/>
    <dgm:cxn modelId="{091586BB-CF10-40A6-9351-AE5B628CCBAA}" type="presParOf" srcId="{9925BB88-5BDC-435F-A009-0B8AF18AD7EA}" destId="{5563B3E5-49E4-4734-B217-9F7A5E4A7365}" srcOrd="0" destOrd="0" presId="urn:microsoft.com/office/officeart/2005/8/layout/hierarchy2"/>
    <dgm:cxn modelId="{D5F7FD07-2557-4539-A682-D61F925785B7}" type="presParOf" srcId="{9925BB88-5BDC-435F-A009-0B8AF18AD7EA}" destId="{3B152FBB-CB73-4AB1-94AC-4AED7ED01E62}" srcOrd="1" destOrd="0" presId="urn:microsoft.com/office/officeart/2005/8/layout/hierarchy2"/>
    <dgm:cxn modelId="{66CC9ACE-1B47-41CE-9897-0CEC667ECE5A}" type="presParOf" srcId="{3B152FBB-CB73-4AB1-94AC-4AED7ED01E62}" destId="{96029585-9D93-40E6-89B4-461B58AF5C01}" srcOrd="0" destOrd="0" presId="urn:microsoft.com/office/officeart/2005/8/layout/hierarchy2"/>
    <dgm:cxn modelId="{9971F0ED-7473-4CF5-80A1-8C568A90CDA8}" type="presParOf" srcId="{96029585-9D93-40E6-89B4-461B58AF5C01}" destId="{16AC99EE-DA74-43D0-BC10-78BC206C9032}" srcOrd="0" destOrd="0" presId="urn:microsoft.com/office/officeart/2005/8/layout/hierarchy2"/>
    <dgm:cxn modelId="{86395D2D-071A-4EC6-832F-C6690D156E98}" type="presParOf" srcId="{3B152FBB-CB73-4AB1-94AC-4AED7ED01E62}" destId="{EC166013-191E-4C64-A049-1E7C96A63EF7}" srcOrd="1" destOrd="0" presId="urn:microsoft.com/office/officeart/2005/8/layout/hierarchy2"/>
    <dgm:cxn modelId="{7B16E175-4210-4E8A-8203-CE8BD84D169D}" type="presParOf" srcId="{EC166013-191E-4C64-A049-1E7C96A63EF7}" destId="{48003E16-1632-487C-8A2B-1011303D7164}" srcOrd="0" destOrd="0" presId="urn:microsoft.com/office/officeart/2005/8/layout/hierarchy2"/>
    <dgm:cxn modelId="{5CAE4241-D36E-4221-B697-D48F8C2249CE}" type="presParOf" srcId="{EC166013-191E-4C64-A049-1E7C96A63EF7}" destId="{B122E99D-7F2E-42B9-8B2B-8303E4163BB1}" srcOrd="1" destOrd="0" presId="urn:microsoft.com/office/officeart/2005/8/layout/hierarchy2"/>
    <dgm:cxn modelId="{4FC72EE0-8157-4A0D-851B-F54F8E1D9C13}" type="presParOf" srcId="{B122E99D-7F2E-42B9-8B2B-8303E4163BB1}" destId="{668EC297-6FCE-4BB1-BA4F-83C183206F62}" srcOrd="0" destOrd="0" presId="urn:microsoft.com/office/officeart/2005/8/layout/hierarchy2"/>
    <dgm:cxn modelId="{C6787A7E-6E9E-43B0-B316-AA7D2065F9BD}" type="presParOf" srcId="{668EC297-6FCE-4BB1-BA4F-83C183206F62}" destId="{38DFF694-CB97-414D-B35C-8FB863D0DF64}" srcOrd="0" destOrd="0" presId="urn:microsoft.com/office/officeart/2005/8/layout/hierarchy2"/>
    <dgm:cxn modelId="{99B5BC1B-F4F3-478C-97BD-536A91D464BA}" type="presParOf" srcId="{B122E99D-7F2E-42B9-8B2B-8303E4163BB1}" destId="{8FF1418C-E7B6-4909-B20C-E69A8BE21CEA}" srcOrd="1" destOrd="0" presId="urn:microsoft.com/office/officeart/2005/8/layout/hierarchy2"/>
    <dgm:cxn modelId="{A80C63D5-930B-4FA1-B86A-8E683D3CB795}" type="presParOf" srcId="{8FF1418C-E7B6-4909-B20C-E69A8BE21CEA}" destId="{8F8789CB-9F7D-4645-9914-7F7114D7033D}" srcOrd="0" destOrd="0" presId="urn:microsoft.com/office/officeart/2005/8/layout/hierarchy2"/>
    <dgm:cxn modelId="{893EDD0E-5FC6-4834-A09D-555660BF3337}" type="presParOf" srcId="{8FF1418C-E7B6-4909-B20C-E69A8BE21CEA}" destId="{870E703C-B1D5-43D4-9A6D-D602FCA6364B}" srcOrd="1" destOrd="0" presId="urn:microsoft.com/office/officeart/2005/8/layout/hierarchy2"/>
    <dgm:cxn modelId="{B5624BF5-EE30-4173-8AED-3E31F855F926}" type="presParOf" srcId="{3B152FBB-CB73-4AB1-94AC-4AED7ED01E62}" destId="{C1117488-D017-4A08-A96F-E38B56E4E105}" srcOrd="2" destOrd="0" presId="urn:microsoft.com/office/officeart/2005/8/layout/hierarchy2"/>
    <dgm:cxn modelId="{2D05BD9A-8200-4487-B2DD-4E232E4973D0}" type="presParOf" srcId="{C1117488-D017-4A08-A96F-E38B56E4E105}" destId="{30EE46AB-45AC-4244-A4F4-69B5D867956C}" srcOrd="0" destOrd="0" presId="urn:microsoft.com/office/officeart/2005/8/layout/hierarchy2"/>
    <dgm:cxn modelId="{2A8DDBF1-49AF-4995-8CDF-7D90D67B3A44}" type="presParOf" srcId="{3B152FBB-CB73-4AB1-94AC-4AED7ED01E62}" destId="{12ECF2A0-D8B9-4617-9222-BD5715A496F9}" srcOrd="3" destOrd="0" presId="urn:microsoft.com/office/officeart/2005/8/layout/hierarchy2"/>
    <dgm:cxn modelId="{5A5AA144-6E90-4D33-B062-44446598CBAC}" type="presParOf" srcId="{12ECF2A0-D8B9-4617-9222-BD5715A496F9}" destId="{018E48CE-6C05-481B-B38E-2B684101F63F}" srcOrd="0" destOrd="0" presId="urn:microsoft.com/office/officeart/2005/8/layout/hierarchy2"/>
    <dgm:cxn modelId="{C6CBC818-59FA-4E26-89A7-5B0BF2D4767B}" type="presParOf" srcId="{12ECF2A0-D8B9-4617-9222-BD5715A496F9}" destId="{4EE92880-41A2-438B-87D7-B34DEA95CC31}" srcOrd="1" destOrd="0" presId="urn:microsoft.com/office/officeart/2005/8/layout/hierarchy2"/>
    <dgm:cxn modelId="{3AE40DA7-2366-4478-926B-0A505E7EBE3B}" type="presParOf" srcId="{4EE92880-41A2-438B-87D7-B34DEA95CC31}" destId="{AA573C42-6551-4B74-8E99-CFFBACEAF913}" srcOrd="0" destOrd="0" presId="urn:microsoft.com/office/officeart/2005/8/layout/hierarchy2"/>
    <dgm:cxn modelId="{D207B644-CA85-4633-962E-70A67E3F40B0}" type="presParOf" srcId="{AA573C42-6551-4B74-8E99-CFFBACEAF913}" destId="{EF846FA8-630B-4FEE-8366-C03DFA05E103}" srcOrd="0" destOrd="0" presId="urn:microsoft.com/office/officeart/2005/8/layout/hierarchy2"/>
    <dgm:cxn modelId="{02259247-2546-451C-B6EE-43F8FEC0930E}" type="presParOf" srcId="{4EE92880-41A2-438B-87D7-B34DEA95CC31}" destId="{AF81851A-3782-47CC-9FF9-1681362744CB}" srcOrd="1" destOrd="0" presId="urn:microsoft.com/office/officeart/2005/8/layout/hierarchy2"/>
    <dgm:cxn modelId="{CB38FC48-87AA-4826-9731-1C0A17A610C4}" type="presParOf" srcId="{AF81851A-3782-47CC-9FF9-1681362744CB}" destId="{69C87186-5811-4A47-A2D6-E65423299785}" srcOrd="0" destOrd="0" presId="urn:microsoft.com/office/officeart/2005/8/layout/hierarchy2"/>
    <dgm:cxn modelId="{C39AB858-62C4-4116-A8C0-492B9C966CA2}" type="presParOf" srcId="{AF81851A-3782-47CC-9FF9-1681362744CB}" destId="{C8B9E0BB-BCD8-43FB-B465-7AB26F31D9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B1E128-558D-4E77-97B4-EEBF506EDFE5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F58AB9F-6E3D-4D55-9665-8A7A711B2343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DEAA8A87-8BC0-4ECF-83ED-01F176682943}" type="par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0B07606-0CED-4358-98FD-2CCCED1621DB}" type="sib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3B8A07E-DE6D-4C0E-AED6-401742314420}">
      <dgm:prSet phldrT="[文字]" custT="1"/>
      <dgm:spPr/>
      <dgm:t>
        <a:bodyPr/>
        <a:lstStyle/>
        <a:p>
          <a:r>
            <a:rPr lang="zh-TW" altLang="en-US" sz="3200" dirty="0" smtClean="0"/>
            <a:t>過程</a:t>
          </a:r>
          <a:endParaRPr lang="zh-TW" altLang="en-US" sz="3200" dirty="0"/>
        </a:p>
      </dgm:t>
    </dgm:pt>
    <dgm:pt modelId="{C738D1D0-463C-4572-8CBE-0F324062FA79}" type="par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8AB42FB8-307E-439E-BB2D-A094E0A3BC3B}" type="sib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C7DDA577-6F06-4E60-A251-DE5939237D2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路途 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B1A2982-2FEC-469F-96EB-4BB3A2FF929F}" type="par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922983EF-AFFC-4577-BF46-E3C6EBD35875}" type="sib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38A1B869-3F70-43BF-8781-A9B99EB87D09}">
      <dgm:prSet phldrT="[文字]" custT="1"/>
      <dgm:spPr/>
      <dgm:t>
        <a:bodyPr/>
        <a:lstStyle/>
        <a:p>
          <a:r>
            <a:rPr lang="zh-TW" altLang="en-US" sz="3200" dirty="0" smtClean="0"/>
            <a:t>修道之謂教</a:t>
          </a:r>
          <a:endParaRPr lang="zh-TW" altLang="en-US" sz="3200" dirty="0"/>
        </a:p>
      </dgm:t>
    </dgm:pt>
    <dgm:pt modelId="{89AF85E5-7964-4EC1-8051-E20F6886A180}" type="par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C689A148-A8C2-4CA9-A28F-7D51380BBE5D}" type="sib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921E7DEE-4C0C-4FE4-BA7E-4F21B6AAA833}">
      <dgm:prSet phldrT="[文字]" custT="1"/>
      <dgm:spPr/>
      <dgm:t>
        <a:bodyPr/>
        <a:lstStyle/>
        <a:p>
          <a:r>
            <a:rPr lang="zh-TW" altLang="en-US" sz="3200" dirty="0" smtClean="0"/>
            <a:t>結果</a:t>
          </a:r>
          <a:endParaRPr lang="zh-TW" altLang="en-US" sz="3200" dirty="0"/>
        </a:p>
      </dgm:t>
    </dgm:pt>
    <dgm:pt modelId="{1A327787-F043-4CC9-A414-C0E6D9386D19}" type="par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4E6EBEF1-F8FB-413A-BEDC-2C96E49C62E0}" type="sib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6540E827-7235-43E5-BFAC-D9A53C4A856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境界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49790F-EF95-490E-BFE8-9EBBAF076D39}" type="par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6878C732-3C2E-4E08-B4A2-4FFD1FE5109A}" type="sib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F6C38392-ED78-4756-803B-7CFB030EA8AD}">
      <dgm:prSet phldrT="[文字]" custT="1"/>
      <dgm:spPr/>
      <dgm:t>
        <a:bodyPr/>
        <a:lstStyle/>
        <a:p>
          <a:r>
            <a:rPr lang="zh-TW" altLang="en-US" sz="3200" dirty="0" smtClean="0"/>
            <a:t>率性之謂道</a:t>
          </a:r>
          <a:endParaRPr lang="zh-TW" altLang="en-US" sz="3200" dirty="0"/>
        </a:p>
      </dgm:t>
    </dgm:pt>
    <dgm:pt modelId="{FA430332-1100-4805-8622-2DDEFD010110}" type="par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4CE5EFA-33CD-4C30-8720-3007E121D62F}" type="sib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0A7FB04F-945A-412D-8BEB-61B01369CB94}" type="pres">
      <dgm:prSet presAssocID="{ECB1E128-558D-4E77-97B4-EEBF506EDFE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B006489-49AC-46A6-AAF5-94CB0D44D1AD}" type="pres">
      <dgm:prSet presAssocID="{6F58AB9F-6E3D-4D55-9665-8A7A711B2343}" presName="root1" presStyleCnt="0"/>
      <dgm:spPr/>
      <dgm:t>
        <a:bodyPr/>
        <a:lstStyle/>
        <a:p>
          <a:endParaRPr lang="zh-TW" altLang="en-US"/>
        </a:p>
      </dgm:t>
    </dgm:pt>
    <dgm:pt modelId="{DBC7B235-6F66-4356-ACBA-E4D2B0742531}" type="pres">
      <dgm:prSet presAssocID="{6F58AB9F-6E3D-4D55-9665-8A7A711B234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C4B467-2E82-4C37-B0DF-6D6818ABED0A}" type="pres">
      <dgm:prSet presAssocID="{6F58AB9F-6E3D-4D55-9665-8A7A711B2343}" presName="level2hierChild" presStyleCnt="0"/>
      <dgm:spPr/>
      <dgm:t>
        <a:bodyPr/>
        <a:lstStyle/>
        <a:p>
          <a:endParaRPr lang="zh-TW" altLang="en-US"/>
        </a:p>
      </dgm:t>
    </dgm:pt>
    <dgm:pt modelId="{4BE9DC2E-5082-4165-8CE8-65E09292FC37}" type="pres">
      <dgm:prSet presAssocID="{C738D1D0-463C-4572-8CBE-0F324062FA79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0CE4AAC-1733-49B1-A80A-6C171B2938B9}" type="pres">
      <dgm:prSet presAssocID="{C738D1D0-463C-4572-8CBE-0F324062FA7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FCF94AB-B93C-402A-8066-936FBD32C78D}" type="pres">
      <dgm:prSet presAssocID="{13B8A07E-DE6D-4C0E-AED6-401742314420}" presName="root2" presStyleCnt="0"/>
      <dgm:spPr/>
      <dgm:t>
        <a:bodyPr/>
        <a:lstStyle/>
        <a:p>
          <a:endParaRPr lang="zh-TW" altLang="en-US"/>
        </a:p>
      </dgm:t>
    </dgm:pt>
    <dgm:pt modelId="{74710015-5E61-4681-9B1C-13E8F48BC9D7}" type="pres">
      <dgm:prSet presAssocID="{13B8A07E-DE6D-4C0E-AED6-40174231442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4865F4-42DE-4174-AE92-733F8EE7B126}" type="pres">
      <dgm:prSet presAssocID="{13B8A07E-DE6D-4C0E-AED6-401742314420}" presName="level3hierChild" presStyleCnt="0"/>
      <dgm:spPr/>
      <dgm:t>
        <a:bodyPr/>
        <a:lstStyle/>
        <a:p>
          <a:endParaRPr lang="zh-TW" altLang="en-US"/>
        </a:p>
      </dgm:t>
    </dgm:pt>
    <dgm:pt modelId="{9B477A7B-2114-4D0B-ACA5-7D8FFFEE8D23}" type="pres">
      <dgm:prSet presAssocID="{8B1A2982-2FEC-469F-96EB-4BB3A2FF929F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0C3F76B-0200-493A-AF22-6EB5EEC24F01}" type="pres">
      <dgm:prSet presAssocID="{8B1A2982-2FEC-469F-96EB-4BB3A2FF929F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037A43A-2F02-4BC2-B922-98FB8F84D327}" type="pres">
      <dgm:prSet presAssocID="{C7DDA577-6F06-4E60-A251-DE5939237D28}" presName="root2" presStyleCnt="0"/>
      <dgm:spPr/>
      <dgm:t>
        <a:bodyPr/>
        <a:lstStyle/>
        <a:p>
          <a:endParaRPr lang="zh-TW" altLang="en-US"/>
        </a:p>
      </dgm:t>
    </dgm:pt>
    <dgm:pt modelId="{0A846959-353D-4C4C-A961-F8A4A6665157}" type="pres">
      <dgm:prSet presAssocID="{C7DDA577-6F06-4E60-A251-DE5939237D28}" presName="LevelTwoTextNode" presStyleLbl="node3" presStyleIdx="0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D82AEF-8E5A-40E6-B8E4-2F420A3EF4A6}" type="pres">
      <dgm:prSet presAssocID="{C7DDA577-6F06-4E60-A251-DE5939237D28}" presName="level3hierChild" presStyleCnt="0"/>
      <dgm:spPr/>
      <dgm:t>
        <a:bodyPr/>
        <a:lstStyle/>
        <a:p>
          <a:endParaRPr lang="zh-TW" altLang="en-US"/>
        </a:p>
      </dgm:t>
    </dgm:pt>
    <dgm:pt modelId="{4344A04F-5379-44AB-AB5E-97423BED1B08}" type="pres">
      <dgm:prSet presAssocID="{89AF85E5-7964-4EC1-8051-E20F6886A180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6E96DF89-EE2E-4914-A20C-72721BF054DE}" type="pres">
      <dgm:prSet presAssocID="{89AF85E5-7964-4EC1-8051-E20F6886A180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36771F3E-66BF-4E1E-B810-FFFF9241210B}" type="pres">
      <dgm:prSet presAssocID="{38A1B869-3F70-43BF-8781-A9B99EB87D09}" presName="root2" presStyleCnt="0"/>
      <dgm:spPr/>
      <dgm:t>
        <a:bodyPr/>
        <a:lstStyle/>
        <a:p>
          <a:endParaRPr lang="zh-TW" altLang="en-US"/>
        </a:p>
      </dgm:t>
    </dgm:pt>
    <dgm:pt modelId="{ADBA94A6-8738-4AAD-8E8F-8F9AA0482152}" type="pres">
      <dgm:prSet presAssocID="{38A1B869-3F70-43BF-8781-A9B99EB87D09}" presName="LevelTwoTextNode" presStyleLbl="node4" presStyleIdx="0" presStyleCnt="2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ADDC21-8354-4641-8806-1D505B82A94E}" type="pres">
      <dgm:prSet presAssocID="{38A1B869-3F70-43BF-8781-A9B99EB87D09}" presName="level3hierChild" presStyleCnt="0"/>
      <dgm:spPr/>
      <dgm:t>
        <a:bodyPr/>
        <a:lstStyle/>
        <a:p>
          <a:endParaRPr lang="zh-TW" altLang="en-US"/>
        </a:p>
      </dgm:t>
    </dgm:pt>
    <dgm:pt modelId="{366DAC5A-1D44-4F14-9122-1CAF09EA9ED6}" type="pres">
      <dgm:prSet presAssocID="{1A327787-F043-4CC9-A414-C0E6D9386D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B2DADE4-4C01-45C3-A00E-715276EA500C}" type="pres">
      <dgm:prSet presAssocID="{1A327787-F043-4CC9-A414-C0E6D9386D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CF4BD61-55D3-4AB2-B5F4-3DA70B81F593}" type="pres">
      <dgm:prSet presAssocID="{921E7DEE-4C0C-4FE4-BA7E-4F21B6AAA833}" presName="root2" presStyleCnt="0"/>
      <dgm:spPr/>
      <dgm:t>
        <a:bodyPr/>
        <a:lstStyle/>
        <a:p>
          <a:endParaRPr lang="zh-TW" altLang="en-US"/>
        </a:p>
      </dgm:t>
    </dgm:pt>
    <dgm:pt modelId="{80178FEE-4680-41EA-8313-BDE912AAF6D6}" type="pres">
      <dgm:prSet presAssocID="{921E7DEE-4C0C-4FE4-BA7E-4F21B6AAA8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F693D0-90FE-44BF-A58A-E8ECB10D87A1}" type="pres">
      <dgm:prSet presAssocID="{921E7DEE-4C0C-4FE4-BA7E-4F21B6AAA833}" presName="level3hierChild" presStyleCnt="0"/>
      <dgm:spPr/>
      <dgm:t>
        <a:bodyPr/>
        <a:lstStyle/>
        <a:p>
          <a:endParaRPr lang="zh-TW" altLang="en-US"/>
        </a:p>
      </dgm:t>
    </dgm:pt>
    <dgm:pt modelId="{649744EB-A88F-4CA2-B5DA-8332EB7CB148}" type="pres">
      <dgm:prSet presAssocID="{D049790F-EF95-490E-BFE8-9EBBAF076D3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7D5E8ABA-A6D8-4D55-A652-B3EBE7F8D2C5}" type="pres">
      <dgm:prSet presAssocID="{D049790F-EF95-490E-BFE8-9EBBAF076D3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355BD40-09C9-4AA9-A933-98987B495BFE}" type="pres">
      <dgm:prSet presAssocID="{6540E827-7235-43E5-BFAC-D9A53C4A8569}" presName="root2" presStyleCnt="0"/>
      <dgm:spPr/>
      <dgm:t>
        <a:bodyPr/>
        <a:lstStyle/>
        <a:p>
          <a:endParaRPr lang="zh-TW" altLang="en-US"/>
        </a:p>
      </dgm:t>
    </dgm:pt>
    <dgm:pt modelId="{1905BE9A-B892-4524-A7CE-8DE357F6C14F}" type="pres">
      <dgm:prSet presAssocID="{6540E827-7235-43E5-BFAC-D9A53C4A8569}" presName="LevelTwoTextNode" presStyleLbl="node3" presStyleIdx="1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2CD1E5-60BB-45DF-AA21-4A40F82AE09E}" type="pres">
      <dgm:prSet presAssocID="{6540E827-7235-43E5-BFAC-D9A53C4A8569}" presName="level3hierChild" presStyleCnt="0"/>
      <dgm:spPr/>
      <dgm:t>
        <a:bodyPr/>
        <a:lstStyle/>
        <a:p>
          <a:endParaRPr lang="zh-TW" altLang="en-US"/>
        </a:p>
      </dgm:t>
    </dgm:pt>
    <dgm:pt modelId="{4E6D8A7B-F024-4EF9-93CB-7337CAFE93AC}" type="pres">
      <dgm:prSet presAssocID="{FA430332-1100-4805-8622-2DDEFD010110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9015E28B-13E9-4DC1-893F-D621F5A99938}" type="pres">
      <dgm:prSet presAssocID="{FA430332-1100-4805-8622-2DDEFD010110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38561F64-7050-4B23-BA54-12766BE92573}" type="pres">
      <dgm:prSet presAssocID="{F6C38392-ED78-4756-803B-7CFB030EA8AD}" presName="root2" presStyleCnt="0"/>
      <dgm:spPr/>
      <dgm:t>
        <a:bodyPr/>
        <a:lstStyle/>
        <a:p>
          <a:endParaRPr lang="zh-TW" altLang="en-US"/>
        </a:p>
      </dgm:t>
    </dgm:pt>
    <dgm:pt modelId="{6C8C2BF8-6AF5-465F-87B0-5F4B3054689E}" type="pres">
      <dgm:prSet presAssocID="{F6C38392-ED78-4756-803B-7CFB030EA8AD}" presName="LevelTwoTextNode" presStyleLbl="node4" presStyleIdx="1" presStyleCnt="2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4C91C0-AD96-4FE4-9033-F9141F32CEF6}" type="pres">
      <dgm:prSet presAssocID="{F6C38392-ED78-4756-803B-7CFB030EA8A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0DFE56FD-0037-4FAC-8725-D101225AFFF2}" type="presOf" srcId="{FA430332-1100-4805-8622-2DDEFD010110}" destId="{9015E28B-13E9-4DC1-893F-D621F5A99938}" srcOrd="1" destOrd="0" presId="urn:microsoft.com/office/officeart/2005/8/layout/hierarchy2"/>
    <dgm:cxn modelId="{20635C44-0EB8-44AC-AEFC-CD8857E70773}" srcId="{6540E827-7235-43E5-BFAC-D9A53C4A8569}" destId="{F6C38392-ED78-4756-803B-7CFB030EA8AD}" srcOrd="0" destOrd="0" parTransId="{FA430332-1100-4805-8622-2DDEFD010110}" sibTransId="{44CE5EFA-33CD-4C30-8720-3007E121D62F}"/>
    <dgm:cxn modelId="{626E8466-F3B0-45AF-B2E8-943F87F35AFB}" srcId="{C7DDA577-6F06-4E60-A251-DE5939237D28}" destId="{38A1B869-3F70-43BF-8781-A9B99EB87D09}" srcOrd="0" destOrd="0" parTransId="{89AF85E5-7964-4EC1-8051-E20F6886A180}" sibTransId="{C689A148-A8C2-4CA9-A28F-7D51380BBE5D}"/>
    <dgm:cxn modelId="{CE5172AB-CC28-436A-A9E6-41E0D703BF3B}" type="presOf" srcId="{6F58AB9F-6E3D-4D55-9665-8A7A711B2343}" destId="{DBC7B235-6F66-4356-ACBA-E4D2B0742531}" srcOrd="0" destOrd="0" presId="urn:microsoft.com/office/officeart/2005/8/layout/hierarchy2"/>
    <dgm:cxn modelId="{402266BD-32D1-4990-9B5E-4BE7AB60A92A}" type="presOf" srcId="{8B1A2982-2FEC-469F-96EB-4BB3A2FF929F}" destId="{9B477A7B-2114-4D0B-ACA5-7D8FFFEE8D23}" srcOrd="0" destOrd="0" presId="urn:microsoft.com/office/officeart/2005/8/layout/hierarchy2"/>
    <dgm:cxn modelId="{89FCEBA2-AF59-4DFF-8524-5181C4017BE3}" type="presOf" srcId="{13B8A07E-DE6D-4C0E-AED6-401742314420}" destId="{74710015-5E61-4681-9B1C-13E8F48BC9D7}" srcOrd="0" destOrd="0" presId="urn:microsoft.com/office/officeart/2005/8/layout/hierarchy2"/>
    <dgm:cxn modelId="{E5A9DF88-C0BD-437C-8DBE-82989FAF0AB3}" srcId="{13B8A07E-DE6D-4C0E-AED6-401742314420}" destId="{C7DDA577-6F06-4E60-A251-DE5939237D28}" srcOrd="0" destOrd="0" parTransId="{8B1A2982-2FEC-469F-96EB-4BB3A2FF929F}" sibTransId="{922983EF-AFFC-4577-BF46-E3C6EBD35875}"/>
    <dgm:cxn modelId="{277B6BAC-168A-4CD4-B2CC-F7104B00D653}" type="presOf" srcId="{38A1B869-3F70-43BF-8781-A9B99EB87D09}" destId="{ADBA94A6-8738-4AAD-8E8F-8F9AA0482152}" srcOrd="0" destOrd="0" presId="urn:microsoft.com/office/officeart/2005/8/layout/hierarchy2"/>
    <dgm:cxn modelId="{DDB3D672-DCED-44FA-9C65-F754B9EBA9F5}" type="presOf" srcId="{89AF85E5-7964-4EC1-8051-E20F6886A180}" destId="{4344A04F-5379-44AB-AB5E-97423BED1B08}" srcOrd="0" destOrd="0" presId="urn:microsoft.com/office/officeart/2005/8/layout/hierarchy2"/>
    <dgm:cxn modelId="{4DBBC5E6-A2AA-4CD5-930C-0929CBB0AE44}" type="presOf" srcId="{89AF85E5-7964-4EC1-8051-E20F6886A180}" destId="{6E96DF89-EE2E-4914-A20C-72721BF054DE}" srcOrd="1" destOrd="0" presId="urn:microsoft.com/office/officeart/2005/8/layout/hierarchy2"/>
    <dgm:cxn modelId="{39339945-A70E-4B13-8ED8-407D6EAA59B2}" type="presOf" srcId="{921E7DEE-4C0C-4FE4-BA7E-4F21B6AAA833}" destId="{80178FEE-4680-41EA-8313-BDE912AAF6D6}" srcOrd="0" destOrd="0" presId="urn:microsoft.com/office/officeart/2005/8/layout/hierarchy2"/>
    <dgm:cxn modelId="{C6BB9C5F-3BF8-4F64-AB3F-EFD7350A3FB7}" srcId="{ECB1E128-558D-4E77-97B4-EEBF506EDFE5}" destId="{6F58AB9F-6E3D-4D55-9665-8A7A711B2343}" srcOrd="0" destOrd="0" parTransId="{DEAA8A87-8BC0-4ECF-83ED-01F176682943}" sibTransId="{10B07606-0CED-4358-98FD-2CCCED1621DB}"/>
    <dgm:cxn modelId="{4192B21C-B0B1-4F8B-82FD-DCAE3BACBE0B}" type="presOf" srcId="{C738D1D0-463C-4572-8CBE-0F324062FA79}" destId="{30CE4AAC-1733-49B1-A80A-6C171B2938B9}" srcOrd="1" destOrd="0" presId="urn:microsoft.com/office/officeart/2005/8/layout/hierarchy2"/>
    <dgm:cxn modelId="{ECE92758-0789-44F8-86C6-7F0349EC5E1E}" type="presOf" srcId="{6540E827-7235-43E5-BFAC-D9A53C4A8569}" destId="{1905BE9A-B892-4524-A7CE-8DE357F6C14F}" srcOrd="0" destOrd="0" presId="urn:microsoft.com/office/officeart/2005/8/layout/hierarchy2"/>
    <dgm:cxn modelId="{2D04CC8F-6F4E-4630-A137-E140055226AE}" srcId="{921E7DEE-4C0C-4FE4-BA7E-4F21B6AAA833}" destId="{6540E827-7235-43E5-BFAC-D9A53C4A8569}" srcOrd="0" destOrd="0" parTransId="{D049790F-EF95-490E-BFE8-9EBBAF076D39}" sibTransId="{6878C732-3C2E-4E08-B4A2-4FFD1FE5109A}"/>
    <dgm:cxn modelId="{54EDFFAE-0F6F-4861-9B60-4C55DD9EE90B}" type="presOf" srcId="{D049790F-EF95-490E-BFE8-9EBBAF076D39}" destId="{7D5E8ABA-A6D8-4D55-A652-B3EBE7F8D2C5}" srcOrd="1" destOrd="0" presId="urn:microsoft.com/office/officeart/2005/8/layout/hierarchy2"/>
    <dgm:cxn modelId="{3DAF7404-F006-4193-A0F0-C8D59B7EC861}" type="presOf" srcId="{D049790F-EF95-490E-BFE8-9EBBAF076D39}" destId="{649744EB-A88F-4CA2-B5DA-8332EB7CB148}" srcOrd="0" destOrd="0" presId="urn:microsoft.com/office/officeart/2005/8/layout/hierarchy2"/>
    <dgm:cxn modelId="{48C9BE9C-248C-490D-8AFD-1283E0E5333B}" srcId="{6F58AB9F-6E3D-4D55-9665-8A7A711B2343}" destId="{13B8A07E-DE6D-4C0E-AED6-401742314420}" srcOrd="0" destOrd="0" parTransId="{C738D1D0-463C-4572-8CBE-0F324062FA79}" sibTransId="{8AB42FB8-307E-439E-BB2D-A094E0A3BC3B}"/>
    <dgm:cxn modelId="{8217A994-CD44-40C1-9DD9-59E6B72717F9}" type="presOf" srcId="{1A327787-F043-4CC9-A414-C0E6D9386D19}" destId="{3B2DADE4-4C01-45C3-A00E-715276EA500C}" srcOrd="1" destOrd="0" presId="urn:microsoft.com/office/officeart/2005/8/layout/hierarchy2"/>
    <dgm:cxn modelId="{88DFC919-CCE6-4DE9-9DB4-6D8C49BCA4E7}" type="presOf" srcId="{8B1A2982-2FEC-469F-96EB-4BB3A2FF929F}" destId="{A0C3F76B-0200-493A-AF22-6EB5EEC24F01}" srcOrd="1" destOrd="0" presId="urn:microsoft.com/office/officeart/2005/8/layout/hierarchy2"/>
    <dgm:cxn modelId="{FE6BD956-2DE0-4859-80E0-7845BA259113}" type="presOf" srcId="{1A327787-F043-4CC9-A414-C0E6D9386D19}" destId="{366DAC5A-1D44-4F14-9122-1CAF09EA9ED6}" srcOrd="0" destOrd="0" presId="urn:microsoft.com/office/officeart/2005/8/layout/hierarchy2"/>
    <dgm:cxn modelId="{2610BA19-BD8F-45D5-A83D-BB5B6DDD90D5}" srcId="{6F58AB9F-6E3D-4D55-9665-8A7A711B2343}" destId="{921E7DEE-4C0C-4FE4-BA7E-4F21B6AAA833}" srcOrd="1" destOrd="0" parTransId="{1A327787-F043-4CC9-A414-C0E6D9386D19}" sibTransId="{4E6EBEF1-F8FB-413A-BEDC-2C96E49C62E0}"/>
    <dgm:cxn modelId="{CDF4F5BC-2F7B-4398-B03A-E07E0304FA3D}" type="presOf" srcId="{C7DDA577-6F06-4E60-A251-DE5939237D28}" destId="{0A846959-353D-4C4C-A961-F8A4A6665157}" srcOrd="0" destOrd="0" presId="urn:microsoft.com/office/officeart/2005/8/layout/hierarchy2"/>
    <dgm:cxn modelId="{3088C8C3-DEB6-49BB-A087-DFDE518DC647}" type="presOf" srcId="{FA430332-1100-4805-8622-2DDEFD010110}" destId="{4E6D8A7B-F024-4EF9-93CB-7337CAFE93AC}" srcOrd="0" destOrd="0" presId="urn:microsoft.com/office/officeart/2005/8/layout/hierarchy2"/>
    <dgm:cxn modelId="{5735C175-AEF3-4DCD-8DB5-52F486B6F65E}" type="presOf" srcId="{C738D1D0-463C-4572-8CBE-0F324062FA79}" destId="{4BE9DC2E-5082-4165-8CE8-65E09292FC37}" srcOrd="0" destOrd="0" presId="urn:microsoft.com/office/officeart/2005/8/layout/hierarchy2"/>
    <dgm:cxn modelId="{C1F00593-130D-4244-A367-5E4F85A1C47E}" type="presOf" srcId="{ECB1E128-558D-4E77-97B4-EEBF506EDFE5}" destId="{0A7FB04F-945A-412D-8BEB-61B01369CB94}" srcOrd="0" destOrd="0" presId="urn:microsoft.com/office/officeart/2005/8/layout/hierarchy2"/>
    <dgm:cxn modelId="{46DAC865-70DC-48CD-9CB6-E378266D5753}" type="presOf" srcId="{F6C38392-ED78-4756-803B-7CFB030EA8AD}" destId="{6C8C2BF8-6AF5-465F-87B0-5F4B3054689E}" srcOrd="0" destOrd="0" presId="urn:microsoft.com/office/officeart/2005/8/layout/hierarchy2"/>
    <dgm:cxn modelId="{158A9C32-9B14-4B07-80CF-3E664DFAA153}" type="presParOf" srcId="{0A7FB04F-945A-412D-8BEB-61B01369CB94}" destId="{1B006489-49AC-46A6-AAF5-94CB0D44D1AD}" srcOrd="0" destOrd="0" presId="urn:microsoft.com/office/officeart/2005/8/layout/hierarchy2"/>
    <dgm:cxn modelId="{4FEF0BC6-E685-43AA-A040-426B882AC91F}" type="presParOf" srcId="{1B006489-49AC-46A6-AAF5-94CB0D44D1AD}" destId="{DBC7B235-6F66-4356-ACBA-E4D2B0742531}" srcOrd="0" destOrd="0" presId="urn:microsoft.com/office/officeart/2005/8/layout/hierarchy2"/>
    <dgm:cxn modelId="{4E483D82-2E7B-4AF5-959B-9E2B1F447A23}" type="presParOf" srcId="{1B006489-49AC-46A6-AAF5-94CB0D44D1AD}" destId="{D1C4B467-2E82-4C37-B0DF-6D6818ABED0A}" srcOrd="1" destOrd="0" presId="urn:microsoft.com/office/officeart/2005/8/layout/hierarchy2"/>
    <dgm:cxn modelId="{B11EDC45-B41B-4622-886B-30BF7D99BADD}" type="presParOf" srcId="{D1C4B467-2E82-4C37-B0DF-6D6818ABED0A}" destId="{4BE9DC2E-5082-4165-8CE8-65E09292FC37}" srcOrd="0" destOrd="0" presId="urn:microsoft.com/office/officeart/2005/8/layout/hierarchy2"/>
    <dgm:cxn modelId="{D27BB51A-F16D-48CC-AF20-5BDD6A44883E}" type="presParOf" srcId="{4BE9DC2E-5082-4165-8CE8-65E09292FC37}" destId="{30CE4AAC-1733-49B1-A80A-6C171B2938B9}" srcOrd="0" destOrd="0" presId="urn:microsoft.com/office/officeart/2005/8/layout/hierarchy2"/>
    <dgm:cxn modelId="{3DD6729D-69DE-4DA3-919D-0BD287111DF5}" type="presParOf" srcId="{D1C4B467-2E82-4C37-B0DF-6D6818ABED0A}" destId="{3FCF94AB-B93C-402A-8066-936FBD32C78D}" srcOrd="1" destOrd="0" presId="urn:microsoft.com/office/officeart/2005/8/layout/hierarchy2"/>
    <dgm:cxn modelId="{AD4DB419-FA11-4FA6-9362-39210631BFC7}" type="presParOf" srcId="{3FCF94AB-B93C-402A-8066-936FBD32C78D}" destId="{74710015-5E61-4681-9B1C-13E8F48BC9D7}" srcOrd="0" destOrd="0" presId="urn:microsoft.com/office/officeart/2005/8/layout/hierarchy2"/>
    <dgm:cxn modelId="{7C634228-0F46-42FD-A36B-72009B362252}" type="presParOf" srcId="{3FCF94AB-B93C-402A-8066-936FBD32C78D}" destId="{074865F4-42DE-4174-AE92-733F8EE7B126}" srcOrd="1" destOrd="0" presId="urn:microsoft.com/office/officeart/2005/8/layout/hierarchy2"/>
    <dgm:cxn modelId="{12BCBD32-DFAB-4CCD-85A7-CAB28E91A12B}" type="presParOf" srcId="{074865F4-42DE-4174-AE92-733F8EE7B126}" destId="{9B477A7B-2114-4D0B-ACA5-7D8FFFEE8D23}" srcOrd="0" destOrd="0" presId="urn:microsoft.com/office/officeart/2005/8/layout/hierarchy2"/>
    <dgm:cxn modelId="{131333B0-747E-4C14-B5A4-416CAB8B7218}" type="presParOf" srcId="{9B477A7B-2114-4D0B-ACA5-7D8FFFEE8D23}" destId="{A0C3F76B-0200-493A-AF22-6EB5EEC24F01}" srcOrd="0" destOrd="0" presId="urn:microsoft.com/office/officeart/2005/8/layout/hierarchy2"/>
    <dgm:cxn modelId="{016658A0-E06D-4245-AC4A-9C2562445317}" type="presParOf" srcId="{074865F4-42DE-4174-AE92-733F8EE7B126}" destId="{6037A43A-2F02-4BC2-B922-98FB8F84D327}" srcOrd="1" destOrd="0" presId="urn:microsoft.com/office/officeart/2005/8/layout/hierarchy2"/>
    <dgm:cxn modelId="{EBE2FA95-4D6F-4E1F-848B-DEC4A773ADAD}" type="presParOf" srcId="{6037A43A-2F02-4BC2-B922-98FB8F84D327}" destId="{0A846959-353D-4C4C-A961-F8A4A6665157}" srcOrd="0" destOrd="0" presId="urn:microsoft.com/office/officeart/2005/8/layout/hierarchy2"/>
    <dgm:cxn modelId="{D9257BB5-63F3-48ED-820F-E1D95AEC68BF}" type="presParOf" srcId="{6037A43A-2F02-4BC2-B922-98FB8F84D327}" destId="{D1D82AEF-8E5A-40E6-B8E4-2F420A3EF4A6}" srcOrd="1" destOrd="0" presId="urn:microsoft.com/office/officeart/2005/8/layout/hierarchy2"/>
    <dgm:cxn modelId="{A3BB352F-CF13-4A31-866B-C88C67E592C4}" type="presParOf" srcId="{D1D82AEF-8E5A-40E6-B8E4-2F420A3EF4A6}" destId="{4344A04F-5379-44AB-AB5E-97423BED1B08}" srcOrd="0" destOrd="0" presId="urn:microsoft.com/office/officeart/2005/8/layout/hierarchy2"/>
    <dgm:cxn modelId="{FCEE49DB-F604-405D-B64F-DEFFBF7D9606}" type="presParOf" srcId="{4344A04F-5379-44AB-AB5E-97423BED1B08}" destId="{6E96DF89-EE2E-4914-A20C-72721BF054DE}" srcOrd="0" destOrd="0" presId="urn:microsoft.com/office/officeart/2005/8/layout/hierarchy2"/>
    <dgm:cxn modelId="{BAAF8778-B18B-4026-895C-23DC42D6210A}" type="presParOf" srcId="{D1D82AEF-8E5A-40E6-B8E4-2F420A3EF4A6}" destId="{36771F3E-66BF-4E1E-B810-FFFF9241210B}" srcOrd="1" destOrd="0" presId="urn:microsoft.com/office/officeart/2005/8/layout/hierarchy2"/>
    <dgm:cxn modelId="{ACF45E23-1523-45F9-9A84-73BA292D8A32}" type="presParOf" srcId="{36771F3E-66BF-4E1E-B810-FFFF9241210B}" destId="{ADBA94A6-8738-4AAD-8E8F-8F9AA0482152}" srcOrd="0" destOrd="0" presId="urn:microsoft.com/office/officeart/2005/8/layout/hierarchy2"/>
    <dgm:cxn modelId="{8B2C1F88-0D36-4432-B056-AECD7793A2A4}" type="presParOf" srcId="{36771F3E-66BF-4E1E-B810-FFFF9241210B}" destId="{CDADDC21-8354-4641-8806-1D505B82A94E}" srcOrd="1" destOrd="0" presId="urn:microsoft.com/office/officeart/2005/8/layout/hierarchy2"/>
    <dgm:cxn modelId="{A8F57022-0470-4776-8218-FEB20ACAD1B1}" type="presParOf" srcId="{D1C4B467-2E82-4C37-B0DF-6D6818ABED0A}" destId="{366DAC5A-1D44-4F14-9122-1CAF09EA9ED6}" srcOrd="2" destOrd="0" presId="urn:microsoft.com/office/officeart/2005/8/layout/hierarchy2"/>
    <dgm:cxn modelId="{E7B8EAE1-FF46-47ED-9AB4-2489E0C91EDE}" type="presParOf" srcId="{366DAC5A-1D44-4F14-9122-1CAF09EA9ED6}" destId="{3B2DADE4-4C01-45C3-A00E-715276EA500C}" srcOrd="0" destOrd="0" presId="urn:microsoft.com/office/officeart/2005/8/layout/hierarchy2"/>
    <dgm:cxn modelId="{BA70D4BB-933A-4D41-BDA1-00A800E04338}" type="presParOf" srcId="{D1C4B467-2E82-4C37-B0DF-6D6818ABED0A}" destId="{2CF4BD61-55D3-4AB2-B5F4-3DA70B81F593}" srcOrd="3" destOrd="0" presId="urn:microsoft.com/office/officeart/2005/8/layout/hierarchy2"/>
    <dgm:cxn modelId="{39119B42-7169-436C-ADA7-6C47731F7841}" type="presParOf" srcId="{2CF4BD61-55D3-4AB2-B5F4-3DA70B81F593}" destId="{80178FEE-4680-41EA-8313-BDE912AAF6D6}" srcOrd="0" destOrd="0" presId="urn:microsoft.com/office/officeart/2005/8/layout/hierarchy2"/>
    <dgm:cxn modelId="{26C26DF2-B273-42E3-99E1-DA985F667010}" type="presParOf" srcId="{2CF4BD61-55D3-4AB2-B5F4-3DA70B81F593}" destId="{B7F693D0-90FE-44BF-A58A-E8ECB10D87A1}" srcOrd="1" destOrd="0" presId="urn:microsoft.com/office/officeart/2005/8/layout/hierarchy2"/>
    <dgm:cxn modelId="{7CDD6531-80D3-4355-B5B8-704AC65A9F73}" type="presParOf" srcId="{B7F693D0-90FE-44BF-A58A-E8ECB10D87A1}" destId="{649744EB-A88F-4CA2-B5DA-8332EB7CB148}" srcOrd="0" destOrd="0" presId="urn:microsoft.com/office/officeart/2005/8/layout/hierarchy2"/>
    <dgm:cxn modelId="{97A5862A-7BED-4F71-A2E5-C87A96FF23BD}" type="presParOf" srcId="{649744EB-A88F-4CA2-B5DA-8332EB7CB148}" destId="{7D5E8ABA-A6D8-4D55-A652-B3EBE7F8D2C5}" srcOrd="0" destOrd="0" presId="urn:microsoft.com/office/officeart/2005/8/layout/hierarchy2"/>
    <dgm:cxn modelId="{12AE128B-3502-4E1C-991A-CB8C5B439E3F}" type="presParOf" srcId="{B7F693D0-90FE-44BF-A58A-E8ECB10D87A1}" destId="{A355BD40-09C9-4AA9-A933-98987B495BFE}" srcOrd="1" destOrd="0" presId="urn:microsoft.com/office/officeart/2005/8/layout/hierarchy2"/>
    <dgm:cxn modelId="{6154B485-A195-42B7-9E26-AD544D57D322}" type="presParOf" srcId="{A355BD40-09C9-4AA9-A933-98987B495BFE}" destId="{1905BE9A-B892-4524-A7CE-8DE357F6C14F}" srcOrd="0" destOrd="0" presId="urn:microsoft.com/office/officeart/2005/8/layout/hierarchy2"/>
    <dgm:cxn modelId="{89D57CA7-5BED-41C9-8D32-3FDC1752EC6A}" type="presParOf" srcId="{A355BD40-09C9-4AA9-A933-98987B495BFE}" destId="{BF2CD1E5-60BB-45DF-AA21-4A40F82AE09E}" srcOrd="1" destOrd="0" presId="urn:microsoft.com/office/officeart/2005/8/layout/hierarchy2"/>
    <dgm:cxn modelId="{98C02401-7CE8-408F-8E0F-F0454AE1C7A6}" type="presParOf" srcId="{BF2CD1E5-60BB-45DF-AA21-4A40F82AE09E}" destId="{4E6D8A7B-F024-4EF9-93CB-7337CAFE93AC}" srcOrd="0" destOrd="0" presId="urn:microsoft.com/office/officeart/2005/8/layout/hierarchy2"/>
    <dgm:cxn modelId="{C6BD890E-CFDB-4748-B022-CC67540B8D21}" type="presParOf" srcId="{4E6D8A7B-F024-4EF9-93CB-7337CAFE93AC}" destId="{9015E28B-13E9-4DC1-893F-D621F5A99938}" srcOrd="0" destOrd="0" presId="urn:microsoft.com/office/officeart/2005/8/layout/hierarchy2"/>
    <dgm:cxn modelId="{2A2692EE-91CE-41EC-9E32-8F0D2F5C2BBB}" type="presParOf" srcId="{BF2CD1E5-60BB-45DF-AA21-4A40F82AE09E}" destId="{38561F64-7050-4B23-BA54-12766BE92573}" srcOrd="1" destOrd="0" presId="urn:microsoft.com/office/officeart/2005/8/layout/hierarchy2"/>
    <dgm:cxn modelId="{ABFD7289-8080-42F8-892C-EB414FAE11F9}" type="presParOf" srcId="{38561F64-7050-4B23-BA54-12766BE92573}" destId="{6C8C2BF8-6AF5-465F-87B0-5F4B3054689E}" srcOrd="0" destOrd="0" presId="urn:microsoft.com/office/officeart/2005/8/layout/hierarchy2"/>
    <dgm:cxn modelId="{57FE4188-58F1-490C-82B6-01B3D69EAC25}" type="presParOf" srcId="{38561F64-7050-4B23-BA54-12766BE92573}" destId="{524C91C0-AD96-4FE4-9033-F9141F32CE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0C6D31-9622-414E-8D37-7A97830120F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C01A451-9746-41EE-B233-7DD629F13BD4}">
      <dgm:prSet phldrT="[文字]" custT="1"/>
      <dgm:spPr/>
      <dgm:t>
        <a:bodyPr/>
        <a:lstStyle/>
        <a:p>
          <a:r>
            <a:rPr lang="zh-TW" altLang="en-US" sz="4000" dirty="0" smtClean="0"/>
            <a:t>道</a:t>
          </a:r>
          <a:endParaRPr lang="zh-TW" altLang="en-US" sz="4000" dirty="0"/>
        </a:p>
      </dgm:t>
    </dgm:pt>
    <dgm:pt modelId="{EAA1CC35-A3B8-4566-85E9-1407AE00877A}" type="par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27E1D798-A2FE-4821-ADDA-C3D747EF0E78}" type="sib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F8DD5658-F443-4BB3-B7E9-5FE6EE2C0967}">
      <dgm:prSet phldrT="[文字]" custT="1"/>
      <dgm:spPr/>
      <dgm:t>
        <a:bodyPr/>
        <a:lstStyle/>
        <a:p>
          <a:r>
            <a:rPr lang="zh-TW" altLang="en-US" sz="3200" dirty="0" smtClean="0"/>
            <a:t>一定之理體，如大路行必由之</a:t>
          </a:r>
          <a:endParaRPr lang="zh-TW" altLang="en-US" sz="3200" dirty="0"/>
        </a:p>
      </dgm:t>
    </dgm:pt>
    <dgm:pt modelId="{B1D32F0A-1843-47B3-90BA-BED32AACED59}" type="par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C3079108-1F20-409C-A3AE-DC984C892512}" type="sib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F0798B4C-41D8-49FB-A3E7-39D9BA19055B}">
      <dgm:prSet phldrT="[文字]" custT="1"/>
      <dgm:spPr/>
      <dgm:t>
        <a:bodyPr/>
        <a:lstStyle/>
        <a:p>
          <a:r>
            <a:rPr lang="zh-TW" altLang="en-US" sz="3200" dirty="0" smtClean="0"/>
            <a:t>此處專指</a:t>
          </a:r>
          <a:r>
            <a:rPr lang="zh-TW" altLang="en-US" sz="3200" dirty="0" smtClean="0">
              <a:solidFill>
                <a:srgbClr val="FF0000"/>
              </a:solidFill>
            </a:rPr>
            <a:t>性理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C687081-E952-419D-B29D-837E6B9F9369}" type="par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61177295-281D-457C-A48B-2654896AB48E}" type="sib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E0598EEB-1441-4F07-8E02-602FE6840001}">
      <dgm:prSet phldrT="[文字]" custT="1"/>
      <dgm:spPr/>
      <dgm:t>
        <a:bodyPr/>
        <a:lstStyle/>
        <a:p>
          <a:r>
            <a:rPr lang="zh-TW" altLang="en-US" sz="4000" dirty="0" smtClean="0"/>
            <a:t>教</a:t>
          </a:r>
          <a:endParaRPr lang="zh-TW" altLang="en-US" sz="4000" dirty="0"/>
        </a:p>
      </dgm:t>
    </dgm:pt>
    <dgm:pt modelId="{E1288799-4B8C-4D6E-AE15-EE143C1E9F17}" type="par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321EDCAD-91B2-45C4-84E1-421796F240B9}" type="sib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DA23C408-7F6B-4641-914B-0DDF844640A1}">
      <dgm:prSet phldrT="[文字]" custT="1"/>
      <dgm:spPr/>
      <dgm:t>
        <a:bodyPr/>
        <a:lstStyle/>
        <a:p>
          <a:r>
            <a:rPr lang="zh-TW" altLang="en-US" sz="3200" dirty="0" smtClean="0"/>
            <a:t>人所秉厚薄及物蔽深淺</a:t>
          </a:r>
          <a:endParaRPr lang="zh-TW" altLang="en-US" sz="3200" dirty="0"/>
        </a:p>
      </dgm:t>
    </dgm:pt>
    <dgm:pt modelId="{5241E60D-080B-4E91-A2E2-5513CB92E850}" type="par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25924C7C-261D-4E90-AF92-38FEABCBAB3F}" type="sib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F1E2C047-A8CB-4901-947C-7C427A86A0F4}">
      <dgm:prSet phldrT="[文字]" custT="1"/>
      <dgm:spPr/>
      <dgm:t>
        <a:bodyPr/>
        <a:lstStyle/>
        <a:p>
          <a:r>
            <a:rPr lang="zh-TW" altLang="en-US" sz="3200" dirty="0" smtClean="0"/>
            <a:t>使明理合道不悖性天之本</a:t>
          </a:r>
          <a:endParaRPr lang="zh-TW" altLang="en-US" sz="3200" dirty="0"/>
        </a:p>
      </dgm:t>
    </dgm:pt>
    <dgm:pt modelId="{57AAA6EB-4B5F-4F94-BAAA-15DCB5623D6E}" type="par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9890C2FE-9A59-4355-9B35-DBC1557E2B2F}" type="sib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2EAF4204-65E4-44DE-BCFE-CE3BDC5B2E3A}" type="pres">
      <dgm:prSet presAssocID="{A00C6D31-9622-414E-8D37-7A97830120F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82AB7CEF-E4A8-48AE-BFCB-837D17852AF9}" type="pres">
      <dgm:prSet presAssocID="{9C01A451-9746-41EE-B233-7DD629F13BD4}" presName="thickLine" presStyleLbl="alignNode1" presStyleIdx="0" presStyleCnt="2"/>
      <dgm:spPr/>
    </dgm:pt>
    <dgm:pt modelId="{930898ED-27E5-4435-802C-1DA8AA579CCB}" type="pres">
      <dgm:prSet presAssocID="{9C01A451-9746-41EE-B233-7DD629F13BD4}" presName="horz1" presStyleCnt="0"/>
      <dgm:spPr/>
    </dgm:pt>
    <dgm:pt modelId="{438C2070-44A3-4643-BD92-FE90625DAC02}" type="pres">
      <dgm:prSet presAssocID="{9C01A451-9746-41EE-B233-7DD629F13BD4}" presName="tx1" presStyleLbl="revTx" presStyleIdx="0" presStyleCnt="6"/>
      <dgm:spPr/>
      <dgm:t>
        <a:bodyPr/>
        <a:lstStyle/>
        <a:p>
          <a:endParaRPr lang="zh-TW" altLang="en-US"/>
        </a:p>
      </dgm:t>
    </dgm:pt>
    <dgm:pt modelId="{A77CA536-6E80-4984-8F7E-F46DF3AEFC22}" type="pres">
      <dgm:prSet presAssocID="{9C01A451-9746-41EE-B233-7DD629F13BD4}" presName="vert1" presStyleCnt="0"/>
      <dgm:spPr/>
    </dgm:pt>
    <dgm:pt modelId="{E0252CEF-F967-4C30-8973-FFBED3FD4322}" type="pres">
      <dgm:prSet presAssocID="{F8DD5658-F443-4BB3-B7E9-5FE6EE2C0967}" presName="vertSpace2a" presStyleCnt="0"/>
      <dgm:spPr/>
    </dgm:pt>
    <dgm:pt modelId="{A83C1FEA-E8F2-49A8-A766-81FC5453BB5B}" type="pres">
      <dgm:prSet presAssocID="{F8DD5658-F443-4BB3-B7E9-5FE6EE2C0967}" presName="horz2" presStyleCnt="0"/>
      <dgm:spPr/>
    </dgm:pt>
    <dgm:pt modelId="{76A2B01A-69B2-4117-8FAD-CE7B70E49E93}" type="pres">
      <dgm:prSet presAssocID="{F8DD5658-F443-4BB3-B7E9-5FE6EE2C0967}" presName="horzSpace2" presStyleCnt="0"/>
      <dgm:spPr/>
    </dgm:pt>
    <dgm:pt modelId="{629E6B00-1DF0-498B-9DD5-729ACE6F54EC}" type="pres">
      <dgm:prSet presAssocID="{F8DD5658-F443-4BB3-B7E9-5FE6EE2C0967}" presName="tx2" presStyleLbl="revTx" presStyleIdx="1" presStyleCnt="6"/>
      <dgm:spPr/>
      <dgm:t>
        <a:bodyPr/>
        <a:lstStyle/>
        <a:p>
          <a:endParaRPr lang="zh-TW" altLang="en-US"/>
        </a:p>
      </dgm:t>
    </dgm:pt>
    <dgm:pt modelId="{5FCBB69F-EDB1-464F-80B4-9E0A9CA0E207}" type="pres">
      <dgm:prSet presAssocID="{F8DD5658-F443-4BB3-B7E9-5FE6EE2C0967}" presName="vert2" presStyleCnt="0"/>
      <dgm:spPr/>
    </dgm:pt>
    <dgm:pt modelId="{1C1C0636-DAB8-4000-BF97-F2F0DDD116E5}" type="pres">
      <dgm:prSet presAssocID="{F8DD5658-F443-4BB3-B7E9-5FE6EE2C0967}" presName="thinLine2b" presStyleLbl="callout" presStyleIdx="0" presStyleCnt="4"/>
      <dgm:spPr/>
    </dgm:pt>
    <dgm:pt modelId="{E33C3A17-715D-4F7F-9E01-74ECE22FD158}" type="pres">
      <dgm:prSet presAssocID="{F8DD5658-F443-4BB3-B7E9-5FE6EE2C0967}" presName="vertSpace2b" presStyleCnt="0"/>
      <dgm:spPr/>
    </dgm:pt>
    <dgm:pt modelId="{A56CE5D9-3E3E-4CA5-BAF6-7208F28BC403}" type="pres">
      <dgm:prSet presAssocID="{F0798B4C-41D8-49FB-A3E7-39D9BA19055B}" presName="horz2" presStyleCnt="0"/>
      <dgm:spPr/>
    </dgm:pt>
    <dgm:pt modelId="{4F2E9639-09FE-4156-B747-08BF5DE0A145}" type="pres">
      <dgm:prSet presAssocID="{F0798B4C-41D8-49FB-A3E7-39D9BA19055B}" presName="horzSpace2" presStyleCnt="0"/>
      <dgm:spPr/>
    </dgm:pt>
    <dgm:pt modelId="{9E8C1E1D-D1E7-4775-B521-9C087EECE9BD}" type="pres">
      <dgm:prSet presAssocID="{F0798B4C-41D8-49FB-A3E7-39D9BA19055B}" presName="tx2" presStyleLbl="revTx" presStyleIdx="2" presStyleCnt="6"/>
      <dgm:spPr/>
      <dgm:t>
        <a:bodyPr/>
        <a:lstStyle/>
        <a:p>
          <a:endParaRPr lang="zh-TW" altLang="en-US"/>
        </a:p>
      </dgm:t>
    </dgm:pt>
    <dgm:pt modelId="{D913E410-074C-4617-991A-660E8D1FB055}" type="pres">
      <dgm:prSet presAssocID="{F0798B4C-41D8-49FB-A3E7-39D9BA19055B}" presName="vert2" presStyleCnt="0"/>
      <dgm:spPr/>
    </dgm:pt>
    <dgm:pt modelId="{0AAA330A-4ABD-4174-95FE-422915938FF6}" type="pres">
      <dgm:prSet presAssocID="{F0798B4C-41D8-49FB-A3E7-39D9BA19055B}" presName="thinLine2b" presStyleLbl="callout" presStyleIdx="1" presStyleCnt="4"/>
      <dgm:spPr/>
    </dgm:pt>
    <dgm:pt modelId="{30BC9ED7-8285-4801-ACCE-4559D6D7EACD}" type="pres">
      <dgm:prSet presAssocID="{F0798B4C-41D8-49FB-A3E7-39D9BA19055B}" presName="vertSpace2b" presStyleCnt="0"/>
      <dgm:spPr/>
    </dgm:pt>
    <dgm:pt modelId="{FF8EDC18-54C9-428E-BDB5-6E9344B9BA49}" type="pres">
      <dgm:prSet presAssocID="{E0598EEB-1441-4F07-8E02-602FE6840001}" presName="thickLine" presStyleLbl="alignNode1" presStyleIdx="1" presStyleCnt="2"/>
      <dgm:spPr/>
    </dgm:pt>
    <dgm:pt modelId="{E4492793-2C06-4EAE-B29C-8B8AE5253930}" type="pres">
      <dgm:prSet presAssocID="{E0598EEB-1441-4F07-8E02-602FE6840001}" presName="horz1" presStyleCnt="0"/>
      <dgm:spPr/>
    </dgm:pt>
    <dgm:pt modelId="{BECA3E39-3B5C-4842-8DEB-F77B617B686B}" type="pres">
      <dgm:prSet presAssocID="{E0598EEB-1441-4F07-8E02-602FE6840001}" presName="tx1" presStyleLbl="revTx" presStyleIdx="3" presStyleCnt="6"/>
      <dgm:spPr/>
      <dgm:t>
        <a:bodyPr/>
        <a:lstStyle/>
        <a:p>
          <a:endParaRPr lang="zh-TW" altLang="en-US"/>
        </a:p>
      </dgm:t>
    </dgm:pt>
    <dgm:pt modelId="{BCA85927-2E9C-4C06-A58F-494E0530DB66}" type="pres">
      <dgm:prSet presAssocID="{E0598EEB-1441-4F07-8E02-602FE6840001}" presName="vert1" presStyleCnt="0"/>
      <dgm:spPr/>
    </dgm:pt>
    <dgm:pt modelId="{E522BAFA-1BFA-4AE2-86C4-438F46726578}" type="pres">
      <dgm:prSet presAssocID="{DA23C408-7F6B-4641-914B-0DDF844640A1}" presName="vertSpace2a" presStyleCnt="0"/>
      <dgm:spPr/>
    </dgm:pt>
    <dgm:pt modelId="{E33FA6C3-95ED-47CD-8B9C-0D8EAD531CB5}" type="pres">
      <dgm:prSet presAssocID="{DA23C408-7F6B-4641-914B-0DDF844640A1}" presName="horz2" presStyleCnt="0"/>
      <dgm:spPr/>
    </dgm:pt>
    <dgm:pt modelId="{D597CAF7-7768-4521-BE80-B2E7AA065923}" type="pres">
      <dgm:prSet presAssocID="{DA23C408-7F6B-4641-914B-0DDF844640A1}" presName="horzSpace2" presStyleCnt="0"/>
      <dgm:spPr/>
    </dgm:pt>
    <dgm:pt modelId="{1CE57043-8B7C-4C0A-BC04-86C3D1366002}" type="pres">
      <dgm:prSet presAssocID="{DA23C408-7F6B-4641-914B-0DDF844640A1}" presName="tx2" presStyleLbl="revTx" presStyleIdx="4" presStyleCnt="6"/>
      <dgm:spPr/>
      <dgm:t>
        <a:bodyPr/>
        <a:lstStyle/>
        <a:p>
          <a:endParaRPr lang="zh-TW" altLang="en-US"/>
        </a:p>
      </dgm:t>
    </dgm:pt>
    <dgm:pt modelId="{5CFAF7B8-F27A-41A9-A0CA-56D99BD03CFC}" type="pres">
      <dgm:prSet presAssocID="{DA23C408-7F6B-4641-914B-0DDF844640A1}" presName="vert2" presStyleCnt="0"/>
      <dgm:spPr/>
    </dgm:pt>
    <dgm:pt modelId="{529FD138-3A19-4555-BD8F-84848B4D6AE8}" type="pres">
      <dgm:prSet presAssocID="{DA23C408-7F6B-4641-914B-0DDF844640A1}" presName="thinLine2b" presStyleLbl="callout" presStyleIdx="2" presStyleCnt="4"/>
      <dgm:spPr/>
    </dgm:pt>
    <dgm:pt modelId="{9147197B-B3A6-4332-857E-D4609B0AC9A1}" type="pres">
      <dgm:prSet presAssocID="{DA23C408-7F6B-4641-914B-0DDF844640A1}" presName="vertSpace2b" presStyleCnt="0"/>
      <dgm:spPr/>
    </dgm:pt>
    <dgm:pt modelId="{A74B74EF-DE35-46B3-884E-37AF2E887E5E}" type="pres">
      <dgm:prSet presAssocID="{F1E2C047-A8CB-4901-947C-7C427A86A0F4}" presName="horz2" presStyleCnt="0"/>
      <dgm:spPr/>
    </dgm:pt>
    <dgm:pt modelId="{6E213EED-3378-4401-BDBD-6E3E07EEB201}" type="pres">
      <dgm:prSet presAssocID="{F1E2C047-A8CB-4901-947C-7C427A86A0F4}" presName="horzSpace2" presStyleCnt="0"/>
      <dgm:spPr/>
    </dgm:pt>
    <dgm:pt modelId="{E6455781-C643-4430-9E26-A92153D20856}" type="pres">
      <dgm:prSet presAssocID="{F1E2C047-A8CB-4901-947C-7C427A86A0F4}" presName="tx2" presStyleLbl="revTx" presStyleIdx="5" presStyleCnt="6"/>
      <dgm:spPr/>
      <dgm:t>
        <a:bodyPr/>
        <a:lstStyle/>
        <a:p>
          <a:endParaRPr lang="zh-TW" altLang="en-US"/>
        </a:p>
      </dgm:t>
    </dgm:pt>
    <dgm:pt modelId="{CD6C2D2A-14D9-4775-8E87-10E79115DFEB}" type="pres">
      <dgm:prSet presAssocID="{F1E2C047-A8CB-4901-947C-7C427A86A0F4}" presName="vert2" presStyleCnt="0"/>
      <dgm:spPr/>
    </dgm:pt>
    <dgm:pt modelId="{4711990D-584D-4819-879D-7195E1D2FAF7}" type="pres">
      <dgm:prSet presAssocID="{F1E2C047-A8CB-4901-947C-7C427A86A0F4}" presName="thinLine2b" presStyleLbl="callout" presStyleIdx="3" presStyleCnt="4"/>
      <dgm:spPr/>
    </dgm:pt>
    <dgm:pt modelId="{93C0970D-268F-4C0C-A548-0CD4056409AD}" type="pres">
      <dgm:prSet presAssocID="{F1E2C047-A8CB-4901-947C-7C427A86A0F4}" presName="vertSpace2b" presStyleCnt="0"/>
      <dgm:spPr/>
    </dgm:pt>
  </dgm:ptLst>
  <dgm:cxnLst>
    <dgm:cxn modelId="{BC699153-A54D-4C3A-B328-67B8743F59F1}" type="presOf" srcId="{DA23C408-7F6B-4641-914B-0DDF844640A1}" destId="{1CE57043-8B7C-4C0A-BC04-86C3D1366002}" srcOrd="0" destOrd="0" presId="urn:microsoft.com/office/officeart/2008/layout/LinedList"/>
    <dgm:cxn modelId="{4201366F-A4C9-44E5-A402-181C8800932D}" type="presOf" srcId="{A00C6D31-9622-414E-8D37-7A97830120F4}" destId="{2EAF4204-65E4-44DE-BCFE-CE3BDC5B2E3A}" srcOrd="0" destOrd="0" presId="urn:microsoft.com/office/officeart/2008/layout/LinedList"/>
    <dgm:cxn modelId="{388E4B54-A46C-4DBD-8F2B-8ACF6639B5A6}" srcId="{A00C6D31-9622-414E-8D37-7A97830120F4}" destId="{9C01A451-9746-41EE-B233-7DD629F13BD4}" srcOrd="0" destOrd="0" parTransId="{EAA1CC35-A3B8-4566-85E9-1407AE00877A}" sibTransId="{27E1D798-A2FE-4821-ADDA-C3D747EF0E78}"/>
    <dgm:cxn modelId="{52757E56-BD71-4B4D-9B60-EC97F06DD2E4}" type="presOf" srcId="{F0798B4C-41D8-49FB-A3E7-39D9BA19055B}" destId="{9E8C1E1D-D1E7-4775-B521-9C087EECE9BD}" srcOrd="0" destOrd="0" presId="urn:microsoft.com/office/officeart/2008/layout/LinedList"/>
    <dgm:cxn modelId="{82862D63-1767-4A3C-AAD9-B8029FB86CAF}" srcId="{A00C6D31-9622-414E-8D37-7A97830120F4}" destId="{E0598EEB-1441-4F07-8E02-602FE6840001}" srcOrd="1" destOrd="0" parTransId="{E1288799-4B8C-4D6E-AE15-EE143C1E9F17}" sibTransId="{321EDCAD-91B2-45C4-84E1-421796F240B9}"/>
    <dgm:cxn modelId="{1C9A1F20-4DEF-4228-801D-CB2D6F13C803}" srcId="{9C01A451-9746-41EE-B233-7DD629F13BD4}" destId="{F8DD5658-F443-4BB3-B7E9-5FE6EE2C0967}" srcOrd="0" destOrd="0" parTransId="{B1D32F0A-1843-47B3-90BA-BED32AACED59}" sibTransId="{C3079108-1F20-409C-A3AE-DC984C892512}"/>
    <dgm:cxn modelId="{6FEC14CB-CD74-47FA-B2C5-88BB4CA047BA}" type="presOf" srcId="{E0598EEB-1441-4F07-8E02-602FE6840001}" destId="{BECA3E39-3B5C-4842-8DEB-F77B617B686B}" srcOrd="0" destOrd="0" presId="urn:microsoft.com/office/officeart/2008/layout/LinedList"/>
    <dgm:cxn modelId="{CCE1A71D-97E8-440F-8C8A-FEA5CA219A60}" type="presOf" srcId="{F8DD5658-F443-4BB3-B7E9-5FE6EE2C0967}" destId="{629E6B00-1DF0-498B-9DD5-729ACE6F54EC}" srcOrd="0" destOrd="0" presId="urn:microsoft.com/office/officeart/2008/layout/LinedList"/>
    <dgm:cxn modelId="{E31915B3-1626-40C0-B56F-0EF5DF604EA0}" srcId="{E0598EEB-1441-4F07-8E02-602FE6840001}" destId="{F1E2C047-A8CB-4901-947C-7C427A86A0F4}" srcOrd="1" destOrd="0" parTransId="{57AAA6EB-4B5F-4F94-BAAA-15DCB5623D6E}" sibTransId="{9890C2FE-9A59-4355-9B35-DBC1557E2B2F}"/>
    <dgm:cxn modelId="{C7350C32-178E-4BDD-BB41-E51252B7086B}" srcId="{E0598EEB-1441-4F07-8E02-602FE6840001}" destId="{DA23C408-7F6B-4641-914B-0DDF844640A1}" srcOrd="0" destOrd="0" parTransId="{5241E60D-080B-4E91-A2E2-5513CB92E850}" sibTransId="{25924C7C-261D-4E90-AF92-38FEABCBAB3F}"/>
    <dgm:cxn modelId="{11042135-193B-4730-9BAF-9AACF91D58F5}" type="presOf" srcId="{F1E2C047-A8CB-4901-947C-7C427A86A0F4}" destId="{E6455781-C643-4430-9E26-A92153D20856}" srcOrd="0" destOrd="0" presId="urn:microsoft.com/office/officeart/2008/layout/LinedList"/>
    <dgm:cxn modelId="{FF5AEEFD-DD38-4F2B-BD23-40728166F3AB}" type="presOf" srcId="{9C01A451-9746-41EE-B233-7DD629F13BD4}" destId="{438C2070-44A3-4643-BD92-FE90625DAC02}" srcOrd="0" destOrd="0" presId="urn:microsoft.com/office/officeart/2008/layout/LinedList"/>
    <dgm:cxn modelId="{FD2C40FB-7DE2-41D1-ABBC-A328D01B2025}" srcId="{9C01A451-9746-41EE-B233-7DD629F13BD4}" destId="{F0798B4C-41D8-49FB-A3E7-39D9BA19055B}" srcOrd="1" destOrd="0" parTransId="{DC687081-E952-419D-B29D-837E6B9F9369}" sibTransId="{61177295-281D-457C-A48B-2654896AB48E}"/>
    <dgm:cxn modelId="{899EC28D-0DB0-460A-B353-B57EF91F0866}" type="presParOf" srcId="{2EAF4204-65E4-44DE-BCFE-CE3BDC5B2E3A}" destId="{82AB7CEF-E4A8-48AE-BFCB-837D17852AF9}" srcOrd="0" destOrd="0" presId="urn:microsoft.com/office/officeart/2008/layout/LinedList"/>
    <dgm:cxn modelId="{A19ABC73-6EF3-4F5C-9E74-7A027EE9E929}" type="presParOf" srcId="{2EAF4204-65E4-44DE-BCFE-CE3BDC5B2E3A}" destId="{930898ED-27E5-4435-802C-1DA8AA579CCB}" srcOrd="1" destOrd="0" presId="urn:microsoft.com/office/officeart/2008/layout/LinedList"/>
    <dgm:cxn modelId="{1DABF67E-025B-4714-91BE-EFDAEB71AC15}" type="presParOf" srcId="{930898ED-27E5-4435-802C-1DA8AA579CCB}" destId="{438C2070-44A3-4643-BD92-FE90625DAC02}" srcOrd="0" destOrd="0" presId="urn:microsoft.com/office/officeart/2008/layout/LinedList"/>
    <dgm:cxn modelId="{E5980945-712C-42E4-B22A-88BBCBAB6717}" type="presParOf" srcId="{930898ED-27E5-4435-802C-1DA8AA579CCB}" destId="{A77CA536-6E80-4984-8F7E-F46DF3AEFC22}" srcOrd="1" destOrd="0" presId="urn:microsoft.com/office/officeart/2008/layout/LinedList"/>
    <dgm:cxn modelId="{027F25BA-FAD3-492F-8FD7-7136C247DB1E}" type="presParOf" srcId="{A77CA536-6E80-4984-8F7E-F46DF3AEFC22}" destId="{E0252CEF-F967-4C30-8973-FFBED3FD4322}" srcOrd="0" destOrd="0" presId="urn:microsoft.com/office/officeart/2008/layout/LinedList"/>
    <dgm:cxn modelId="{1329C3D5-E8A4-4C54-8BBA-C3618F4DEDB8}" type="presParOf" srcId="{A77CA536-6E80-4984-8F7E-F46DF3AEFC22}" destId="{A83C1FEA-E8F2-49A8-A766-81FC5453BB5B}" srcOrd="1" destOrd="0" presId="urn:microsoft.com/office/officeart/2008/layout/LinedList"/>
    <dgm:cxn modelId="{41180128-CFA2-481A-97E7-AC46D9795437}" type="presParOf" srcId="{A83C1FEA-E8F2-49A8-A766-81FC5453BB5B}" destId="{76A2B01A-69B2-4117-8FAD-CE7B70E49E93}" srcOrd="0" destOrd="0" presId="urn:microsoft.com/office/officeart/2008/layout/LinedList"/>
    <dgm:cxn modelId="{EF47A134-AAD8-4711-846E-E96897788BF3}" type="presParOf" srcId="{A83C1FEA-E8F2-49A8-A766-81FC5453BB5B}" destId="{629E6B00-1DF0-498B-9DD5-729ACE6F54EC}" srcOrd="1" destOrd="0" presId="urn:microsoft.com/office/officeart/2008/layout/LinedList"/>
    <dgm:cxn modelId="{EF094768-D376-44E9-A370-568BE998A5BC}" type="presParOf" srcId="{A83C1FEA-E8F2-49A8-A766-81FC5453BB5B}" destId="{5FCBB69F-EDB1-464F-80B4-9E0A9CA0E207}" srcOrd="2" destOrd="0" presId="urn:microsoft.com/office/officeart/2008/layout/LinedList"/>
    <dgm:cxn modelId="{4F864679-023D-4156-82F3-E5A928497580}" type="presParOf" srcId="{A77CA536-6E80-4984-8F7E-F46DF3AEFC22}" destId="{1C1C0636-DAB8-4000-BF97-F2F0DDD116E5}" srcOrd="2" destOrd="0" presId="urn:microsoft.com/office/officeart/2008/layout/LinedList"/>
    <dgm:cxn modelId="{17D4F0EB-51E8-4A82-93BC-0207C580CD0D}" type="presParOf" srcId="{A77CA536-6E80-4984-8F7E-F46DF3AEFC22}" destId="{E33C3A17-715D-4F7F-9E01-74ECE22FD158}" srcOrd="3" destOrd="0" presId="urn:microsoft.com/office/officeart/2008/layout/LinedList"/>
    <dgm:cxn modelId="{98EDCB75-00C9-4A32-A8D9-9B9B4B78771F}" type="presParOf" srcId="{A77CA536-6E80-4984-8F7E-F46DF3AEFC22}" destId="{A56CE5D9-3E3E-4CA5-BAF6-7208F28BC403}" srcOrd="4" destOrd="0" presId="urn:microsoft.com/office/officeart/2008/layout/LinedList"/>
    <dgm:cxn modelId="{46C8F96B-630F-4537-AD36-88E3E3063588}" type="presParOf" srcId="{A56CE5D9-3E3E-4CA5-BAF6-7208F28BC403}" destId="{4F2E9639-09FE-4156-B747-08BF5DE0A145}" srcOrd="0" destOrd="0" presId="urn:microsoft.com/office/officeart/2008/layout/LinedList"/>
    <dgm:cxn modelId="{4E14DD9D-A0E2-4706-BC19-69B3E0B82326}" type="presParOf" srcId="{A56CE5D9-3E3E-4CA5-BAF6-7208F28BC403}" destId="{9E8C1E1D-D1E7-4775-B521-9C087EECE9BD}" srcOrd="1" destOrd="0" presId="urn:microsoft.com/office/officeart/2008/layout/LinedList"/>
    <dgm:cxn modelId="{A5C5BF61-4CE3-4D07-887D-A507970B393B}" type="presParOf" srcId="{A56CE5D9-3E3E-4CA5-BAF6-7208F28BC403}" destId="{D913E410-074C-4617-991A-660E8D1FB055}" srcOrd="2" destOrd="0" presId="urn:microsoft.com/office/officeart/2008/layout/LinedList"/>
    <dgm:cxn modelId="{FA6B0816-EF54-4DE2-9773-0B904E8405FF}" type="presParOf" srcId="{A77CA536-6E80-4984-8F7E-F46DF3AEFC22}" destId="{0AAA330A-4ABD-4174-95FE-422915938FF6}" srcOrd="5" destOrd="0" presId="urn:microsoft.com/office/officeart/2008/layout/LinedList"/>
    <dgm:cxn modelId="{785E6E13-8B29-44B4-AC03-9502FDF3FC27}" type="presParOf" srcId="{A77CA536-6E80-4984-8F7E-F46DF3AEFC22}" destId="{30BC9ED7-8285-4801-ACCE-4559D6D7EACD}" srcOrd="6" destOrd="0" presId="urn:microsoft.com/office/officeart/2008/layout/LinedList"/>
    <dgm:cxn modelId="{F40FCD80-2752-40DD-80AB-566863DBCEF9}" type="presParOf" srcId="{2EAF4204-65E4-44DE-BCFE-CE3BDC5B2E3A}" destId="{FF8EDC18-54C9-428E-BDB5-6E9344B9BA49}" srcOrd="2" destOrd="0" presId="urn:microsoft.com/office/officeart/2008/layout/LinedList"/>
    <dgm:cxn modelId="{76B53C90-2643-41F7-99CD-67088996F655}" type="presParOf" srcId="{2EAF4204-65E4-44DE-BCFE-CE3BDC5B2E3A}" destId="{E4492793-2C06-4EAE-B29C-8B8AE5253930}" srcOrd="3" destOrd="0" presId="urn:microsoft.com/office/officeart/2008/layout/LinedList"/>
    <dgm:cxn modelId="{1D49E695-064D-40BE-90A3-CEB0B033B65C}" type="presParOf" srcId="{E4492793-2C06-4EAE-B29C-8B8AE5253930}" destId="{BECA3E39-3B5C-4842-8DEB-F77B617B686B}" srcOrd="0" destOrd="0" presId="urn:microsoft.com/office/officeart/2008/layout/LinedList"/>
    <dgm:cxn modelId="{D4B07E97-928C-4BAE-B9CE-CCC8861AB064}" type="presParOf" srcId="{E4492793-2C06-4EAE-B29C-8B8AE5253930}" destId="{BCA85927-2E9C-4C06-A58F-494E0530DB66}" srcOrd="1" destOrd="0" presId="urn:microsoft.com/office/officeart/2008/layout/LinedList"/>
    <dgm:cxn modelId="{B3C17643-EB42-4282-AD09-75442A080DDB}" type="presParOf" srcId="{BCA85927-2E9C-4C06-A58F-494E0530DB66}" destId="{E522BAFA-1BFA-4AE2-86C4-438F46726578}" srcOrd="0" destOrd="0" presId="urn:microsoft.com/office/officeart/2008/layout/LinedList"/>
    <dgm:cxn modelId="{B458D730-3427-48F2-8DAD-7E19C8DC32D9}" type="presParOf" srcId="{BCA85927-2E9C-4C06-A58F-494E0530DB66}" destId="{E33FA6C3-95ED-47CD-8B9C-0D8EAD531CB5}" srcOrd="1" destOrd="0" presId="urn:microsoft.com/office/officeart/2008/layout/LinedList"/>
    <dgm:cxn modelId="{E92D55DF-A7D4-4563-BBC3-125658A0CDD5}" type="presParOf" srcId="{E33FA6C3-95ED-47CD-8B9C-0D8EAD531CB5}" destId="{D597CAF7-7768-4521-BE80-B2E7AA065923}" srcOrd="0" destOrd="0" presId="urn:microsoft.com/office/officeart/2008/layout/LinedList"/>
    <dgm:cxn modelId="{D27410F3-2C21-4C8C-8A7C-EA9FCC843485}" type="presParOf" srcId="{E33FA6C3-95ED-47CD-8B9C-0D8EAD531CB5}" destId="{1CE57043-8B7C-4C0A-BC04-86C3D1366002}" srcOrd="1" destOrd="0" presId="urn:microsoft.com/office/officeart/2008/layout/LinedList"/>
    <dgm:cxn modelId="{521E726C-49DD-4F4F-9979-95345FEE01D2}" type="presParOf" srcId="{E33FA6C3-95ED-47CD-8B9C-0D8EAD531CB5}" destId="{5CFAF7B8-F27A-41A9-A0CA-56D99BD03CFC}" srcOrd="2" destOrd="0" presId="urn:microsoft.com/office/officeart/2008/layout/LinedList"/>
    <dgm:cxn modelId="{2DE29E72-1DD0-40C2-A457-99F529CC23B1}" type="presParOf" srcId="{BCA85927-2E9C-4C06-A58F-494E0530DB66}" destId="{529FD138-3A19-4555-BD8F-84848B4D6AE8}" srcOrd="2" destOrd="0" presId="urn:microsoft.com/office/officeart/2008/layout/LinedList"/>
    <dgm:cxn modelId="{608D401A-D884-42BA-B182-ADA2EC137C79}" type="presParOf" srcId="{BCA85927-2E9C-4C06-A58F-494E0530DB66}" destId="{9147197B-B3A6-4332-857E-D4609B0AC9A1}" srcOrd="3" destOrd="0" presId="urn:microsoft.com/office/officeart/2008/layout/LinedList"/>
    <dgm:cxn modelId="{1B8AEA89-B88B-4EC8-BBFB-5FC785BCBF11}" type="presParOf" srcId="{BCA85927-2E9C-4C06-A58F-494E0530DB66}" destId="{A74B74EF-DE35-46B3-884E-37AF2E887E5E}" srcOrd="4" destOrd="0" presId="urn:microsoft.com/office/officeart/2008/layout/LinedList"/>
    <dgm:cxn modelId="{3CCCF6B4-5D3B-4A3F-8762-69FEA38B17C4}" type="presParOf" srcId="{A74B74EF-DE35-46B3-884E-37AF2E887E5E}" destId="{6E213EED-3378-4401-BDBD-6E3E07EEB201}" srcOrd="0" destOrd="0" presId="urn:microsoft.com/office/officeart/2008/layout/LinedList"/>
    <dgm:cxn modelId="{700AD4B2-5D50-438D-A7A9-6C39FFD4C12A}" type="presParOf" srcId="{A74B74EF-DE35-46B3-884E-37AF2E887E5E}" destId="{E6455781-C643-4430-9E26-A92153D20856}" srcOrd="1" destOrd="0" presId="urn:microsoft.com/office/officeart/2008/layout/LinedList"/>
    <dgm:cxn modelId="{498B49CE-8E58-4CCA-B58F-CA9A2495D7AB}" type="presParOf" srcId="{A74B74EF-DE35-46B3-884E-37AF2E887E5E}" destId="{CD6C2D2A-14D9-4775-8E87-10E79115DFEB}" srcOrd="2" destOrd="0" presId="urn:microsoft.com/office/officeart/2008/layout/LinedList"/>
    <dgm:cxn modelId="{D094436A-9B08-4735-9173-3579B752692B}" type="presParOf" srcId="{BCA85927-2E9C-4C06-A58F-494E0530DB66}" destId="{4711990D-584D-4819-879D-7195E1D2FAF7}" srcOrd="5" destOrd="0" presId="urn:microsoft.com/office/officeart/2008/layout/LinedList"/>
    <dgm:cxn modelId="{09415889-F137-45BD-9FC2-5EAE31F8A59C}" type="presParOf" srcId="{BCA85927-2E9C-4C06-A58F-494E0530DB66}" destId="{93C0970D-268F-4C0C-A548-0CD4056409AD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7D5BB7-F01F-47E8-91BA-197D5D38572E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1FC234B-B930-4373-8875-8DCC660A4711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612100DA-911C-45AF-9CE6-5E20FB13AEA0}" type="parTrans" cxnId="{BCDBDCBB-9145-48E2-A21E-8FB6CCA995A7}">
      <dgm:prSet/>
      <dgm:spPr/>
      <dgm:t>
        <a:bodyPr/>
        <a:lstStyle/>
        <a:p>
          <a:endParaRPr lang="zh-TW" altLang="en-US"/>
        </a:p>
      </dgm:t>
    </dgm:pt>
    <dgm:pt modelId="{1E6CBCB9-4BB5-4874-9B37-8530DF3DE499}" type="sibTrans" cxnId="{BCDBDCBB-9145-48E2-A21E-8FB6CCA995A7}">
      <dgm:prSet/>
      <dgm:spPr/>
      <dgm:t>
        <a:bodyPr/>
        <a:lstStyle/>
        <a:p>
          <a:endParaRPr lang="zh-TW" altLang="en-US"/>
        </a:p>
      </dgm:t>
    </dgm:pt>
    <dgm:pt modelId="{555AA464-9204-4C6D-A554-E417AC14FC90}">
      <dgm:prSet phldrT="[文字]" custT="1"/>
      <dgm:spPr/>
      <dgm:t>
        <a:bodyPr/>
        <a:lstStyle/>
        <a:p>
          <a:r>
            <a:rPr lang="zh-TW" altLang="en-US" sz="3200" dirty="0" smtClean="0"/>
            <a:t>體</a:t>
          </a:r>
          <a:endParaRPr lang="zh-TW" altLang="en-US" sz="3200" dirty="0"/>
        </a:p>
      </dgm:t>
    </dgm:pt>
    <dgm:pt modelId="{3A3F52AF-8BA5-4DA0-B965-3C001FF83B5B}" type="parTrans" cxnId="{2E79627F-FA37-4AA3-859A-4EDC35DBA402}">
      <dgm:prSet/>
      <dgm:spPr/>
      <dgm:t>
        <a:bodyPr/>
        <a:lstStyle/>
        <a:p>
          <a:endParaRPr lang="zh-TW" altLang="en-US"/>
        </a:p>
      </dgm:t>
    </dgm:pt>
    <dgm:pt modelId="{179B386E-15F1-4D0F-8FF1-3CAAA4E56BEA}" type="sibTrans" cxnId="{2E79627F-FA37-4AA3-859A-4EDC35DBA402}">
      <dgm:prSet/>
      <dgm:spPr/>
      <dgm:t>
        <a:bodyPr/>
        <a:lstStyle/>
        <a:p>
          <a:endParaRPr lang="zh-TW" altLang="en-US"/>
        </a:p>
      </dgm:t>
    </dgm:pt>
    <dgm:pt modelId="{22E40304-F925-439E-A595-91C56C52F84C}">
      <dgm:prSet phldrT="[文字]" custT="1"/>
      <dgm:spPr/>
      <dgm:t>
        <a:bodyPr/>
        <a:lstStyle/>
        <a:p>
          <a:r>
            <a:rPr lang="zh-TW" altLang="en-US" sz="3200" dirty="0" smtClean="0"/>
            <a:t>天性本有善德</a:t>
          </a:r>
          <a:endParaRPr lang="zh-TW" altLang="en-US" sz="3200" dirty="0"/>
        </a:p>
      </dgm:t>
    </dgm:pt>
    <dgm:pt modelId="{9E5C0A91-2962-488D-BA24-EC21F413CC47}" type="parTrans" cxnId="{4B8DD9ED-6B52-4383-B384-709981C9EF36}">
      <dgm:prSet/>
      <dgm:spPr/>
      <dgm:t>
        <a:bodyPr/>
        <a:lstStyle/>
        <a:p>
          <a:endParaRPr lang="zh-TW" altLang="en-US"/>
        </a:p>
      </dgm:t>
    </dgm:pt>
    <dgm:pt modelId="{3D93F7AE-061C-4F8F-BAB9-60DB9E54A80A}" type="sibTrans" cxnId="{4B8DD9ED-6B52-4383-B384-709981C9EF36}">
      <dgm:prSet/>
      <dgm:spPr/>
      <dgm:t>
        <a:bodyPr/>
        <a:lstStyle/>
        <a:p>
          <a:endParaRPr lang="zh-TW" altLang="en-US"/>
        </a:p>
      </dgm:t>
    </dgm:pt>
    <dgm:pt modelId="{94A6A70C-9E30-43D7-B55F-B9D2F01BCF22}">
      <dgm:prSet phldrT="[文字]" custT="1"/>
      <dgm:spPr/>
      <dgm:t>
        <a:bodyPr/>
        <a:lstStyle/>
        <a:p>
          <a:r>
            <a:rPr lang="zh-TW" altLang="en-US" sz="3200" dirty="0" smtClean="0"/>
            <a:t>率善德是性道</a:t>
          </a:r>
          <a:endParaRPr lang="zh-TW" altLang="en-US" sz="3200" dirty="0"/>
        </a:p>
      </dgm:t>
    </dgm:pt>
    <dgm:pt modelId="{BEAB3E6F-27E2-46E1-8325-91BA95EA740C}" type="parTrans" cxnId="{47E7014F-BA19-4E39-A1D3-4BDE5361F129}">
      <dgm:prSet/>
      <dgm:spPr/>
      <dgm:t>
        <a:bodyPr/>
        <a:lstStyle/>
        <a:p>
          <a:endParaRPr lang="zh-TW" altLang="en-US"/>
        </a:p>
      </dgm:t>
    </dgm:pt>
    <dgm:pt modelId="{CB473C02-2A37-4CBE-8F68-AE9766CE1C99}" type="sibTrans" cxnId="{47E7014F-BA19-4E39-A1D3-4BDE5361F129}">
      <dgm:prSet/>
      <dgm:spPr/>
      <dgm:t>
        <a:bodyPr/>
        <a:lstStyle/>
        <a:p>
          <a:endParaRPr lang="zh-TW" altLang="en-US"/>
        </a:p>
      </dgm:t>
    </dgm:pt>
    <dgm:pt modelId="{54E460A7-0644-4064-A1CC-0479ABEBBD25}">
      <dgm:prSet phldrT="[文字]" custT="1"/>
      <dgm:spPr/>
      <dgm:t>
        <a:bodyPr/>
        <a:lstStyle/>
        <a:p>
          <a:r>
            <a:rPr lang="zh-TW" altLang="en-US" sz="3200" dirty="0" smtClean="0"/>
            <a:t>用</a:t>
          </a:r>
          <a:endParaRPr lang="zh-TW" altLang="en-US" sz="3200" dirty="0"/>
        </a:p>
      </dgm:t>
    </dgm:pt>
    <dgm:pt modelId="{C3020692-1FF0-4B18-8608-1BF2845168F2}" type="parTrans" cxnId="{86751602-5462-4BCC-9B5C-1FEECC4E95E0}">
      <dgm:prSet/>
      <dgm:spPr/>
      <dgm:t>
        <a:bodyPr/>
        <a:lstStyle/>
        <a:p>
          <a:endParaRPr lang="zh-TW" altLang="en-US"/>
        </a:p>
      </dgm:t>
    </dgm:pt>
    <dgm:pt modelId="{D347BDA0-49EA-49B0-90F6-9D0E16E80B1F}" type="sibTrans" cxnId="{86751602-5462-4BCC-9B5C-1FEECC4E95E0}">
      <dgm:prSet/>
      <dgm:spPr/>
      <dgm:t>
        <a:bodyPr/>
        <a:lstStyle/>
        <a:p>
          <a:endParaRPr lang="zh-TW" altLang="en-US"/>
        </a:p>
      </dgm:t>
    </dgm:pt>
    <dgm:pt modelId="{FF911A96-90F2-4839-A170-651FCC2196E1}">
      <dgm:prSet phldrT="[文字]" custT="1"/>
      <dgm:spPr/>
      <dgm:t>
        <a:bodyPr/>
        <a:lstStyle/>
        <a:p>
          <a:r>
            <a:rPr lang="zh-TW" altLang="en-US" sz="3200" dirty="0" smtClean="0"/>
            <a:t>五常八德等</a:t>
          </a:r>
          <a:endParaRPr lang="zh-TW" altLang="en-US" sz="3200" dirty="0"/>
        </a:p>
      </dgm:t>
    </dgm:pt>
    <dgm:pt modelId="{A8431954-5D63-4762-A4E6-C6C9353D17FF}" type="parTrans" cxnId="{CA6E53C8-C3F3-40B9-9BEA-836D5CBE365A}">
      <dgm:prSet/>
      <dgm:spPr/>
      <dgm:t>
        <a:bodyPr/>
        <a:lstStyle/>
        <a:p>
          <a:endParaRPr lang="zh-TW" altLang="en-US"/>
        </a:p>
      </dgm:t>
    </dgm:pt>
    <dgm:pt modelId="{1AEC8AE9-6EBD-4A9D-B2F4-2898FDEE243F}" type="sibTrans" cxnId="{CA6E53C8-C3F3-40B9-9BEA-836D5CBE365A}">
      <dgm:prSet/>
      <dgm:spPr/>
      <dgm:t>
        <a:bodyPr/>
        <a:lstStyle/>
        <a:p>
          <a:endParaRPr lang="zh-TW" altLang="en-US"/>
        </a:p>
      </dgm:t>
    </dgm:pt>
    <dgm:pt modelId="{12C03571-42DD-45EB-AB8A-427EED750896}">
      <dgm:prSet phldrT="[文字]" custT="1"/>
      <dgm:spPr/>
      <dgm:t>
        <a:bodyPr/>
        <a:lstStyle/>
        <a:p>
          <a:r>
            <a:rPr lang="zh-TW" altLang="en-US" sz="3200" dirty="0" smtClean="0"/>
            <a:t>離善德即情欲</a:t>
          </a:r>
          <a:endParaRPr lang="zh-TW" altLang="en-US" sz="3200" dirty="0"/>
        </a:p>
      </dgm:t>
    </dgm:pt>
    <dgm:pt modelId="{611E302B-C65D-403E-8B47-C76347CEFCA5}" type="parTrans" cxnId="{269F737E-CB23-406C-9C6E-214F7208F4B0}">
      <dgm:prSet/>
      <dgm:spPr/>
      <dgm:t>
        <a:bodyPr/>
        <a:lstStyle/>
        <a:p>
          <a:endParaRPr lang="zh-TW" altLang="en-US"/>
        </a:p>
      </dgm:t>
    </dgm:pt>
    <dgm:pt modelId="{E9442DDE-1243-431B-BE15-8C5527F866DE}" type="sibTrans" cxnId="{269F737E-CB23-406C-9C6E-214F7208F4B0}">
      <dgm:prSet/>
      <dgm:spPr/>
      <dgm:t>
        <a:bodyPr/>
        <a:lstStyle/>
        <a:p>
          <a:endParaRPr lang="zh-TW" altLang="en-US"/>
        </a:p>
      </dgm:t>
    </dgm:pt>
    <dgm:pt modelId="{61527A18-710F-4B3D-BCF2-783796D20154}" type="pres">
      <dgm:prSet presAssocID="{F27D5BB7-F01F-47E8-91BA-197D5D38572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403775-7D17-4B9A-AB18-ED3A35089F15}" type="pres">
      <dgm:prSet presAssocID="{D1FC234B-B930-4373-8875-8DCC660A4711}" presName="root1" presStyleCnt="0"/>
      <dgm:spPr/>
      <dgm:t>
        <a:bodyPr/>
        <a:lstStyle/>
        <a:p>
          <a:endParaRPr lang="zh-TW" altLang="en-US"/>
        </a:p>
      </dgm:t>
    </dgm:pt>
    <dgm:pt modelId="{8DA65A57-41C1-4248-BC86-1B6918C8368E}" type="pres">
      <dgm:prSet presAssocID="{D1FC234B-B930-4373-8875-8DCC660A4711}" presName="LevelOneTextNode" presStyleLbl="node0" presStyleIdx="0" presStyleCnt="1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A6379DA-9E18-4F75-AADE-87ABA0FB3646}" type="pres">
      <dgm:prSet presAssocID="{D1FC234B-B930-4373-8875-8DCC660A4711}" presName="level2hierChild" presStyleCnt="0"/>
      <dgm:spPr/>
      <dgm:t>
        <a:bodyPr/>
        <a:lstStyle/>
        <a:p>
          <a:endParaRPr lang="zh-TW" altLang="en-US"/>
        </a:p>
      </dgm:t>
    </dgm:pt>
    <dgm:pt modelId="{29A1DE31-9299-4914-B8D9-710CBA0EB6CE}" type="pres">
      <dgm:prSet presAssocID="{3A3F52AF-8BA5-4DA0-B965-3C001FF83B5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5AA34F63-5F3F-4CDD-9AC6-0CAFBDB8FD52}" type="pres">
      <dgm:prSet presAssocID="{3A3F52AF-8BA5-4DA0-B965-3C001FF83B5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896ABF3-210D-4D32-81B2-A6868F1F71CB}" type="pres">
      <dgm:prSet presAssocID="{555AA464-9204-4C6D-A554-E417AC14FC90}" presName="root2" presStyleCnt="0"/>
      <dgm:spPr/>
      <dgm:t>
        <a:bodyPr/>
        <a:lstStyle/>
        <a:p>
          <a:endParaRPr lang="zh-TW" altLang="en-US"/>
        </a:p>
      </dgm:t>
    </dgm:pt>
    <dgm:pt modelId="{0E4C0ACC-A341-4387-A02B-FC64A3A7BD0A}" type="pres">
      <dgm:prSet presAssocID="{555AA464-9204-4C6D-A554-E417AC14FC90}" presName="LevelTwoTextNode" presStyleLbl="node2" presStyleIdx="0" presStyleCnt="2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ADFC6E0-06D7-49D8-94F9-D4C5EAD2DCA2}" type="pres">
      <dgm:prSet presAssocID="{555AA464-9204-4C6D-A554-E417AC14FC90}" presName="level3hierChild" presStyleCnt="0"/>
      <dgm:spPr/>
      <dgm:t>
        <a:bodyPr/>
        <a:lstStyle/>
        <a:p>
          <a:endParaRPr lang="zh-TW" altLang="en-US"/>
        </a:p>
      </dgm:t>
    </dgm:pt>
    <dgm:pt modelId="{2AD63863-C870-47F7-9019-04A57C6A28C8}" type="pres">
      <dgm:prSet presAssocID="{9E5C0A91-2962-488D-BA24-EC21F413CC47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BC3FBDC0-584A-45EF-BA2A-31B16555D9E1}" type="pres">
      <dgm:prSet presAssocID="{9E5C0A91-2962-488D-BA24-EC21F413CC47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1787904A-03F1-4E16-8AF7-572051C5D971}" type="pres">
      <dgm:prSet presAssocID="{22E40304-F925-439E-A595-91C56C52F84C}" presName="root2" presStyleCnt="0"/>
      <dgm:spPr/>
      <dgm:t>
        <a:bodyPr/>
        <a:lstStyle/>
        <a:p>
          <a:endParaRPr lang="zh-TW" altLang="en-US"/>
        </a:p>
      </dgm:t>
    </dgm:pt>
    <dgm:pt modelId="{DE3C7DC1-7AFF-41BC-9C66-5472AB944A01}" type="pres">
      <dgm:prSet presAssocID="{22E40304-F925-439E-A595-91C56C52F84C}" presName="LevelTwoTextNode" presStyleLbl="node3" presStyleIdx="0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7E74C7-990C-462B-A5F8-D8A50FAFA833}" type="pres">
      <dgm:prSet presAssocID="{22E40304-F925-439E-A595-91C56C52F84C}" presName="level3hierChild" presStyleCnt="0"/>
      <dgm:spPr/>
      <dgm:t>
        <a:bodyPr/>
        <a:lstStyle/>
        <a:p>
          <a:endParaRPr lang="zh-TW" altLang="en-US"/>
        </a:p>
      </dgm:t>
    </dgm:pt>
    <dgm:pt modelId="{036E2395-E933-4182-92EA-93697359F6FF}" type="pres">
      <dgm:prSet presAssocID="{BEAB3E6F-27E2-46E1-8325-91BA95EA740C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8AA7850C-B542-4582-B26F-3E5415FF53EB}" type="pres">
      <dgm:prSet presAssocID="{BEAB3E6F-27E2-46E1-8325-91BA95EA740C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070153BF-1E72-42CF-A456-634A179E40A3}" type="pres">
      <dgm:prSet presAssocID="{94A6A70C-9E30-43D7-B55F-B9D2F01BCF22}" presName="root2" presStyleCnt="0"/>
      <dgm:spPr/>
      <dgm:t>
        <a:bodyPr/>
        <a:lstStyle/>
        <a:p>
          <a:endParaRPr lang="zh-TW" altLang="en-US"/>
        </a:p>
      </dgm:t>
    </dgm:pt>
    <dgm:pt modelId="{957E9EFA-A296-45DB-81ED-D0E38633D8A1}" type="pres">
      <dgm:prSet presAssocID="{94A6A70C-9E30-43D7-B55F-B9D2F01BCF22}" presName="LevelTwoTextNode" presStyleLbl="node4" presStyleIdx="0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C188EA-0489-4B8C-BC55-32038012F8A4}" type="pres">
      <dgm:prSet presAssocID="{94A6A70C-9E30-43D7-B55F-B9D2F01BCF22}" presName="level3hierChild" presStyleCnt="0"/>
      <dgm:spPr/>
      <dgm:t>
        <a:bodyPr/>
        <a:lstStyle/>
        <a:p>
          <a:endParaRPr lang="zh-TW" altLang="en-US"/>
        </a:p>
      </dgm:t>
    </dgm:pt>
    <dgm:pt modelId="{18DABB2C-1967-452C-9D54-0D0DA8EAA38C}" type="pres">
      <dgm:prSet presAssocID="{C3020692-1FF0-4B18-8608-1BF2845168F2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6CA0DD4-CD5F-46F7-9D1F-B86A3843A9A5}" type="pres">
      <dgm:prSet presAssocID="{C3020692-1FF0-4B18-8608-1BF2845168F2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AAA29475-9AFD-4654-A1FA-77DA2F62068A}" type="pres">
      <dgm:prSet presAssocID="{54E460A7-0644-4064-A1CC-0479ABEBBD25}" presName="root2" presStyleCnt="0"/>
      <dgm:spPr/>
      <dgm:t>
        <a:bodyPr/>
        <a:lstStyle/>
        <a:p>
          <a:endParaRPr lang="zh-TW" altLang="en-US"/>
        </a:p>
      </dgm:t>
    </dgm:pt>
    <dgm:pt modelId="{ACB10A5A-2B61-4EFC-AD29-EA97D0A70229}" type="pres">
      <dgm:prSet presAssocID="{54E460A7-0644-4064-A1CC-0479ABEBBD25}" presName="LevelTwoTextNode" presStyleLbl="node2" presStyleIdx="1" presStyleCnt="2" custScaleX="60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650070B-C5A6-422D-BB8A-9E9E935A2ECA}" type="pres">
      <dgm:prSet presAssocID="{54E460A7-0644-4064-A1CC-0479ABEBBD25}" presName="level3hierChild" presStyleCnt="0"/>
      <dgm:spPr/>
      <dgm:t>
        <a:bodyPr/>
        <a:lstStyle/>
        <a:p>
          <a:endParaRPr lang="zh-TW" altLang="en-US"/>
        </a:p>
      </dgm:t>
    </dgm:pt>
    <dgm:pt modelId="{7293D7FA-390A-4E55-9DA6-E733D56E7EF4}" type="pres">
      <dgm:prSet presAssocID="{A8431954-5D63-4762-A4E6-C6C9353D17FF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934DF01-96B1-4E3B-9FE0-A6CD47FE1765}" type="pres">
      <dgm:prSet presAssocID="{A8431954-5D63-4762-A4E6-C6C9353D17FF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3A84A5A7-604E-4C52-A630-8EF73E46E31F}" type="pres">
      <dgm:prSet presAssocID="{FF911A96-90F2-4839-A170-651FCC2196E1}" presName="root2" presStyleCnt="0"/>
      <dgm:spPr/>
      <dgm:t>
        <a:bodyPr/>
        <a:lstStyle/>
        <a:p>
          <a:endParaRPr lang="zh-TW" altLang="en-US"/>
        </a:p>
      </dgm:t>
    </dgm:pt>
    <dgm:pt modelId="{EEDFA070-1A07-4F7F-AE6E-D6E85A75DA54}" type="pres">
      <dgm:prSet presAssocID="{FF911A96-90F2-4839-A170-651FCC2196E1}" presName="LevelTwoTextNode" presStyleLbl="node3" presStyleIdx="1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1BD778A-709A-4F7C-8392-C1F2F5F1917B}" type="pres">
      <dgm:prSet presAssocID="{FF911A96-90F2-4839-A170-651FCC2196E1}" presName="level3hierChild" presStyleCnt="0"/>
      <dgm:spPr/>
      <dgm:t>
        <a:bodyPr/>
        <a:lstStyle/>
        <a:p>
          <a:endParaRPr lang="zh-TW" altLang="en-US"/>
        </a:p>
      </dgm:t>
    </dgm:pt>
    <dgm:pt modelId="{C7441677-56DB-4455-8D06-118F70A19CCA}" type="pres">
      <dgm:prSet presAssocID="{611E302B-C65D-403E-8B47-C76347CEFCA5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393224D5-88F8-4DD2-8DB2-1CC510997781}" type="pres">
      <dgm:prSet presAssocID="{611E302B-C65D-403E-8B47-C76347CEFCA5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B011C82E-DD99-408E-9A45-33DEE9574F04}" type="pres">
      <dgm:prSet presAssocID="{12C03571-42DD-45EB-AB8A-427EED750896}" presName="root2" presStyleCnt="0"/>
      <dgm:spPr/>
      <dgm:t>
        <a:bodyPr/>
        <a:lstStyle/>
        <a:p>
          <a:endParaRPr lang="zh-TW" altLang="en-US"/>
        </a:p>
      </dgm:t>
    </dgm:pt>
    <dgm:pt modelId="{7D47DA00-25FD-4CF4-9804-FAAF94011D3B}" type="pres">
      <dgm:prSet presAssocID="{12C03571-42DD-45EB-AB8A-427EED750896}" presName="LevelTwoTextNode" presStyleLbl="node4" presStyleIdx="1" presStyleCnt="2" custScaleX="1680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F2B778A-231D-425A-B80A-D9D801488678}" type="pres">
      <dgm:prSet presAssocID="{12C03571-42DD-45EB-AB8A-427EED750896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6EEECAD-5881-449A-9F45-78A6597DCF5F}" type="presOf" srcId="{9E5C0A91-2962-488D-BA24-EC21F413CC47}" destId="{2AD63863-C870-47F7-9019-04A57C6A28C8}" srcOrd="0" destOrd="0" presId="urn:microsoft.com/office/officeart/2005/8/layout/hierarchy2"/>
    <dgm:cxn modelId="{D73B7507-54B5-4FB0-9585-8C887129E4F3}" type="presOf" srcId="{BEAB3E6F-27E2-46E1-8325-91BA95EA740C}" destId="{8AA7850C-B542-4582-B26F-3E5415FF53EB}" srcOrd="1" destOrd="0" presId="urn:microsoft.com/office/officeart/2005/8/layout/hierarchy2"/>
    <dgm:cxn modelId="{C5AA2DC7-939D-4595-A08E-B6FED2EB591F}" type="presOf" srcId="{611E302B-C65D-403E-8B47-C76347CEFCA5}" destId="{393224D5-88F8-4DD2-8DB2-1CC510997781}" srcOrd="1" destOrd="0" presId="urn:microsoft.com/office/officeart/2005/8/layout/hierarchy2"/>
    <dgm:cxn modelId="{269F737E-CB23-406C-9C6E-214F7208F4B0}" srcId="{FF911A96-90F2-4839-A170-651FCC2196E1}" destId="{12C03571-42DD-45EB-AB8A-427EED750896}" srcOrd="0" destOrd="0" parTransId="{611E302B-C65D-403E-8B47-C76347CEFCA5}" sibTransId="{E9442DDE-1243-431B-BE15-8C5527F866DE}"/>
    <dgm:cxn modelId="{E5A47136-46FC-4B21-953B-2CAA50BCBDAF}" type="presOf" srcId="{12C03571-42DD-45EB-AB8A-427EED750896}" destId="{7D47DA00-25FD-4CF4-9804-FAAF94011D3B}" srcOrd="0" destOrd="0" presId="urn:microsoft.com/office/officeart/2005/8/layout/hierarchy2"/>
    <dgm:cxn modelId="{E1638E5B-A6F0-4E19-8D77-B2E3EF4A6EFA}" type="presOf" srcId="{3A3F52AF-8BA5-4DA0-B965-3C001FF83B5B}" destId="{29A1DE31-9299-4914-B8D9-710CBA0EB6CE}" srcOrd="0" destOrd="0" presId="urn:microsoft.com/office/officeart/2005/8/layout/hierarchy2"/>
    <dgm:cxn modelId="{0DCEA92D-B159-418F-801E-7CD04F879972}" type="presOf" srcId="{C3020692-1FF0-4B18-8608-1BF2845168F2}" destId="{18DABB2C-1967-452C-9D54-0D0DA8EAA38C}" srcOrd="0" destOrd="0" presId="urn:microsoft.com/office/officeart/2005/8/layout/hierarchy2"/>
    <dgm:cxn modelId="{C6533BA5-ED04-40C5-B166-777D07B1362D}" type="presOf" srcId="{22E40304-F925-439E-A595-91C56C52F84C}" destId="{DE3C7DC1-7AFF-41BC-9C66-5472AB944A01}" srcOrd="0" destOrd="0" presId="urn:microsoft.com/office/officeart/2005/8/layout/hierarchy2"/>
    <dgm:cxn modelId="{4CE2D725-9870-4311-A58C-6AB47A77B7A8}" type="presOf" srcId="{F27D5BB7-F01F-47E8-91BA-197D5D38572E}" destId="{61527A18-710F-4B3D-BCF2-783796D20154}" srcOrd="0" destOrd="0" presId="urn:microsoft.com/office/officeart/2005/8/layout/hierarchy2"/>
    <dgm:cxn modelId="{21ABA516-41E6-4294-B5BA-CC5F41039596}" type="presOf" srcId="{A8431954-5D63-4762-A4E6-C6C9353D17FF}" destId="{6934DF01-96B1-4E3B-9FE0-A6CD47FE1765}" srcOrd="1" destOrd="0" presId="urn:microsoft.com/office/officeart/2005/8/layout/hierarchy2"/>
    <dgm:cxn modelId="{47E7014F-BA19-4E39-A1D3-4BDE5361F129}" srcId="{22E40304-F925-439E-A595-91C56C52F84C}" destId="{94A6A70C-9E30-43D7-B55F-B9D2F01BCF22}" srcOrd="0" destOrd="0" parTransId="{BEAB3E6F-27E2-46E1-8325-91BA95EA740C}" sibTransId="{CB473C02-2A37-4CBE-8F68-AE9766CE1C99}"/>
    <dgm:cxn modelId="{E67CB6DE-2792-48D7-9CC1-A2AFA9643BA2}" type="presOf" srcId="{54E460A7-0644-4064-A1CC-0479ABEBBD25}" destId="{ACB10A5A-2B61-4EFC-AD29-EA97D0A70229}" srcOrd="0" destOrd="0" presId="urn:microsoft.com/office/officeart/2005/8/layout/hierarchy2"/>
    <dgm:cxn modelId="{CAD3B61A-D199-49EA-A5D0-1377F186DCBF}" type="presOf" srcId="{D1FC234B-B930-4373-8875-8DCC660A4711}" destId="{8DA65A57-41C1-4248-BC86-1B6918C8368E}" srcOrd="0" destOrd="0" presId="urn:microsoft.com/office/officeart/2005/8/layout/hierarchy2"/>
    <dgm:cxn modelId="{F720EF2F-C565-48E5-BF9B-8BAE4E05819C}" type="presOf" srcId="{BEAB3E6F-27E2-46E1-8325-91BA95EA740C}" destId="{036E2395-E933-4182-92EA-93697359F6FF}" srcOrd="0" destOrd="0" presId="urn:microsoft.com/office/officeart/2005/8/layout/hierarchy2"/>
    <dgm:cxn modelId="{082A28D9-EAD2-4BE5-864F-A2ED474D6D59}" type="presOf" srcId="{C3020692-1FF0-4B18-8608-1BF2845168F2}" destId="{76CA0DD4-CD5F-46F7-9D1F-B86A3843A9A5}" srcOrd="1" destOrd="0" presId="urn:microsoft.com/office/officeart/2005/8/layout/hierarchy2"/>
    <dgm:cxn modelId="{929D05BF-B48D-4AFB-B0F0-6BFCA9152133}" type="presOf" srcId="{A8431954-5D63-4762-A4E6-C6C9353D17FF}" destId="{7293D7FA-390A-4E55-9DA6-E733D56E7EF4}" srcOrd="0" destOrd="0" presId="urn:microsoft.com/office/officeart/2005/8/layout/hierarchy2"/>
    <dgm:cxn modelId="{BE3CE3F5-68C2-4D74-8E1F-5F169938B21D}" type="presOf" srcId="{9E5C0A91-2962-488D-BA24-EC21F413CC47}" destId="{BC3FBDC0-584A-45EF-BA2A-31B16555D9E1}" srcOrd="1" destOrd="0" presId="urn:microsoft.com/office/officeart/2005/8/layout/hierarchy2"/>
    <dgm:cxn modelId="{BCDBDCBB-9145-48E2-A21E-8FB6CCA995A7}" srcId="{F27D5BB7-F01F-47E8-91BA-197D5D38572E}" destId="{D1FC234B-B930-4373-8875-8DCC660A4711}" srcOrd="0" destOrd="0" parTransId="{612100DA-911C-45AF-9CE6-5E20FB13AEA0}" sibTransId="{1E6CBCB9-4BB5-4874-9B37-8530DF3DE499}"/>
    <dgm:cxn modelId="{CA6E53C8-C3F3-40B9-9BEA-836D5CBE365A}" srcId="{54E460A7-0644-4064-A1CC-0479ABEBBD25}" destId="{FF911A96-90F2-4839-A170-651FCC2196E1}" srcOrd="0" destOrd="0" parTransId="{A8431954-5D63-4762-A4E6-C6C9353D17FF}" sibTransId="{1AEC8AE9-6EBD-4A9D-B2F4-2898FDEE243F}"/>
    <dgm:cxn modelId="{F449572F-1A0F-4430-92CD-9FC4E61D8313}" type="presOf" srcId="{3A3F52AF-8BA5-4DA0-B965-3C001FF83B5B}" destId="{5AA34F63-5F3F-4CDD-9AC6-0CAFBDB8FD52}" srcOrd="1" destOrd="0" presId="urn:microsoft.com/office/officeart/2005/8/layout/hierarchy2"/>
    <dgm:cxn modelId="{86751602-5462-4BCC-9B5C-1FEECC4E95E0}" srcId="{D1FC234B-B930-4373-8875-8DCC660A4711}" destId="{54E460A7-0644-4064-A1CC-0479ABEBBD25}" srcOrd="1" destOrd="0" parTransId="{C3020692-1FF0-4B18-8608-1BF2845168F2}" sibTransId="{D347BDA0-49EA-49B0-90F6-9D0E16E80B1F}"/>
    <dgm:cxn modelId="{8B1046E2-E6A6-4B4B-9D11-78D72BDC499A}" type="presOf" srcId="{FF911A96-90F2-4839-A170-651FCC2196E1}" destId="{EEDFA070-1A07-4F7F-AE6E-D6E85A75DA54}" srcOrd="0" destOrd="0" presId="urn:microsoft.com/office/officeart/2005/8/layout/hierarchy2"/>
    <dgm:cxn modelId="{2E79627F-FA37-4AA3-859A-4EDC35DBA402}" srcId="{D1FC234B-B930-4373-8875-8DCC660A4711}" destId="{555AA464-9204-4C6D-A554-E417AC14FC90}" srcOrd="0" destOrd="0" parTransId="{3A3F52AF-8BA5-4DA0-B965-3C001FF83B5B}" sibTransId="{179B386E-15F1-4D0F-8FF1-3CAAA4E56BEA}"/>
    <dgm:cxn modelId="{3C132E9A-3E76-471E-A2DA-6C04E279BCDA}" type="presOf" srcId="{94A6A70C-9E30-43D7-B55F-B9D2F01BCF22}" destId="{957E9EFA-A296-45DB-81ED-D0E38633D8A1}" srcOrd="0" destOrd="0" presId="urn:microsoft.com/office/officeart/2005/8/layout/hierarchy2"/>
    <dgm:cxn modelId="{616DF45E-396E-404B-8C85-DD9FA08547E3}" type="presOf" srcId="{555AA464-9204-4C6D-A554-E417AC14FC90}" destId="{0E4C0ACC-A341-4387-A02B-FC64A3A7BD0A}" srcOrd="0" destOrd="0" presId="urn:microsoft.com/office/officeart/2005/8/layout/hierarchy2"/>
    <dgm:cxn modelId="{6D22FBF6-4606-4240-9A99-F0CAAA4D4D3A}" type="presOf" srcId="{611E302B-C65D-403E-8B47-C76347CEFCA5}" destId="{C7441677-56DB-4455-8D06-118F70A19CCA}" srcOrd="0" destOrd="0" presId="urn:microsoft.com/office/officeart/2005/8/layout/hierarchy2"/>
    <dgm:cxn modelId="{4B8DD9ED-6B52-4383-B384-709981C9EF36}" srcId="{555AA464-9204-4C6D-A554-E417AC14FC90}" destId="{22E40304-F925-439E-A595-91C56C52F84C}" srcOrd="0" destOrd="0" parTransId="{9E5C0A91-2962-488D-BA24-EC21F413CC47}" sibTransId="{3D93F7AE-061C-4F8F-BAB9-60DB9E54A80A}"/>
    <dgm:cxn modelId="{2A9214CF-D62A-4CE9-BCFD-C78FB7EF9AD5}" type="presParOf" srcId="{61527A18-710F-4B3D-BCF2-783796D20154}" destId="{25403775-7D17-4B9A-AB18-ED3A35089F15}" srcOrd="0" destOrd="0" presId="urn:microsoft.com/office/officeart/2005/8/layout/hierarchy2"/>
    <dgm:cxn modelId="{644FD915-228D-4053-86DD-6F769FF7F914}" type="presParOf" srcId="{25403775-7D17-4B9A-AB18-ED3A35089F15}" destId="{8DA65A57-41C1-4248-BC86-1B6918C8368E}" srcOrd="0" destOrd="0" presId="urn:microsoft.com/office/officeart/2005/8/layout/hierarchy2"/>
    <dgm:cxn modelId="{AF590DED-6D4D-44C1-BA67-9557F6F2FDBA}" type="presParOf" srcId="{25403775-7D17-4B9A-AB18-ED3A35089F15}" destId="{6A6379DA-9E18-4F75-AADE-87ABA0FB3646}" srcOrd="1" destOrd="0" presId="urn:microsoft.com/office/officeart/2005/8/layout/hierarchy2"/>
    <dgm:cxn modelId="{59D34ADC-4096-4CD3-BE73-4806A71BF680}" type="presParOf" srcId="{6A6379DA-9E18-4F75-AADE-87ABA0FB3646}" destId="{29A1DE31-9299-4914-B8D9-710CBA0EB6CE}" srcOrd="0" destOrd="0" presId="urn:microsoft.com/office/officeart/2005/8/layout/hierarchy2"/>
    <dgm:cxn modelId="{BFC711E3-8948-4DC9-9ADE-77D3DA71AF2A}" type="presParOf" srcId="{29A1DE31-9299-4914-B8D9-710CBA0EB6CE}" destId="{5AA34F63-5F3F-4CDD-9AC6-0CAFBDB8FD52}" srcOrd="0" destOrd="0" presId="urn:microsoft.com/office/officeart/2005/8/layout/hierarchy2"/>
    <dgm:cxn modelId="{1E1DF6CC-C9EF-46A3-954D-460A0885CBB5}" type="presParOf" srcId="{6A6379DA-9E18-4F75-AADE-87ABA0FB3646}" destId="{7896ABF3-210D-4D32-81B2-A6868F1F71CB}" srcOrd="1" destOrd="0" presId="urn:microsoft.com/office/officeart/2005/8/layout/hierarchy2"/>
    <dgm:cxn modelId="{D4687ADB-FBFD-44C4-88AB-933B5FC833C3}" type="presParOf" srcId="{7896ABF3-210D-4D32-81B2-A6868F1F71CB}" destId="{0E4C0ACC-A341-4387-A02B-FC64A3A7BD0A}" srcOrd="0" destOrd="0" presId="urn:microsoft.com/office/officeart/2005/8/layout/hierarchy2"/>
    <dgm:cxn modelId="{A41E8C5E-B8B1-45B1-A883-076485189E76}" type="presParOf" srcId="{7896ABF3-210D-4D32-81B2-A6868F1F71CB}" destId="{7ADFC6E0-06D7-49D8-94F9-D4C5EAD2DCA2}" srcOrd="1" destOrd="0" presId="urn:microsoft.com/office/officeart/2005/8/layout/hierarchy2"/>
    <dgm:cxn modelId="{4593190D-4B15-415F-80DB-FF2BE7BD50B8}" type="presParOf" srcId="{7ADFC6E0-06D7-49D8-94F9-D4C5EAD2DCA2}" destId="{2AD63863-C870-47F7-9019-04A57C6A28C8}" srcOrd="0" destOrd="0" presId="urn:microsoft.com/office/officeart/2005/8/layout/hierarchy2"/>
    <dgm:cxn modelId="{F0405E30-E0C7-4F95-80BF-6597DCE12676}" type="presParOf" srcId="{2AD63863-C870-47F7-9019-04A57C6A28C8}" destId="{BC3FBDC0-584A-45EF-BA2A-31B16555D9E1}" srcOrd="0" destOrd="0" presId="urn:microsoft.com/office/officeart/2005/8/layout/hierarchy2"/>
    <dgm:cxn modelId="{A2A1AA35-90F8-4C85-8233-4E3D8E1A05DB}" type="presParOf" srcId="{7ADFC6E0-06D7-49D8-94F9-D4C5EAD2DCA2}" destId="{1787904A-03F1-4E16-8AF7-572051C5D971}" srcOrd="1" destOrd="0" presId="urn:microsoft.com/office/officeart/2005/8/layout/hierarchy2"/>
    <dgm:cxn modelId="{679734A5-3382-47E6-B83C-28806A6E7BA0}" type="presParOf" srcId="{1787904A-03F1-4E16-8AF7-572051C5D971}" destId="{DE3C7DC1-7AFF-41BC-9C66-5472AB944A01}" srcOrd="0" destOrd="0" presId="urn:microsoft.com/office/officeart/2005/8/layout/hierarchy2"/>
    <dgm:cxn modelId="{78EEA401-8972-4F53-89A1-9586064AC40A}" type="presParOf" srcId="{1787904A-03F1-4E16-8AF7-572051C5D971}" destId="{C87E74C7-990C-462B-A5F8-D8A50FAFA833}" srcOrd="1" destOrd="0" presId="urn:microsoft.com/office/officeart/2005/8/layout/hierarchy2"/>
    <dgm:cxn modelId="{E322D844-1E3D-4068-BB2C-D5D8B5D20068}" type="presParOf" srcId="{C87E74C7-990C-462B-A5F8-D8A50FAFA833}" destId="{036E2395-E933-4182-92EA-93697359F6FF}" srcOrd="0" destOrd="0" presId="urn:microsoft.com/office/officeart/2005/8/layout/hierarchy2"/>
    <dgm:cxn modelId="{2762AFFD-4922-40BF-9063-17AC6DB2B68C}" type="presParOf" srcId="{036E2395-E933-4182-92EA-93697359F6FF}" destId="{8AA7850C-B542-4582-B26F-3E5415FF53EB}" srcOrd="0" destOrd="0" presId="urn:microsoft.com/office/officeart/2005/8/layout/hierarchy2"/>
    <dgm:cxn modelId="{EA2EADB3-6B4A-46DA-A277-5DE68ED4F7FB}" type="presParOf" srcId="{C87E74C7-990C-462B-A5F8-D8A50FAFA833}" destId="{070153BF-1E72-42CF-A456-634A179E40A3}" srcOrd="1" destOrd="0" presId="urn:microsoft.com/office/officeart/2005/8/layout/hierarchy2"/>
    <dgm:cxn modelId="{E1BD9F41-0530-4D92-943A-215E59828B9B}" type="presParOf" srcId="{070153BF-1E72-42CF-A456-634A179E40A3}" destId="{957E9EFA-A296-45DB-81ED-D0E38633D8A1}" srcOrd="0" destOrd="0" presId="urn:microsoft.com/office/officeart/2005/8/layout/hierarchy2"/>
    <dgm:cxn modelId="{0E24871C-518C-4430-96DB-83AC4D1A4188}" type="presParOf" srcId="{070153BF-1E72-42CF-A456-634A179E40A3}" destId="{5EC188EA-0489-4B8C-BC55-32038012F8A4}" srcOrd="1" destOrd="0" presId="urn:microsoft.com/office/officeart/2005/8/layout/hierarchy2"/>
    <dgm:cxn modelId="{1031041A-F28C-4D8A-81F1-38413032A6A8}" type="presParOf" srcId="{6A6379DA-9E18-4F75-AADE-87ABA0FB3646}" destId="{18DABB2C-1967-452C-9D54-0D0DA8EAA38C}" srcOrd="2" destOrd="0" presId="urn:microsoft.com/office/officeart/2005/8/layout/hierarchy2"/>
    <dgm:cxn modelId="{82FC0C31-6B70-4993-BE67-C520080451F3}" type="presParOf" srcId="{18DABB2C-1967-452C-9D54-0D0DA8EAA38C}" destId="{76CA0DD4-CD5F-46F7-9D1F-B86A3843A9A5}" srcOrd="0" destOrd="0" presId="urn:microsoft.com/office/officeart/2005/8/layout/hierarchy2"/>
    <dgm:cxn modelId="{C042594B-6C25-402A-BB8F-5E1A094C4BBD}" type="presParOf" srcId="{6A6379DA-9E18-4F75-AADE-87ABA0FB3646}" destId="{AAA29475-9AFD-4654-A1FA-77DA2F62068A}" srcOrd="3" destOrd="0" presId="urn:microsoft.com/office/officeart/2005/8/layout/hierarchy2"/>
    <dgm:cxn modelId="{F323C412-FDFF-4F35-8F63-94FEA29D9F42}" type="presParOf" srcId="{AAA29475-9AFD-4654-A1FA-77DA2F62068A}" destId="{ACB10A5A-2B61-4EFC-AD29-EA97D0A70229}" srcOrd="0" destOrd="0" presId="urn:microsoft.com/office/officeart/2005/8/layout/hierarchy2"/>
    <dgm:cxn modelId="{AA142977-8541-4BFE-9DEB-4B4F5DAE58A4}" type="presParOf" srcId="{AAA29475-9AFD-4654-A1FA-77DA2F62068A}" destId="{D650070B-C5A6-422D-BB8A-9E9E935A2ECA}" srcOrd="1" destOrd="0" presId="urn:microsoft.com/office/officeart/2005/8/layout/hierarchy2"/>
    <dgm:cxn modelId="{901A96A9-C07E-4C6C-A571-335215143D8C}" type="presParOf" srcId="{D650070B-C5A6-422D-BB8A-9E9E935A2ECA}" destId="{7293D7FA-390A-4E55-9DA6-E733D56E7EF4}" srcOrd="0" destOrd="0" presId="urn:microsoft.com/office/officeart/2005/8/layout/hierarchy2"/>
    <dgm:cxn modelId="{E3E7AE2D-7193-408D-BFE8-6BFA9D8CA926}" type="presParOf" srcId="{7293D7FA-390A-4E55-9DA6-E733D56E7EF4}" destId="{6934DF01-96B1-4E3B-9FE0-A6CD47FE1765}" srcOrd="0" destOrd="0" presId="urn:microsoft.com/office/officeart/2005/8/layout/hierarchy2"/>
    <dgm:cxn modelId="{B88CE0CD-27BB-4E2D-9DF6-34DBA55AC89F}" type="presParOf" srcId="{D650070B-C5A6-422D-BB8A-9E9E935A2ECA}" destId="{3A84A5A7-604E-4C52-A630-8EF73E46E31F}" srcOrd="1" destOrd="0" presId="urn:microsoft.com/office/officeart/2005/8/layout/hierarchy2"/>
    <dgm:cxn modelId="{050714B8-309D-4DEA-9F55-6C087104284A}" type="presParOf" srcId="{3A84A5A7-604E-4C52-A630-8EF73E46E31F}" destId="{EEDFA070-1A07-4F7F-AE6E-D6E85A75DA54}" srcOrd="0" destOrd="0" presId="urn:microsoft.com/office/officeart/2005/8/layout/hierarchy2"/>
    <dgm:cxn modelId="{E2F254B1-7AE4-40A9-8B17-6C0A2EAF02D1}" type="presParOf" srcId="{3A84A5A7-604E-4C52-A630-8EF73E46E31F}" destId="{A1BD778A-709A-4F7C-8392-C1F2F5F1917B}" srcOrd="1" destOrd="0" presId="urn:microsoft.com/office/officeart/2005/8/layout/hierarchy2"/>
    <dgm:cxn modelId="{F8119094-0862-4A03-95EA-242E6EBE6D2B}" type="presParOf" srcId="{A1BD778A-709A-4F7C-8392-C1F2F5F1917B}" destId="{C7441677-56DB-4455-8D06-118F70A19CCA}" srcOrd="0" destOrd="0" presId="urn:microsoft.com/office/officeart/2005/8/layout/hierarchy2"/>
    <dgm:cxn modelId="{5CF2F2A4-0716-4A26-9026-A5EDF607CCFA}" type="presParOf" srcId="{C7441677-56DB-4455-8D06-118F70A19CCA}" destId="{393224D5-88F8-4DD2-8DB2-1CC510997781}" srcOrd="0" destOrd="0" presId="urn:microsoft.com/office/officeart/2005/8/layout/hierarchy2"/>
    <dgm:cxn modelId="{A2543BD1-7C14-409F-A06C-BB331995D426}" type="presParOf" srcId="{A1BD778A-709A-4F7C-8392-C1F2F5F1917B}" destId="{B011C82E-DD99-408E-9A45-33DEE9574F04}" srcOrd="1" destOrd="0" presId="urn:microsoft.com/office/officeart/2005/8/layout/hierarchy2"/>
    <dgm:cxn modelId="{ED6B4C39-01CD-40AC-B515-4E486D4DE38D}" type="presParOf" srcId="{B011C82E-DD99-408E-9A45-33DEE9574F04}" destId="{7D47DA00-25FD-4CF4-9804-FAAF94011D3B}" srcOrd="0" destOrd="0" presId="urn:microsoft.com/office/officeart/2005/8/layout/hierarchy2"/>
    <dgm:cxn modelId="{2FCC16A9-0B16-4FD1-B655-8B9ABB0EE46B}" type="presParOf" srcId="{B011C82E-DD99-408E-9A45-33DEE9574F04}" destId="{CF2B778A-231D-425A-B80A-D9D80148867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0C6D31-9622-414E-8D37-7A97830120F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9C01A451-9746-41EE-B233-7DD629F13BD4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天道敏時</a:t>
          </a:r>
          <a:endParaRPr lang="zh-TW" altLang="en-US" sz="4000" dirty="0"/>
        </a:p>
      </dgm:t>
    </dgm:pt>
    <dgm:pt modelId="{EAA1CC35-A3B8-4566-85E9-1407AE00877A}" type="par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27E1D798-A2FE-4821-ADDA-C3D747EF0E78}" type="sibTrans" cxnId="{388E4B54-A46C-4DBD-8F2B-8ACF6639B5A6}">
      <dgm:prSet/>
      <dgm:spPr/>
      <dgm:t>
        <a:bodyPr/>
        <a:lstStyle/>
        <a:p>
          <a:endParaRPr lang="zh-TW" altLang="en-US"/>
        </a:p>
      </dgm:t>
    </dgm:pt>
    <dgm:pt modelId="{F8DD5658-F443-4BB3-B7E9-5FE6EE2C096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天體運行　四時有常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1D32F0A-1843-47B3-90BA-BED32AACED59}" type="par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C3079108-1F20-409C-A3AE-DC984C892512}" type="sibTrans" cxnId="{1C9A1F20-4DEF-4228-801D-CB2D6F13C803}">
      <dgm:prSet/>
      <dgm:spPr/>
      <dgm:t>
        <a:bodyPr/>
        <a:lstStyle/>
        <a:p>
          <a:endParaRPr lang="zh-TW" altLang="en-US"/>
        </a:p>
      </dgm:t>
    </dgm:pt>
    <dgm:pt modelId="{F0798B4C-41D8-49FB-A3E7-39D9BA19055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天理昭彰　至德無私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C687081-E952-419D-B29D-837E6B9F9369}" type="par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61177295-281D-457C-A48B-2654896AB48E}" type="sibTrans" cxnId="{FD2C40FB-7DE2-41D1-ABBC-A328D01B2025}">
      <dgm:prSet/>
      <dgm:spPr/>
      <dgm:t>
        <a:bodyPr/>
        <a:lstStyle/>
        <a:p>
          <a:endParaRPr lang="zh-TW" altLang="en-US"/>
        </a:p>
      </dgm:t>
    </dgm:pt>
    <dgm:pt modelId="{E0598EEB-1441-4F07-8E02-602FE6840001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人道敏政</a:t>
          </a:r>
          <a:endParaRPr lang="zh-TW" altLang="en-US" sz="4000" dirty="0"/>
        </a:p>
      </dgm:t>
    </dgm:pt>
    <dgm:pt modelId="{E1288799-4B8C-4D6E-AE15-EE143C1E9F17}" type="par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321EDCAD-91B2-45C4-84E1-421796F240B9}" type="sibTrans" cxnId="{82862D63-1767-4A3C-AAD9-B8029FB86CAF}">
      <dgm:prSet/>
      <dgm:spPr/>
      <dgm:t>
        <a:bodyPr/>
        <a:lstStyle/>
        <a:p>
          <a:endParaRPr lang="zh-TW" altLang="en-US"/>
        </a:p>
      </dgm:t>
    </dgm:pt>
    <dgm:pt modelId="{DA23C408-7F6B-4641-914B-0DDF844640A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身體健康　品格完善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241E60D-080B-4E91-A2E2-5513CB92E850}" type="par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25924C7C-261D-4E90-AF92-38FEABCBAB3F}" type="sibTrans" cxnId="{C7350C32-178E-4BDD-BB41-E51252B7086B}">
      <dgm:prSet/>
      <dgm:spPr/>
      <dgm:t>
        <a:bodyPr/>
        <a:lstStyle/>
        <a:p>
          <a:endParaRPr lang="zh-TW" altLang="en-US"/>
        </a:p>
      </dgm:t>
    </dgm:pt>
    <dgm:pt modelId="{F1E2C047-A8CB-4901-947C-7C427A86A0F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家庭和諧  社會安寧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7AAA6EB-4B5F-4F94-BAAA-15DCB5623D6E}" type="par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9890C2FE-9A59-4355-9B35-DBC1557E2B2F}" type="sibTrans" cxnId="{E31915B3-1626-40C0-B56F-0EF5DF604EA0}">
      <dgm:prSet/>
      <dgm:spPr/>
      <dgm:t>
        <a:bodyPr/>
        <a:lstStyle/>
        <a:p>
          <a:endParaRPr lang="zh-TW" altLang="en-US"/>
        </a:p>
      </dgm:t>
    </dgm:pt>
    <dgm:pt modelId="{B1E0CD97-5674-4CE1-89E0-7F9F92C52B77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4000" dirty="0" smtClean="0"/>
            <a:t>地道敏樹</a:t>
          </a:r>
          <a:endParaRPr lang="zh-TW" altLang="en-US" sz="4000" dirty="0"/>
        </a:p>
      </dgm:t>
    </dgm:pt>
    <dgm:pt modelId="{F947476E-6CF2-4309-8EB7-071C9D2228AF}" type="parTrans" cxnId="{71A6BCF9-C840-49AB-9678-0D2436E02397}">
      <dgm:prSet/>
      <dgm:spPr/>
      <dgm:t>
        <a:bodyPr/>
        <a:lstStyle/>
        <a:p>
          <a:endParaRPr lang="zh-TW" altLang="en-US"/>
        </a:p>
      </dgm:t>
    </dgm:pt>
    <dgm:pt modelId="{51F4974E-E38C-4CD0-A9AF-90DA8CBD569E}" type="sibTrans" cxnId="{71A6BCF9-C840-49AB-9678-0D2436E02397}">
      <dgm:prSet/>
      <dgm:spPr/>
      <dgm:t>
        <a:bodyPr/>
        <a:lstStyle/>
        <a:p>
          <a:endParaRPr lang="zh-TW" altLang="en-US"/>
        </a:p>
      </dgm:t>
    </dgm:pt>
    <dgm:pt modelId="{A0A009E7-9C5C-4513-8013-6428F259065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國際和平  世界大同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F5F8B66-58F2-4CFC-A498-26D8514CC76E}" type="parTrans" cxnId="{AF9DA40C-9080-4B7A-9DEC-07DE4B6918FC}">
      <dgm:prSet/>
      <dgm:spPr/>
      <dgm:t>
        <a:bodyPr/>
        <a:lstStyle/>
        <a:p>
          <a:endParaRPr lang="zh-TW" altLang="en-US"/>
        </a:p>
      </dgm:t>
    </dgm:pt>
    <dgm:pt modelId="{5B89C9CE-4010-471D-B0D5-AFB039B6CB95}" type="sibTrans" cxnId="{AF9DA40C-9080-4B7A-9DEC-07DE4B6918FC}">
      <dgm:prSet/>
      <dgm:spPr/>
      <dgm:t>
        <a:bodyPr/>
        <a:lstStyle/>
        <a:p>
          <a:endParaRPr lang="zh-TW" altLang="en-US"/>
        </a:p>
      </dgm:t>
    </dgm:pt>
    <dgm:pt modelId="{4E304798-CF26-45A9-9E4D-1E4DEFABB37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萬物並育  生態平衡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02D3282-DA08-4568-9CF1-6B3090943A60}" type="parTrans" cxnId="{B997844F-8C9D-4CE4-BED1-17EA62F01FF1}">
      <dgm:prSet/>
      <dgm:spPr/>
      <dgm:t>
        <a:bodyPr/>
        <a:lstStyle/>
        <a:p>
          <a:endParaRPr lang="zh-TW" altLang="en-US"/>
        </a:p>
      </dgm:t>
    </dgm:pt>
    <dgm:pt modelId="{F03A71E0-DAF6-48A6-A252-DA92F7AA40BB}" type="sibTrans" cxnId="{B997844F-8C9D-4CE4-BED1-17EA62F01FF1}">
      <dgm:prSet/>
      <dgm:spPr/>
      <dgm:t>
        <a:bodyPr/>
        <a:lstStyle/>
        <a:p>
          <a:endParaRPr lang="zh-TW" altLang="en-US"/>
        </a:p>
      </dgm:t>
    </dgm:pt>
    <dgm:pt modelId="{EC1E01DC-4DD4-4EBD-BA84-0D367731675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春生夏長  秋收冬藏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63C29A3-3CDE-46EB-89E6-BB190F86F390}" type="parTrans" cxnId="{3F6B4950-3D9D-4493-A2D7-0A51CD54F247}">
      <dgm:prSet/>
      <dgm:spPr/>
      <dgm:t>
        <a:bodyPr/>
        <a:lstStyle/>
        <a:p>
          <a:endParaRPr lang="zh-TW" altLang="en-US"/>
        </a:p>
      </dgm:t>
    </dgm:pt>
    <dgm:pt modelId="{54A1B668-6ACE-4470-85C5-0400C4C35AE2}" type="sibTrans" cxnId="{3F6B4950-3D9D-4493-A2D7-0A51CD54F247}">
      <dgm:prSet/>
      <dgm:spPr/>
      <dgm:t>
        <a:bodyPr/>
        <a:lstStyle/>
        <a:p>
          <a:endParaRPr lang="zh-TW" altLang="en-US"/>
        </a:p>
      </dgm:t>
    </dgm:pt>
    <dgm:pt modelId="{2EAF4204-65E4-44DE-BCFE-CE3BDC5B2E3A}" type="pres">
      <dgm:prSet presAssocID="{A00C6D31-9622-414E-8D37-7A97830120F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82AB7CEF-E4A8-48AE-BFCB-837D17852AF9}" type="pres">
      <dgm:prSet presAssocID="{9C01A451-9746-41EE-B233-7DD629F13BD4}" presName="thickLine" presStyleLbl="alignNode1" presStyleIdx="0" presStyleCnt="3"/>
      <dgm:spPr/>
    </dgm:pt>
    <dgm:pt modelId="{930898ED-27E5-4435-802C-1DA8AA579CCB}" type="pres">
      <dgm:prSet presAssocID="{9C01A451-9746-41EE-B233-7DD629F13BD4}" presName="horz1" presStyleCnt="0"/>
      <dgm:spPr/>
    </dgm:pt>
    <dgm:pt modelId="{438C2070-44A3-4643-BD92-FE90625DAC02}" type="pres">
      <dgm:prSet presAssocID="{9C01A451-9746-41EE-B233-7DD629F13BD4}" presName="tx1" presStyleLbl="revTx" presStyleIdx="0" presStyleCnt="10" custScaleY="107481"/>
      <dgm:spPr/>
      <dgm:t>
        <a:bodyPr/>
        <a:lstStyle/>
        <a:p>
          <a:endParaRPr lang="zh-TW" altLang="en-US"/>
        </a:p>
      </dgm:t>
    </dgm:pt>
    <dgm:pt modelId="{A77CA536-6E80-4984-8F7E-F46DF3AEFC22}" type="pres">
      <dgm:prSet presAssocID="{9C01A451-9746-41EE-B233-7DD629F13BD4}" presName="vert1" presStyleCnt="0"/>
      <dgm:spPr/>
    </dgm:pt>
    <dgm:pt modelId="{E0252CEF-F967-4C30-8973-FFBED3FD4322}" type="pres">
      <dgm:prSet presAssocID="{F8DD5658-F443-4BB3-B7E9-5FE6EE2C0967}" presName="vertSpace2a" presStyleCnt="0"/>
      <dgm:spPr/>
    </dgm:pt>
    <dgm:pt modelId="{A83C1FEA-E8F2-49A8-A766-81FC5453BB5B}" type="pres">
      <dgm:prSet presAssocID="{F8DD5658-F443-4BB3-B7E9-5FE6EE2C0967}" presName="horz2" presStyleCnt="0"/>
      <dgm:spPr/>
    </dgm:pt>
    <dgm:pt modelId="{76A2B01A-69B2-4117-8FAD-CE7B70E49E93}" type="pres">
      <dgm:prSet presAssocID="{F8DD5658-F443-4BB3-B7E9-5FE6EE2C0967}" presName="horzSpace2" presStyleCnt="0"/>
      <dgm:spPr/>
    </dgm:pt>
    <dgm:pt modelId="{629E6B00-1DF0-498B-9DD5-729ACE6F54EC}" type="pres">
      <dgm:prSet presAssocID="{F8DD5658-F443-4BB3-B7E9-5FE6EE2C0967}" presName="tx2" presStyleLbl="revTx" presStyleIdx="1" presStyleCnt="10"/>
      <dgm:spPr/>
      <dgm:t>
        <a:bodyPr/>
        <a:lstStyle/>
        <a:p>
          <a:endParaRPr lang="zh-TW" altLang="en-US"/>
        </a:p>
      </dgm:t>
    </dgm:pt>
    <dgm:pt modelId="{5FCBB69F-EDB1-464F-80B4-9E0A9CA0E207}" type="pres">
      <dgm:prSet presAssocID="{F8DD5658-F443-4BB3-B7E9-5FE6EE2C0967}" presName="vert2" presStyleCnt="0"/>
      <dgm:spPr/>
    </dgm:pt>
    <dgm:pt modelId="{1C1C0636-DAB8-4000-BF97-F2F0DDD116E5}" type="pres">
      <dgm:prSet presAssocID="{F8DD5658-F443-4BB3-B7E9-5FE6EE2C0967}" presName="thinLine2b" presStyleLbl="callout" presStyleIdx="0" presStyleCnt="7"/>
      <dgm:spPr/>
    </dgm:pt>
    <dgm:pt modelId="{E33C3A17-715D-4F7F-9E01-74ECE22FD158}" type="pres">
      <dgm:prSet presAssocID="{F8DD5658-F443-4BB3-B7E9-5FE6EE2C0967}" presName="vertSpace2b" presStyleCnt="0"/>
      <dgm:spPr/>
    </dgm:pt>
    <dgm:pt modelId="{A56CE5D9-3E3E-4CA5-BAF6-7208F28BC403}" type="pres">
      <dgm:prSet presAssocID="{F0798B4C-41D8-49FB-A3E7-39D9BA19055B}" presName="horz2" presStyleCnt="0"/>
      <dgm:spPr/>
    </dgm:pt>
    <dgm:pt modelId="{4F2E9639-09FE-4156-B747-08BF5DE0A145}" type="pres">
      <dgm:prSet presAssocID="{F0798B4C-41D8-49FB-A3E7-39D9BA19055B}" presName="horzSpace2" presStyleCnt="0"/>
      <dgm:spPr/>
    </dgm:pt>
    <dgm:pt modelId="{9E8C1E1D-D1E7-4775-B521-9C087EECE9BD}" type="pres">
      <dgm:prSet presAssocID="{F0798B4C-41D8-49FB-A3E7-39D9BA19055B}" presName="tx2" presStyleLbl="revTx" presStyleIdx="2" presStyleCnt="10"/>
      <dgm:spPr/>
      <dgm:t>
        <a:bodyPr/>
        <a:lstStyle/>
        <a:p>
          <a:endParaRPr lang="zh-TW" altLang="en-US"/>
        </a:p>
      </dgm:t>
    </dgm:pt>
    <dgm:pt modelId="{D913E410-074C-4617-991A-660E8D1FB055}" type="pres">
      <dgm:prSet presAssocID="{F0798B4C-41D8-49FB-A3E7-39D9BA19055B}" presName="vert2" presStyleCnt="0"/>
      <dgm:spPr/>
    </dgm:pt>
    <dgm:pt modelId="{0AAA330A-4ABD-4174-95FE-422915938FF6}" type="pres">
      <dgm:prSet presAssocID="{F0798B4C-41D8-49FB-A3E7-39D9BA19055B}" presName="thinLine2b" presStyleLbl="callout" presStyleIdx="1" presStyleCnt="7"/>
      <dgm:spPr/>
    </dgm:pt>
    <dgm:pt modelId="{30BC9ED7-8285-4801-ACCE-4559D6D7EACD}" type="pres">
      <dgm:prSet presAssocID="{F0798B4C-41D8-49FB-A3E7-39D9BA19055B}" presName="vertSpace2b" presStyleCnt="0"/>
      <dgm:spPr/>
    </dgm:pt>
    <dgm:pt modelId="{FF8EDC18-54C9-428E-BDB5-6E9344B9BA49}" type="pres">
      <dgm:prSet presAssocID="{E0598EEB-1441-4F07-8E02-602FE6840001}" presName="thickLine" presStyleLbl="alignNode1" presStyleIdx="1" presStyleCnt="3"/>
      <dgm:spPr/>
    </dgm:pt>
    <dgm:pt modelId="{E4492793-2C06-4EAE-B29C-8B8AE5253930}" type="pres">
      <dgm:prSet presAssocID="{E0598EEB-1441-4F07-8E02-602FE6840001}" presName="horz1" presStyleCnt="0"/>
      <dgm:spPr/>
    </dgm:pt>
    <dgm:pt modelId="{BECA3E39-3B5C-4842-8DEB-F77B617B686B}" type="pres">
      <dgm:prSet presAssocID="{E0598EEB-1441-4F07-8E02-602FE6840001}" presName="tx1" presStyleLbl="revTx" presStyleIdx="3" presStyleCnt="10" custScaleY="127910"/>
      <dgm:spPr/>
      <dgm:t>
        <a:bodyPr/>
        <a:lstStyle/>
        <a:p>
          <a:endParaRPr lang="zh-TW" altLang="en-US"/>
        </a:p>
      </dgm:t>
    </dgm:pt>
    <dgm:pt modelId="{BCA85927-2E9C-4C06-A58F-494E0530DB66}" type="pres">
      <dgm:prSet presAssocID="{E0598EEB-1441-4F07-8E02-602FE6840001}" presName="vert1" presStyleCnt="0"/>
      <dgm:spPr/>
    </dgm:pt>
    <dgm:pt modelId="{E522BAFA-1BFA-4AE2-86C4-438F46726578}" type="pres">
      <dgm:prSet presAssocID="{DA23C408-7F6B-4641-914B-0DDF844640A1}" presName="vertSpace2a" presStyleCnt="0"/>
      <dgm:spPr/>
    </dgm:pt>
    <dgm:pt modelId="{E33FA6C3-95ED-47CD-8B9C-0D8EAD531CB5}" type="pres">
      <dgm:prSet presAssocID="{DA23C408-7F6B-4641-914B-0DDF844640A1}" presName="horz2" presStyleCnt="0"/>
      <dgm:spPr/>
    </dgm:pt>
    <dgm:pt modelId="{D597CAF7-7768-4521-BE80-B2E7AA065923}" type="pres">
      <dgm:prSet presAssocID="{DA23C408-7F6B-4641-914B-0DDF844640A1}" presName="horzSpace2" presStyleCnt="0"/>
      <dgm:spPr/>
    </dgm:pt>
    <dgm:pt modelId="{1CE57043-8B7C-4C0A-BC04-86C3D1366002}" type="pres">
      <dgm:prSet presAssocID="{DA23C408-7F6B-4641-914B-0DDF844640A1}" presName="tx2" presStyleLbl="revTx" presStyleIdx="4" presStyleCnt="10" custScaleY="2000000" custLinFactY="100000" custLinFactNeighborY="100828"/>
      <dgm:spPr/>
      <dgm:t>
        <a:bodyPr/>
        <a:lstStyle/>
        <a:p>
          <a:endParaRPr lang="zh-TW" altLang="en-US"/>
        </a:p>
      </dgm:t>
    </dgm:pt>
    <dgm:pt modelId="{5CFAF7B8-F27A-41A9-A0CA-56D99BD03CFC}" type="pres">
      <dgm:prSet presAssocID="{DA23C408-7F6B-4641-914B-0DDF844640A1}" presName="vert2" presStyleCnt="0"/>
      <dgm:spPr/>
    </dgm:pt>
    <dgm:pt modelId="{529FD138-3A19-4555-BD8F-84848B4D6AE8}" type="pres">
      <dgm:prSet presAssocID="{DA23C408-7F6B-4641-914B-0DDF844640A1}" presName="thinLine2b" presStyleLbl="callout" presStyleIdx="2" presStyleCnt="7" custLinFactY="559805" custLinFactNeighborY="600000"/>
      <dgm:spPr/>
    </dgm:pt>
    <dgm:pt modelId="{9147197B-B3A6-4332-857E-D4609B0AC9A1}" type="pres">
      <dgm:prSet presAssocID="{DA23C408-7F6B-4641-914B-0DDF844640A1}" presName="vertSpace2b" presStyleCnt="0"/>
      <dgm:spPr/>
    </dgm:pt>
    <dgm:pt modelId="{A74B74EF-DE35-46B3-884E-37AF2E887E5E}" type="pres">
      <dgm:prSet presAssocID="{F1E2C047-A8CB-4901-947C-7C427A86A0F4}" presName="horz2" presStyleCnt="0"/>
      <dgm:spPr/>
    </dgm:pt>
    <dgm:pt modelId="{6E213EED-3378-4401-BDBD-6E3E07EEB201}" type="pres">
      <dgm:prSet presAssocID="{F1E2C047-A8CB-4901-947C-7C427A86A0F4}" presName="horzSpace2" presStyleCnt="0"/>
      <dgm:spPr/>
    </dgm:pt>
    <dgm:pt modelId="{E6455781-C643-4430-9E26-A92153D20856}" type="pres">
      <dgm:prSet presAssocID="{F1E2C047-A8CB-4901-947C-7C427A86A0F4}" presName="tx2" presStyleLbl="revTx" presStyleIdx="5" presStyleCnt="10" custScaleY="2000000" custLinFactY="200000" custLinFactNeighborX="-563" custLinFactNeighborY="201656"/>
      <dgm:spPr/>
      <dgm:t>
        <a:bodyPr/>
        <a:lstStyle/>
        <a:p>
          <a:endParaRPr lang="zh-TW" altLang="en-US"/>
        </a:p>
      </dgm:t>
    </dgm:pt>
    <dgm:pt modelId="{CD6C2D2A-14D9-4775-8E87-10E79115DFEB}" type="pres">
      <dgm:prSet presAssocID="{F1E2C047-A8CB-4901-947C-7C427A86A0F4}" presName="vert2" presStyleCnt="0"/>
      <dgm:spPr/>
    </dgm:pt>
    <dgm:pt modelId="{4711990D-584D-4819-879D-7195E1D2FAF7}" type="pres">
      <dgm:prSet presAssocID="{F1E2C047-A8CB-4901-947C-7C427A86A0F4}" presName="thinLine2b" presStyleLbl="callout" presStyleIdx="3" presStyleCnt="7" custLinFactY="532192" custLinFactNeighborY="600000"/>
      <dgm:spPr/>
    </dgm:pt>
    <dgm:pt modelId="{93C0970D-268F-4C0C-A548-0CD4056409AD}" type="pres">
      <dgm:prSet presAssocID="{F1E2C047-A8CB-4901-947C-7C427A86A0F4}" presName="vertSpace2b" presStyleCnt="0"/>
      <dgm:spPr/>
    </dgm:pt>
    <dgm:pt modelId="{9F26F8A9-0D1F-4313-B4F1-082BAEB6F415}" type="pres">
      <dgm:prSet presAssocID="{A0A009E7-9C5C-4513-8013-6428F2590655}" presName="horz2" presStyleCnt="0"/>
      <dgm:spPr/>
    </dgm:pt>
    <dgm:pt modelId="{880E54CA-12CF-4A80-BB22-5E7CFA09993B}" type="pres">
      <dgm:prSet presAssocID="{A0A009E7-9C5C-4513-8013-6428F2590655}" presName="horzSpace2" presStyleCnt="0"/>
      <dgm:spPr/>
    </dgm:pt>
    <dgm:pt modelId="{F816963B-8A55-432E-AD4B-97F711DA2736}" type="pres">
      <dgm:prSet presAssocID="{A0A009E7-9C5C-4513-8013-6428F2590655}" presName="tx2" presStyleLbl="revTx" presStyleIdx="6" presStyleCnt="10" custScaleY="2000000" custLinFactY="200000" custLinFactNeighborY="251863"/>
      <dgm:spPr/>
      <dgm:t>
        <a:bodyPr/>
        <a:lstStyle/>
        <a:p>
          <a:endParaRPr lang="zh-TW" altLang="en-US"/>
        </a:p>
      </dgm:t>
    </dgm:pt>
    <dgm:pt modelId="{7A3F9ADF-DC46-4D89-B1EC-70AA8B96ABDE}" type="pres">
      <dgm:prSet presAssocID="{A0A009E7-9C5C-4513-8013-6428F2590655}" presName="vert2" presStyleCnt="0"/>
      <dgm:spPr/>
    </dgm:pt>
    <dgm:pt modelId="{9C8BF980-9F94-4D7D-A22C-4C1FB30202E5}" type="pres">
      <dgm:prSet presAssocID="{A0A009E7-9C5C-4513-8013-6428F2590655}" presName="thinLine2b" presStyleLbl="callout" presStyleIdx="4" presStyleCnt="7" custLinFactY="611688" custLinFactNeighborY="700000"/>
      <dgm:spPr/>
    </dgm:pt>
    <dgm:pt modelId="{A4B402AB-C449-49BF-82F2-76DCBFBC4125}" type="pres">
      <dgm:prSet presAssocID="{A0A009E7-9C5C-4513-8013-6428F2590655}" presName="vertSpace2b" presStyleCnt="0"/>
      <dgm:spPr/>
    </dgm:pt>
    <dgm:pt modelId="{FC12B288-16BD-48FF-836D-F5590EC347A6}" type="pres">
      <dgm:prSet presAssocID="{B1E0CD97-5674-4CE1-89E0-7F9F92C52B77}" presName="thickLine" presStyleLbl="alignNode1" presStyleIdx="2" presStyleCnt="3"/>
      <dgm:spPr/>
    </dgm:pt>
    <dgm:pt modelId="{D4CE5B1F-623A-45C4-9D2F-F1D01D370039}" type="pres">
      <dgm:prSet presAssocID="{B1E0CD97-5674-4CE1-89E0-7F9F92C52B77}" presName="horz1" presStyleCnt="0"/>
      <dgm:spPr/>
    </dgm:pt>
    <dgm:pt modelId="{9EA5A7D7-E063-49D8-B980-88205549A4BA}" type="pres">
      <dgm:prSet presAssocID="{B1E0CD97-5674-4CE1-89E0-7F9F92C52B77}" presName="tx1" presStyleLbl="revTx" presStyleIdx="7" presStyleCnt="10" custScaleY="111845"/>
      <dgm:spPr/>
      <dgm:t>
        <a:bodyPr/>
        <a:lstStyle/>
        <a:p>
          <a:endParaRPr lang="zh-TW" altLang="en-US"/>
        </a:p>
      </dgm:t>
    </dgm:pt>
    <dgm:pt modelId="{2D39297B-0AA3-4944-9CDF-B014EE1D5152}" type="pres">
      <dgm:prSet presAssocID="{B1E0CD97-5674-4CE1-89E0-7F9F92C52B77}" presName="vert1" presStyleCnt="0"/>
      <dgm:spPr/>
    </dgm:pt>
    <dgm:pt modelId="{533E0A00-C3C6-4FC4-992A-132F09770939}" type="pres">
      <dgm:prSet presAssocID="{EC1E01DC-4DD4-4EBD-BA84-0D3677316758}" presName="vertSpace2a" presStyleCnt="0"/>
      <dgm:spPr/>
    </dgm:pt>
    <dgm:pt modelId="{AAC1626E-3C44-45FD-9CB1-124D83002022}" type="pres">
      <dgm:prSet presAssocID="{EC1E01DC-4DD4-4EBD-BA84-0D3677316758}" presName="horz2" presStyleCnt="0"/>
      <dgm:spPr/>
    </dgm:pt>
    <dgm:pt modelId="{805081CF-FFDA-44BD-B6A7-77BB1219B41B}" type="pres">
      <dgm:prSet presAssocID="{EC1E01DC-4DD4-4EBD-BA84-0D3677316758}" presName="horzSpace2" presStyleCnt="0"/>
      <dgm:spPr/>
    </dgm:pt>
    <dgm:pt modelId="{C1DE0303-33A7-4829-8293-2E8A55BBE935}" type="pres">
      <dgm:prSet presAssocID="{EC1E01DC-4DD4-4EBD-BA84-0D3677316758}" presName="tx2" presStyleLbl="revTx" presStyleIdx="8" presStyleCnt="10"/>
      <dgm:spPr/>
      <dgm:t>
        <a:bodyPr/>
        <a:lstStyle/>
        <a:p>
          <a:endParaRPr lang="zh-TW" altLang="en-US"/>
        </a:p>
      </dgm:t>
    </dgm:pt>
    <dgm:pt modelId="{A6A3D69F-F2EC-472D-A79B-B10699C9C572}" type="pres">
      <dgm:prSet presAssocID="{EC1E01DC-4DD4-4EBD-BA84-0D3677316758}" presName="vert2" presStyleCnt="0"/>
      <dgm:spPr/>
    </dgm:pt>
    <dgm:pt modelId="{DEA821BA-6973-4D32-A897-D2C64E340E66}" type="pres">
      <dgm:prSet presAssocID="{EC1E01DC-4DD4-4EBD-BA84-0D3677316758}" presName="thinLine2b" presStyleLbl="callout" presStyleIdx="5" presStyleCnt="7"/>
      <dgm:spPr/>
    </dgm:pt>
    <dgm:pt modelId="{B5D78264-00E7-4540-B906-EFE748986343}" type="pres">
      <dgm:prSet presAssocID="{EC1E01DC-4DD4-4EBD-BA84-0D3677316758}" presName="vertSpace2b" presStyleCnt="0"/>
      <dgm:spPr/>
    </dgm:pt>
    <dgm:pt modelId="{5C35B64A-6542-427B-A9D2-00279E2622AD}" type="pres">
      <dgm:prSet presAssocID="{4E304798-CF26-45A9-9E4D-1E4DEFABB37C}" presName="horz2" presStyleCnt="0"/>
      <dgm:spPr/>
    </dgm:pt>
    <dgm:pt modelId="{E06B5707-315C-4E8F-BC80-45CE2F9BB83F}" type="pres">
      <dgm:prSet presAssocID="{4E304798-CF26-45A9-9E4D-1E4DEFABB37C}" presName="horzSpace2" presStyleCnt="0"/>
      <dgm:spPr/>
    </dgm:pt>
    <dgm:pt modelId="{BA2BAE7B-56E6-4EA8-BDB4-424D301E7BB7}" type="pres">
      <dgm:prSet presAssocID="{4E304798-CF26-45A9-9E4D-1E4DEFABB37C}" presName="tx2" presStyleLbl="revTx" presStyleIdx="9" presStyleCnt="10"/>
      <dgm:spPr/>
      <dgm:t>
        <a:bodyPr/>
        <a:lstStyle/>
        <a:p>
          <a:endParaRPr lang="zh-TW" altLang="en-US"/>
        </a:p>
      </dgm:t>
    </dgm:pt>
    <dgm:pt modelId="{22148BA8-1BC0-43CF-9C32-4E7A4F62DD5A}" type="pres">
      <dgm:prSet presAssocID="{4E304798-CF26-45A9-9E4D-1E4DEFABB37C}" presName="vert2" presStyleCnt="0"/>
      <dgm:spPr/>
    </dgm:pt>
    <dgm:pt modelId="{49D3CAA1-6024-4888-AFCA-8B92737C4E16}" type="pres">
      <dgm:prSet presAssocID="{4E304798-CF26-45A9-9E4D-1E4DEFABB37C}" presName="thinLine2b" presStyleLbl="callout" presStyleIdx="6" presStyleCnt="7"/>
      <dgm:spPr/>
    </dgm:pt>
    <dgm:pt modelId="{F707830E-8890-45C3-B26F-EA941403C8FE}" type="pres">
      <dgm:prSet presAssocID="{4E304798-CF26-45A9-9E4D-1E4DEFABB37C}" presName="vertSpace2b" presStyleCnt="0"/>
      <dgm:spPr/>
    </dgm:pt>
  </dgm:ptLst>
  <dgm:cxnLst>
    <dgm:cxn modelId="{B997844F-8C9D-4CE4-BED1-17EA62F01FF1}" srcId="{B1E0CD97-5674-4CE1-89E0-7F9F92C52B77}" destId="{4E304798-CF26-45A9-9E4D-1E4DEFABB37C}" srcOrd="1" destOrd="0" parTransId="{C02D3282-DA08-4568-9CF1-6B3090943A60}" sibTransId="{F03A71E0-DAF6-48A6-A252-DA92F7AA40BB}"/>
    <dgm:cxn modelId="{CAEB9232-08E5-4D4D-B6A7-DAAA9B421E82}" type="presOf" srcId="{DA23C408-7F6B-4641-914B-0DDF844640A1}" destId="{1CE57043-8B7C-4C0A-BC04-86C3D1366002}" srcOrd="0" destOrd="0" presId="urn:microsoft.com/office/officeart/2008/layout/LinedList"/>
    <dgm:cxn modelId="{BE1D509B-7FBC-465B-AB9C-8A86D836DC5E}" type="presOf" srcId="{B1E0CD97-5674-4CE1-89E0-7F9F92C52B77}" destId="{9EA5A7D7-E063-49D8-B980-88205549A4BA}" srcOrd="0" destOrd="0" presId="urn:microsoft.com/office/officeart/2008/layout/LinedList"/>
    <dgm:cxn modelId="{A8A6298B-C8CD-4559-A2AE-851A0083FC1A}" type="presOf" srcId="{A0A009E7-9C5C-4513-8013-6428F2590655}" destId="{F816963B-8A55-432E-AD4B-97F711DA2736}" srcOrd="0" destOrd="0" presId="urn:microsoft.com/office/officeart/2008/layout/LinedList"/>
    <dgm:cxn modelId="{82862D63-1767-4A3C-AAD9-B8029FB86CAF}" srcId="{A00C6D31-9622-414E-8D37-7A97830120F4}" destId="{E0598EEB-1441-4F07-8E02-602FE6840001}" srcOrd="1" destOrd="0" parTransId="{E1288799-4B8C-4D6E-AE15-EE143C1E9F17}" sibTransId="{321EDCAD-91B2-45C4-84E1-421796F240B9}"/>
    <dgm:cxn modelId="{388E4B54-A46C-4DBD-8F2B-8ACF6639B5A6}" srcId="{A00C6D31-9622-414E-8D37-7A97830120F4}" destId="{9C01A451-9746-41EE-B233-7DD629F13BD4}" srcOrd="0" destOrd="0" parTransId="{EAA1CC35-A3B8-4566-85E9-1407AE00877A}" sibTransId="{27E1D798-A2FE-4821-ADDA-C3D747EF0E78}"/>
    <dgm:cxn modelId="{71A6BCF9-C840-49AB-9678-0D2436E02397}" srcId="{A00C6D31-9622-414E-8D37-7A97830120F4}" destId="{B1E0CD97-5674-4CE1-89E0-7F9F92C52B77}" srcOrd="2" destOrd="0" parTransId="{F947476E-6CF2-4309-8EB7-071C9D2228AF}" sibTransId="{51F4974E-E38C-4CD0-A9AF-90DA8CBD569E}"/>
    <dgm:cxn modelId="{8D595BF8-7833-4CED-B616-EABF34631886}" type="presOf" srcId="{F8DD5658-F443-4BB3-B7E9-5FE6EE2C0967}" destId="{629E6B00-1DF0-498B-9DD5-729ACE6F54EC}" srcOrd="0" destOrd="0" presId="urn:microsoft.com/office/officeart/2008/layout/LinedList"/>
    <dgm:cxn modelId="{3F6B4950-3D9D-4493-A2D7-0A51CD54F247}" srcId="{B1E0CD97-5674-4CE1-89E0-7F9F92C52B77}" destId="{EC1E01DC-4DD4-4EBD-BA84-0D3677316758}" srcOrd="0" destOrd="0" parTransId="{A63C29A3-3CDE-46EB-89E6-BB190F86F390}" sibTransId="{54A1B668-6ACE-4470-85C5-0400C4C35AE2}"/>
    <dgm:cxn modelId="{612E8C12-323F-43CB-A51B-31C87BB8F66C}" type="presOf" srcId="{4E304798-CF26-45A9-9E4D-1E4DEFABB37C}" destId="{BA2BAE7B-56E6-4EA8-BDB4-424D301E7BB7}" srcOrd="0" destOrd="0" presId="urn:microsoft.com/office/officeart/2008/layout/LinedList"/>
    <dgm:cxn modelId="{E31915B3-1626-40C0-B56F-0EF5DF604EA0}" srcId="{E0598EEB-1441-4F07-8E02-602FE6840001}" destId="{F1E2C047-A8CB-4901-947C-7C427A86A0F4}" srcOrd="1" destOrd="0" parTransId="{57AAA6EB-4B5F-4F94-BAAA-15DCB5623D6E}" sibTransId="{9890C2FE-9A59-4355-9B35-DBC1557E2B2F}"/>
    <dgm:cxn modelId="{FEC70D98-EACD-41BB-A84E-6EC735BBE6EA}" type="presOf" srcId="{F1E2C047-A8CB-4901-947C-7C427A86A0F4}" destId="{E6455781-C643-4430-9E26-A92153D20856}" srcOrd="0" destOrd="0" presId="urn:microsoft.com/office/officeart/2008/layout/LinedList"/>
    <dgm:cxn modelId="{A554E224-780F-474E-8619-928B2788BA04}" type="presOf" srcId="{9C01A451-9746-41EE-B233-7DD629F13BD4}" destId="{438C2070-44A3-4643-BD92-FE90625DAC02}" srcOrd="0" destOrd="0" presId="urn:microsoft.com/office/officeart/2008/layout/LinedList"/>
    <dgm:cxn modelId="{AF9DA40C-9080-4B7A-9DEC-07DE4B6918FC}" srcId="{E0598EEB-1441-4F07-8E02-602FE6840001}" destId="{A0A009E7-9C5C-4513-8013-6428F2590655}" srcOrd="2" destOrd="0" parTransId="{6F5F8B66-58F2-4CFC-A498-26D8514CC76E}" sibTransId="{5B89C9CE-4010-471D-B0D5-AFB039B6CB95}"/>
    <dgm:cxn modelId="{C7350C32-178E-4BDD-BB41-E51252B7086B}" srcId="{E0598EEB-1441-4F07-8E02-602FE6840001}" destId="{DA23C408-7F6B-4641-914B-0DDF844640A1}" srcOrd="0" destOrd="0" parTransId="{5241E60D-080B-4E91-A2E2-5513CB92E850}" sibTransId="{25924C7C-261D-4E90-AF92-38FEABCBAB3F}"/>
    <dgm:cxn modelId="{DAA3C392-3398-48A0-B95B-12A36FB6934C}" type="presOf" srcId="{EC1E01DC-4DD4-4EBD-BA84-0D3677316758}" destId="{C1DE0303-33A7-4829-8293-2E8A55BBE935}" srcOrd="0" destOrd="0" presId="urn:microsoft.com/office/officeart/2008/layout/LinedList"/>
    <dgm:cxn modelId="{1C9A1F20-4DEF-4228-801D-CB2D6F13C803}" srcId="{9C01A451-9746-41EE-B233-7DD629F13BD4}" destId="{F8DD5658-F443-4BB3-B7E9-5FE6EE2C0967}" srcOrd="0" destOrd="0" parTransId="{B1D32F0A-1843-47B3-90BA-BED32AACED59}" sibTransId="{C3079108-1F20-409C-A3AE-DC984C892512}"/>
    <dgm:cxn modelId="{2A9F2B98-C825-49DF-A185-AD709F10D0AF}" type="presOf" srcId="{E0598EEB-1441-4F07-8E02-602FE6840001}" destId="{BECA3E39-3B5C-4842-8DEB-F77B617B686B}" srcOrd="0" destOrd="0" presId="urn:microsoft.com/office/officeart/2008/layout/LinedList"/>
    <dgm:cxn modelId="{FD2C40FB-7DE2-41D1-ABBC-A328D01B2025}" srcId="{9C01A451-9746-41EE-B233-7DD629F13BD4}" destId="{F0798B4C-41D8-49FB-A3E7-39D9BA19055B}" srcOrd="1" destOrd="0" parTransId="{DC687081-E952-419D-B29D-837E6B9F9369}" sibTransId="{61177295-281D-457C-A48B-2654896AB48E}"/>
    <dgm:cxn modelId="{AA93AC70-5C9D-40C6-8EC3-7D775BFB6FD7}" type="presOf" srcId="{A00C6D31-9622-414E-8D37-7A97830120F4}" destId="{2EAF4204-65E4-44DE-BCFE-CE3BDC5B2E3A}" srcOrd="0" destOrd="0" presId="urn:microsoft.com/office/officeart/2008/layout/LinedList"/>
    <dgm:cxn modelId="{FF774293-09E0-4A4C-BEF9-507B6CA7720E}" type="presOf" srcId="{F0798B4C-41D8-49FB-A3E7-39D9BA19055B}" destId="{9E8C1E1D-D1E7-4775-B521-9C087EECE9BD}" srcOrd="0" destOrd="0" presId="urn:microsoft.com/office/officeart/2008/layout/LinedList"/>
    <dgm:cxn modelId="{C47D6F15-2604-4A66-86F9-7F70BD2AE78F}" type="presParOf" srcId="{2EAF4204-65E4-44DE-BCFE-CE3BDC5B2E3A}" destId="{82AB7CEF-E4A8-48AE-BFCB-837D17852AF9}" srcOrd="0" destOrd="0" presId="urn:microsoft.com/office/officeart/2008/layout/LinedList"/>
    <dgm:cxn modelId="{245AE300-8823-49E1-B098-F2CECA24CCBE}" type="presParOf" srcId="{2EAF4204-65E4-44DE-BCFE-CE3BDC5B2E3A}" destId="{930898ED-27E5-4435-802C-1DA8AA579CCB}" srcOrd="1" destOrd="0" presId="urn:microsoft.com/office/officeart/2008/layout/LinedList"/>
    <dgm:cxn modelId="{78CD498D-14E4-4CE3-8409-9EC251C97507}" type="presParOf" srcId="{930898ED-27E5-4435-802C-1DA8AA579CCB}" destId="{438C2070-44A3-4643-BD92-FE90625DAC02}" srcOrd="0" destOrd="0" presId="urn:microsoft.com/office/officeart/2008/layout/LinedList"/>
    <dgm:cxn modelId="{A61FCA83-2E22-440A-AF58-CC226D816A7F}" type="presParOf" srcId="{930898ED-27E5-4435-802C-1DA8AA579CCB}" destId="{A77CA536-6E80-4984-8F7E-F46DF3AEFC22}" srcOrd="1" destOrd="0" presId="urn:microsoft.com/office/officeart/2008/layout/LinedList"/>
    <dgm:cxn modelId="{E5D0CC2F-0168-42E1-96F4-55D235E219D0}" type="presParOf" srcId="{A77CA536-6E80-4984-8F7E-F46DF3AEFC22}" destId="{E0252CEF-F967-4C30-8973-FFBED3FD4322}" srcOrd="0" destOrd="0" presId="urn:microsoft.com/office/officeart/2008/layout/LinedList"/>
    <dgm:cxn modelId="{FF9AE9D3-B166-4E55-A275-D80634008313}" type="presParOf" srcId="{A77CA536-6E80-4984-8F7E-F46DF3AEFC22}" destId="{A83C1FEA-E8F2-49A8-A766-81FC5453BB5B}" srcOrd="1" destOrd="0" presId="urn:microsoft.com/office/officeart/2008/layout/LinedList"/>
    <dgm:cxn modelId="{00EE7687-9FEE-4661-B855-7CBC307B0A55}" type="presParOf" srcId="{A83C1FEA-E8F2-49A8-A766-81FC5453BB5B}" destId="{76A2B01A-69B2-4117-8FAD-CE7B70E49E93}" srcOrd="0" destOrd="0" presId="urn:microsoft.com/office/officeart/2008/layout/LinedList"/>
    <dgm:cxn modelId="{4BDFAB59-330E-4575-9048-BD2AA2645C68}" type="presParOf" srcId="{A83C1FEA-E8F2-49A8-A766-81FC5453BB5B}" destId="{629E6B00-1DF0-498B-9DD5-729ACE6F54EC}" srcOrd="1" destOrd="0" presId="urn:microsoft.com/office/officeart/2008/layout/LinedList"/>
    <dgm:cxn modelId="{4DE8B081-0430-4B77-BBE9-55058C0A77A7}" type="presParOf" srcId="{A83C1FEA-E8F2-49A8-A766-81FC5453BB5B}" destId="{5FCBB69F-EDB1-464F-80B4-9E0A9CA0E207}" srcOrd="2" destOrd="0" presId="urn:microsoft.com/office/officeart/2008/layout/LinedList"/>
    <dgm:cxn modelId="{41A82E60-0877-487C-B6B9-FC1770F1093D}" type="presParOf" srcId="{A77CA536-6E80-4984-8F7E-F46DF3AEFC22}" destId="{1C1C0636-DAB8-4000-BF97-F2F0DDD116E5}" srcOrd="2" destOrd="0" presId="urn:microsoft.com/office/officeart/2008/layout/LinedList"/>
    <dgm:cxn modelId="{12F76935-0218-43D6-AC82-0E0332A3D41D}" type="presParOf" srcId="{A77CA536-6E80-4984-8F7E-F46DF3AEFC22}" destId="{E33C3A17-715D-4F7F-9E01-74ECE22FD158}" srcOrd="3" destOrd="0" presId="urn:microsoft.com/office/officeart/2008/layout/LinedList"/>
    <dgm:cxn modelId="{693466AA-C396-40D8-BCDB-524C284B1EE6}" type="presParOf" srcId="{A77CA536-6E80-4984-8F7E-F46DF3AEFC22}" destId="{A56CE5D9-3E3E-4CA5-BAF6-7208F28BC403}" srcOrd="4" destOrd="0" presId="urn:microsoft.com/office/officeart/2008/layout/LinedList"/>
    <dgm:cxn modelId="{4D59C86D-D940-4EF9-A1C3-FF6C2C775F8F}" type="presParOf" srcId="{A56CE5D9-3E3E-4CA5-BAF6-7208F28BC403}" destId="{4F2E9639-09FE-4156-B747-08BF5DE0A145}" srcOrd="0" destOrd="0" presId="urn:microsoft.com/office/officeart/2008/layout/LinedList"/>
    <dgm:cxn modelId="{5452843E-C5A5-4DFC-9A92-B3F1DCAF5D87}" type="presParOf" srcId="{A56CE5D9-3E3E-4CA5-BAF6-7208F28BC403}" destId="{9E8C1E1D-D1E7-4775-B521-9C087EECE9BD}" srcOrd="1" destOrd="0" presId="urn:microsoft.com/office/officeart/2008/layout/LinedList"/>
    <dgm:cxn modelId="{78BE87EE-A1FB-41F2-A583-F3DF29C754FD}" type="presParOf" srcId="{A56CE5D9-3E3E-4CA5-BAF6-7208F28BC403}" destId="{D913E410-074C-4617-991A-660E8D1FB055}" srcOrd="2" destOrd="0" presId="urn:microsoft.com/office/officeart/2008/layout/LinedList"/>
    <dgm:cxn modelId="{058E51D6-1C92-4D23-B1A5-CF456BFF9A94}" type="presParOf" srcId="{A77CA536-6E80-4984-8F7E-F46DF3AEFC22}" destId="{0AAA330A-4ABD-4174-95FE-422915938FF6}" srcOrd="5" destOrd="0" presId="urn:microsoft.com/office/officeart/2008/layout/LinedList"/>
    <dgm:cxn modelId="{DA3F6A37-A9B0-441B-8945-659D8C147F55}" type="presParOf" srcId="{A77CA536-6E80-4984-8F7E-F46DF3AEFC22}" destId="{30BC9ED7-8285-4801-ACCE-4559D6D7EACD}" srcOrd="6" destOrd="0" presId="urn:microsoft.com/office/officeart/2008/layout/LinedList"/>
    <dgm:cxn modelId="{9EA62E16-620A-44C6-8BDA-4CBC40B506C7}" type="presParOf" srcId="{2EAF4204-65E4-44DE-BCFE-CE3BDC5B2E3A}" destId="{FF8EDC18-54C9-428E-BDB5-6E9344B9BA49}" srcOrd="2" destOrd="0" presId="urn:microsoft.com/office/officeart/2008/layout/LinedList"/>
    <dgm:cxn modelId="{FAAB396D-1B32-4E57-AB99-951AC7D6D4D0}" type="presParOf" srcId="{2EAF4204-65E4-44DE-BCFE-CE3BDC5B2E3A}" destId="{E4492793-2C06-4EAE-B29C-8B8AE5253930}" srcOrd="3" destOrd="0" presId="urn:microsoft.com/office/officeart/2008/layout/LinedList"/>
    <dgm:cxn modelId="{ECC5AD69-D6DE-4A5F-BDF1-B4E7F0CE708C}" type="presParOf" srcId="{E4492793-2C06-4EAE-B29C-8B8AE5253930}" destId="{BECA3E39-3B5C-4842-8DEB-F77B617B686B}" srcOrd="0" destOrd="0" presId="urn:microsoft.com/office/officeart/2008/layout/LinedList"/>
    <dgm:cxn modelId="{57624878-5782-46BE-ABFE-B0485CABF244}" type="presParOf" srcId="{E4492793-2C06-4EAE-B29C-8B8AE5253930}" destId="{BCA85927-2E9C-4C06-A58F-494E0530DB66}" srcOrd="1" destOrd="0" presId="urn:microsoft.com/office/officeart/2008/layout/LinedList"/>
    <dgm:cxn modelId="{5BBB0D00-995C-4AA2-B36C-27116B8386DD}" type="presParOf" srcId="{BCA85927-2E9C-4C06-A58F-494E0530DB66}" destId="{E522BAFA-1BFA-4AE2-86C4-438F46726578}" srcOrd="0" destOrd="0" presId="urn:microsoft.com/office/officeart/2008/layout/LinedList"/>
    <dgm:cxn modelId="{CC4D0D0B-8A2A-41CD-819D-DC9B5417DCF2}" type="presParOf" srcId="{BCA85927-2E9C-4C06-A58F-494E0530DB66}" destId="{E33FA6C3-95ED-47CD-8B9C-0D8EAD531CB5}" srcOrd="1" destOrd="0" presId="urn:microsoft.com/office/officeart/2008/layout/LinedList"/>
    <dgm:cxn modelId="{A7DFD67F-4A49-4EA8-8157-7D2BC0772276}" type="presParOf" srcId="{E33FA6C3-95ED-47CD-8B9C-0D8EAD531CB5}" destId="{D597CAF7-7768-4521-BE80-B2E7AA065923}" srcOrd="0" destOrd="0" presId="urn:microsoft.com/office/officeart/2008/layout/LinedList"/>
    <dgm:cxn modelId="{6B724CD6-98AF-494F-AF99-A4F957F335C7}" type="presParOf" srcId="{E33FA6C3-95ED-47CD-8B9C-0D8EAD531CB5}" destId="{1CE57043-8B7C-4C0A-BC04-86C3D1366002}" srcOrd="1" destOrd="0" presId="urn:microsoft.com/office/officeart/2008/layout/LinedList"/>
    <dgm:cxn modelId="{814F1A5C-A573-462E-B4A7-8D21932700C0}" type="presParOf" srcId="{E33FA6C3-95ED-47CD-8B9C-0D8EAD531CB5}" destId="{5CFAF7B8-F27A-41A9-A0CA-56D99BD03CFC}" srcOrd="2" destOrd="0" presId="urn:microsoft.com/office/officeart/2008/layout/LinedList"/>
    <dgm:cxn modelId="{8A3C77B0-7704-4E72-9D07-875BB4A3A4F8}" type="presParOf" srcId="{BCA85927-2E9C-4C06-A58F-494E0530DB66}" destId="{529FD138-3A19-4555-BD8F-84848B4D6AE8}" srcOrd="2" destOrd="0" presId="urn:microsoft.com/office/officeart/2008/layout/LinedList"/>
    <dgm:cxn modelId="{EDC6171F-E6D5-494F-8EF0-B9817A27E7DE}" type="presParOf" srcId="{BCA85927-2E9C-4C06-A58F-494E0530DB66}" destId="{9147197B-B3A6-4332-857E-D4609B0AC9A1}" srcOrd="3" destOrd="0" presId="urn:microsoft.com/office/officeart/2008/layout/LinedList"/>
    <dgm:cxn modelId="{7A01659C-6E87-4D81-A305-91DF67A0DCDE}" type="presParOf" srcId="{BCA85927-2E9C-4C06-A58F-494E0530DB66}" destId="{A74B74EF-DE35-46B3-884E-37AF2E887E5E}" srcOrd="4" destOrd="0" presId="urn:microsoft.com/office/officeart/2008/layout/LinedList"/>
    <dgm:cxn modelId="{8DF70B92-54AB-4224-8AD7-7A6B19918CED}" type="presParOf" srcId="{A74B74EF-DE35-46B3-884E-37AF2E887E5E}" destId="{6E213EED-3378-4401-BDBD-6E3E07EEB201}" srcOrd="0" destOrd="0" presId="urn:microsoft.com/office/officeart/2008/layout/LinedList"/>
    <dgm:cxn modelId="{6A94CA61-C8C1-4316-9601-0F3CADC5D298}" type="presParOf" srcId="{A74B74EF-DE35-46B3-884E-37AF2E887E5E}" destId="{E6455781-C643-4430-9E26-A92153D20856}" srcOrd="1" destOrd="0" presId="urn:microsoft.com/office/officeart/2008/layout/LinedList"/>
    <dgm:cxn modelId="{8D9874DF-5E92-46C1-8471-518472F84E41}" type="presParOf" srcId="{A74B74EF-DE35-46B3-884E-37AF2E887E5E}" destId="{CD6C2D2A-14D9-4775-8E87-10E79115DFEB}" srcOrd="2" destOrd="0" presId="urn:microsoft.com/office/officeart/2008/layout/LinedList"/>
    <dgm:cxn modelId="{06154063-0B9F-41FF-8011-B227D4EE4C45}" type="presParOf" srcId="{BCA85927-2E9C-4C06-A58F-494E0530DB66}" destId="{4711990D-584D-4819-879D-7195E1D2FAF7}" srcOrd="5" destOrd="0" presId="urn:microsoft.com/office/officeart/2008/layout/LinedList"/>
    <dgm:cxn modelId="{E9FFF7C9-9092-4AA5-A7B1-156714B000F1}" type="presParOf" srcId="{BCA85927-2E9C-4C06-A58F-494E0530DB66}" destId="{93C0970D-268F-4C0C-A548-0CD4056409AD}" srcOrd="6" destOrd="0" presId="urn:microsoft.com/office/officeart/2008/layout/LinedList"/>
    <dgm:cxn modelId="{01C1C53F-345F-43F8-8F14-16AF359EB0FB}" type="presParOf" srcId="{BCA85927-2E9C-4C06-A58F-494E0530DB66}" destId="{9F26F8A9-0D1F-4313-B4F1-082BAEB6F415}" srcOrd="7" destOrd="0" presId="urn:microsoft.com/office/officeart/2008/layout/LinedList"/>
    <dgm:cxn modelId="{7977C6A1-E8CB-417A-AD94-DBB6029D1D50}" type="presParOf" srcId="{9F26F8A9-0D1F-4313-B4F1-082BAEB6F415}" destId="{880E54CA-12CF-4A80-BB22-5E7CFA09993B}" srcOrd="0" destOrd="0" presId="urn:microsoft.com/office/officeart/2008/layout/LinedList"/>
    <dgm:cxn modelId="{20B2E906-32C5-4DF2-8993-59151A147D27}" type="presParOf" srcId="{9F26F8A9-0D1F-4313-B4F1-082BAEB6F415}" destId="{F816963B-8A55-432E-AD4B-97F711DA2736}" srcOrd="1" destOrd="0" presId="urn:microsoft.com/office/officeart/2008/layout/LinedList"/>
    <dgm:cxn modelId="{C1971BDB-70DC-4BD4-9CA8-0C794AB62200}" type="presParOf" srcId="{9F26F8A9-0D1F-4313-B4F1-082BAEB6F415}" destId="{7A3F9ADF-DC46-4D89-B1EC-70AA8B96ABDE}" srcOrd="2" destOrd="0" presId="urn:microsoft.com/office/officeart/2008/layout/LinedList"/>
    <dgm:cxn modelId="{03129560-5857-4136-805A-1C4676E58A88}" type="presParOf" srcId="{BCA85927-2E9C-4C06-A58F-494E0530DB66}" destId="{9C8BF980-9F94-4D7D-A22C-4C1FB30202E5}" srcOrd="8" destOrd="0" presId="urn:microsoft.com/office/officeart/2008/layout/LinedList"/>
    <dgm:cxn modelId="{55141EF2-D6E1-4652-9989-A14F742EEB78}" type="presParOf" srcId="{BCA85927-2E9C-4C06-A58F-494E0530DB66}" destId="{A4B402AB-C449-49BF-82F2-76DCBFBC4125}" srcOrd="9" destOrd="0" presId="urn:microsoft.com/office/officeart/2008/layout/LinedList"/>
    <dgm:cxn modelId="{43D28C0D-57E5-432A-AAED-DF481DF8D87F}" type="presParOf" srcId="{2EAF4204-65E4-44DE-BCFE-CE3BDC5B2E3A}" destId="{FC12B288-16BD-48FF-836D-F5590EC347A6}" srcOrd="4" destOrd="0" presId="urn:microsoft.com/office/officeart/2008/layout/LinedList"/>
    <dgm:cxn modelId="{79DC0A1A-FF27-478F-B973-6A180157F284}" type="presParOf" srcId="{2EAF4204-65E4-44DE-BCFE-CE3BDC5B2E3A}" destId="{D4CE5B1F-623A-45C4-9D2F-F1D01D370039}" srcOrd="5" destOrd="0" presId="urn:microsoft.com/office/officeart/2008/layout/LinedList"/>
    <dgm:cxn modelId="{0689BEBD-F77F-4390-8215-C937CC7CB281}" type="presParOf" srcId="{D4CE5B1F-623A-45C4-9D2F-F1D01D370039}" destId="{9EA5A7D7-E063-49D8-B980-88205549A4BA}" srcOrd="0" destOrd="0" presId="urn:microsoft.com/office/officeart/2008/layout/LinedList"/>
    <dgm:cxn modelId="{F49FE5C7-6879-4093-A746-B58F3526B4F9}" type="presParOf" srcId="{D4CE5B1F-623A-45C4-9D2F-F1D01D370039}" destId="{2D39297B-0AA3-4944-9CDF-B014EE1D5152}" srcOrd="1" destOrd="0" presId="urn:microsoft.com/office/officeart/2008/layout/LinedList"/>
    <dgm:cxn modelId="{2794A7EF-C449-439D-94A0-C11BB69B0084}" type="presParOf" srcId="{2D39297B-0AA3-4944-9CDF-B014EE1D5152}" destId="{533E0A00-C3C6-4FC4-992A-132F09770939}" srcOrd="0" destOrd="0" presId="urn:microsoft.com/office/officeart/2008/layout/LinedList"/>
    <dgm:cxn modelId="{8827848A-DE8E-4C05-8EA8-056A82B6B785}" type="presParOf" srcId="{2D39297B-0AA3-4944-9CDF-B014EE1D5152}" destId="{AAC1626E-3C44-45FD-9CB1-124D83002022}" srcOrd="1" destOrd="0" presId="urn:microsoft.com/office/officeart/2008/layout/LinedList"/>
    <dgm:cxn modelId="{23F850CC-1D4A-42CB-AC32-B8349EE609A7}" type="presParOf" srcId="{AAC1626E-3C44-45FD-9CB1-124D83002022}" destId="{805081CF-FFDA-44BD-B6A7-77BB1219B41B}" srcOrd="0" destOrd="0" presId="urn:microsoft.com/office/officeart/2008/layout/LinedList"/>
    <dgm:cxn modelId="{86C221EC-040D-4E65-B452-1570620AA3B2}" type="presParOf" srcId="{AAC1626E-3C44-45FD-9CB1-124D83002022}" destId="{C1DE0303-33A7-4829-8293-2E8A55BBE935}" srcOrd="1" destOrd="0" presId="urn:microsoft.com/office/officeart/2008/layout/LinedList"/>
    <dgm:cxn modelId="{27560744-A195-49AE-89F8-68E9BC4EB42D}" type="presParOf" srcId="{AAC1626E-3C44-45FD-9CB1-124D83002022}" destId="{A6A3D69F-F2EC-472D-A79B-B10699C9C572}" srcOrd="2" destOrd="0" presId="urn:microsoft.com/office/officeart/2008/layout/LinedList"/>
    <dgm:cxn modelId="{C2607393-4B6E-4794-BDF8-7F4F019B0371}" type="presParOf" srcId="{2D39297B-0AA3-4944-9CDF-B014EE1D5152}" destId="{DEA821BA-6973-4D32-A897-D2C64E340E66}" srcOrd="2" destOrd="0" presId="urn:microsoft.com/office/officeart/2008/layout/LinedList"/>
    <dgm:cxn modelId="{C8340F5E-C5D3-47BB-9718-D1317943777A}" type="presParOf" srcId="{2D39297B-0AA3-4944-9CDF-B014EE1D5152}" destId="{B5D78264-00E7-4540-B906-EFE748986343}" srcOrd="3" destOrd="0" presId="urn:microsoft.com/office/officeart/2008/layout/LinedList"/>
    <dgm:cxn modelId="{4EC76659-C9D3-4C12-80DE-CDE777DAFE83}" type="presParOf" srcId="{2D39297B-0AA3-4944-9CDF-B014EE1D5152}" destId="{5C35B64A-6542-427B-A9D2-00279E2622AD}" srcOrd="4" destOrd="0" presId="urn:microsoft.com/office/officeart/2008/layout/LinedList"/>
    <dgm:cxn modelId="{15D310C8-24F2-4518-8276-C31D61F5C628}" type="presParOf" srcId="{5C35B64A-6542-427B-A9D2-00279E2622AD}" destId="{E06B5707-315C-4E8F-BC80-45CE2F9BB83F}" srcOrd="0" destOrd="0" presId="urn:microsoft.com/office/officeart/2008/layout/LinedList"/>
    <dgm:cxn modelId="{EE684B6B-22EC-47D2-9152-A638FA390982}" type="presParOf" srcId="{5C35B64A-6542-427B-A9D2-00279E2622AD}" destId="{BA2BAE7B-56E6-4EA8-BDB4-424D301E7BB7}" srcOrd="1" destOrd="0" presId="urn:microsoft.com/office/officeart/2008/layout/LinedList"/>
    <dgm:cxn modelId="{A5392028-3619-429B-9E4F-EB6C644F64FF}" type="presParOf" srcId="{5C35B64A-6542-427B-A9D2-00279E2622AD}" destId="{22148BA8-1BC0-43CF-9C32-4E7A4F62DD5A}" srcOrd="2" destOrd="0" presId="urn:microsoft.com/office/officeart/2008/layout/LinedList"/>
    <dgm:cxn modelId="{0EA9F1FF-E3B6-415F-9DC9-C670330915EE}" type="presParOf" srcId="{2D39297B-0AA3-4944-9CDF-B014EE1D5152}" destId="{49D3CAA1-6024-4888-AFCA-8B92737C4E16}" srcOrd="5" destOrd="0" presId="urn:microsoft.com/office/officeart/2008/layout/LinedList"/>
    <dgm:cxn modelId="{02F63C76-35D9-40A8-A31A-2C6E47F9CD02}" type="presParOf" srcId="{2D39297B-0AA3-4944-9CDF-B014EE1D5152}" destId="{F707830E-8890-45C3-B26F-EA941403C8FE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650D01-CA57-4D62-A5D4-4178042E43D4}" type="doc">
      <dgm:prSet loTypeId="urn:microsoft.com/office/officeart/2005/8/layout/radial5" loCatId="cycle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1CB6321B-3E13-40C4-9B38-88CCE1969BFB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中節</a:t>
          </a:r>
          <a:endParaRPr lang="zh-TW" altLang="en-US" sz="3600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458498CB-D516-44F8-83CB-7F7C42DD625B}" type="par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1C7443E9-0D0A-44BE-BC4C-480C2323A11B}" type="sibTrans" cxnId="{5E367824-A1E4-439D-85B5-D45C7CB3EC0A}">
      <dgm:prSet/>
      <dgm:spPr/>
      <dgm:t>
        <a:bodyPr/>
        <a:lstStyle/>
        <a:p>
          <a:endParaRPr lang="zh-TW" altLang="en-US"/>
        </a:p>
      </dgm:t>
    </dgm:pt>
    <dgm:pt modelId="{D1ED3445-D728-47AB-9118-5B78C21BA93D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D511C75-4503-4044-BFF3-AA4681EAA2F6}" type="par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D25ACBBC-B1F9-4AAC-A61D-94E1194D3605}" type="sibTrans" cxnId="{AA4D0B6E-D2E0-4B2C-AF62-8924F875B6D0}">
      <dgm:prSet/>
      <dgm:spPr/>
      <dgm:t>
        <a:bodyPr/>
        <a:lstStyle/>
        <a:p>
          <a:endParaRPr lang="zh-TW" altLang="en-US"/>
        </a:p>
      </dgm:t>
    </dgm:pt>
    <dgm:pt modelId="{9194A942-1DA1-4C70-91E0-386DB0279F97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9892B89A-6E5B-486A-9981-15AC95154B1C}" type="par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B4DD086C-F28A-45DD-9176-5E59CAE15207}" type="sibTrans" cxnId="{8873E604-669A-491D-A395-DC43B2C44FC5}">
      <dgm:prSet/>
      <dgm:spPr/>
      <dgm:t>
        <a:bodyPr/>
        <a:lstStyle/>
        <a:p>
          <a:endParaRPr lang="zh-TW" altLang="en-US"/>
        </a:p>
      </dgm:t>
    </dgm:pt>
    <dgm:pt modelId="{2146FD12-D6AC-4339-ACF2-D78631BC7058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0B8B22D2-3CB8-45A4-9745-2FC3D3C291E5}" type="par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652B076D-136E-4411-AA1C-598596D3D257}" type="sibTrans" cxnId="{A1CEF803-4C64-4C72-BB9F-90EF41DE8B10}">
      <dgm:prSet/>
      <dgm:spPr/>
      <dgm:t>
        <a:bodyPr/>
        <a:lstStyle/>
        <a:p>
          <a:endParaRPr lang="zh-TW" altLang="en-US"/>
        </a:p>
      </dgm:t>
    </dgm:pt>
    <dgm:pt modelId="{848F4DE3-050B-4EA8-BDF8-3D753EEC8721}">
      <dgm:prSet phldrT="[文字]" custT="1"/>
      <dgm:spPr/>
      <dgm:t>
        <a:bodyPr/>
        <a:lstStyle/>
        <a:p>
          <a:r>
            <a:rPr lang="zh-TW" altLang="en-US" sz="36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3600" dirty="0">
            <a:latin typeface="標楷體" pitchFamily="65" charset="-120"/>
            <a:ea typeface="標楷體" pitchFamily="65" charset="-120"/>
          </a:endParaRPr>
        </a:p>
      </dgm:t>
    </dgm:pt>
    <dgm:pt modelId="{CC3AE327-46DD-4E98-B1D4-94FA010D91DE}" type="par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E7324E65-C2B8-4FF7-918F-25CDF862281D}" type="sibTrans" cxnId="{2B8936D7-3DED-42BE-95AD-1AA088C0D568}">
      <dgm:prSet/>
      <dgm:spPr/>
      <dgm:t>
        <a:bodyPr/>
        <a:lstStyle/>
        <a:p>
          <a:endParaRPr lang="zh-TW" altLang="en-US"/>
        </a:p>
      </dgm:t>
    </dgm:pt>
    <dgm:pt modelId="{16193F3E-3A3A-4BBD-B8D8-233F4D79DD5F}" type="pres">
      <dgm:prSet presAssocID="{B8650D01-CA57-4D62-A5D4-4178042E43D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DD80DB3-70E2-4FA6-8BF0-1DB535AED180}" type="pres">
      <dgm:prSet presAssocID="{1CB6321B-3E13-40C4-9B38-88CCE1969BFB}" presName="centerShape" presStyleLbl="node0" presStyleIdx="0" presStyleCnt="1" custScaleX="121592"/>
      <dgm:spPr/>
      <dgm:t>
        <a:bodyPr/>
        <a:lstStyle/>
        <a:p>
          <a:endParaRPr lang="zh-TW" altLang="en-US"/>
        </a:p>
      </dgm:t>
    </dgm:pt>
    <dgm:pt modelId="{B28C96C8-0D6D-4DBB-ADDE-56C7A3BEBBAB}" type="pres">
      <dgm:prSet presAssocID="{9D511C75-4503-4044-BFF3-AA4681EAA2F6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DE75BB7-6FA7-4DAA-93FD-EA5D63235EE7}" type="pres">
      <dgm:prSet presAssocID="{9D511C75-4503-4044-BFF3-AA4681EAA2F6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AD332489-8887-42F4-A285-45FD832088BC}" type="pres">
      <dgm:prSet presAssocID="{D1ED3445-D728-47AB-9118-5B78C21BA93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A6225D4-D571-4036-8029-D6434117E124}" type="pres">
      <dgm:prSet presAssocID="{9892B89A-6E5B-486A-9981-15AC95154B1C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69586BFE-0EE1-4B14-8A1E-E87E93C6F296}" type="pres">
      <dgm:prSet presAssocID="{9892B89A-6E5B-486A-9981-15AC95154B1C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EDD2B059-19DE-460E-A89D-19337FD51695}" type="pres">
      <dgm:prSet presAssocID="{9194A942-1DA1-4C70-91E0-386DB0279F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AFF670A-EB2B-4F97-841D-9AB250EC3886}" type="pres">
      <dgm:prSet presAssocID="{0B8B22D2-3CB8-45A4-9745-2FC3D3C291E5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3202FBD5-6277-4317-87A5-B0A2D3EE74FD}" type="pres">
      <dgm:prSet presAssocID="{0B8B22D2-3CB8-45A4-9745-2FC3D3C291E5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B7988660-7C6F-470C-80FC-EEA49C64D2B1}" type="pres">
      <dgm:prSet presAssocID="{2146FD12-D6AC-4339-ACF2-D78631BC705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A8A225-3326-47A6-AC52-598933A592B0}" type="pres">
      <dgm:prSet presAssocID="{CC3AE327-46DD-4E98-B1D4-94FA010D91DE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C058E217-B902-427D-8AC3-9C5DDDC94C86}" type="pres">
      <dgm:prSet presAssocID="{CC3AE327-46DD-4E98-B1D4-94FA010D91DE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519CCDA2-E6AB-4BDE-8C66-AF5943044FA6}" type="pres">
      <dgm:prSet presAssocID="{848F4DE3-050B-4EA8-BDF8-3D753EEC8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807314F-DAC1-4E17-901C-9F1EA048DF3E}" type="presOf" srcId="{CC3AE327-46DD-4E98-B1D4-94FA010D91DE}" destId="{A8A8A225-3326-47A6-AC52-598933A592B0}" srcOrd="0" destOrd="0" presId="urn:microsoft.com/office/officeart/2005/8/layout/radial5"/>
    <dgm:cxn modelId="{F57E94D5-CA14-4E2B-B0FB-CC867856B1AC}" type="presOf" srcId="{9194A942-1DA1-4C70-91E0-386DB0279F97}" destId="{EDD2B059-19DE-460E-A89D-19337FD51695}" srcOrd="0" destOrd="0" presId="urn:microsoft.com/office/officeart/2005/8/layout/radial5"/>
    <dgm:cxn modelId="{2B8936D7-3DED-42BE-95AD-1AA088C0D568}" srcId="{1CB6321B-3E13-40C4-9B38-88CCE1969BFB}" destId="{848F4DE3-050B-4EA8-BDF8-3D753EEC8721}" srcOrd="3" destOrd="0" parTransId="{CC3AE327-46DD-4E98-B1D4-94FA010D91DE}" sibTransId="{E7324E65-C2B8-4FF7-918F-25CDF862281D}"/>
    <dgm:cxn modelId="{2ED2EBB7-131C-4F7D-A191-CF08644A8C89}" type="presOf" srcId="{9892B89A-6E5B-486A-9981-15AC95154B1C}" destId="{4A6225D4-D571-4036-8029-D6434117E124}" srcOrd="0" destOrd="0" presId="urn:microsoft.com/office/officeart/2005/8/layout/radial5"/>
    <dgm:cxn modelId="{E9B95D7B-06BD-4C6D-B844-F4A24E5DAEE6}" type="presOf" srcId="{B8650D01-CA57-4D62-A5D4-4178042E43D4}" destId="{16193F3E-3A3A-4BBD-B8D8-233F4D79DD5F}" srcOrd="0" destOrd="0" presId="urn:microsoft.com/office/officeart/2005/8/layout/radial5"/>
    <dgm:cxn modelId="{313F4FE6-D347-4668-8729-F2608C884404}" type="presOf" srcId="{9D511C75-4503-4044-BFF3-AA4681EAA2F6}" destId="{1DE75BB7-6FA7-4DAA-93FD-EA5D63235EE7}" srcOrd="1" destOrd="0" presId="urn:microsoft.com/office/officeart/2005/8/layout/radial5"/>
    <dgm:cxn modelId="{207D139E-73A5-4B18-91C1-48DFFB3A9952}" type="presOf" srcId="{D1ED3445-D728-47AB-9118-5B78C21BA93D}" destId="{AD332489-8887-42F4-A285-45FD832088BC}" srcOrd="0" destOrd="0" presId="urn:microsoft.com/office/officeart/2005/8/layout/radial5"/>
    <dgm:cxn modelId="{D7BB03B5-FE9E-465A-88FF-39A96356F56B}" type="presOf" srcId="{1CB6321B-3E13-40C4-9B38-88CCE1969BFB}" destId="{6DD80DB3-70E2-4FA6-8BF0-1DB535AED180}" srcOrd="0" destOrd="0" presId="urn:microsoft.com/office/officeart/2005/8/layout/radial5"/>
    <dgm:cxn modelId="{F35250CE-81E1-4CEA-BF6D-F4DF6C4D7BCE}" type="presOf" srcId="{9D511C75-4503-4044-BFF3-AA4681EAA2F6}" destId="{B28C96C8-0D6D-4DBB-ADDE-56C7A3BEBBAB}" srcOrd="0" destOrd="0" presId="urn:microsoft.com/office/officeart/2005/8/layout/radial5"/>
    <dgm:cxn modelId="{60CEF5F0-8D80-4499-9511-067E0D4EB3E4}" type="presOf" srcId="{2146FD12-D6AC-4339-ACF2-D78631BC7058}" destId="{B7988660-7C6F-470C-80FC-EEA49C64D2B1}" srcOrd="0" destOrd="0" presId="urn:microsoft.com/office/officeart/2005/8/layout/radial5"/>
    <dgm:cxn modelId="{6E56F3BA-EDC9-4B63-95AD-EB7F80B82F17}" type="presOf" srcId="{CC3AE327-46DD-4E98-B1D4-94FA010D91DE}" destId="{C058E217-B902-427D-8AC3-9C5DDDC94C86}" srcOrd="1" destOrd="0" presId="urn:microsoft.com/office/officeart/2005/8/layout/radial5"/>
    <dgm:cxn modelId="{98E0C762-D826-4F97-815B-78AB1237E792}" type="presOf" srcId="{0B8B22D2-3CB8-45A4-9745-2FC3D3C291E5}" destId="{3202FBD5-6277-4317-87A5-B0A2D3EE74FD}" srcOrd="1" destOrd="0" presId="urn:microsoft.com/office/officeart/2005/8/layout/radial5"/>
    <dgm:cxn modelId="{AA4D0B6E-D2E0-4B2C-AF62-8924F875B6D0}" srcId="{1CB6321B-3E13-40C4-9B38-88CCE1969BFB}" destId="{D1ED3445-D728-47AB-9118-5B78C21BA93D}" srcOrd="0" destOrd="0" parTransId="{9D511C75-4503-4044-BFF3-AA4681EAA2F6}" sibTransId="{D25ACBBC-B1F9-4AAC-A61D-94E1194D3605}"/>
    <dgm:cxn modelId="{BC133D1B-BFDA-4F80-840D-27172120FE89}" type="presOf" srcId="{9892B89A-6E5B-486A-9981-15AC95154B1C}" destId="{69586BFE-0EE1-4B14-8A1E-E87E93C6F296}" srcOrd="1" destOrd="0" presId="urn:microsoft.com/office/officeart/2005/8/layout/radial5"/>
    <dgm:cxn modelId="{F17F96F7-0D51-410D-9C54-4D789F8F5A62}" type="presOf" srcId="{848F4DE3-050B-4EA8-BDF8-3D753EEC8721}" destId="{519CCDA2-E6AB-4BDE-8C66-AF5943044FA6}" srcOrd="0" destOrd="0" presId="urn:microsoft.com/office/officeart/2005/8/layout/radial5"/>
    <dgm:cxn modelId="{A1CEF803-4C64-4C72-BB9F-90EF41DE8B10}" srcId="{1CB6321B-3E13-40C4-9B38-88CCE1969BFB}" destId="{2146FD12-D6AC-4339-ACF2-D78631BC7058}" srcOrd="2" destOrd="0" parTransId="{0B8B22D2-3CB8-45A4-9745-2FC3D3C291E5}" sibTransId="{652B076D-136E-4411-AA1C-598596D3D257}"/>
    <dgm:cxn modelId="{8873E604-669A-491D-A395-DC43B2C44FC5}" srcId="{1CB6321B-3E13-40C4-9B38-88CCE1969BFB}" destId="{9194A942-1DA1-4C70-91E0-386DB0279F97}" srcOrd="1" destOrd="0" parTransId="{9892B89A-6E5B-486A-9981-15AC95154B1C}" sibTransId="{B4DD086C-F28A-45DD-9176-5E59CAE15207}"/>
    <dgm:cxn modelId="{5E367824-A1E4-439D-85B5-D45C7CB3EC0A}" srcId="{B8650D01-CA57-4D62-A5D4-4178042E43D4}" destId="{1CB6321B-3E13-40C4-9B38-88CCE1969BFB}" srcOrd="0" destOrd="0" parTransId="{458498CB-D516-44F8-83CB-7F7C42DD625B}" sibTransId="{1C7443E9-0D0A-44BE-BC4C-480C2323A11B}"/>
    <dgm:cxn modelId="{6CAD5CB5-F406-4CAE-AB85-A083A1AE286E}" type="presOf" srcId="{0B8B22D2-3CB8-45A4-9745-2FC3D3C291E5}" destId="{CAFF670A-EB2B-4F97-841D-9AB250EC3886}" srcOrd="0" destOrd="0" presId="urn:microsoft.com/office/officeart/2005/8/layout/radial5"/>
    <dgm:cxn modelId="{B2B03C91-7E5C-46E1-8470-9634CF441800}" type="presParOf" srcId="{16193F3E-3A3A-4BBD-B8D8-233F4D79DD5F}" destId="{6DD80DB3-70E2-4FA6-8BF0-1DB535AED180}" srcOrd="0" destOrd="0" presId="urn:microsoft.com/office/officeart/2005/8/layout/radial5"/>
    <dgm:cxn modelId="{6C8F72D4-0019-4030-9D5C-37022D7B43B8}" type="presParOf" srcId="{16193F3E-3A3A-4BBD-B8D8-233F4D79DD5F}" destId="{B28C96C8-0D6D-4DBB-ADDE-56C7A3BEBBAB}" srcOrd="1" destOrd="0" presId="urn:microsoft.com/office/officeart/2005/8/layout/radial5"/>
    <dgm:cxn modelId="{19A2FFC4-0F14-4777-9095-6BDD7E39A04F}" type="presParOf" srcId="{B28C96C8-0D6D-4DBB-ADDE-56C7A3BEBBAB}" destId="{1DE75BB7-6FA7-4DAA-93FD-EA5D63235EE7}" srcOrd="0" destOrd="0" presId="urn:microsoft.com/office/officeart/2005/8/layout/radial5"/>
    <dgm:cxn modelId="{B44F6DA9-DA3D-4FD7-9465-FCD904B8D315}" type="presParOf" srcId="{16193F3E-3A3A-4BBD-B8D8-233F4D79DD5F}" destId="{AD332489-8887-42F4-A285-45FD832088BC}" srcOrd="2" destOrd="0" presId="urn:microsoft.com/office/officeart/2005/8/layout/radial5"/>
    <dgm:cxn modelId="{B1764A5A-8449-4AEA-83A8-A06A1705857F}" type="presParOf" srcId="{16193F3E-3A3A-4BBD-B8D8-233F4D79DD5F}" destId="{4A6225D4-D571-4036-8029-D6434117E124}" srcOrd="3" destOrd="0" presId="urn:microsoft.com/office/officeart/2005/8/layout/radial5"/>
    <dgm:cxn modelId="{8EC58A49-081F-492C-9021-B3978E93E1A4}" type="presParOf" srcId="{4A6225D4-D571-4036-8029-D6434117E124}" destId="{69586BFE-0EE1-4B14-8A1E-E87E93C6F296}" srcOrd="0" destOrd="0" presId="urn:microsoft.com/office/officeart/2005/8/layout/radial5"/>
    <dgm:cxn modelId="{5B738FC6-0517-4042-B340-BD0CD17A8B42}" type="presParOf" srcId="{16193F3E-3A3A-4BBD-B8D8-233F4D79DD5F}" destId="{EDD2B059-19DE-460E-A89D-19337FD51695}" srcOrd="4" destOrd="0" presId="urn:microsoft.com/office/officeart/2005/8/layout/radial5"/>
    <dgm:cxn modelId="{048DEA43-6663-400E-8911-86AFEC03DB9C}" type="presParOf" srcId="{16193F3E-3A3A-4BBD-B8D8-233F4D79DD5F}" destId="{CAFF670A-EB2B-4F97-841D-9AB250EC3886}" srcOrd="5" destOrd="0" presId="urn:microsoft.com/office/officeart/2005/8/layout/radial5"/>
    <dgm:cxn modelId="{CBE59D8E-9CAB-4DFC-AB1E-0A836D079FBD}" type="presParOf" srcId="{CAFF670A-EB2B-4F97-841D-9AB250EC3886}" destId="{3202FBD5-6277-4317-87A5-B0A2D3EE74FD}" srcOrd="0" destOrd="0" presId="urn:microsoft.com/office/officeart/2005/8/layout/radial5"/>
    <dgm:cxn modelId="{F58DD725-0B45-4A0E-A5FE-D5E4E62E4F04}" type="presParOf" srcId="{16193F3E-3A3A-4BBD-B8D8-233F4D79DD5F}" destId="{B7988660-7C6F-470C-80FC-EEA49C64D2B1}" srcOrd="6" destOrd="0" presId="urn:microsoft.com/office/officeart/2005/8/layout/radial5"/>
    <dgm:cxn modelId="{A4BBF70F-F6F5-4C20-9960-A1173722C6DB}" type="presParOf" srcId="{16193F3E-3A3A-4BBD-B8D8-233F4D79DD5F}" destId="{A8A8A225-3326-47A6-AC52-598933A592B0}" srcOrd="7" destOrd="0" presId="urn:microsoft.com/office/officeart/2005/8/layout/radial5"/>
    <dgm:cxn modelId="{3C47E741-0BE2-4A9C-A2C3-8050956584B8}" type="presParOf" srcId="{A8A8A225-3326-47A6-AC52-598933A592B0}" destId="{C058E217-B902-427D-8AC3-9C5DDDC94C86}" srcOrd="0" destOrd="0" presId="urn:microsoft.com/office/officeart/2005/8/layout/radial5"/>
    <dgm:cxn modelId="{3EECFDC1-D0B4-4544-8F60-505B7C4CED26}" type="presParOf" srcId="{16193F3E-3A3A-4BBD-B8D8-233F4D79DD5F}" destId="{519CCDA2-E6AB-4BDE-8C66-AF5943044FA6}" srcOrd="8" destOrd="0" presId="urn:microsoft.com/office/officeart/2005/8/layout/radial5"/>
  </dgm:cxnLst>
  <dgm:bg>
    <a:solidFill>
      <a:schemeClr val="accent2">
        <a:lumMod val="20000"/>
        <a:lumOff val="8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ACEDB01-23E0-4D93-B655-423A345FB584}" type="doc">
      <dgm:prSet loTypeId="urn:microsoft.com/office/officeart/2005/8/layout/radial6" loCatId="cycle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044DCA80-DF00-44E7-8B58-271CF3B442A6}">
      <dgm:prSet phldrT="[文字]"/>
      <dgm:spPr/>
      <dgm:t>
        <a:bodyPr/>
        <a:lstStyle/>
        <a:p>
          <a:r>
            <a:rPr lang="zh-TW" altLang="en-US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未發</a:t>
          </a:r>
          <a:endParaRPr lang="zh-TW" altLang="en-US" dirty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</dgm:t>
    </dgm:pt>
    <dgm:pt modelId="{685CF5DF-9D80-4995-B05D-043283BFC79F}" type="par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D6C52848-FC9A-47EB-8854-B36399FC133E}" type="sibTrans" cxnId="{AD9FF225-D740-43D1-8861-5CA0818A7FAE}">
      <dgm:prSet/>
      <dgm:spPr/>
      <dgm:t>
        <a:bodyPr/>
        <a:lstStyle/>
        <a:p>
          <a:endParaRPr lang="zh-TW" altLang="en-US"/>
        </a:p>
      </dgm:t>
    </dgm:pt>
    <dgm:pt modelId="{3FF882DF-2A4B-421F-BA90-C0AB7CC0ADC9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喜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72FC5D6D-F5A7-4EF6-8442-4E9F7DB42A14}" type="par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D6702B39-C6CB-4D86-984E-C0B9189D9119}" type="sibTrans" cxnId="{05650AD7-1BFF-4950-BD80-C9DCF3361C54}">
      <dgm:prSet/>
      <dgm:spPr/>
      <dgm:t>
        <a:bodyPr/>
        <a:lstStyle/>
        <a:p>
          <a:endParaRPr lang="zh-TW" altLang="en-US"/>
        </a:p>
      </dgm:t>
    </dgm:pt>
    <dgm:pt modelId="{2F475663-2134-4425-9382-648FDB570997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怒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93E9D22D-5AB9-4F06-87C9-C59B0CC5A0BA}" type="par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125741C6-C1E3-4E86-87D6-4591EB77365E}" type="sibTrans" cxnId="{5D584B61-7DC2-4185-8448-5DACBC1B41D8}">
      <dgm:prSet/>
      <dgm:spPr/>
      <dgm:t>
        <a:bodyPr/>
        <a:lstStyle/>
        <a:p>
          <a:endParaRPr lang="zh-TW" altLang="en-US"/>
        </a:p>
      </dgm:t>
    </dgm:pt>
    <dgm:pt modelId="{D9300761-4172-4E6A-9768-4EE765857A50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哀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A00797B3-03D5-459B-956D-E6C8F638D442}" type="par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91FAA9DA-F0C1-46BD-A7A3-D5700EA39413}" type="sibTrans" cxnId="{822BDAEC-1990-4DE3-BE6F-AFE3F58D5C64}">
      <dgm:prSet/>
      <dgm:spPr/>
      <dgm:t>
        <a:bodyPr/>
        <a:lstStyle/>
        <a:p>
          <a:endParaRPr lang="zh-TW" altLang="en-US"/>
        </a:p>
      </dgm:t>
    </dgm:pt>
    <dgm:pt modelId="{CA3009E5-6033-4906-AE6F-2C1CA3BDBC91}">
      <dgm:prSet phldrT="[文字]"/>
      <dgm:spPr/>
      <dgm:t>
        <a:bodyPr/>
        <a:lstStyle/>
        <a:p>
          <a:r>
            <a:rPr lang="zh-TW" altLang="en-US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dirty="0">
            <a:latin typeface="標楷體" pitchFamily="65" charset="-120"/>
            <a:ea typeface="標楷體" pitchFamily="65" charset="-120"/>
          </a:endParaRPr>
        </a:p>
      </dgm:t>
    </dgm:pt>
    <dgm:pt modelId="{14CDF030-7A9B-494B-8D0B-D4BC56EB75C4}" type="par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699DB1AB-9748-41C0-A1CD-07C9593DD3E4}" type="sibTrans" cxnId="{35770ADA-5716-4140-9586-BA6FDDD7C796}">
      <dgm:prSet/>
      <dgm:spPr/>
      <dgm:t>
        <a:bodyPr/>
        <a:lstStyle/>
        <a:p>
          <a:endParaRPr lang="zh-TW" altLang="en-US"/>
        </a:p>
      </dgm:t>
    </dgm:pt>
    <dgm:pt modelId="{55C24D60-0702-4B1D-8065-8DBF4C099D48}" type="pres">
      <dgm:prSet presAssocID="{EACEDB01-23E0-4D93-B655-423A345FB584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906D79F-5157-4283-8A65-0F9858A3FBA6}" type="pres">
      <dgm:prSet presAssocID="{044DCA80-DF00-44E7-8B58-271CF3B442A6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94EB5F13-40CF-401A-9194-D68A3EE5D26F}" type="pres">
      <dgm:prSet presAssocID="{3FF882DF-2A4B-421F-BA90-C0AB7CC0ADC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4DE9995-B698-41F4-9E75-1AF44F46CA1A}" type="pres">
      <dgm:prSet presAssocID="{3FF882DF-2A4B-421F-BA90-C0AB7CC0ADC9}" presName="dummy" presStyleCnt="0"/>
      <dgm:spPr/>
      <dgm:t>
        <a:bodyPr/>
        <a:lstStyle/>
        <a:p>
          <a:endParaRPr lang="zh-TW" altLang="en-US"/>
        </a:p>
      </dgm:t>
    </dgm:pt>
    <dgm:pt modelId="{0D540B1C-3C45-4641-BFA5-99C4E87C9BF2}" type="pres">
      <dgm:prSet presAssocID="{D6702B39-C6CB-4D86-984E-C0B9189D911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FE8AB9C5-4870-4A8C-852C-549D53F9FB5B}" type="pres">
      <dgm:prSet presAssocID="{2F475663-2134-4425-9382-648FDB57099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C7EF70-8D09-4F2B-AF01-9CF1ED38B13C}" type="pres">
      <dgm:prSet presAssocID="{2F475663-2134-4425-9382-648FDB570997}" presName="dummy" presStyleCnt="0"/>
      <dgm:spPr/>
      <dgm:t>
        <a:bodyPr/>
        <a:lstStyle/>
        <a:p>
          <a:endParaRPr lang="zh-TW" altLang="en-US"/>
        </a:p>
      </dgm:t>
    </dgm:pt>
    <dgm:pt modelId="{81383F60-1741-45C1-970E-7E28D9C5831B}" type="pres">
      <dgm:prSet presAssocID="{125741C6-C1E3-4E86-87D6-4591EB77365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041878E3-6420-41A3-A71E-F6041347C530}" type="pres">
      <dgm:prSet presAssocID="{D9300761-4172-4E6A-9768-4EE765857A50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B3BB2AA-B228-4B75-913E-FB5069A8CE70}" type="pres">
      <dgm:prSet presAssocID="{D9300761-4172-4E6A-9768-4EE765857A50}" presName="dummy" presStyleCnt="0"/>
      <dgm:spPr/>
      <dgm:t>
        <a:bodyPr/>
        <a:lstStyle/>
        <a:p>
          <a:endParaRPr lang="zh-TW" altLang="en-US"/>
        </a:p>
      </dgm:t>
    </dgm:pt>
    <dgm:pt modelId="{B7877422-78A1-41FD-BF96-4D385DF7B3A4}" type="pres">
      <dgm:prSet presAssocID="{91FAA9DA-F0C1-46BD-A7A3-D5700EA39413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B9335D65-4559-4E29-BBB7-A7CE72EA969D}" type="pres">
      <dgm:prSet presAssocID="{CA3009E5-6033-4906-AE6F-2C1CA3BDBC9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4B20F4B-41A7-401E-9913-9CB18CA6B3AB}" type="pres">
      <dgm:prSet presAssocID="{CA3009E5-6033-4906-AE6F-2C1CA3BDBC91}" presName="dummy" presStyleCnt="0"/>
      <dgm:spPr/>
      <dgm:t>
        <a:bodyPr/>
        <a:lstStyle/>
        <a:p>
          <a:endParaRPr lang="zh-TW" altLang="en-US"/>
        </a:p>
      </dgm:t>
    </dgm:pt>
    <dgm:pt modelId="{3F7EE6F7-1653-44E4-A205-89FB1D79FF5B}" type="pres">
      <dgm:prSet presAssocID="{699DB1AB-9748-41C0-A1CD-07C9593DD3E4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AD9FF225-D740-43D1-8861-5CA0818A7FAE}" srcId="{EACEDB01-23E0-4D93-B655-423A345FB584}" destId="{044DCA80-DF00-44E7-8B58-271CF3B442A6}" srcOrd="0" destOrd="0" parTransId="{685CF5DF-9D80-4995-B05D-043283BFC79F}" sibTransId="{D6C52848-FC9A-47EB-8854-B36399FC133E}"/>
    <dgm:cxn modelId="{822BDAEC-1990-4DE3-BE6F-AFE3F58D5C64}" srcId="{044DCA80-DF00-44E7-8B58-271CF3B442A6}" destId="{D9300761-4172-4E6A-9768-4EE765857A50}" srcOrd="2" destOrd="0" parTransId="{A00797B3-03D5-459B-956D-E6C8F638D442}" sibTransId="{91FAA9DA-F0C1-46BD-A7A3-D5700EA39413}"/>
    <dgm:cxn modelId="{39CD5EFD-5374-4FD6-82D6-B475EE14CC6C}" type="presOf" srcId="{EACEDB01-23E0-4D93-B655-423A345FB584}" destId="{55C24D60-0702-4B1D-8065-8DBF4C099D48}" srcOrd="0" destOrd="0" presId="urn:microsoft.com/office/officeart/2005/8/layout/radial6"/>
    <dgm:cxn modelId="{DC47878B-F09B-474D-8799-79CAC5F632B9}" type="presOf" srcId="{125741C6-C1E3-4E86-87D6-4591EB77365E}" destId="{81383F60-1741-45C1-970E-7E28D9C5831B}" srcOrd="0" destOrd="0" presId="urn:microsoft.com/office/officeart/2005/8/layout/radial6"/>
    <dgm:cxn modelId="{19EBF0F8-D92B-4D39-AFEE-9B5B618DFFDE}" type="presOf" srcId="{D6702B39-C6CB-4D86-984E-C0B9189D9119}" destId="{0D540B1C-3C45-4641-BFA5-99C4E87C9BF2}" srcOrd="0" destOrd="0" presId="urn:microsoft.com/office/officeart/2005/8/layout/radial6"/>
    <dgm:cxn modelId="{5971E943-FCBD-4387-93BE-E8C74B19AA2F}" type="presOf" srcId="{CA3009E5-6033-4906-AE6F-2C1CA3BDBC91}" destId="{B9335D65-4559-4E29-BBB7-A7CE72EA969D}" srcOrd="0" destOrd="0" presId="urn:microsoft.com/office/officeart/2005/8/layout/radial6"/>
    <dgm:cxn modelId="{9A2CCEAC-AB98-4B28-8615-301EC4E0FE2B}" type="presOf" srcId="{044DCA80-DF00-44E7-8B58-271CF3B442A6}" destId="{8906D79F-5157-4283-8A65-0F9858A3FBA6}" srcOrd="0" destOrd="0" presId="urn:microsoft.com/office/officeart/2005/8/layout/radial6"/>
    <dgm:cxn modelId="{35770ADA-5716-4140-9586-BA6FDDD7C796}" srcId="{044DCA80-DF00-44E7-8B58-271CF3B442A6}" destId="{CA3009E5-6033-4906-AE6F-2C1CA3BDBC91}" srcOrd="3" destOrd="0" parTransId="{14CDF030-7A9B-494B-8D0B-D4BC56EB75C4}" sibTransId="{699DB1AB-9748-41C0-A1CD-07C9593DD3E4}"/>
    <dgm:cxn modelId="{80D654A7-B82D-4406-B9FF-FBF1AEA6CE8E}" type="presOf" srcId="{699DB1AB-9748-41C0-A1CD-07C9593DD3E4}" destId="{3F7EE6F7-1653-44E4-A205-89FB1D79FF5B}" srcOrd="0" destOrd="0" presId="urn:microsoft.com/office/officeart/2005/8/layout/radial6"/>
    <dgm:cxn modelId="{C0A82D3C-C532-45F0-AC14-4668E75039D6}" type="presOf" srcId="{2F475663-2134-4425-9382-648FDB570997}" destId="{FE8AB9C5-4870-4A8C-852C-549D53F9FB5B}" srcOrd="0" destOrd="0" presId="urn:microsoft.com/office/officeart/2005/8/layout/radial6"/>
    <dgm:cxn modelId="{5D584B61-7DC2-4185-8448-5DACBC1B41D8}" srcId="{044DCA80-DF00-44E7-8B58-271CF3B442A6}" destId="{2F475663-2134-4425-9382-648FDB570997}" srcOrd="1" destOrd="0" parTransId="{93E9D22D-5AB9-4F06-87C9-C59B0CC5A0BA}" sibTransId="{125741C6-C1E3-4E86-87D6-4591EB77365E}"/>
    <dgm:cxn modelId="{82BE032B-0715-4760-A21D-6E8B233748DE}" type="presOf" srcId="{D9300761-4172-4E6A-9768-4EE765857A50}" destId="{041878E3-6420-41A3-A71E-F6041347C530}" srcOrd="0" destOrd="0" presId="urn:microsoft.com/office/officeart/2005/8/layout/radial6"/>
    <dgm:cxn modelId="{0866E30E-D32C-41DA-BCA4-97207FCE4814}" type="presOf" srcId="{91FAA9DA-F0C1-46BD-A7A3-D5700EA39413}" destId="{B7877422-78A1-41FD-BF96-4D385DF7B3A4}" srcOrd="0" destOrd="0" presId="urn:microsoft.com/office/officeart/2005/8/layout/radial6"/>
    <dgm:cxn modelId="{A15E0C84-81AB-4A92-816D-79A11FEEBC34}" type="presOf" srcId="{3FF882DF-2A4B-421F-BA90-C0AB7CC0ADC9}" destId="{94EB5F13-40CF-401A-9194-D68A3EE5D26F}" srcOrd="0" destOrd="0" presId="urn:microsoft.com/office/officeart/2005/8/layout/radial6"/>
    <dgm:cxn modelId="{05650AD7-1BFF-4950-BD80-C9DCF3361C54}" srcId="{044DCA80-DF00-44E7-8B58-271CF3B442A6}" destId="{3FF882DF-2A4B-421F-BA90-C0AB7CC0ADC9}" srcOrd="0" destOrd="0" parTransId="{72FC5D6D-F5A7-4EF6-8442-4E9F7DB42A14}" sibTransId="{D6702B39-C6CB-4D86-984E-C0B9189D9119}"/>
    <dgm:cxn modelId="{46F70FB3-192A-49D4-8D9F-08251037412E}" type="presParOf" srcId="{55C24D60-0702-4B1D-8065-8DBF4C099D48}" destId="{8906D79F-5157-4283-8A65-0F9858A3FBA6}" srcOrd="0" destOrd="0" presId="urn:microsoft.com/office/officeart/2005/8/layout/radial6"/>
    <dgm:cxn modelId="{4AB299C1-7B27-4A43-97CF-EFCC685D8F95}" type="presParOf" srcId="{55C24D60-0702-4B1D-8065-8DBF4C099D48}" destId="{94EB5F13-40CF-401A-9194-D68A3EE5D26F}" srcOrd="1" destOrd="0" presId="urn:microsoft.com/office/officeart/2005/8/layout/radial6"/>
    <dgm:cxn modelId="{16089D04-0905-46C4-AF11-2D742D133676}" type="presParOf" srcId="{55C24D60-0702-4B1D-8065-8DBF4C099D48}" destId="{04DE9995-B698-41F4-9E75-1AF44F46CA1A}" srcOrd="2" destOrd="0" presId="urn:microsoft.com/office/officeart/2005/8/layout/radial6"/>
    <dgm:cxn modelId="{17AA051A-1AC6-44F9-B916-233D62B902BE}" type="presParOf" srcId="{55C24D60-0702-4B1D-8065-8DBF4C099D48}" destId="{0D540B1C-3C45-4641-BFA5-99C4E87C9BF2}" srcOrd="3" destOrd="0" presId="urn:microsoft.com/office/officeart/2005/8/layout/radial6"/>
    <dgm:cxn modelId="{7BD4DE4D-B980-4379-920B-BEB0FE727BAF}" type="presParOf" srcId="{55C24D60-0702-4B1D-8065-8DBF4C099D48}" destId="{FE8AB9C5-4870-4A8C-852C-549D53F9FB5B}" srcOrd="4" destOrd="0" presId="urn:microsoft.com/office/officeart/2005/8/layout/radial6"/>
    <dgm:cxn modelId="{27009C4E-A6A4-4D2E-9BE7-B199C4C4C38A}" type="presParOf" srcId="{55C24D60-0702-4B1D-8065-8DBF4C099D48}" destId="{8DC7EF70-8D09-4F2B-AF01-9CF1ED38B13C}" srcOrd="5" destOrd="0" presId="urn:microsoft.com/office/officeart/2005/8/layout/radial6"/>
    <dgm:cxn modelId="{FB5CE86B-1557-4776-9B30-22972A89F89A}" type="presParOf" srcId="{55C24D60-0702-4B1D-8065-8DBF4C099D48}" destId="{81383F60-1741-45C1-970E-7E28D9C5831B}" srcOrd="6" destOrd="0" presId="urn:microsoft.com/office/officeart/2005/8/layout/radial6"/>
    <dgm:cxn modelId="{CEC74E9C-63BC-4D71-97AE-375351A0906B}" type="presParOf" srcId="{55C24D60-0702-4B1D-8065-8DBF4C099D48}" destId="{041878E3-6420-41A3-A71E-F6041347C530}" srcOrd="7" destOrd="0" presId="urn:microsoft.com/office/officeart/2005/8/layout/radial6"/>
    <dgm:cxn modelId="{F48D443F-1C6D-4FDC-813D-0F22FCB5F1C7}" type="presParOf" srcId="{55C24D60-0702-4B1D-8065-8DBF4C099D48}" destId="{2B3BB2AA-B228-4B75-913E-FB5069A8CE70}" srcOrd="8" destOrd="0" presId="urn:microsoft.com/office/officeart/2005/8/layout/radial6"/>
    <dgm:cxn modelId="{0CBA2D4D-9958-4EAA-9681-8AB6006B83A4}" type="presParOf" srcId="{55C24D60-0702-4B1D-8065-8DBF4C099D48}" destId="{B7877422-78A1-41FD-BF96-4D385DF7B3A4}" srcOrd="9" destOrd="0" presId="urn:microsoft.com/office/officeart/2005/8/layout/radial6"/>
    <dgm:cxn modelId="{DFFD0837-EF14-4E0F-BF70-D482B1718B95}" type="presParOf" srcId="{55C24D60-0702-4B1D-8065-8DBF4C099D48}" destId="{B9335D65-4559-4E29-BBB7-A7CE72EA969D}" srcOrd="10" destOrd="0" presId="urn:microsoft.com/office/officeart/2005/8/layout/radial6"/>
    <dgm:cxn modelId="{DEF7F974-E607-44A5-A213-9835CA057214}" type="presParOf" srcId="{55C24D60-0702-4B1D-8065-8DBF4C099D48}" destId="{C4B20F4B-41A7-401E-9913-9CB18CA6B3AB}" srcOrd="11" destOrd="0" presId="urn:microsoft.com/office/officeart/2005/8/layout/radial6"/>
    <dgm:cxn modelId="{4420129F-192E-415A-B45E-356E40BD1710}" type="presParOf" srcId="{55C24D60-0702-4B1D-8065-8DBF4C099D48}" destId="{3F7EE6F7-1653-44E4-A205-89FB1D79FF5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6D5213-2213-4D08-9990-1AA7971F4D01}" type="doc">
      <dgm:prSet loTypeId="urn:microsoft.com/office/officeart/2005/8/layout/hList9" loCatId="list" qsTypeId="urn:microsoft.com/office/officeart/2005/8/quickstyle/3d4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8154D1D8-8545-4D1C-AE18-745A91CA42F1}">
      <dgm:prSet phldrT="[文字]" custT="1"/>
      <dgm:spPr/>
      <dgm:t>
        <a:bodyPr/>
        <a:lstStyle/>
        <a:p>
          <a:r>
            <a:rPr lang="zh-TW" altLang="en-US" sz="4000" smtClean="0">
              <a:latin typeface="標楷體" pitchFamily="65" charset="-120"/>
              <a:ea typeface="標楷體" pitchFamily="65" charset="-120"/>
            </a:rPr>
            <a:t>中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E1E43D7C-C74B-48EB-A20E-487473B1F93B}" type="par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A263456D-E47A-450D-A05B-7858DF46FBBB}" type="sibTrans" cxnId="{D868F55E-43D8-4F90-B6E3-69064B67242A}">
      <dgm:prSet/>
      <dgm:spPr/>
      <dgm:t>
        <a:bodyPr/>
        <a:lstStyle/>
        <a:p>
          <a:endParaRPr lang="zh-TW" altLang="en-US"/>
        </a:p>
      </dgm:t>
    </dgm:pt>
    <dgm:pt modelId="{56E7D5BD-1963-4A6B-BC64-D31903BA3355}">
      <dgm:prSet phldrT="[文字]" custT="1"/>
      <dgm:spPr/>
      <dgm:t>
        <a:bodyPr/>
        <a:lstStyle/>
        <a:p>
          <a:pPr algn="ctr">
            <a:lnSpc>
              <a:spcPts val="2200"/>
            </a:lnSpc>
          </a:pPr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喜怒哀樂</a:t>
          </a:r>
          <a:endParaRPr lang="en-US" altLang="zh-TW" sz="280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未發</a:t>
          </a:r>
          <a:endParaRPr lang="en-US" altLang="zh-TW" sz="2800" smtClean="0">
            <a:latin typeface="標楷體" pitchFamily="65" charset="-120"/>
            <a:ea typeface="標楷體" pitchFamily="65" charset="-120"/>
          </a:endParaRPr>
        </a:p>
        <a:p>
          <a:pPr algn="ctr">
            <a:lnSpc>
              <a:spcPts val="2200"/>
            </a:lnSpc>
          </a:pPr>
          <a:r>
            <a:rPr lang="en-US" altLang="zh-TW" sz="280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smtClean="0">
              <a:latin typeface="標楷體" pitchFamily="65" charset="-120"/>
              <a:ea typeface="標楷體" pitchFamily="65" charset="-120"/>
            </a:rPr>
            <a:t>原始和諧</a:t>
          </a:r>
          <a:r>
            <a:rPr lang="en-US" altLang="zh-TW" sz="280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2800" dirty="0"/>
        </a:p>
      </dgm:t>
    </dgm:pt>
    <dgm:pt modelId="{469E9925-83E3-47C2-9212-F1B4E46D9190}" type="par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3F76EEFD-0DDD-44F4-A574-63B52ABF25FC}" type="sibTrans" cxnId="{ADF9375E-1BB9-48C2-97DB-B2CA437C1192}">
      <dgm:prSet/>
      <dgm:spPr/>
      <dgm:t>
        <a:bodyPr/>
        <a:lstStyle/>
        <a:p>
          <a:endParaRPr lang="zh-TW" altLang="en-US"/>
        </a:p>
      </dgm:t>
    </dgm:pt>
    <dgm:pt modelId="{A5B3E7F6-0550-421D-A540-0C6B16404B3F}">
      <dgm:prSet phldrT="[文字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zh-TW" altLang="en-US" sz="4000" smtClean="0">
              <a:latin typeface="標楷體" pitchFamily="65" charset="-120"/>
              <a:ea typeface="標楷體" pitchFamily="65" charset="-120"/>
            </a:rPr>
            <a:t>和</a:t>
          </a:r>
          <a:endParaRPr lang="zh-TW" altLang="en-US" sz="4000" dirty="0" smtClean="0">
            <a:latin typeface="標楷體" pitchFamily="65" charset="-120"/>
            <a:ea typeface="標楷體" pitchFamily="65" charset="-120"/>
          </a:endParaRPr>
        </a:p>
      </dgm:t>
    </dgm:pt>
    <dgm:pt modelId="{95EFB4E9-4D88-4091-99E4-59B491CF5AA4}" type="par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5EF4ABCF-9290-464B-872D-7B2735639CD4}" type="sibTrans" cxnId="{7239ADCB-BCE4-4FC3-A5A8-31FC36C7F63D}">
      <dgm:prSet/>
      <dgm:spPr/>
      <dgm:t>
        <a:bodyPr/>
        <a:lstStyle/>
        <a:p>
          <a:endParaRPr lang="zh-TW" altLang="en-US"/>
        </a:p>
      </dgm:t>
    </dgm:pt>
    <dgm:pt modelId="{D8FA7EDC-140D-4DB3-AEC3-DD368FE3C377}">
      <dgm:prSet phldrT="[文字]" custT="1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發而皆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中節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再度和諧</a:t>
          </a:r>
          <a:r>
            <a:rPr lang="en-US" altLang="zh-TW" sz="28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dirty="0"/>
        </a:p>
      </dgm:t>
    </dgm:pt>
    <dgm:pt modelId="{F23A3E54-5370-411A-BE49-9FB8CE924A57}" type="par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C8726C8E-D0A7-4971-8A0E-81F110662A08}" type="sibTrans" cxnId="{C8F318BD-C91D-4C57-BB08-D1195BBB39D9}">
      <dgm:prSet/>
      <dgm:spPr/>
      <dgm:t>
        <a:bodyPr/>
        <a:lstStyle/>
        <a:p>
          <a:endParaRPr lang="zh-TW" altLang="en-US"/>
        </a:p>
      </dgm:t>
    </dgm:pt>
    <dgm:pt modelId="{2C77C390-386D-4541-A051-CEBD6D0DD972}" type="pres">
      <dgm:prSet presAssocID="{B16D5213-2213-4D08-9990-1AA7971F4D01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7E2AFD39-93FD-48B0-A8A4-7B4D225456D4}" type="pres">
      <dgm:prSet presAssocID="{8154D1D8-8545-4D1C-AE18-745A91CA42F1}" presName="posSpace" presStyleCnt="0"/>
      <dgm:spPr/>
      <dgm:t>
        <a:bodyPr/>
        <a:lstStyle/>
        <a:p>
          <a:endParaRPr lang="zh-TW" altLang="en-US"/>
        </a:p>
      </dgm:t>
    </dgm:pt>
    <dgm:pt modelId="{98A66643-BFD7-4B2E-AD8D-EC96718BCBF0}" type="pres">
      <dgm:prSet presAssocID="{8154D1D8-8545-4D1C-AE18-745A91CA42F1}" presName="vertFlow" presStyleCnt="0"/>
      <dgm:spPr/>
      <dgm:t>
        <a:bodyPr/>
        <a:lstStyle/>
        <a:p>
          <a:endParaRPr lang="zh-TW" altLang="en-US"/>
        </a:p>
      </dgm:t>
    </dgm:pt>
    <dgm:pt modelId="{27D945F1-8CD3-4863-849B-862E9CAFAB9E}" type="pres">
      <dgm:prSet presAssocID="{8154D1D8-8545-4D1C-AE18-745A91CA42F1}" presName="topSpace" presStyleCnt="0"/>
      <dgm:spPr/>
      <dgm:t>
        <a:bodyPr/>
        <a:lstStyle/>
        <a:p>
          <a:endParaRPr lang="zh-TW" altLang="en-US"/>
        </a:p>
      </dgm:t>
    </dgm:pt>
    <dgm:pt modelId="{1F887692-3A31-4850-8F24-DFE5B1C3FD54}" type="pres">
      <dgm:prSet presAssocID="{8154D1D8-8545-4D1C-AE18-745A91CA42F1}" presName="firstComp" presStyleCnt="0"/>
      <dgm:spPr/>
      <dgm:t>
        <a:bodyPr/>
        <a:lstStyle/>
        <a:p>
          <a:endParaRPr lang="zh-TW" altLang="en-US"/>
        </a:p>
      </dgm:t>
    </dgm:pt>
    <dgm:pt modelId="{4C63EEAA-93B5-4E4F-AD4D-764163BAA308}" type="pres">
      <dgm:prSet presAssocID="{8154D1D8-8545-4D1C-AE18-745A91CA42F1}" presName="firstChild" presStyleLbl="bgAccFollowNode1" presStyleIdx="0" presStyleCnt="2"/>
      <dgm:spPr/>
      <dgm:t>
        <a:bodyPr/>
        <a:lstStyle/>
        <a:p>
          <a:endParaRPr lang="zh-TW" altLang="en-US"/>
        </a:p>
      </dgm:t>
    </dgm:pt>
    <dgm:pt modelId="{2CC80161-768E-4A1E-951C-D928115206B4}" type="pres">
      <dgm:prSet presAssocID="{8154D1D8-8545-4D1C-AE18-745A91CA42F1}" presName="firstChildTx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F50EBE8-B411-493F-B4BD-EBCE91E521B0}" type="pres">
      <dgm:prSet presAssocID="{8154D1D8-8545-4D1C-AE18-745A91CA42F1}" presName="negSpace" presStyleCnt="0"/>
      <dgm:spPr/>
      <dgm:t>
        <a:bodyPr/>
        <a:lstStyle/>
        <a:p>
          <a:endParaRPr lang="zh-TW" altLang="en-US"/>
        </a:p>
      </dgm:t>
    </dgm:pt>
    <dgm:pt modelId="{E0C943D6-6C7A-4C41-91A4-677EEE5BF0B2}" type="pres">
      <dgm:prSet presAssocID="{8154D1D8-8545-4D1C-AE18-745A91CA42F1}" presName="circle" presStyleLbl="node1" presStyleIdx="0" presStyleCnt="2"/>
      <dgm:spPr/>
      <dgm:t>
        <a:bodyPr/>
        <a:lstStyle/>
        <a:p>
          <a:endParaRPr lang="zh-TW" altLang="en-US"/>
        </a:p>
      </dgm:t>
    </dgm:pt>
    <dgm:pt modelId="{C7623110-54A1-4EB6-9A98-365D5AD10FF1}" type="pres">
      <dgm:prSet presAssocID="{A263456D-E47A-450D-A05B-7858DF46FBBB}" presName="transSpace" presStyleCnt="0"/>
      <dgm:spPr/>
      <dgm:t>
        <a:bodyPr/>
        <a:lstStyle/>
        <a:p>
          <a:endParaRPr lang="zh-TW" altLang="en-US"/>
        </a:p>
      </dgm:t>
    </dgm:pt>
    <dgm:pt modelId="{8DD2D5EA-B4D6-4C2B-A072-952D99642C5A}" type="pres">
      <dgm:prSet presAssocID="{A5B3E7F6-0550-421D-A540-0C6B16404B3F}" presName="posSpace" presStyleCnt="0"/>
      <dgm:spPr/>
      <dgm:t>
        <a:bodyPr/>
        <a:lstStyle/>
        <a:p>
          <a:endParaRPr lang="zh-TW" altLang="en-US"/>
        </a:p>
      </dgm:t>
    </dgm:pt>
    <dgm:pt modelId="{7B1D6E6F-1207-452C-9EAB-359BD18ABB9C}" type="pres">
      <dgm:prSet presAssocID="{A5B3E7F6-0550-421D-A540-0C6B16404B3F}" presName="vertFlow" presStyleCnt="0"/>
      <dgm:spPr/>
      <dgm:t>
        <a:bodyPr/>
        <a:lstStyle/>
        <a:p>
          <a:endParaRPr lang="zh-TW" altLang="en-US"/>
        </a:p>
      </dgm:t>
    </dgm:pt>
    <dgm:pt modelId="{FC27A038-BE0D-4F65-94DB-AD19743FCCA6}" type="pres">
      <dgm:prSet presAssocID="{A5B3E7F6-0550-421D-A540-0C6B16404B3F}" presName="topSpace" presStyleCnt="0"/>
      <dgm:spPr/>
      <dgm:t>
        <a:bodyPr/>
        <a:lstStyle/>
        <a:p>
          <a:endParaRPr lang="zh-TW" altLang="en-US"/>
        </a:p>
      </dgm:t>
    </dgm:pt>
    <dgm:pt modelId="{97E32682-F019-4325-A763-0DE350A096D0}" type="pres">
      <dgm:prSet presAssocID="{A5B3E7F6-0550-421D-A540-0C6B16404B3F}" presName="firstComp" presStyleCnt="0"/>
      <dgm:spPr/>
      <dgm:t>
        <a:bodyPr/>
        <a:lstStyle/>
        <a:p>
          <a:endParaRPr lang="zh-TW" altLang="en-US"/>
        </a:p>
      </dgm:t>
    </dgm:pt>
    <dgm:pt modelId="{D2D4CC4D-0B12-4122-B1F1-BDA18802265A}" type="pres">
      <dgm:prSet presAssocID="{A5B3E7F6-0550-421D-A540-0C6B16404B3F}" presName="firstChild" presStyleLbl="bgAccFollowNode1" presStyleIdx="1" presStyleCnt="2"/>
      <dgm:spPr/>
      <dgm:t>
        <a:bodyPr/>
        <a:lstStyle/>
        <a:p>
          <a:endParaRPr lang="zh-TW" altLang="en-US"/>
        </a:p>
      </dgm:t>
    </dgm:pt>
    <dgm:pt modelId="{53232002-6155-419A-91A8-552C8ED2889A}" type="pres">
      <dgm:prSet presAssocID="{A5B3E7F6-0550-421D-A540-0C6B16404B3F}" presName="firstChildTx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C49ED1-98E5-46A0-A689-D9CE550A6C53}" type="pres">
      <dgm:prSet presAssocID="{A5B3E7F6-0550-421D-A540-0C6B16404B3F}" presName="negSpace" presStyleCnt="0"/>
      <dgm:spPr/>
      <dgm:t>
        <a:bodyPr/>
        <a:lstStyle/>
        <a:p>
          <a:endParaRPr lang="zh-TW" altLang="en-US"/>
        </a:p>
      </dgm:t>
    </dgm:pt>
    <dgm:pt modelId="{4CD8FD88-FADB-4921-B68B-9137FFDDB698}" type="pres">
      <dgm:prSet presAssocID="{A5B3E7F6-0550-421D-A540-0C6B16404B3F}" presName="circle" presStyleLbl="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593FCA88-72D8-41FE-82D8-E45AFB876F13}" type="presOf" srcId="{56E7D5BD-1963-4A6B-BC64-D31903BA3355}" destId="{2CC80161-768E-4A1E-951C-D928115206B4}" srcOrd="1" destOrd="0" presId="urn:microsoft.com/office/officeart/2005/8/layout/hList9"/>
    <dgm:cxn modelId="{D868F55E-43D8-4F90-B6E3-69064B67242A}" srcId="{B16D5213-2213-4D08-9990-1AA7971F4D01}" destId="{8154D1D8-8545-4D1C-AE18-745A91CA42F1}" srcOrd="0" destOrd="0" parTransId="{E1E43D7C-C74B-48EB-A20E-487473B1F93B}" sibTransId="{A263456D-E47A-450D-A05B-7858DF46FBBB}"/>
    <dgm:cxn modelId="{86153CB0-96A7-4CEB-82B0-5E05C2D99AB6}" type="presOf" srcId="{8154D1D8-8545-4D1C-AE18-745A91CA42F1}" destId="{E0C943D6-6C7A-4C41-91A4-677EEE5BF0B2}" srcOrd="0" destOrd="0" presId="urn:microsoft.com/office/officeart/2005/8/layout/hList9"/>
    <dgm:cxn modelId="{0FF316F6-2894-4902-B149-CE6838663015}" type="presOf" srcId="{A5B3E7F6-0550-421D-A540-0C6B16404B3F}" destId="{4CD8FD88-FADB-4921-B68B-9137FFDDB698}" srcOrd="0" destOrd="0" presId="urn:microsoft.com/office/officeart/2005/8/layout/hList9"/>
    <dgm:cxn modelId="{37EB2776-4248-43E6-BA3C-D8918961A964}" type="presOf" srcId="{D8FA7EDC-140D-4DB3-AEC3-DD368FE3C377}" destId="{D2D4CC4D-0B12-4122-B1F1-BDA18802265A}" srcOrd="0" destOrd="0" presId="urn:microsoft.com/office/officeart/2005/8/layout/hList9"/>
    <dgm:cxn modelId="{ADF9375E-1BB9-48C2-97DB-B2CA437C1192}" srcId="{8154D1D8-8545-4D1C-AE18-745A91CA42F1}" destId="{56E7D5BD-1963-4A6B-BC64-D31903BA3355}" srcOrd="0" destOrd="0" parTransId="{469E9925-83E3-47C2-9212-F1B4E46D9190}" sibTransId="{3F76EEFD-0DDD-44F4-A574-63B52ABF25FC}"/>
    <dgm:cxn modelId="{D291E376-CDBA-4878-A857-427F23B6151B}" type="presOf" srcId="{56E7D5BD-1963-4A6B-BC64-D31903BA3355}" destId="{4C63EEAA-93B5-4E4F-AD4D-764163BAA308}" srcOrd="0" destOrd="0" presId="urn:microsoft.com/office/officeart/2005/8/layout/hList9"/>
    <dgm:cxn modelId="{989BC16B-13E4-44A4-9564-C8F8FAFE6DB6}" type="presOf" srcId="{B16D5213-2213-4D08-9990-1AA7971F4D01}" destId="{2C77C390-386D-4541-A051-CEBD6D0DD972}" srcOrd="0" destOrd="0" presId="urn:microsoft.com/office/officeart/2005/8/layout/hList9"/>
    <dgm:cxn modelId="{C8F318BD-C91D-4C57-BB08-D1195BBB39D9}" srcId="{A5B3E7F6-0550-421D-A540-0C6B16404B3F}" destId="{D8FA7EDC-140D-4DB3-AEC3-DD368FE3C377}" srcOrd="0" destOrd="0" parTransId="{F23A3E54-5370-411A-BE49-9FB8CE924A57}" sibTransId="{C8726C8E-D0A7-4971-8A0E-81F110662A08}"/>
    <dgm:cxn modelId="{7239ADCB-BCE4-4FC3-A5A8-31FC36C7F63D}" srcId="{B16D5213-2213-4D08-9990-1AA7971F4D01}" destId="{A5B3E7F6-0550-421D-A540-0C6B16404B3F}" srcOrd="1" destOrd="0" parTransId="{95EFB4E9-4D88-4091-99E4-59B491CF5AA4}" sibTransId="{5EF4ABCF-9290-464B-872D-7B2735639CD4}"/>
    <dgm:cxn modelId="{1F6553D9-C134-4E2F-9140-EBEE0768219F}" type="presOf" srcId="{D8FA7EDC-140D-4DB3-AEC3-DD368FE3C377}" destId="{53232002-6155-419A-91A8-552C8ED2889A}" srcOrd="1" destOrd="0" presId="urn:microsoft.com/office/officeart/2005/8/layout/hList9"/>
    <dgm:cxn modelId="{53297044-5C84-460B-823B-D72B1E553F40}" type="presParOf" srcId="{2C77C390-386D-4541-A051-CEBD6D0DD972}" destId="{7E2AFD39-93FD-48B0-A8A4-7B4D225456D4}" srcOrd="0" destOrd="0" presId="urn:microsoft.com/office/officeart/2005/8/layout/hList9"/>
    <dgm:cxn modelId="{0D3343AD-7F02-44E6-BA6C-7690D800D193}" type="presParOf" srcId="{2C77C390-386D-4541-A051-CEBD6D0DD972}" destId="{98A66643-BFD7-4B2E-AD8D-EC96718BCBF0}" srcOrd="1" destOrd="0" presId="urn:microsoft.com/office/officeart/2005/8/layout/hList9"/>
    <dgm:cxn modelId="{35B54ADC-8862-41F7-ACA5-AB59572B71EF}" type="presParOf" srcId="{98A66643-BFD7-4B2E-AD8D-EC96718BCBF0}" destId="{27D945F1-8CD3-4863-849B-862E9CAFAB9E}" srcOrd="0" destOrd="0" presId="urn:microsoft.com/office/officeart/2005/8/layout/hList9"/>
    <dgm:cxn modelId="{4649E448-838E-4F75-8C6D-0C3AA3D9ADAD}" type="presParOf" srcId="{98A66643-BFD7-4B2E-AD8D-EC96718BCBF0}" destId="{1F887692-3A31-4850-8F24-DFE5B1C3FD54}" srcOrd="1" destOrd="0" presId="urn:microsoft.com/office/officeart/2005/8/layout/hList9"/>
    <dgm:cxn modelId="{4D387D57-C791-4E45-B842-81E457A3EB1E}" type="presParOf" srcId="{1F887692-3A31-4850-8F24-DFE5B1C3FD54}" destId="{4C63EEAA-93B5-4E4F-AD4D-764163BAA308}" srcOrd="0" destOrd="0" presId="urn:microsoft.com/office/officeart/2005/8/layout/hList9"/>
    <dgm:cxn modelId="{DEC54070-0CD8-441E-AA11-1E8701AB3D5D}" type="presParOf" srcId="{1F887692-3A31-4850-8F24-DFE5B1C3FD54}" destId="{2CC80161-768E-4A1E-951C-D928115206B4}" srcOrd="1" destOrd="0" presId="urn:microsoft.com/office/officeart/2005/8/layout/hList9"/>
    <dgm:cxn modelId="{18B86B0A-668A-412E-81D2-159DF55CC76B}" type="presParOf" srcId="{2C77C390-386D-4541-A051-CEBD6D0DD972}" destId="{0F50EBE8-B411-493F-B4BD-EBCE91E521B0}" srcOrd="2" destOrd="0" presId="urn:microsoft.com/office/officeart/2005/8/layout/hList9"/>
    <dgm:cxn modelId="{226FA657-E5D3-401D-A1CE-5F926C0C3F0F}" type="presParOf" srcId="{2C77C390-386D-4541-A051-CEBD6D0DD972}" destId="{E0C943D6-6C7A-4C41-91A4-677EEE5BF0B2}" srcOrd="3" destOrd="0" presId="urn:microsoft.com/office/officeart/2005/8/layout/hList9"/>
    <dgm:cxn modelId="{8BB88085-51FC-42D0-B9FC-7DB51DAA0B25}" type="presParOf" srcId="{2C77C390-386D-4541-A051-CEBD6D0DD972}" destId="{C7623110-54A1-4EB6-9A98-365D5AD10FF1}" srcOrd="4" destOrd="0" presId="urn:microsoft.com/office/officeart/2005/8/layout/hList9"/>
    <dgm:cxn modelId="{9136A40F-F859-4F86-B9D1-3425E988F66C}" type="presParOf" srcId="{2C77C390-386D-4541-A051-CEBD6D0DD972}" destId="{8DD2D5EA-B4D6-4C2B-A072-952D99642C5A}" srcOrd="5" destOrd="0" presId="urn:microsoft.com/office/officeart/2005/8/layout/hList9"/>
    <dgm:cxn modelId="{8644633D-DB2B-430C-8719-30CF1AC6C650}" type="presParOf" srcId="{2C77C390-386D-4541-A051-CEBD6D0DD972}" destId="{7B1D6E6F-1207-452C-9EAB-359BD18ABB9C}" srcOrd="6" destOrd="0" presId="urn:microsoft.com/office/officeart/2005/8/layout/hList9"/>
    <dgm:cxn modelId="{A1670D1C-2FEB-407F-97B6-3EED25A8BCF7}" type="presParOf" srcId="{7B1D6E6F-1207-452C-9EAB-359BD18ABB9C}" destId="{FC27A038-BE0D-4F65-94DB-AD19743FCCA6}" srcOrd="0" destOrd="0" presId="urn:microsoft.com/office/officeart/2005/8/layout/hList9"/>
    <dgm:cxn modelId="{1ED1311E-A165-4DA2-86B5-81310C2AB5DF}" type="presParOf" srcId="{7B1D6E6F-1207-452C-9EAB-359BD18ABB9C}" destId="{97E32682-F019-4325-A763-0DE350A096D0}" srcOrd="1" destOrd="0" presId="urn:microsoft.com/office/officeart/2005/8/layout/hList9"/>
    <dgm:cxn modelId="{85E1A3B4-D2CF-46EF-9263-01937F3AEF3D}" type="presParOf" srcId="{97E32682-F019-4325-A763-0DE350A096D0}" destId="{D2D4CC4D-0B12-4122-B1F1-BDA18802265A}" srcOrd="0" destOrd="0" presId="urn:microsoft.com/office/officeart/2005/8/layout/hList9"/>
    <dgm:cxn modelId="{31D70727-5E89-4B95-8411-BA26A69AFB34}" type="presParOf" srcId="{97E32682-F019-4325-A763-0DE350A096D0}" destId="{53232002-6155-419A-91A8-552C8ED2889A}" srcOrd="1" destOrd="0" presId="urn:microsoft.com/office/officeart/2005/8/layout/hList9"/>
    <dgm:cxn modelId="{D493C764-8AAF-4EF1-B8E4-6FACB91110F5}" type="presParOf" srcId="{2C77C390-386D-4541-A051-CEBD6D0DD972}" destId="{E0C49ED1-98E5-46A0-A689-D9CE550A6C53}" srcOrd="7" destOrd="0" presId="urn:microsoft.com/office/officeart/2005/8/layout/hList9"/>
    <dgm:cxn modelId="{C9FE3830-507B-4684-A8C8-A23ABBE37525}" type="presParOf" srcId="{2C77C390-386D-4541-A051-CEBD6D0DD972}" destId="{4CD8FD88-FADB-4921-B68B-9137FFDDB69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9CD73B-0C5B-45DD-814F-A68666567B0F}" type="doc">
      <dgm:prSet loTypeId="urn:microsoft.com/office/officeart/2005/8/layout/hierarchy2" loCatId="hierarchy" qsTypeId="urn:microsoft.com/office/officeart/2005/8/quickstyle/3d2#5" qsCatId="3D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D4D75B87-CCBD-4FA9-92A9-E34CCD2625CC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音樂 中節　三要素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02FA2109-2C1C-4ACF-82D5-E3F2782611E3}" type="par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0296279F-6657-4C40-B515-5042E141520F}" type="sibTrans" cxnId="{C49FE528-95E7-45C7-82AE-DEF25ED35DAD}">
      <dgm:prSet/>
      <dgm:spPr/>
      <dgm:t>
        <a:bodyPr/>
        <a:lstStyle/>
        <a:p>
          <a:endParaRPr lang="zh-TW" altLang="en-US"/>
        </a:p>
      </dgm:t>
    </dgm:pt>
    <dgm:pt modelId="{F9B5960F-C9DE-44A8-AC5C-1B90CABF8761}">
      <dgm:prSet phldrT="[文字]" custT="1"/>
      <dgm:spPr/>
      <dgm:t>
        <a:bodyPr/>
        <a:lstStyle/>
        <a:p>
          <a:pPr>
            <a:lnSpc>
              <a:spcPts val="20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節奏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000"/>
            </a:lnSpc>
          </a:pPr>
          <a:r>
            <a:rPr lang="en-US" altLang="zh-TW" sz="3200" u="none" dirty="0" smtClean="0">
              <a:latin typeface="標楷體" pitchFamily="65" charset="-120"/>
              <a:ea typeface="標楷體" pitchFamily="65" charset="-120"/>
            </a:rPr>
            <a:t>(× </a:t>
          </a:r>
          <a:r>
            <a:rPr lang="en-US" altLang="zh-TW" sz="3200" u="sng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sng" dirty="0" smtClean="0">
              <a:latin typeface="標楷體" pitchFamily="65" charset="-120"/>
              <a:ea typeface="標楷體" pitchFamily="65" charset="-120"/>
            </a:rPr>
            <a:t>×</a:t>
          </a:r>
          <a:r>
            <a:rPr lang="en-US" altLang="zh-TW" sz="3200" u="dbl" baseline="0" dirty="0" smtClean="0">
              <a:latin typeface="標楷體" pitchFamily="65" charset="-120"/>
              <a:ea typeface="標楷體" pitchFamily="65" charset="-120"/>
            </a:rPr>
            <a:t>××</a:t>
          </a:r>
          <a:r>
            <a:rPr lang="en-US" altLang="zh-TW" sz="3200" u="none" baseline="0" dirty="0" smtClean="0">
              <a:latin typeface="標楷體" pitchFamily="65" charset="-120"/>
              <a:ea typeface="標楷體" pitchFamily="65" charset="-120"/>
            </a:rPr>
            <a:t> </a:t>
          </a:r>
          <a:r>
            <a:rPr lang="en-US" altLang="zh-TW" sz="3200" u="dbl" baseline="0" dirty="0" smtClean="0">
              <a:latin typeface="標楷體" pitchFamily="65" charset="-120"/>
              <a:ea typeface="標楷體" pitchFamily="65" charset="-120"/>
            </a:rPr>
            <a:t>××××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C96C8A6-8C56-4366-8946-6AF8B0EAAE04}" type="par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3BCDFA0E-7DA3-4C1C-B917-A9A734A1B9D2}" type="sibTrans" cxnId="{CF6A96F1-AA1B-48F2-A31D-252C8C6F9B9D}">
      <dgm:prSet/>
      <dgm:spPr/>
      <dgm:t>
        <a:bodyPr/>
        <a:lstStyle/>
        <a:p>
          <a:endParaRPr lang="zh-TW" altLang="en-US"/>
        </a:p>
      </dgm:t>
    </dgm:pt>
    <dgm:pt modelId="{C9683A37-66FF-445B-8967-FD0D8C5E7E8D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拍子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(3/4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4/4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、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6/8)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02A3FF6-10DD-49DC-BE21-54E0031ADDA4}" type="par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C84766C1-2DA0-4E92-A546-65F99641A964}" type="sibTrans" cxnId="{E6CFF044-71AD-4809-BA24-9231AD6CE3AC}">
      <dgm:prSet/>
      <dgm:spPr/>
      <dgm:t>
        <a:bodyPr/>
        <a:lstStyle/>
        <a:p>
          <a:endParaRPr lang="zh-TW" altLang="en-US"/>
        </a:p>
      </dgm:t>
    </dgm:pt>
    <dgm:pt modelId="{FCF78249-D282-4D7B-8A27-77092571741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音準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740927E-1345-4F8A-98C5-B7C1D061EF0E}" type="par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3558BFA3-5CB6-4143-8D64-9ED05C34D25B}" type="sibTrans" cxnId="{3197E103-2084-40CB-8AB4-895D5B6A3A1D}">
      <dgm:prSet/>
      <dgm:spPr/>
      <dgm:t>
        <a:bodyPr/>
        <a:lstStyle/>
        <a:p>
          <a:endParaRPr lang="zh-TW" altLang="en-US"/>
        </a:p>
      </dgm:t>
    </dgm:pt>
    <dgm:pt modelId="{290F5508-3D50-466E-8D78-1BAFE19BB0B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強弱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6CCB7AE2-F1A3-4325-896D-3083A243DB0F}" type="par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D15DDB74-36B5-4DA6-8EF1-7761EEC93CFF}" type="sibTrans" cxnId="{087A7068-AF91-42D8-B3CB-E9A5344B2AED}">
      <dgm:prSet/>
      <dgm:spPr/>
      <dgm:t>
        <a:bodyPr/>
        <a:lstStyle/>
        <a:p>
          <a:endParaRPr lang="zh-TW" altLang="en-US"/>
        </a:p>
      </dgm:t>
    </dgm:pt>
    <dgm:pt modelId="{B0879FB1-BCD8-416E-B6E6-ADA24A044D3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altLang="zh-TW" sz="3200" b="1" dirty="0" smtClean="0"/>
            <a:t>f </a:t>
          </a:r>
          <a:r>
            <a:rPr lang="en-US" altLang="zh-TW" sz="3200" b="1" dirty="0" err="1" smtClean="0"/>
            <a:t>f</a:t>
          </a:r>
          <a:r>
            <a:rPr lang="en-US" altLang="zh-TW" sz="3200" b="1" dirty="0" smtClean="0"/>
            <a:t> , f , mf , mp , p , pp</a:t>
          </a:r>
          <a:endParaRPr lang="zh-TW" altLang="en-US" sz="3200" dirty="0">
            <a:latin typeface="+mn-lt"/>
            <a:ea typeface="標楷體" pitchFamily="65" charset="-120"/>
          </a:endParaRPr>
        </a:p>
      </dgm:t>
    </dgm:pt>
    <dgm:pt modelId="{623AF8C8-108D-4329-B55C-F0B8A12B1A7B}" type="par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CA1DDBAD-9F8B-454F-9B1F-DADE514BA0A3}" type="sibTrans" cxnId="{E44A9D96-BF5E-452C-B958-4C94FC9E82C7}">
      <dgm:prSet/>
      <dgm:spPr/>
      <dgm:t>
        <a:bodyPr/>
        <a:lstStyle/>
        <a:p>
          <a:endParaRPr lang="zh-TW" altLang="en-US"/>
        </a:p>
      </dgm:t>
    </dgm:pt>
    <dgm:pt modelId="{6FED484F-6F1C-4D70-BBD2-5880F6FAEB54}">
      <dgm:prSet phldrT="[文字]" custT="1"/>
      <dgm:spPr/>
      <dgm:t>
        <a:bodyPr/>
        <a:lstStyle/>
        <a:p>
          <a:r>
            <a:rPr lang="en-US" altLang="zh-TW" sz="3200" dirty="0" smtClean="0">
              <a:latin typeface="Dotum" pitchFamily="34" charset="-127"/>
              <a:ea typeface="Dotum" pitchFamily="34" charset="-127"/>
            </a:rPr>
            <a:t>A=442(440)Hz</a:t>
          </a:r>
          <a:endParaRPr lang="zh-TW" altLang="en-US" sz="3200" dirty="0" smtClean="0">
            <a:latin typeface="Dotum" pitchFamily="34" charset="-127"/>
            <a:ea typeface="Dotum" pitchFamily="34" charset="-127"/>
          </a:endParaRPr>
        </a:p>
      </dgm:t>
    </dgm:pt>
    <dgm:pt modelId="{0AE970BB-A8AE-4571-AEB8-62DC6D4EAECB}" type="par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E1654747-AEC8-4D50-B569-B13FBE4C5389}" type="sibTrans" cxnId="{AD45C5A9-BCC0-4D17-9806-71B5A2DCC7AB}">
      <dgm:prSet/>
      <dgm:spPr/>
      <dgm:t>
        <a:bodyPr/>
        <a:lstStyle/>
        <a:p>
          <a:endParaRPr lang="zh-TW" altLang="en-US"/>
        </a:p>
      </dgm:t>
    </dgm:pt>
    <dgm:pt modelId="{20A15F2B-434B-45C1-9144-F1C80F9A72DB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節拍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738C4A24-2056-476A-9ACE-EFFA2529C22D}" type="par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63B0D080-AFE9-4A9B-A87C-741820E43A43}" type="sibTrans" cxnId="{F150DCB5-EBD0-4374-A4E4-5C0728E07B17}">
      <dgm:prSet/>
      <dgm:spPr/>
      <dgm:t>
        <a:bodyPr/>
        <a:lstStyle/>
        <a:p>
          <a:endParaRPr lang="zh-TW" altLang="en-US"/>
        </a:p>
      </dgm:t>
    </dgm:pt>
    <dgm:pt modelId="{FFF6DA75-AE76-417C-87D9-799A8442D8D9}" type="pres">
      <dgm:prSet presAssocID="{3C9CD73B-0C5B-45DD-814F-A68666567B0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C350BC2-E078-4596-A541-DC91477EF494}" type="pres">
      <dgm:prSet presAssocID="{D4D75B87-CCBD-4FA9-92A9-E34CCD2625CC}" presName="root1" presStyleCnt="0"/>
      <dgm:spPr/>
      <dgm:t>
        <a:bodyPr/>
        <a:lstStyle/>
        <a:p>
          <a:endParaRPr lang="zh-TW" altLang="en-US"/>
        </a:p>
      </dgm:t>
    </dgm:pt>
    <dgm:pt modelId="{1EE42495-9DEA-402F-B8BB-AA9A226995E4}" type="pres">
      <dgm:prSet presAssocID="{D4D75B87-CCBD-4FA9-92A9-E34CCD2625CC}" presName="LevelOneTextNode" presStyleLbl="node0" presStyleIdx="0" presStyleCnt="1" custScaleX="89795" custScaleY="2182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AC94429-941C-43C9-8FB1-CFDD9B05F331}" type="pres">
      <dgm:prSet presAssocID="{D4D75B87-CCBD-4FA9-92A9-E34CCD2625CC}" presName="level2hierChild" presStyleCnt="0"/>
      <dgm:spPr/>
      <dgm:t>
        <a:bodyPr/>
        <a:lstStyle/>
        <a:p>
          <a:endParaRPr lang="zh-TW" altLang="en-US"/>
        </a:p>
      </dgm:t>
    </dgm:pt>
    <dgm:pt modelId="{1ABD8F58-502B-4B62-B242-B5536D1EB7D9}" type="pres">
      <dgm:prSet presAssocID="{3740927E-1345-4F8A-98C5-B7C1D061EF0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E834CCB-E3A0-42D4-99C0-49997A8E3DF5}" type="pres">
      <dgm:prSet presAssocID="{3740927E-1345-4F8A-98C5-B7C1D061EF0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69D1D81-0C60-4F57-8294-BAB2115825EC}" type="pres">
      <dgm:prSet presAssocID="{FCF78249-D282-4D7B-8A27-77092571741C}" presName="root2" presStyleCnt="0"/>
      <dgm:spPr/>
      <dgm:t>
        <a:bodyPr/>
        <a:lstStyle/>
        <a:p>
          <a:endParaRPr lang="zh-TW" altLang="en-US"/>
        </a:p>
      </dgm:t>
    </dgm:pt>
    <dgm:pt modelId="{55558A34-052A-4EBE-A035-71FF73AE3042}" type="pres">
      <dgm:prSet presAssocID="{FCF78249-D282-4D7B-8A27-77092571741C}" presName="LevelTwoTextNode" presStyleLbl="node2" presStyleIdx="0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D24154-2362-42E4-97BE-9298EEF67133}" type="pres">
      <dgm:prSet presAssocID="{FCF78249-D282-4D7B-8A27-77092571741C}" presName="level3hierChild" presStyleCnt="0"/>
      <dgm:spPr/>
      <dgm:t>
        <a:bodyPr/>
        <a:lstStyle/>
        <a:p>
          <a:endParaRPr lang="zh-TW" altLang="en-US"/>
        </a:p>
      </dgm:t>
    </dgm:pt>
    <dgm:pt modelId="{6F44E5C4-F6B4-4356-A5FB-E87CD86AAEE2}" type="pres">
      <dgm:prSet presAssocID="{0AE970BB-A8AE-4571-AEB8-62DC6D4EAEC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7D6BEF0-AF9B-40E0-A0DF-E781401EDEE9}" type="pres">
      <dgm:prSet presAssocID="{0AE970BB-A8AE-4571-AEB8-62DC6D4EAEC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985BA8B-3EFA-4838-A9E6-9679E98416FE}" type="pres">
      <dgm:prSet presAssocID="{6FED484F-6F1C-4D70-BBD2-5880F6FAEB54}" presName="root2" presStyleCnt="0"/>
      <dgm:spPr/>
      <dgm:t>
        <a:bodyPr/>
        <a:lstStyle/>
        <a:p>
          <a:endParaRPr lang="zh-TW" altLang="en-US"/>
        </a:p>
      </dgm:t>
    </dgm:pt>
    <dgm:pt modelId="{1DAEFAB7-C88D-466E-8CDF-1CA86B09E9B8}" type="pres">
      <dgm:prSet presAssocID="{6FED484F-6F1C-4D70-BBD2-5880F6FAEB54}" presName="LevelTwoTextNode" presStyleLbl="node3" presStyleIdx="0" presStyleCnt="4" custScaleX="2381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0728E56-EE8B-48CC-BDD9-05271B1130A7}" type="pres">
      <dgm:prSet presAssocID="{6FED484F-6F1C-4D70-BBD2-5880F6FAEB54}" presName="level3hierChild" presStyleCnt="0"/>
      <dgm:spPr/>
      <dgm:t>
        <a:bodyPr/>
        <a:lstStyle/>
        <a:p>
          <a:endParaRPr lang="zh-TW" altLang="en-US"/>
        </a:p>
      </dgm:t>
    </dgm:pt>
    <dgm:pt modelId="{4602A5AF-98A3-478D-BC8D-228366A4F27E}" type="pres">
      <dgm:prSet presAssocID="{738C4A24-2056-476A-9ACE-EFFA2529C22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F7C0D325-4C6C-4EFD-A32D-3950E22BE481}" type="pres">
      <dgm:prSet presAssocID="{738C4A24-2056-476A-9ACE-EFFA2529C22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6247092-FB01-48A2-8FDF-75437C413F84}" type="pres">
      <dgm:prSet presAssocID="{20A15F2B-434B-45C1-9144-F1C80F9A72DB}" presName="root2" presStyleCnt="0"/>
      <dgm:spPr/>
      <dgm:t>
        <a:bodyPr/>
        <a:lstStyle/>
        <a:p>
          <a:endParaRPr lang="zh-TW" altLang="en-US"/>
        </a:p>
      </dgm:t>
    </dgm:pt>
    <dgm:pt modelId="{3CFAD89E-CD4E-4794-9EA0-4C36F2516E19}" type="pres">
      <dgm:prSet presAssocID="{20A15F2B-434B-45C1-9144-F1C80F9A72DB}" presName="LevelTwoTextNode" presStyleLbl="node2" presStyleIdx="1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2FFAC58-729E-4989-A706-E7D6D6B51C6D}" type="pres">
      <dgm:prSet presAssocID="{20A15F2B-434B-45C1-9144-F1C80F9A72DB}" presName="level3hierChild" presStyleCnt="0"/>
      <dgm:spPr/>
      <dgm:t>
        <a:bodyPr/>
        <a:lstStyle/>
        <a:p>
          <a:endParaRPr lang="zh-TW" altLang="en-US"/>
        </a:p>
      </dgm:t>
    </dgm:pt>
    <dgm:pt modelId="{ABF67B07-BA38-42E1-AE83-06AA9DBF9BA5}" type="pres">
      <dgm:prSet presAssocID="{7C96C8A6-8C56-4366-8946-6AF8B0EAAE0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4AE7F77-9289-4737-B33D-CA9EA307CD3A}" type="pres">
      <dgm:prSet presAssocID="{7C96C8A6-8C56-4366-8946-6AF8B0EAAE0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9121D511-4A31-4329-B67C-A23BBEEC83B6}" type="pres">
      <dgm:prSet presAssocID="{F9B5960F-C9DE-44A8-AC5C-1B90CABF8761}" presName="root2" presStyleCnt="0"/>
      <dgm:spPr/>
      <dgm:t>
        <a:bodyPr/>
        <a:lstStyle/>
        <a:p>
          <a:endParaRPr lang="zh-TW" altLang="en-US"/>
        </a:p>
      </dgm:t>
    </dgm:pt>
    <dgm:pt modelId="{A0D0CAA7-FDDB-49EC-9A28-D3042A0B74E2}" type="pres">
      <dgm:prSet presAssocID="{F9B5960F-C9DE-44A8-AC5C-1B90CABF8761}" presName="LevelTwoTextNode" presStyleLbl="node3" presStyleIdx="1" presStyleCnt="4" custScaleX="2405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135C4D-0D05-401A-878F-6574CE25CED7}" type="pres">
      <dgm:prSet presAssocID="{F9B5960F-C9DE-44A8-AC5C-1B90CABF8761}" presName="level3hierChild" presStyleCnt="0"/>
      <dgm:spPr/>
      <dgm:t>
        <a:bodyPr/>
        <a:lstStyle/>
        <a:p>
          <a:endParaRPr lang="zh-TW" altLang="en-US"/>
        </a:p>
      </dgm:t>
    </dgm:pt>
    <dgm:pt modelId="{3E135B9F-10F2-42CA-AEB2-F29A24346E1C}" type="pres">
      <dgm:prSet presAssocID="{602A3FF6-10DD-49DC-BE21-54E0031ADDA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82C6D8F-ED2F-4863-B80E-D524D986056C}" type="pres">
      <dgm:prSet presAssocID="{602A3FF6-10DD-49DC-BE21-54E0031ADDA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FB36365-50F4-4E33-9065-553382D3EB52}" type="pres">
      <dgm:prSet presAssocID="{C9683A37-66FF-445B-8967-FD0D8C5E7E8D}" presName="root2" presStyleCnt="0"/>
      <dgm:spPr/>
      <dgm:t>
        <a:bodyPr/>
        <a:lstStyle/>
        <a:p>
          <a:endParaRPr lang="zh-TW" altLang="en-US"/>
        </a:p>
      </dgm:t>
    </dgm:pt>
    <dgm:pt modelId="{82E62D8C-5F1D-426E-A152-01965C6A532F}" type="pres">
      <dgm:prSet presAssocID="{C9683A37-66FF-445B-8967-FD0D8C5E7E8D}" presName="LevelTwoTextNode" presStyleLbl="node3" presStyleIdx="2" presStyleCnt="4" custScaleX="24018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801F9F-E090-4A78-9435-E7AD746EF04E}" type="pres">
      <dgm:prSet presAssocID="{C9683A37-66FF-445B-8967-FD0D8C5E7E8D}" presName="level3hierChild" presStyleCnt="0"/>
      <dgm:spPr/>
      <dgm:t>
        <a:bodyPr/>
        <a:lstStyle/>
        <a:p>
          <a:endParaRPr lang="zh-TW" altLang="en-US"/>
        </a:p>
      </dgm:t>
    </dgm:pt>
    <dgm:pt modelId="{EEF8339B-918A-4BA1-848F-F587F10821DB}" type="pres">
      <dgm:prSet presAssocID="{6CCB7AE2-F1A3-4325-896D-3083A243DB0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A63C85D9-2C7E-480D-BC4B-67A618B73701}" type="pres">
      <dgm:prSet presAssocID="{6CCB7AE2-F1A3-4325-896D-3083A243DB0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289C845-8946-4F4C-B8C6-C118F46D313B}" type="pres">
      <dgm:prSet presAssocID="{290F5508-3D50-466E-8D78-1BAFE19BB0B4}" presName="root2" presStyleCnt="0"/>
      <dgm:spPr/>
      <dgm:t>
        <a:bodyPr/>
        <a:lstStyle/>
        <a:p>
          <a:endParaRPr lang="zh-TW" altLang="en-US"/>
        </a:p>
      </dgm:t>
    </dgm:pt>
    <dgm:pt modelId="{2E17B3E2-7CD5-45E9-A804-5D39B39018EB}" type="pres">
      <dgm:prSet presAssocID="{290F5508-3D50-466E-8D78-1BAFE19BB0B4}" presName="LevelTwoTextNode" presStyleLbl="node2" presStyleIdx="2" presStyleCnt="3" custScaleX="5408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76DF6AB-C370-4678-8C2F-16F2CD16A3A8}" type="pres">
      <dgm:prSet presAssocID="{290F5508-3D50-466E-8D78-1BAFE19BB0B4}" presName="level3hierChild" presStyleCnt="0"/>
      <dgm:spPr/>
      <dgm:t>
        <a:bodyPr/>
        <a:lstStyle/>
        <a:p>
          <a:endParaRPr lang="zh-TW" altLang="en-US"/>
        </a:p>
      </dgm:t>
    </dgm:pt>
    <dgm:pt modelId="{5F8D6AB6-E5C8-4760-8B6E-AFE581CE6314}" type="pres">
      <dgm:prSet presAssocID="{623AF8C8-108D-4329-B55C-F0B8A12B1A7B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4C351382-1D10-43A2-8016-18109D0C2DEF}" type="pres">
      <dgm:prSet presAssocID="{623AF8C8-108D-4329-B55C-F0B8A12B1A7B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2986FDE-1BD1-4039-9EDE-7F5697067880}" type="pres">
      <dgm:prSet presAssocID="{B0879FB1-BCD8-416E-B6E6-ADA24A044D3B}" presName="root2" presStyleCnt="0"/>
      <dgm:spPr/>
      <dgm:t>
        <a:bodyPr/>
        <a:lstStyle/>
        <a:p>
          <a:endParaRPr lang="zh-TW" altLang="en-US"/>
        </a:p>
      </dgm:t>
    </dgm:pt>
    <dgm:pt modelId="{7D241DC5-6B71-4E6B-8473-969EABC425CB}" type="pres">
      <dgm:prSet presAssocID="{B0879FB1-BCD8-416E-B6E6-ADA24A044D3B}" presName="LevelTwoTextNode" presStyleLbl="node3" presStyleIdx="3" presStyleCnt="4" custScaleX="24147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D11849-7540-4322-BA9C-5A409677B3E4}" type="pres">
      <dgm:prSet presAssocID="{B0879FB1-BCD8-416E-B6E6-ADA24A044D3B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E6CFF044-71AD-4809-BA24-9231AD6CE3AC}" srcId="{20A15F2B-434B-45C1-9144-F1C80F9A72DB}" destId="{C9683A37-66FF-445B-8967-FD0D8C5E7E8D}" srcOrd="1" destOrd="0" parTransId="{602A3FF6-10DD-49DC-BE21-54E0031ADDA4}" sibTransId="{C84766C1-2DA0-4E92-A546-65F99641A964}"/>
    <dgm:cxn modelId="{F150DCB5-EBD0-4374-A4E4-5C0728E07B17}" srcId="{D4D75B87-CCBD-4FA9-92A9-E34CCD2625CC}" destId="{20A15F2B-434B-45C1-9144-F1C80F9A72DB}" srcOrd="1" destOrd="0" parTransId="{738C4A24-2056-476A-9ACE-EFFA2529C22D}" sibTransId="{63B0D080-AFE9-4A9B-A87C-741820E43A43}"/>
    <dgm:cxn modelId="{0D15A6FB-11CC-43AF-BB58-E4298F5EF17B}" type="presOf" srcId="{7C96C8A6-8C56-4366-8946-6AF8B0EAAE04}" destId="{B4AE7F77-9289-4737-B33D-CA9EA307CD3A}" srcOrd="1" destOrd="0" presId="urn:microsoft.com/office/officeart/2005/8/layout/hierarchy2"/>
    <dgm:cxn modelId="{2C39B296-27E6-4E95-AE41-75BBA88F8A66}" type="presOf" srcId="{290F5508-3D50-466E-8D78-1BAFE19BB0B4}" destId="{2E17B3E2-7CD5-45E9-A804-5D39B39018EB}" srcOrd="0" destOrd="0" presId="urn:microsoft.com/office/officeart/2005/8/layout/hierarchy2"/>
    <dgm:cxn modelId="{D448F18D-4BA5-4412-8D48-074E8740FC8D}" type="presOf" srcId="{6CCB7AE2-F1A3-4325-896D-3083A243DB0F}" destId="{A63C85D9-2C7E-480D-BC4B-67A618B73701}" srcOrd="1" destOrd="0" presId="urn:microsoft.com/office/officeart/2005/8/layout/hierarchy2"/>
    <dgm:cxn modelId="{C4EB4F1E-7844-4D50-8013-E6EA73A88E0A}" type="presOf" srcId="{738C4A24-2056-476A-9ACE-EFFA2529C22D}" destId="{F7C0D325-4C6C-4EFD-A32D-3950E22BE481}" srcOrd="1" destOrd="0" presId="urn:microsoft.com/office/officeart/2005/8/layout/hierarchy2"/>
    <dgm:cxn modelId="{E94FFEEA-E14B-42E7-B528-C10BCADC4E5C}" type="presOf" srcId="{B0879FB1-BCD8-416E-B6E6-ADA24A044D3B}" destId="{7D241DC5-6B71-4E6B-8473-969EABC425CB}" srcOrd="0" destOrd="0" presId="urn:microsoft.com/office/officeart/2005/8/layout/hierarchy2"/>
    <dgm:cxn modelId="{C49FE528-95E7-45C7-82AE-DEF25ED35DAD}" srcId="{3C9CD73B-0C5B-45DD-814F-A68666567B0F}" destId="{D4D75B87-CCBD-4FA9-92A9-E34CCD2625CC}" srcOrd="0" destOrd="0" parTransId="{02FA2109-2C1C-4ACF-82D5-E3F2782611E3}" sibTransId="{0296279F-6657-4C40-B515-5042E141520F}"/>
    <dgm:cxn modelId="{F4D26F21-411F-495C-8CF0-FE9F632A8DEB}" type="presOf" srcId="{FCF78249-D282-4D7B-8A27-77092571741C}" destId="{55558A34-052A-4EBE-A035-71FF73AE3042}" srcOrd="0" destOrd="0" presId="urn:microsoft.com/office/officeart/2005/8/layout/hierarchy2"/>
    <dgm:cxn modelId="{CE2EFD62-9A10-4AD8-AEB6-028124A1D873}" type="presOf" srcId="{623AF8C8-108D-4329-B55C-F0B8A12B1A7B}" destId="{5F8D6AB6-E5C8-4760-8B6E-AFE581CE6314}" srcOrd="0" destOrd="0" presId="urn:microsoft.com/office/officeart/2005/8/layout/hierarchy2"/>
    <dgm:cxn modelId="{933C432C-CA8F-4038-AF0D-4D0BBF2F644B}" type="presOf" srcId="{F9B5960F-C9DE-44A8-AC5C-1B90CABF8761}" destId="{A0D0CAA7-FDDB-49EC-9A28-D3042A0B74E2}" srcOrd="0" destOrd="0" presId="urn:microsoft.com/office/officeart/2005/8/layout/hierarchy2"/>
    <dgm:cxn modelId="{6B595337-AF74-4DDB-A1AF-BCA91AF890B5}" type="presOf" srcId="{6FED484F-6F1C-4D70-BBD2-5880F6FAEB54}" destId="{1DAEFAB7-C88D-466E-8CDF-1CA86B09E9B8}" srcOrd="0" destOrd="0" presId="urn:microsoft.com/office/officeart/2005/8/layout/hierarchy2"/>
    <dgm:cxn modelId="{4C931754-5D53-41E8-A918-F5CF31997275}" type="presOf" srcId="{6CCB7AE2-F1A3-4325-896D-3083A243DB0F}" destId="{EEF8339B-918A-4BA1-848F-F587F10821DB}" srcOrd="0" destOrd="0" presId="urn:microsoft.com/office/officeart/2005/8/layout/hierarchy2"/>
    <dgm:cxn modelId="{087A7068-AF91-42D8-B3CB-E9A5344B2AED}" srcId="{D4D75B87-CCBD-4FA9-92A9-E34CCD2625CC}" destId="{290F5508-3D50-466E-8D78-1BAFE19BB0B4}" srcOrd="2" destOrd="0" parTransId="{6CCB7AE2-F1A3-4325-896D-3083A243DB0F}" sibTransId="{D15DDB74-36B5-4DA6-8EF1-7761EEC93CFF}"/>
    <dgm:cxn modelId="{AC042812-BC3D-4F23-8CF0-1D839AFC1904}" type="presOf" srcId="{0AE970BB-A8AE-4571-AEB8-62DC6D4EAECB}" destId="{47D6BEF0-AF9B-40E0-A0DF-E781401EDEE9}" srcOrd="1" destOrd="0" presId="urn:microsoft.com/office/officeart/2005/8/layout/hierarchy2"/>
    <dgm:cxn modelId="{0B20880D-5F23-43BC-92AB-1A7B9B3C9E5D}" type="presOf" srcId="{3C9CD73B-0C5B-45DD-814F-A68666567B0F}" destId="{FFF6DA75-AE76-417C-87D9-799A8442D8D9}" srcOrd="0" destOrd="0" presId="urn:microsoft.com/office/officeart/2005/8/layout/hierarchy2"/>
    <dgm:cxn modelId="{AD45C5A9-BCC0-4D17-9806-71B5A2DCC7AB}" srcId="{FCF78249-D282-4D7B-8A27-77092571741C}" destId="{6FED484F-6F1C-4D70-BBD2-5880F6FAEB54}" srcOrd="0" destOrd="0" parTransId="{0AE970BB-A8AE-4571-AEB8-62DC6D4EAECB}" sibTransId="{E1654747-AEC8-4D50-B569-B13FBE4C5389}"/>
    <dgm:cxn modelId="{EA652628-F4ED-4ABC-AEBF-8EB4A2F85881}" type="presOf" srcId="{0AE970BB-A8AE-4571-AEB8-62DC6D4EAECB}" destId="{6F44E5C4-F6B4-4356-A5FB-E87CD86AAEE2}" srcOrd="0" destOrd="0" presId="urn:microsoft.com/office/officeart/2005/8/layout/hierarchy2"/>
    <dgm:cxn modelId="{922A134C-67FF-4372-9354-FC7827FCEB07}" type="presOf" srcId="{3740927E-1345-4F8A-98C5-B7C1D061EF0E}" destId="{1ABD8F58-502B-4B62-B242-B5536D1EB7D9}" srcOrd="0" destOrd="0" presId="urn:microsoft.com/office/officeart/2005/8/layout/hierarchy2"/>
    <dgm:cxn modelId="{6C06B4B2-B046-4579-8CA6-49AB364844ED}" type="presOf" srcId="{7C96C8A6-8C56-4366-8946-6AF8B0EAAE04}" destId="{ABF67B07-BA38-42E1-AE83-06AA9DBF9BA5}" srcOrd="0" destOrd="0" presId="urn:microsoft.com/office/officeart/2005/8/layout/hierarchy2"/>
    <dgm:cxn modelId="{C57E86C2-C189-4897-8E0A-1B30C4F8C87C}" type="presOf" srcId="{623AF8C8-108D-4329-B55C-F0B8A12B1A7B}" destId="{4C351382-1D10-43A2-8016-18109D0C2DEF}" srcOrd="1" destOrd="0" presId="urn:microsoft.com/office/officeart/2005/8/layout/hierarchy2"/>
    <dgm:cxn modelId="{B4350F73-8D71-4EF4-A703-FA5E1022D550}" type="presOf" srcId="{602A3FF6-10DD-49DC-BE21-54E0031ADDA4}" destId="{3E135B9F-10F2-42CA-AEB2-F29A24346E1C}" srcOrd="0" destOrd="0" presId="urn:microsoft.com/office/officeart/2005/8/layout/hierarchy2"/>
    <dgm:cxn modelId="{E44A9D96-BF5E-452C-B958-4C94FC9E82C7}" srcId="{290F5508-3D50-466E-8D78-1BAFE19BB0B4}" destId="{B0879FB1-BCD8-416E-B6E6-ADA24A044D3B}" srcOrd="0" destOrd="0" parTransId="{623AF8C8-108D-4329-B55C-F0B8A12B1A7B}" sibTransId="{CA1DDBAD-9F8B-454F-9B1F-DADE514BA0A3}"/>
    <dgm:cxn modelId="{91635D38-2FDB-4A52-A3C0-558020329471}" type="presOf" srcId="{738C4A24-2056-476A-9ACE-EFFA2529C22D}" destId="{4602A5AF-98A3-478D-BC8D-228366A4F27E}" srcOrd="0" destOrd="0" presId="urn:microsoft.com/office/officeart/2005/8/layout/hierarchy2"/>
    <dgm:cxn modelId="{1621ED46-C7D9-4168-A8AF-AA969B6AB50D}" type="presOf" srcId="{602A3FF6-10DD-49DC-BE21-54E0031ADDA4}" destId="{082C6D8F-ED2F-4863-B80E-D524D986056C}" srcOrd="1" destOrd="0" presId="urn:microsoft.com/office/officeart/2005/8/layout/hierarchy2"/>
    <dgm:cxn modelId="{CF6A96F1-AA1B-48F2-A31D-252C8C6F9B9D}" srcId="{20A15F2B-434B-45C1-9144-F1C80F9A72DB}" destId="{F9B5960F-C9DE-44A8-AC5C-1B90CABF8761}" srcOrd="0" destOrd="0" parTransId="{7C96C8A6-8C56-4366-8946-6AF8B0EAAE04}" sibTransId="{3BCDFA0E-7DA3-4C1C-B917-A9A734A1B9D2}"/>
    <dgm:cxn modelId="{A0F4F089-D3C6-4EFD-9C18-96A2A8DC8401}" type="presOf" srcId="{D4D75B87-CCBD-4FA9-92A9-E34CCD2625CC}" destId="{1EE42495-9DEA-402F-B8BB-AA9A226995E4}" srcOrd="0" destOrd="0" presId="urn:microsoft.com/office/officeart/2005/8/layout/hierarchy2"/>
    <dgm:cxn modelId="{3197E103-2084-40CB-8AB4-895D5B6A3A1D}" srcId="{D4D75B87-CCBD-4FA9-92A9-E34CCD2625CC}" destId="{FCF78249-D282-4D7B-8A27-77092571741C}" srcOrd="0" destOrd="0" parTransId="{3740927E-1345-4F8A-98C5-B7C1D061EF0E}" sibTransId="{3558BFA3-5CB6-4143-8D64-9ED05C34D25B}"/>
    <dgm:cxn modelId="{1D7AA2E2-D15B-4CF9-BFB4-290B41C7F97B}" type="presOf" srcId="{20A15F2B-434B-45C1-9144-F1C80F9A72DB}" destId="{3CFAD89E-CD4E-4794-9EA0-4C36F2516E19}" srcOrd="0" destOrd="0" presId="urn:microsoft.com/office/officeart/2005/8/layout/hierarchy2"/>
    <dgm:cxn modelId="{FA768894-5E39-4788-AF64-F15B38AD171F}" type="presOf" srcId="{C9683A37-66FF-445B-8967-FD0D8C5E7E8D}" destId="{82E62D8C-5F1D-426E-A152-01965C6A532F}" srcOrd="0" destOrd="0" presId="urn:microsoft.com/office/officeart/2005/8/layout/hierarchy2"/>
    <dgm:cxn modelId="{BA8A157C-FB55-4EAA-B5EF-7624398A9CDF}" type="presOf" srcId="{3740927E-1345-4F8A-98C5-B7C1D061EF0E}" destId="{DE834CCB-E3A0-42D4-99C0-49997A8E3DF5}" srcOrd="1" destOrd="0" presId="urn:microsoft.com/office/officeart/2005/8/layout/hierarchy2"/>
    <dgm:cxn modelId="{0B474889-A94B-44CE-A10A-97D0D3D54CBC}" type="presParOf" srcId="{FFF6DA75-AE76-417C-87D9-799A8442D8D9}" destId="{5C350BC2-E078-4596-A541-DC91477EF494}" srcOrd="0" destOrd="0" presId="urn:microsoft.com/office/officeart/2005/8/layout/hierarchy2"/>
    <dgm:cxn modelId="{079C8597-374C-4751-B622-6A4D969482FD}" type="presParOf" srcId="{5C350BC2-E078-4596-A541-DC91477EF494}" destId="{1EE42495-9DEA-402F-B8BB-AA9A226995E4}" srcOrd="0" destOrd="0" presId="urn:microsoft.com/office/officeart/2005/8/layout/hierarchy2"/>
    <dgm:cxn modelId="{CDB01087-2A38-4CB8-82A8-AF41ECF3D79B}" type="presParOf" srcId="{5C350BC2-E078-4596-A541-DC91477EF494}" destId="{3AC94429-941C-43C9-8FB1-CFDD9B05F331}" srcOrd="1" destOrd="0" presId="urn:microsoft.com/office/officeart/2005/8/layout/hierarchy2"/>
    <dgm:cxn modelId="{5E755361-C1A2-4E2F-BCA3-EF01B0E6FDE5}" type="presParOf" srcId="{3AC94429-941C-43C9-8FB1-CFDD9B05F331}" destId="{1ABD8F58-502B-4B62-B242-B5536D1EB7D9}" srcOrd="0" destOrd="0" presId="urn:microsoft.com/office/officeart/2005/8/layout/hierarchy2"/>
    <dgm:cxn modelId="{41635D76-90FC-4EF6-9BB5-A0C285FB96F0}" type="presParOf" srcId="{1ABD8F58-502B-4B62-B242-B5536D1EB7D9}" destId="{DE834CCB-E3A0-42D4-99C0-49997A8E3DF5}" srcOrd="0" destOrd="0" presId="urn:microsoft.com/office/officeart/2005/8/layout/hierarchy2"/>
    <dgm:cxn modelId="{112E6908-C872-44F4-B9F7-3BFA4396C4AF}" type="presParOf" srcId="{3AC94429-941C-43C9-8FB1-CFDD9B05F331}" destId="{469D1D81-0C60-4F57-8294-BAB2115825EC}" srcOrd="1" destOrd="0" presId="urn:microsoft.com/office/officeart/2005/8/layout/hierarchy2"/>
    <dgm:cxn modelId="{D8DCFCDA-0902-4F13-9335-90D6F99D9701}" type="presParOf" srcId="{469D1D81-0C60-4F57-8294-BAB2115825EC}" destId="{55558A34-052A-4EBE-A035-71FF73AE3042}" srcOrd="0" destOrd="0" presId="urn:microsoft.com/office/officeart/2005/8/layout/hierarchy2"/>
    <dgm:cxn modelId="{64CA36B7-3635-4C0A-A170-58ACBB0AD337}" type="presParOf" srcId="{469D1D81-0C60-4F57-8294-BAB2115825EC}" destId="{39D24154-2362-42E4-97BE-9298EEF67133}" srcOrd="1" destOrd="0" presId="urn:microsoft.com/office/officeart/2005/8/layout/hierarchy2"/>
    <dgm:cxn modelId="{F13E6949-5E88-4B1E-8129-1F0815E9D91E}" type="presParOf" srcId="{39D24154-2362-42E4-97BE-9298EEF67133}" destId="{6F44E5C4-F6B4-4356-A5FB-E87CD86AAEE2}" srcOrd="0" destOrd="0" presId="urn:microsoft.com/office/officeart/2005/8/layout/hierarchy2"/>
    <dgm:cxn modelId="{D1B230FE-52F0-44DA-A8AA-0B4417CF47EC}" type="presParOf" srcId="{6F44E5C4-F6B4-4356-A5FB-E87CD86AAEE2}" destId="{47D6BEF0-AF9B-40E0-A0DF-E781401EDEE9}" srcOrd="0" destOrd="0" presId="urn:microsoft.com/office/officeart/2005/8/layout/hierarchy2"/>
    <dgm:cxn modelId="{BF0042FD-AFD2-437B-8CB9-EB35F4891237}" type="presParOf" srcId="{39D24154-2362-42E4-97BE-9298EEF67133}" destId="{A985BA8B-3EFA-4838-A9E6-9679E98416FE}" srcOrd="1" destOrd="0" presId="urn:microsoft.com/office/officeart/2005/8/layout/hierarchy2"/>
    <dgm:cxn modelId="{9312051A-DF5F-40CE-8335-939D60C7C126}" type="presParOf" srcId="{A985BA8B-3EFA-4838-A9E6-9679E98416FE}" destId="{1DAEFAB7-C88D-466E-8CDF-1CA86B09E9B8}" srcOrd="0" destOrd="0" presId="urn:microsoft.com/office/officeart/2005/8/layout/hierarchy2"/>
    <dgm:cxn modelId="{5744200D-05EC-4F63-95EF-C31DF6001D6D}" type="presParOf" srcId="{A985BA8B-3EFA-4838-A9E6-9679E98416FE}" destId="{60728E56-EE8B-48CC-BDD9-05271B1130A7}" srcOrd="1" destOrd="0" presId="urn:microsoft.com/office/officeart/2005/8/layout/hierarchy2"/>
    <dgm:cxn modelId="{3183614B-682F-4339-85AC-E5964CA564B3}" type="presParOf" srcId="{3AC94429-941C-43C9-8FB1-CFDD9B05F331}" destId="{4602A5AF-98A3-478D-BC8D-228366A4F27E}" srcOrd="2" destOrd="0" presId="urn:microsoft.com/office/officeart/2005/8/layout/hierarchy2"/>
    <dgm:cxn modelId="{F91F79CA-D162-48A0-934F-5AC115DE667B}" type="presParOf" srcId="{4602A5AF-98A3-478D-BC8D-228366A4F27E}" destId="{F7C0D325-4C6C-4EFD-A32D-3950E22BE481}" srcOrd="0" destOrd="0" presId="urn:microsoft.com/office/officeart/2005/8/layout/hierarchy2"/>
    <dgm:cxn modelId="{06F3B508-9006-48C1-BB4C-626874A64A3E}" type="presParOf" srcId="{3AC94429-941C-43C9-8FB1-CFDD9B05F331}" destId="{36247092-FB01-48A2-8FDF-75437C413F84}" srcOrd="3" destOrd="0" presId="urn:microsoft.com/office/officeart/2005/8/layout/hierarchy2"/>
    <dgm:cxn modelId="{50B34D89-5873-4ED5-9212-C5F0AEFD9971}" type="presParOf" srcId="{36247092-FB01-48A2-8FDF-75437C413F84}" destId="{3CFAD89E-CD4E-4794-9EA0-4C36F2516E19}" srcOrd="0" destOrd="0" presId="urn:microsoft.com/office/officeart/2005/8/layout/hierarchy2"/>
    <dgm:cxn modelId="{C1D0CB97-FEE1-420F-A964-69814942623B}" type="presParOf" srcId="{36247092-FB01-48A2-8FDF-75437C413F84}" destId="{32FFAC58-729E-4989-A706-E7D6D6B51C6D}" srcOrd="1" destOrd="0" presId="urn:microsoft.com/office/officeart/2005/8/layout/hierarchy2"/>
    <dgm:cxn modelId="{546E0666-A45D-4C03-8B0A-1390FC9D7AD1}" type="presParOf" srcId="{32FFAC58-729E-4989-A706-E7D6D6B51C6D}" destId="{ABF67B07-BA38-42E1-AE83-06AA9DBF9BA5}" srcOrd="0" destOrd="0" presId="urn:microsoft.com/office/officeart/2005/8/layout/hierarchy2"/>
    <dgm:cxn modelId="{03FA9074-489B-4726-B3C0-3380A0070814}" type="presParOf" srcId="{ABF67B07-BA38-42E1-AE83-06AA9DBF9BA5}" destId="{B4AE7F77-9289-4737-B33D-CA9EA307CD3A}" srcOrd="0" destOrd="0" presId="urn:microsoft.com/office/officeart/2005/8/layout/hierarchy2"/>
    <dgm:cxn modelId="{3B396E1D-A32B-4371-95A8-9B6F4A4C9F84}" type="presParOf" srcId="{32FFAC58-729E-4989-A706-E7D6D6B51C6D}" destId="{9121D511-4A31-4329-B67C-A23BBEEC83B6}" srcOrd="1" destOrd="0" presId="urn:microsoft.com/office/officeart/2005/8/layout/hierarchy2"/>
    <dgm:cxn modelId="{609E1EF5-AC46-4DBA-8934-EB4D7A8FAD8B}" type="presParOf" srcId="{9121D511-4A31-4329-B67C-A23BBEEC83B6}" destId="{A0D0CAA7-FDDB-49EC-9A28-D3042A0B74E2}" srcOrd="0" destOrd="0" presId="urn:microsoft.com/office/officeart/2005/8/layout/hierarchy2"/>
    <dgm:cxn modelId="{F53282DD-1FB0-4390-B19E-A6BC63B46F41}" type="presParOf" srcId="{9121D511-4A31-4329-B67C-A23BBEEC83B6}" destId="{2C135C4D-0D05-401A-878F-6574CE25CED7}" srcOrd="1" destOrd="0" presId="urn:microsoft.com/office/officeart/2005/8/layout/hierarchy2"/>
    <dgm:cxn modelId="{00EB24A0-5BAD-47BA-A613-5E81FC802732}" type="presParOf" srcId="{32FFAC58-729E-4989-A706-E7D6D6B51C6D}" destId="{3E135B9F-10F2-42CA-AEB2-F29A24346E1C}" srcOrd="2" destOrd="0" presId="urn:microsoft.com/office/officeart/2005/8/layout/hierarchy2"/>
    <dgm:cxn modelId="{F788D019-5F3D-42E1-8CB7-862109A57A0E}" type="presParOf" srcId="{3E135B9F-10F2-42CA-AEB2-F29A24346E1C}" destId="{082C6D8F-ED2F-4863-B80E-D524D986056C}" srcOrd="0" destOrd="0" presId="urn:microsoft.com/office/officeart/2005/8/layout/hierarchy2"/>
    <dgm:cxn modelId="{43662101-6125-4807-B3A1-A7DB54657829}" type="presParOf" srcId="{32FFAC58-729E-4989-A706-E7D6D6B51C6D}" destId="{AFB36365-50F4-4E33-9065-553382D3EB52}" srcOrd="3" destOrd="0" presId="urn:microsoft.com/office/officeart/2005/8/layout/hierarchy2"/>
    <dgm:cxn modelId="{82657272-13D5-44DE-89D7-FFD55E01A659}" type="presParOf" srcId="{AFB36365-50F4-4E33-9065-553382D3EB52}" destId="{82E62D8C-5F1D-426E-A152-01965C6A532F}" srcOrd="0" destOrd="0" presId="urn:microsoft.com/office/officeart/2005/8/layout/hierarchy2"/>
    <dgm:cxn modelId="{9544A1F2-2243-45F1-B023-F56D83761B76}" type="presParOf" srcId="{AFB36365-50F4-4E33-9065-553382D3EB52}" destId="{F3801F9F-E090-4A78-9435-E7AD746EF04E}" srcOrd="1" destOrd="0" presId="urn:microsoft.com/office/officeart/2005/8/layout/hierarchy2"/>
    <dgm:cxn modelId="{D89BC43E-EBBC-4596-8D6D-8F7CDCB75AF2}" type="presParOf" srcId="{3AC94429-941C-43C9-8FB1-CFDD9B05F331}" destId="{EEF8339B-918A-4BA1-848F-F587F10821DB}" srcOrd="4" destOrd="0" presId="urn:microsoft.com/office/officeart/2005/8/layout/hierarchy2"/>
    <dgm:cxn modelId="{421DE2D4-0261-4967-A7D1-41D49119D732}" type="presParOf" srcId="{EEF8339B-918A-4BA1-848F-F587F10821DB}" destId="{A63C85D9-2C7E-480D-BC4B-67A618B73701}" srcOrd="0" destOrd="0" presId="urn:microsoft.com/office/officeart/2005/8/layout/hierarchy2"/>
    <dgm:cxn modelId="{87CD268C-F14E-4CB3-8A60-F36834DA6527}" type="presParOf" srcId="{3AC94429-941C-43C9-8FB1-CFDD9B05F331}" destId="{2289C845-8946-4F4C-B8C6-C118F46D313B}" srcOrd="5" destOrd="0" presId="urn:microsoft.com/office/officeart/2005/8/layout/hierarchy2"/>
    <dgm:cxn modelId="{EBFB45D5-A9D1-48AC-B9C8-1E080A4106CD}" type="presParOf" srcId="{2289C845-8946-4F4C-B8C6-C118F46D313B}" destId="{2E17B3E2-7CD5-45E9-A804-5D39B39018EB}" srcOrd="0" destOrd="0" presId="urn:microsoft.com/office/officeart/2005/8/layout/hierarchy2"/>
    <dgm:cxn modelId="{FB16DD4F-341D-4AD7-A92E-E450BA7940CA}" type="presParOf" srcId="{2289C845-8946-4F4C-B8C6-C118F46D313B}" destId="{676DF6AB-C370-4678-8C2F-16F2CD16A3A8}" srcOrd="1" destOrd="0" presId="urn:microsoft.com/office/officeart/2005/8/layout/hierarchy2"/>
    <dgm:cxn modelId="{7F8BDDFB-5952-45F5-BCDF-A41C532DFD61}" type="presParOf" srcId="{676DF6AB-C370-4678-8C2F-16F2CD16A3A8}" destId="{5F8D6AB6-E5C8-4760-8B6E-AFE581CE6314}" srcOrd="0" destOrd="0" presId="urn:microsoft.com/office/officeart/2005/8/layout/hierarchy2"/>
    <dgm:cxn modelId="{96926764-EEC4-4920-B514-3C1F2AFAD81F}" type="presParOf" srcId="{5F8D6AB6-E5C8-4760-8B6E-AFE581CE6314}" destId="{4C351382-1D10-43A2-8016-18109D0C2DEF}" srcOrd="0" destOrd="0" presId="urn:microsoft.com/office/officeart/2005/8/layout/hierarchy2"/>
    <dgm:cxn modelId="{5C1C4166-63DD-4339-ADDE-F3C0311EBBF6}" type="presParOf" srcId="{676DF6AB-C370-4678-8C2F-16F2CD16A3A8}" destId="{F2986FDE-1BD1-4039-9EDE-7F5697067880}" srcOrd="1" destOrd="0" presId="urn:microsoft.com/office/officeart/2005/8/layout/hierarchy2"/>
    <dgm:cxn modelId="{31FA9782-976F-45C3-976D-D6A0B7AEA2A9}" type="presParOf" srcId="{F2986FDE-1BD1-4039-9EDE-7F5697067880}" destId="{7D241DC5-6B71-4E6B-8473-969EABC425CB}" srcOrd="0" destOrd="0" presId="urn:microsoft.com/office/officeart/2005/8/layout/hierarchy2"/>
    <dgm:cxn modelId="{6C23A84D-D37F-48DA-B957-21C77E2B1A2C}" type="presParOf" srcId="{F2986FDE-1BD1-4039-9EDE-7F5697067880}" destId="{07D11849-7540-4322-BA9C-5A409677B3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EECA664-B916-4CF4-9575-082127F16077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790BAC8A-C127-4E1A-8A71-CE1EFA345475}">
      <dgm:prSet phldrT="[文字]" custT="1"/>
      <dgm:spPr/>
      <dgm:t>
        <a:bodyPr/>
        <a:lstStyle/>
        <a:p>
          <a:r>
            <a:rPr lang="zh-TW" altLang="en-US" sz="3200" smtClean="0">
              <a:latin typeface="標楷體" pitchFamily="65" charset="-120"/>
              <a:ea typeface="標楷體" pitchFamily="65" charset="-120"/>
            </a:rPr>
            <a:t>致中和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159C1C04-E28F-45C9-B432-5E85866BC31E}" type="parTrans" cxnId="{D1ED8854-6E8F-429A-B926-E5EB6A2EE928}">
      <dgm:prSet/>
      <dgm:spPr/>
      <dgm:t>
        <a:bodyPr/>
        <a:lstStyle/>
        <a:p>
          <a:endParaRPr lang="zh-TW" altLang="en-US" sz="2000"/>
        </a:p>
      </dgm:t>
    </dgm:pt>
    <dgm:pt modelId="{F09A244D-2DF8-41BB-A32E-7F7D52A85FBA}" type="sibTrans" cxnId="{D1ED8854-6E8F-429A-B926-E5EB6A2EE928}">
      <dgm:prSet/>
      <dgm:spPr/>
      <dgm:t>
        <a:bodyPr/>
        <a:lstStyle/>
        <a:p>
          <a:endParaRPr lang="zh-TW" altLang="en-US" sz="2000"/>
        </a:p>
      </dgm:t>
    </dgm:pt>
    <dgm:pt modelId="{3F16B672-BFAE-4670-8CF3-E3F34740E59A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天地位焉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AA8A7024-47CB-4846-94F5-3A4FFB70FECB}" type="parTrans" cxnId="{32E7935B-0A73-40AC-B3D6-3C64AA089DBC}">
      <dgm:prSet custT="1"/>
      <dgm:spPr/>
      <dgm:t>
        <a:bodyPr/>
        <a:lstStyle/>
        <a:p>
          <a:endParaRPr lang="zh-TW" altLang="en-US" sz="600"/>
        </a:p>
      </dgm:t>
    </dgm:pt>
    <dgm:pt modelId="{3374E065-3258-493F-A65F-179B414197D8}" type="sibTrans" cxnId="{32E7935B-0A73-40AC-B3D6-3C64AA089DBC}">
      <dgm:prSet/>
      <dgm:spPr/>
      <dgm:t>
        <a:bodyPr/>
        <a:lstStyle/>
        <a:p>
          <a:endParaRPr lang="zh-TW" altLang="en-US" sz="2000"/>
        </a:p>
      </dgm:t>
    </dgm:pt>
    <dgm:pt modelId="{A2F2BC0D-39CE-4D74-A367-ADB3B143F371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天地有常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3D086638-20FF-4D8B-9741-F60217A67BDB}" type="parTrans" cxnId="{60948378-38AA-48AD-8EE7-808613C12A09}">
      <dgm:prSet custT="1"/>
      <dgm:spPr/>
      <dgm:t>
        <a:bodyPr/>
        <a:lstStyle/>
        <a:p>
          <a:endParaRPr lang="zh-TW" altLang="en-US" sz="600"/>
        </a:p>
      </dgm:t>
    </dgm:pt>
    <dgm:pt modelId="{DDD86B4A-6E84-4CCF-9095-7D47C4C5149E}" type="sibTrans" cxnId="{60948378-38AA-48AD-8EE7-808613C12A09}">
      <dgm:prSet/>
      <dgm:spPr/>
      <dgm:t>
        <a:bodyPr/>
        <a:lstStyle/>
        <a:p>
          <a:endParaRPr lang="zh-TW" altLang="en-US" sz="2000"/>
        </a:p>
      </dgm:t>
    </dgm:pt>
    <dgm:pt modelId="{391109DD-2D0D-4EC9-9D7C-7975F7390D4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氣候不異</a:t>
          </a:r>
        </a:p>
      </dgm:t>
    </dgm:pt>
    <dgm:pt modelId="{7BAA1C2B-4D71-4C8A-94E5-621EE98AF3C3}" type="parTrans" cxnId="{2A634A17-9D64-41B6-80AE-89144B7D1345}">
      <dgm:prSet custT="1"/>
      <dgm:spPr/>
      <dgm:t>
        <a:bodyPr/>
        <a:lstStyle/>
        <a:p>
          <a:endParaRPr lang="zh-TW" altLang="en-US" sz="600"/>
        </a:p>
      </dgm:t>
    </dgm:pt>
    <dgm:pt modelId="{4483555D-5EA5-468E-9FF3-46E4642D0E79}" type="sibTrans" cxnId="{2A634A17-9D64-41B6-80AE-89144B7D1345}">
      <dgm:prSet/>
      <dgm:spPr/>
      <dgm:t>
        <a:bodyPr/>
        <a:lstStyle/>
        <a:p>
          <a:endParaRPr lang="zh-TW" altLang="en-US" sz="2000"/>
        </a:p>
      </dgm:t>
    </dgm:pt>
    <dgm:pt modelId="{1C954F08-71EA-4F2C-AD24-97DE1DBBA29A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萬物育焉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F315A785-B1C8-4023-A1C9-3B8119D4A417}" type="parTrans" cxnId="{9EBE9693-F25B-4DEA-A503-5B97BF12871F}">
      <dgm:prSet custT="1"/>
      <dgm:spPr/>
      <dgm:t>
        <a:bodyPr/>
        <a:lstStyle/>
        <a:p>
          <a:endParaRPr lang="zh-TW" altLang="en-US" sz="600"/>
        </a:p>
      </dgm:t>
    </dgm:pt>
    <dgm:pt modelId="{AA1CA861-09AE-4C8C-8106-377B2BF59E00}" type="sibTrans" cxnId="{9EBE9693-F25B-4DEA-A503-5B97BF12871F}">
      <dgm:prSet/>
      <dgm:spPr/>
      <dgm:t>
        <a:bodyPr/>
        <a:lstStyle/>
        <a:p>
          <a:endParaRPr lang="zh-TW" altLang="en-US" sz="2000"/>
        </a:p>
      </dgm:t>
    </dgm:pt>
    <dgm:pt modelId="{46F6F376-5806-454A-A580-21B97D921D92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生態平衡</a:t>
          </a:r>
        </a:p>
      </dgm:t>
    </dgm:pt>
    <dgm:pt modelId="{8D3498E6-21EC-45AF-A7C6-2517BA714A4B}" type="parTrans" cxnId="{98F235D8-E9DC-46E3-98CA-745BE2534A3D}">
      <dgm:prSet custT="1"/>
      <dgm:spPr/>
      <dgm:t>
        <a:bodyPr/>
        <a:lstStyle/>
        <a:p>
          <a:endParaRPr lang="zh-TW" altLang="en-US" sz="600"/>
        </a:p>
      </dgm:t>
    </dgm:pt>
    <dgm:pt modelId="{FE101A38-9272-4866-B141-3F424A3512AF}" type="sibTrans" cxnId="{98F235D8-E9DC-46E3-98CA-745BE2534A3D}">
      <dgm:prSet/>
      <dgm:spPr/>
      <dgm:t>
        <a:bodyPr/>
        <a:lstStyle/>
        <a:p>
          <a:endParaRPr lang="zh-TW" altLang="en-US" sz="2000"/>
        </a:p>
      </dgm:t>
    </dgm:pt>
    <dgm:pt modelId="{71F177C8-719B-4E17-9482-C524C263D859}" type="pres">
      <dgm:prSet presAssocID="{FEECA664-B916-4CF4-9575-082127F1607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A877F95-B157-4C79-A3BF-58C9A38B11D9}" type="pres">
      <dgm:prSet presAssocID="{790BAC8A-C127-4E1A-8A71-CE1EFA345475}" presName="root1" presStyleCnt="0"/>
      <dgm:spPr/>
      <dgm:t>
        <a:bodyPr/>
        <a:lstStyle/>
        <a:p>
          <a:endParaRPr lang="zh-TW" altLang="en-US"/>
        </a:p>
      </dgm:t>
    </dgm:pt>
    <dgm:pt modelId="{8855B9A3-47A7-43E2-8492-7E74A78B500D}" type="pres">
      <dgm:prSet presAssocID="{790BAC8A-C127-4E1A-8A71-CE1EFA345475}" presName="LevelOneTextNode" presStyleLbl="node0" presStyleIdx="0" presStyleCnt="1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9CD6C1-3E44-402E-81F3-BEF7BC43CE0C}" type="pres">
      <dgm:prSet presAssocID="{790BAC8A-C127-4E1A-8A71-CE1EFA345475}" presName="level2hierChild" presStyleCnt="0"/>
      <dgm:spPr/>
      <dgm:t>
        <a:bodyPr/>
        <a:lstStyle/>
        <a:p>
          <a:endParaRPr lang="zh-TW" altLang="en-US"/>
        </a:p>
      </dgm:t>
    </dgm:pt>
    <dgm:pt modelId="{A1064F99-5C83-4585-9543-B384B273947E}" type="pres">
      <dgm:prSet presAssocID="{AA8A7024-47CB-4846-94F5-3A4FFB70FEC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C78B4B7-A0ED-4410-849F-ECC8E3431EFC}" type="pres">
      <dgm:prSet presAssocID="{AA8A7024-47CB-4846-94F5-3A4FFB70FEC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282C15F-F6CA-4A1F-8ED1-2F5849DDF423}" type="pres">
      <dgm:prSet presAssocID="{3F16B672-BFAE-4670-8CF3-E3F34740E59A}" presName="root2" presStyleCnt="0"/>
      <dgm:spPr/>
      <dgm:t>
        <a:bodyPr/>
        <a:lstStyle/>
        <a:p>
          <a:endParaRPr lang="zh-TW" altLang="en-US"/>
        </a:p>
      </dgm:t>
    </dgm:pt>
    <dgm:pt modelId="{6A1A0E62-B5C5-4E8D-A109-0AB127ABE321}" type="pres">
      <dgm:prSet presAssocID="{3F16B672-BFAE-4670-8CF3-E3F34740E59A}" presName="LevelTwoTextNode" presStyleLbl="node2" presStyleIdx="0" presStyleCnt="2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FFB004-68CC-43F2-9D80-7B39676B3DDF}" type="pres">
      <dgm:prSet presAssocID="{3F16B672-BFAE-4670-8CF3-E3F34740E59A}" presName="level3hierChild" presStyleCnt="0"/>
      <dgm:spPr/>
      <dgm:t>
        <a:bodyPr/>
        <a:lstStyle/>
        <a:p>
          <a:endParaRPr lang="zh-TW" altLang="en-US"/>
        </a:p>
      </dgm:t>
    </dgm:pt>
    <dgm:pt modelId="{293ED6FD-4B7C-4544-8848-DD39E361C627}" type="pres">
      <dgm:prSet presAssocID="{3D086638-20FF-4D8B-9741-F60217A67BDB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731DAAF4-9559-4678-9E4F-44ED51530B22}" type="pres">
      <dgm:prSet presAssocID="{3D086638-20FF-4D8B-9741-F60217A67BDB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AF8DACD8-DAAE-4120-B5C5-9BC70C363FDC}" type="pres">
      <dgm:prSet presAssocID="{A2F2BC0D-39CE-4D74-A367-ADB3B143F371}" presName="root2" presStyleCnt="0"/>
      <dgm:spPr/>
      <dgm:t>
        <a:bodyPr/>
        <a:lstStyle/>
        <a:p>
          <a:endParaRPr lang="zh-TW" altLang="en-US"/>
        </a:p>
      </dgm:t>
    </dgm:pt>
    <dgm:pt modelId="{A5E3966C-B264-40BF-9E61-7E6BD13A041E}" type="pres">
      <dgm:prSet presAssocID="{A2F2BC0D-39CE-4D74-A367-ADB3B143F371}" presName="LevelTwoTextNode" presStyleLbl="node3" presStyleIdx="0" presStyleCnt="3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824403-F45E-4410-A546-E3B0A7F7E052}" type="pres">
      <dgm:prSet presAssocID="{A2F2BC0D-39CE-4D74-A367-ADB3B143F371}" presName="level3hierChild" presStyleCnt="0"/>
      <dgm:spPr/>
      <dgm:t>
        <a:bodyPr/>
        <a:lstStyle/>
        <a:p>
          <a:endParaRPr lang="zh-TW" altLang="en-US"/>
        </a:p>
      </dgm:t>
    </dgm:pt>
    <dgm:pt modelId="{7F2FC92C-9926-4066-B32E-250ACC3D819C}" type="pres">
      <dgm:prSet presAssocID="{7BAA1C2B-4D71-4C8A-94E5-621EE98AF3C3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ECFEB453-5DC4-4918-AB62-4AD7D0355792}" type="pres">
      <dgm:prSet presAssocID="{7BAA1C2B-4D71-4C8A-94E5-621EE98AF3C3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957B43E9-1A24-4726-8508-33D990DB26F0}" type="pres">
      <dgm:prSet presAssocID="{391109DD-2D0D-4EC9-9D7C-7975F7390D47}" presName="root2" presStyleCnt="0"/>
      <dgm:spPr/>
      <dgm:t>
        <a:bodyPr/>
        <a:lstStyle/>
        <a:p>
          <a:endParaRPr lang="zh-TW" altLang="en-US"/>
        </a:p>
      </dgm:t>
    </dgm:pt>
    <dgm:pt modelId="{E153EDEE-DDA8-4871-BFC4-ADAA68C60CE9}" type="pres">
      <dgm:prSet presAssocID="{391109DD-2D0D-4EC9-9D7C-7975F7390D47}" presName="LevelTwoTextNode" presStyleLbl="node3" presStyleIdx="1" presStyleCnt="3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63969B6-9BAD-45CC-9744-A96153075AC6}" type="pres">
      <dgm:prSet presAssocID="{391109DD-2D0D-4EC9-9D7C-7975F7390D47}" presName="level3hierChild" presStyleCnt="0"/>
      <dgm:spPr/>
      <dgm:t>
        <a:bodyPr/>
        <a:lstStyle/>
        <a:p>
          <a:endParaRPr lang="zh-TW" altLang="en-US"/>
        </a:p>
      </dgm:t>
    </dgm:pt>
    <dgm:pt modelId="{CAA35936-C62B-46B4-BB76-4A8F5FC1AB79}" type="pres">
      <dgm:prSet presAssocID="{F315A785-B1C8-4023-A1C9-3B8119D4A417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EE29CBE-0B25-4444-A50A-CE9EB38121AB}" type="pres">
      <dgm:prSet presAssocID="{F315A785-B1C8-4023-A1C9-3B8119D4A417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E8FE7CB-101F-4A2E-B526-2B8C9013D007}" type="pres">
      <dgm:prSet presAssocID="{1C954F08-71EA-4F2C-AD24-97DE1DBBA29A}" presName="root2" presStyleCnt="0"/>
      <dgm:spPr/>
      <dgm:t>
        <a:bodyPr/>
        <a:lstStyle/>
        <a:p>
          <a:endParaRPr lang="zh-TW" altLang="en-US"/>
        </a:p>
      </dgm:t>
    </dgm:pt>
    <dgm:pt modelId="{283CD73B-2C38-48AE-A625-F09AF2987670}" type="pres">
      <dgm:prSet presAssocID="{1C954F08-71EA-4F2C-AD24-97DE1DBBA29A}" presName="LevelTwoTextNode" presStyleLbl="node2" presStyleIdx="1" presStyleCnt="2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981CAFA-29BC-4B2E-B4F4-8E789094A42C}" type="pres">
      <dgm:prSet presAssocID="{1C954F08-71EA-4F2C-AD24-97DE1DBBA29A}" presName="level3hierChild" presStyleCnt="0"/>
      <dgm:spPr/>
      <dgm:t>
        <a:bodyPr/>
        <a:lstStyle/>
        <a:p>
          <a:endParaRPr lang="zh-TW" altLang="en-US"/>
        </a:p>
      </dgm:t>
    </dgm:pt>
    <dgm:pt modelId="{68AD37F5-5FEA-468E-8A38-A7D4C39515BC}" type="pres">
      <dgm:prSet presAssocID="{8D3498E6-21EC-45AF-A7C6-2517BA714A4B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0E524777-89D3-4F95-BD4A-F554736C8410}" type="pres">
      <dgm:prSet presAssocID="{8D3498E6-21EC-45AF-A7C6-2517BA714A4B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C190348F-6B05-469A-BFFF-A955F0D2F3FC}" type="pres">
      <dgm:prSet presAssocID="{46F6F376-5806-454A-A580-21B97D921D92}" presName="root2" presStyleCnt="0"/>
      <dgm:spPr/>
      <dgm:t>
        <a:bodyPr/>
        <a:lstStyle/>
        <a:p>
          <a:endParaRPr lang="zh-TW" altLang="en-US"/>
        </a:p>
      </dgm:t>
    </dgm:pt>
    <dgm:pt modelId="{69874253-D7D3-424F-904B-1C63BC6236D1}" type="pres">
      <dgm:prSet presAssocID="{46F6F376-5806-454A-A580-21B97D921D92}" presName="LevelTwoTextNode" presStyleLbl="node3" presStyleIdx="2" presStyleCnt="3" custScaleX="1105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718395-8E75-4DF0-A51E-A95A54B72BCC}" type="pres">
      <dgm:prSet presAssocID="{46F6F376-5806-454A-A580-21B97D921D92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9EBE9693-F25B-4DEA-A503-5B97BF12871F}" srcId="{790BAC8A-C127-4E1A-8A71-CE1EFA345475}" destId="{1C954F08-71EA-4F2C-AD24-97DE1DBBA29A}" srcOrd="1" destOrd="0" parTransId="{F315A785-B1C8-4023-A1C9-3B8119D4A417}" sibTransId="{AA1CA861-09AE-4C8C-8106-377B2BF59E00}"/>
    <dgm:cxn modelId="{84B69E85-A3BC-483F-83E7-779AD082DBBE}" type="presOf" srcId="{7BAA1C2B-4D71-4C8A-94E5-621EE98AF3C3}" destId="{ECFEB453-5DC4-4918-AB62-4AD7D0355792}" srcOrd="1" destOrd="0" presId="urn:microsoft.com/office/officeart/2005/8/layout/hierarchy2"/>
    <dgm:cxn modelId="{BF729FD2-8F9C-49E8-821F-3016470968BC}" type="presOf" srcId="{3D086638-20FF-4D8B-9741-F60217A67BDB}" destId="{731DAAF4-9559-4678-9E4F-44ED51530B22}" srcOrd="1" destOrd="0" presId="urn:microsoft.com/office/officeart/2005/8/layout/hierarchy2"/>
    <dgm:cxn modelId="{B2D1660F-BC4B-4AD3-836F-CCC0BD678973}" type="presOf" srcId="{F315A785-B1C8-4023-A1C9-3B8119D4A417}" destId="{3EE29CBE-0B25-4444-A50A-CE9EB38121AB}" srcOrd="1" destOrd="0" presId="urn:microsoft.com/office/officeart/2005/8/layout/hierarchy2"/>
    <dgm:cxn modelId="{666AD711-2449-4099-AF83-0742FE65A6D8}" type="presOf" srcId="{790BAC8A-C127-4E1A-8A71-CE1EFA345475}" destId="{8855B9A3-47A7-43E2-8492-7E74A78B500D}" srcOrd="0" destOrd="0" presId="urn:microsoft.com/office/officeart/2005/8/layout/hierarchy2"/>
    <dgm:cxn modelId="{5976B96C-A7DB-4FD6-83E5-D8C14517D55B}" type="presOf" srcId="{7BAA1C2B-4D71-4C8A-94E5-621EE98AF3C3}" destId="{7F2FC92C-9926-4066-B32E-250ACC3D819C}" srcOrd="0" destOrd="0" presId="urn:microsoft.com/office/officeart/2005/8/layout/hierarchy2"/>
    <dgm:cxn modelId="{1F159EF0-766D-4BBE-94D2-C02DAE8E58EB}" type="presOf" srcId="{46F6F376-5806-454A-A580-21B97D921D92}" destId="{69874253-D7D3-424F-904B-1C63BC6236D1}" srcOrd="0" destOrd="0" presId="urn:microsoft.com/office/officeart/2005/8/layout/hierarchy2"/>
    <dgm:cxn modelId="{D1ED8854-6E8F-429A-B926-E5EB6A2EE928}" srcId="{FEECA664-B916-4CF4-9575-082127F16077}" destId="{790BAC8A-C127-4E1A-8A71-CE1EFA345475}" srcOrd="0" destOrd="0" parTransId="{159C1C04-E28F-45C9-B432-5E85866BC31E}" sibTransId="{F09A244D-2DF8-41BB-A32E-7F7D52A85FBA}"/>
    <dgm:cxn modelId="{E780D511-ABB9-4DE7-A0CC-934B4A394BDD}" type="presOf" srcId="{FEECA664-B916-4CF4-9575-082127F16077}" destId="{71F177C8-719B-4E17-9482-C524C263D859}" srcOrd="0" destOrd="0" presId="urn:microsoft.com/office/officeart/2005/8/layout/hierarchy2"/>
    <dgm:cxn modelId="{98F235D8-E9DC-46E3-98CA-745BE2534A3D}" srcId="{1C954F08-71EA-4F2C-AD24-97DE1DBBA29A}" destId="{46F6F376-5806-454A-A580-21B97D921D92}" srcOrd="0" destOrd="0" parTransId="{8D3498E6-21EC-45AF-A7C6-2517BA714A4B}" sibTransId="{FE101A38-9272-4866-B141-3F424A3512AF}"/>
    <dgm:cxn modelId="{2A634A17-9D64-41B6-80AE-89144B7D1345}" srcId="{3F16B672-BFAE-4670-8CF3-E3F34740E59A}" destId="{391109DD-2D0D-4EC9-9D7C-7975F7390D47}" srcOrd="1" destOrd="0" parTransId="{7BAA1C2B-4D71-4C8A-94E5-621EE98AF3C3}" sibTransId="{4483555D-5EA5-468E-9FF3-46E4642D0E79}"/>
    <dgm:cxn modelId="{2B653F51-5790-4D55-BDE6-5BEEF360283C}" type="presOf" srcId="{8D3498E6-21EC-45AF-A7C6-2517BA714A4B}" destId="{68AD37F5-5FEA-468E-8A38-A7D4C39515BC}" srcOrd="0" destOrd="0" presId="urn:microsoft.com/office/officeart/2005/8/layout/hierarchy2"/>
    <dgm:cxn modelId="{60948378-38AA-48AD-8EE7-808613C12A09}" srcId="{3F16B672-BFAE-4670-8CF3-E3F34740E59A}" destId="{A2F2BC0D-39CE-4D74-A367-ADB3B143F371}" srcOrd="0" destOrd="0" parTransId="{3D086638-20FF-4D8B-9741-F60217A67BDB}" sibTransId="{DDD86B4A-6E84-4CCF-9095-7D47C4C5149E}"/>
    <dgm:cxn modelId="{FA511752-6485-44B2-9910-5B7E12D284A8}" type="presOf" srcId="{8D3498E6-21EC-45AF-A7C6-2517BA714A4B}" destId="{0E524777-89D3-4F95-BD4A-F554736C8410}" srcOrd="1" destOrd="0" presId="urn:microsoft.com/office/officeart/2005/8/layout/hierarchy2"/>
    <dgm:cxn modelId="{5B6CC0B7-4036-4818-BE71-3C06CFC815D2}" type="presOf" srcId="{F315A785-B1C8-4023-A1C9-3B8119D4A417}" destId="{CAA35936-C62B-46B4-BB76-4A8F5FC1AB79}" srcOrd="0" destOrd="0" presId="urn:microsoft.com/office/officeart/2005/8/layout/hierarchy2"/>
    <dgm:cxn modelId="{B6F425F1-BA19-4F5A-9BE4-989DF31E887D}" type="presOf" srcId="{AA8A7024-47CB-4846-94F5-3A4FFB70FECB}" destId="{CC78B4B7-A0ED-4410-849F-ECC8E3431EFC}" srcOrd="1" destOrd="0" presId="urn:microsoft.com/office/officeart/2005/8/layout/hierarchy2"/>
    <dgm:cxn modelId="{79B8E1D0-A453-461D-BB54-15C1C150E5C0}" type="presOf" srcId="{1C954F08-71EA-4F2C-AD24-97DE1DBBA29A}" destId="{283CD73B-2C38-48AE-A625-F09AF2987670}" srcOrd="0" destOrd="0" presId="urn:microsoft.com/office/officeart/2005/8/layout/hierarchy2"/>
    <dgm:cxn modelId="{A0EFABF6-7199-49BF-BA03-98E7A9C01B8C}" type="presOf" srcId="{3F16B672-BFAE-4670-8CF3-E3F34740E59A}" destId="{6A1A0E62-B5C5-4E8D-A109-0AB127ABE321}" srcOrd="0" destOrd="0" presId="urn:microsoft.com/office/officeart/2005/8/layout/hierarchy2"/>
    <dgm:cxn modelId="{EC46151C-B389-4C1E-A817-61A1335C1293}" type="presOf" srcId="{3D086638-20FF-4D8B-9741-F60217A67BDB}" destId="{293ED6FD-4B7C-4544-8848-DD39E361C627}" srcOrd="0" destOrd="0" presId="urn:microsoft.com/office/officeart/2005/8/layout/hierarchy2"/>
    <dgm:cxn modelId="{3DBF0161-2AA0-4C67-81FC-2424A6501894}" type="presOf" srcId="{A2F2BC0D-39CE-4D74-A367-ADB3B143F371}" destId="{A5E3966C-B264-40BF-9E61-7E6BD13A041E}" srcOrd="0" destOrd="0" presId="urn:microsoft.com/office/officeart/2005/8/layout/hierarchy2"/>
    <dgm:cxn modelId="{7833BEBA-F02D-418C-A5A0-25E071DCEE8E}" type="presOf" srcId="{AA8A7024-47CB-4846-94F5-3A4FFB70FECB}" destId="{A1064F99-5C83-4585-9543-B384B273947E}" srcOrd="0" destOrd="0" presId="urn:microsoft.com/office/officeart/2005/8/layout/hierarchy2"/>
    <dgm:cxn modelId="{F190F4E0-428F-49D2-9EE5-B288E3783179}" type="presOf" srcId="{391109DD-2D0D-4EC9-9D7C-7975F7390D47}" destId="{E153EDEE-DDA8-4871-BFC4-ADAA68C60CE9}" srcOrd="0" destOrd="0" presId="urn:microsoft.com/office/officeart/2005/8/layout/hierarchy2"/>
    <dgm:cxn modelId="{32E7935B-0A73-40AC-B3D6-3C64AA089DBC}" srcId="{790BAC8A-C127-4E1A-8A71-CE1EFA345475}" destId="{3F16B672-BFAE-4670-8CF3-E3F34740E59A}" srcOrd="0" destOrd="0" parTransId="{AA8A7024-47CB-4846-94F5-3A4FFB70FECB}" sibTransId="{3374E065-3258-493F-A65F-179B414197D8}"/>
    <dgm:cxn modelId="{1CA39A03-C9A1-48F8-980F-6DDDA651A5AE}" type="presParOf" srcId="{71F177C8-719B-4E17-9482-C524C263D859}" destId="{0A877F95-B157-4C79-A3BF-58C9A38B11D9}" srcOrd="0" destOrd="0" presId="urn:microsoft.com/office/officeart/2005/8/layout/hierarchy2"/>
    <dgm:cxn modelId="{276756EF-8EEB-4BAC-B682-906A013CE2B0}" type="presParOf" srcId="{0A877F95-B157-4C79-A3BF-58C9A38B11D9}" destId="{8855B9A3-47A7-43E2-8492-7E74A78B500D}" srcOrd="0" destOrd="0" presId="urn:microsoft.com/office/officeart/2005/8/layout/hierarchy2"/>
    <dgm:cxn modelId="{80A70B42-61ED-43CB-9330-B1FAD3EA15B1}" type="presParOf" srcId="{0A877F95-B157-4C79-A3BF-58C9A38B11D9}" destId="{039CD6C1-3E44-402E-81F3-BEF7BC43CE0C}" srcOrd="1" destOrd="0" presId="urn:microsoft.com/office/officeart/2005/8/layout/hierarchy2"/>
    <dgm:cxn modelId="{E021C29A-D963-4511-96C5-72A0F80CFD63}" type="presParOf" srcId="{039CD6C1-3E44-402E-81F3-BEF7BC43CE0C}" destId="{A1064F99-5C83-4585-9543-B384B273947E}" srcOrd="0" destOrd="0" presId="urn:microsoft.com/office/officeart/2005/8/layout/hierarchy2"/>
    <dgm:cxn modelId="{E47D97ED-8765-4B1D-9E4A-D3456C1C9070}" type="presParOf" srcId="{A1064F99-5C83-4585-9543-B384B273947E}" destId="{CC78B4B7-A0ED-4410-849F-ECC8E3431EFC}" srcOrd="0" destOrd="0" presId="urn:microsoft.com/office/officeart/2005/8/layout/hierarchy2"/>
    <dgm:cxn modelId="{678BD133-FD47-4019-88D5-C9DC7F9A6843}" type="presParOf" srcId="{039CD6C1-3E44-402E-81F3-BEF7BC43CE0C}" destId="{4282C15F-F6CA-4A1F-8ED1-2F5849DDF423}" srcOrd="1" destOrd="0" presId="urn:microsoft.com/office/officeart/2005/8/layout/hierarchy2"/>
    <dgm:cxn modelId="{7D4BE316-D676-43E9-81C6-6EBC4EF330B6}" type="presParOf" srcId="{4282C15F-F6CA-4A1F-8ED1-2F5849DDF423}" destId="{6A1A0E62-B5C5-4E8D-A109-0AB127ABE321}" srcOrd="0" destOrd="0" presId="urn:microsoft.com/office/officeart/2005/8/layout/hierarchy2"/>
    <dgm:cxn modelId="{7A437CCB-DAA8-4ADD-BC09-707D7692001B}" type="presParOf" srcId="{4282C15F-F6CA-4A1F-8ED1-2F5849DDF423}" destId="{27FFB004-68CC-43F2-9D80-7B39676B3DDF}" srcOrd="1" destOrd="0" presId="urn:microsoft.com/office/officeart/2005/8/layout/hierarchy2"/>
    <dgm:cxn modelId="{182F81F2-98A2-444D-B2E4-627D0C1DEA98}" type="presParOf" srcId="{27FFB004-68CC-43F2-9D80-7B39676B3DDF}" destId="{293ED6FD-4B7C-4544-8848-DD39E361C627}" srcOrd="0" destOrd="0" presId="urn:microsoft.com/office/officeart/2005/8/layout/hierarchy2"/>
    <dgm:cxn modelId="{EBFD746F-C0C8-4832-8432-3C2C742B8979}" type="presParOf" srcId="{293ED6FD-4B7C-4544-8848-DD39E361C627}" destId="{731DAAF4-9559-4678-9E4F-44ED51530B22}" srcOrd="0" destOrd="0" presId="urn:microsoft.com/office/officeart/2005/8/layout/hierarchy2"/>
    <dgm:cxn modelId="{B5E9B882-047F-4DDE-B492-C575B2C1E3F5}" type="presParOf" srcId="{27FFB004-68CC-43F2-9D80-7B39676B3DDF}" destId="{AF8DACD8-DAAE-4120-B5C5-9BC70C363FDC}" srcOrd="1" destOrd="0" presId="urn:microsoft.com/office/officeart/2005/8/layout/hierarchy2"/>
    <dgm:cxn modelId="{F693D774-D78F-4631-B41E-8DA24A13B0BB}" type="presParOf" srcId="{AF8DACD8-DAAE-4120-B5C5-9BC70C363FDC}" destId="{A5E3966C-B264-40BF-9E61-7E6BD13A041E}" srcOrd="0" destOrd="0" presId="urn:microsoft.com/office/officeart/2005/8/layout/hierarchy2"/>
    <dgm:cxn modelId="{6FD39E51-13C6-4717-AB7E-1491CD95371B}" type="presParOf" srcId="{AF8DACD8-DAAE-4120-B5C5-9BC70C363FDC}" destId="{1E824403-F45E-4410-A546-E3B0A7F7E052}" srcOrd="1" destOrd="0" presId="urn:microsoft.com/office/officeart/2005/8/layout/hierarchy2"/>
    <dgm:cxn modelId="{98A1FD62-11C5-4FF4-918A-4C2EBE2EC937}" type="presParOf" srcId="{27FFB004-68CC-43F2-9D80-7B39676B3DDF}" destId="{7F2FC92C-9926-4066-B32E-250ACC3D819C}" srcOrd="2" destOrd="0" presId="urn:microsoft.com/office/officeart/2005/8/layout/hierarchy2"/>
    <dgm:cxn modelId="{69F1AAF9-6FC7-4CB7-9447-33FCC4812437}" type="presParOf" srcId="{7F2FC92C-9926-4066-B32E-250ACC3D819C}" destId="{ECFEB453-5DC4-4918-AB62-4AD7D0355792}" srcOrd="0" destOrd="0" presId="urn:microsoft.com/office/officeart/2005/8/layout/hierarchy2"/>
    <dgm:cxn modelId="{0D68A4F9-E436-44C9-8271-4243212033DE}" type="presParOf" srcId="{27FFB004-68CC-43F2-9D80-7B39676B3DDF}" destId="{957B43E9-1A24-4726-8508-33D990DB26F0}" srcOrd="3" destOrd="0" presId="urn:microsoft.com/office/officeart/2005/8/layout/hierarchy2"/>
    <dgm:cxn modelId="{C556B725-6B13-4BC6-8A31-48055F27D157}" type="presParOf" srcId="{957B43E9-1A24-4726-8508-33D990DB26F0}" destId="{E153EDEE-DDA8-4871-BFC4-ADAA68C60CE9}" srcOrd="0" destOrd="0" presId="urn:microsoft.com/office/officeart/2005/8/layout/hierarchy2"/>
    <dgm:cxn modelId="{13574F7D-6F76-4CEB-934E-0B7A4CD327EB}" type="presParOf" srcId="{957B43E9-1A24-4726-8508-33D990DB26F0}" destId="{C63969B6-9BAD-45CC-9744-A96153075AC6}" srcOrd="1" destOrd="0" presId="urn:microsoft.com/office/officeart/2005/8/layout/hierarchy2"/>
    <dgm:cxn modelId="{26FB9169-3B2E-4AB9-8FDF-F19A3290B7E3}" type="presParOf" srcId="{039CD6C1-3E44-402E-81F3-BEF7BC43CE0C}" destId="{CAA35936-C62B-46B4-BB76-4A8F5FC1AB79}" srcOrd="2" destOrd="0" presId="urn:microsoft.com/office/officeart/2005/8/layout/hierarchy2"/>
    <dgm:cxn modelId="{2BF78899-0F6D-4E5A-AAEB-E66885B91BA6}" type="presParOf" srcId="{CAA35936-C62B-46B4-BB76-4A8F5FC1AB79}" destId="{3EE29CBE-0B25-4444-A50A-CE9EB38121AB}" srcOrd="0" destOrd="0" presId="urn:microsoft.com/office/officeart/2005/8/layout/hierarchy2"/>
    <dgm:cxn modelId="{721127B7-DE17-4728-9DBA-C838A2292A17}" type="presParOf" srcId="{039CD6C1-3E44-402E-81F3-BEF7BC43CE0C}" destId="{6E8FE7CB-101F-4A2E-B526-2B8C9013D007}" srcOrd="3" destOrd="0" presId="urn:microsoft.com/office/officeart/2005/8/layout/hierarchy2"/>
    <dgm:cxn modelId="{2DFC8C0B-C0CF-44E3-83D7-E5CA3ED1F579}" type="presParOf" srcId="{6E8FE7CB-101F-4A2E-B526-2B8C9013D007}" destId="{283CD73B-2C38-48AE-A625-F09AF2987670}" srcOrd="0" destOrd="0" presId="urn:microsoft.com/office/officeart/2005/8/layout/hierarchy2"/>
    <dgm:cxn modelId="{F161692C-EB04-4B42-B0C9-9CAD419AEB14}" type="presParOf" srcId="{6E8FE7CB-101F-4A2E-B526-2B8C9013D007}" destId="{E981CAFA-29BC-4B2E-B4F4-8E789094A42C}" srcOrd="1" destOrd="0" presId="urn:microsoft.com/office/officeart/2005/8/layout/hierarchy2"/>
    <dgm:cxn modelId="{AF7A8373-B6BE-406A-9929-F9000ABA4F27}" type="presParOf" srcId="{E981CAFA-29BC-4B2E-B4F4-8E789094A42C}" destId="{68AD37F5-5FEA-468E-8A38-A7D4C39515BC}" srcOrd="0" destOrd="0" presId="urn:microsoft.com/office/officeart/2005/8/layout/hierarchy2"/>
    <dgm:cxn modelId="{BC402BCE-91D9-4E95-8402-C5186805AFB1}" type="presParOf" srcId="{68AD37F5-5FEA-468E-8A38-A7D4C39515BC}" destId="{0E524777-89D3-4F95-BD4A-F554736C8410}" srcOrd="0" destOrd="0" presId="urn:microsoft.com/office/officeart/2005/8/layout/hierarchy2"/>
    <dgm:cxn modelId="{71F203AF-69AA-4CD8-BD4F-D0A1156F51F6}" type="presParOf" srcId="{E981CAFA-29BC-4B2E-B4F4-8E789094A42C}" destId="{C190348F-6B05-469A-BFFF-A955F0D2F3FC}" srcOrd="1" destOrd="0" presId="urn:microsoft.com/office/officeart/2005/8/layout/hierarchy2"/>
    <dgm:cxn modelId="{45FE4E58-B827-4E28-B7BF-042A6F1322EB}" type="presParOf" srcId="{C190348F-6B05-469A-BFFF-A955F0D2F3FC}" destId="{69874253-D7D3-424F-904B-1C63BC6236D1}" srcOrd="0" destOrd="0" presId="urn:microsoft.com/office/officeart/2005/8/layout/hierarchy2"/>
    <dgm:cxn modelId="{A6741974-E39E-4DDF-87F4-9557CB12236A}" type="presParOf" srcId="{C190348F-6B05-469A-BFFF-A955F0D2F3FC}" destId="{49718395-8E75-4DF0-A51E-A95A54B72BCC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CB1E128-558D-4E77-97B4-EEBF506EDFE5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F58AB9F-6E3D-4D55-9665-8A7A711B2343}">
      <dgm:prSet phldrT="[文字]" custT="1"/>
      <dgm:spPr/>
      <dgm:t>
        <a:bodyPr/>
        <a:lstStyle/>
        <a:p>
          <a:r>
            <a:rPr lang="zh-TW" altLang="en-US" sz="3200" dirty="0" smtClean="0"/>
            <a:t>道</a:t>
          </a:r>
          <a:endParaRPr lang="zh-TW" altLang="en-US" sz="3200" dirty="0"/>
        </a:p>
      </dgm:t>
    </dgm:pt>
    <dgm:pt modelId="{DEAA8A87-8BC0-4ECF-83ED-01F176682943}" type="par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0B07606-0CED-4358-98FD-2CCCED1621DB}" type="sibTrans" cxnId="{C6BB9C5F-3BF8-4F64-AB3F-EFD7350A3FB7}">
      <dgm:prSet/>
      <dgm:spPr/>
      <dgm:t>
        <a:bodyPr/>
        <a:lstStyle/>
        <a:p>
          <a:endParaRPr lang="zh-TW" altLang="en-US"/>
        </a:p>
      </dgm:t>
    </dgm:pt>
    <dgm:pt modelId="{13B8A07E-DE6D-4C0E-AED6-401742314420}">
      <dgm:prSet phldrT="[文字]" custT="1"/>
      <dgm:spPr/>
      <dgm:t>
        <a:bodyPr/>
        <a:lstStyle/>
        <a:p>
          <a:r>
            <a:rPr lang="zh-TW" altLang="en-US" sz="3200" dirty="0" smtClean="0"/>
            <a:t>過程</a:t>
          </a:r>
          <a:endParaRPr lang="zh-TW" altLang="en-US" sz="3200" dirty="0"/>
        </a:p>
      </dgm:t>
    </dgm:pt>
    <dgm:pt modelId="{C738D1D0-463C-4572-8CBE-0F324062FA79}" type="par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8AB42FB8-307E-439E-BB2D-A094E0A3BC3B}" type="sibTrans" cxnId="{48C9BE9C-248C-490D-8AFD-1283E0E5333B}">
      <dgm:prSet/>
      <dgm:spPr/>
      <dgm:t>
        <a:bodyPr/>
        <a:lstStyle/>
        <a:p>
          <a:endParaRPr lang="zh-TW" altLang="en-US"/>
        </a:p>
      </dgm:t>
    </dgm:pt>
    <dgm:pt modelId="{C7DDA577-6F06-4E60-A251-DE5939237D2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路途 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行相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B1A2982-2FEC-469F-96EB-4BB3A2FF929F}" type="par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922983EF-AFFC-4577-BF46-E3C6EBD35875}" type="sibTrans" cxnId="{E5A9DF88-C0BD-437C-8DBE-82989FAF0AB3}">
      <dgm:prSet/>
      <dgm:spPr/>
      <dgm:t>
        <a:bodyPr/>
        <a:lstStyle/>
        <a:p>
          <a:endParaRPr lang="zh-TW" altLang="en-US"/>
        </a:p>
      </dgm:t>
    </dgm:pt>
    <dgm:pt modelId="{38A1B869-3F70-43BF-8781-A9B99EB87D09}">
      <dgm:prSet phldrT="[文字]" custT="1"/>
      <dgm:spPr/>
      <dgm:t>
        <a:bodyPr/>
        <a:lstStyle/>
        <a:p>
          <a:r>
            <a:rPr lang="zh-TW" altLang="en-US" sz="3200" dirty="0" smtClean="0"/>
            <a:t>修道之謂教</a:t>
          </a:r>
          <a:endParaRPr lang="zh-TW" altLang="en-US" sz="3200" dirty="0"/>
        </a:p>
      </dgm:t>
    </dgm:pt>
    <dgm:pt modelId="{89AF85E5-7964-4EC1-8051-E20F6886A180}" type="par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C689A148-A8C2-4CA9-A28F-7D51380BBE5D}" type="sibTrans" cxnId="{626E8466-F3B0-45AF-B2E8-943F87F35AFB}">
      <dgm:prSet/>
      <dgm:spPr/>
      <dgm:t>
        <a:bodyPr/>
        <a:lstStyle/>
        <a:p>
          <a:endParaRPr lang="zh-TW" altLang="en-US"/>
        </a:p>
      </dgm:t>
    </dgm:pt>
    <dgm:pt modelId="{921E7DEE-4C0C-4FE4-BA7E-4F21B6AAA833}">
      <dgm:prSet phldrT="[文字]" custT="1"/>
      <dgm:spPr/>
      <dgm:t>
        <a:bodyPr/>
        <a:lstStyle/>
        <a:p>
          <a:r>
            <a:rPr lang="zh-TW" altLang="en-US" sz="3200" dirty="0" smtClean="0"/>
            <a:t>結果</a:t>
          </a:r>
          <a:endParaRPr lang="zh-TW" altLang="en-US" sz="3200" dirty="0"/>
        </a:p>
      </dgm:t>
    </dgm:pt>
    <dgm:pt modelId="{1A327787-F043-4CC9-A414-C0E6D9386D19}" type="par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4E6EBEF1-F8FB-413A-BEDC-2C96E49C62E0}" type="sibTrans" cxnId="{2610BA19-BD8F-45D5-A83D-BB5B6DDD90D5}">
      <dgm:prSet/>
      <dgm:spPr/>
      <dgm:t>
        <a:bodyPr/>
        <a:lstStyle/>
        <a:p>
          <a:endParaRPr lang="zh-TW" altLang="en-US"/>
        </a:p>
      </dgm:t>
    </dgm:pt>
    <dgm:pt modelId="{6540E827-7235-43E5-BFAC-D9A53C4A8569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境界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理體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049790F-EF95-490E-BFE8-9EBBAF076D39}" type="par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6878C732-3C2E-4E08-B4A2-4FFD1FE5109A}" type="sibTrans" cxnId="{2D04CC8F-6F4E-4630-A137-E140055226AE}">
      <dgm:prSet/>
      <dgm:spPr/>
      <dgm:t>
        <a:bodyPr/>
        <a:lstStyle/>
        <a:p>
          <a:endParaRPr lang="zh-TW" altLang="en-US"/>
        </a:p>
      </dgm:t>
    </dgm:pt>
    <dgm:pt modelId="{F6C38392-ED78-4756-803B-7CFB030EA8AD}">
      <dgm:prSet phldrT="[文字]" custT="1"/>
      <dgm:spPr/>
      <dgm:t>
        <a:bodyPr/>
        <a:lstStyle/>
        <a:p>
          <a:r>
            <a:rPr lang="zh-TW" altLang="en-US" sz="3200" dirty="0" smtClean="0"/>
            <a:t>率性之謂道</a:t>
          </a:r>
          <a:endParaRPr lang="zh-TW" altLang="en-US" sz="3200" dirty="0"/>
        </a:p>
      </dgm:t>
    </dgm:pt>
    <dgm:pt modelId="{FA430332-1100-4805-8622-2DDEFD010110}" type="par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4CE5EFA-33CD-4C30-8720-3007E121D62F}" type="sibTrans" cxnId="{20635C44-0EB8-44AC-AEFC-CD8857E70773}">
      <dgm:prSet/>
      <dgm:spPr/>
      <dgm:t>
        <a:bodyPr/>
        <a:lstStyle/>
        <a:p>
          <a:endParaRPr lang="zh-TW" altLang="en-US"/>
        </a:p>
      </dgm:t>
    </dgm:pt>
    <dgm:pt modelId="{4BC48814-EBE8-4120-9142-1160863370B7}">
      <dgm:prSet phldrT="[文字]" custT="1"/>
      <dgm:spPr/>
      <dgm:t>
        <a:bodyPr/>
        <a:lstStyle/>
        <a:p>
          <a:r>
            <a:rPr lang="zh-TW" altLang="en-US" sz="3200" dirty="0" smtClean="0"/>
            <a:t>中</a:t>
          </a:r>
          <a:endParaRPr lang="zh-TW" altLang="en-US" sz="3200" dirty="0"/>
        </a:p>
      </dgm:t>
    </dgm:pt>
    <dgm:pt modelId="{C62B5836-C7B3-4734-9DC5-99CE41CB98A6}" type="parTrans" cxnId="{E98FBDE2-2CE5-4E8F-B883-8E78BA5B8BB7}">
      <dgm:prSet/>
      <dgm:spPr/>
      <dgm:t>
        <a:bodyPr/>
        <a:lstStyle/>
        <a:p>
          <a:endParaRPr lang="zh-TW" altLang="en-US"/>
        </a:p>
      </dgm:t>
    </dgm:pt>
    <dgm:pt modelId="{583AD691-E028-4EC7-80AD-4A7DC54070F7}" type="sibTrans" cxnId="{E98FBDE2-2CE5-4E8F-B883-8E78BA5B8BB7}">
      <dgm:prSet/>
      <dgm:spPr/>
      <dgm:t>
        <a:bodyPr/>
        <a:lstStyle/>
        <a:p>
          <a:endParaRPr lang="zh-TW" altLang="en-US"/>
        </a:p>
      </dgm:t>
    </dgm:pt>
    <dgm:pt modelId="{375D298C-67DE-49BD-BCE6-66974840C937}">
      <dgm:prSet phldrT="[文字]" custT="1"/>
      <dgm:spPr/>
      <dgm:t>
        <a:bodyPr/>
        <a:lstStyle/>
        <a:p>
          <a:r>
            <a:rPr lang="zh-TW" altLang="en-US" sz="3200" dirty="0" smtClean="0"/>
            <a:t>和</a:t>
          </a:r>
          <a:endParaRPr lang="zh-TW" altLang="en-US" sz="3200" dirty="0"/>
        </a:p>
      </dgm:t>
    </dgm:pt>
    <dgm:pt modelId="{45B2E70F-A3C8-40A9-8161-5E1A2C5B6FBD}" type="parTrans" cxnId="{2FF137C3-6CC7-49ED-BBFB-8205F6E807AD}">
      <dgm:prSet/>
      <dgm:spPr/>
      <dgm:t>
        <a:bodyPr/>
        <a:lstStyle/>
        <a:p>
          <a:endParaRPr lang="zh-TW" altLang="en-US"/>
        </a:p>
      </dgm:t>
    </dgm:pt>
    <dgm:pt modelId="{83FDE298-611F-4357-8A69-A7C950C36B86}" type="sibTrans" cxnId="{2FF137C3-6CC7-49ED-BBFB-8205F6E807AD}">
      <dgm:prSet/>
      <dgm:spPr/>
      <dgm:t>
        <a:bodyPr/>
        <a:lstStyle/>
        <a:p>
          <a:endParaRPr lang="zh-TW" altLang="en-US"/>
        </a:p>
      </dgm:t>
    </dgm:pt>
    <dgm:pt modelId="{0A7FB04F-945A-412D-8BEB-61B01369CB94}" type="pres">
      <dgm:prSet presAssocID="{ECB1E128-558D-4E77-97B4-EEBF506EDFE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B006489-49AC-46A6-AAF5-94CB0D44D1AD}" type="pres">
      <dgm:prSet presAssocID="{6F58AB9F-6E3D-4D55-9665-8A7A711B2343}" presName="root1" presStyleCnt="0"/>
      <dgm:spPr/>
      <dgm:t>
        <a:bodyPr/>
        <a:lstStyle/>
        <a:p>
          <a:endParaRPr lang="zh-TW" altLang="en-US"/>
        </a:p>
      </dgm:t>
    </dgm:pt>
    <dgm:pt modelId="{DBC7B235-6F66-4356-ACBA-E4D2B0742531}" type="pres">
      <dgm:prSet presAssocID="{6F58AB9F-6E3D-4D55-9665-8A7A711B234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C4B467-2E82-4C37-B0DF-6D6818ABED0A}" type="pres">
      <dgm:prSet presAssocID="{6F58AB9F-6E3D-4D55-9665-8A7A711B2343}" presName="level2hierChild" presStyleCnt="0"/>
      <dgm:spPr/>
      <dgm:t>
        <a:bodyPr/>
        <a:lstStyle/>
        <a:p>
          <a:endParaRPr lang="zh-TW" altLang="en-US"/>
        </a:p>
      </dgm:t>
    </dgm:pt>
    <dgm:pt modelId="{4BE9DC2E-5082-4165-8CE8-65E09292FC37}" type="pres">
      <dgm:prSet presAssocID="{C738D1D0-463C-4572-8CBE-0F324062FA79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30CE4AAC-1733-49B1-A80A-6C171B2938B9}" type="pres">
      <dgm:prSet presAssocID="{C738D1D0-463C-4572-8CBE-0F324062FA79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FCF94AB-B93C-402A-8066-936FBD32C78D}" type="pres">
      <dgm:prSet presAssocID="{13B8A07E-DE6D-4C0E-AED6-401742314420}" presName="root2" presStyleCnt="0"/>
      <dgm:spPr/>
      <dgm:t>
        <a:bodyPr/>
        <a:lstStyle/>
        <a:p>
          <a:endParaRPr lang="zh-TW" altLang="en-US"/>
        </a:p>
      </dgm:t>
    </dgm:pt>
    <dgm:pt modelId="{74710015-5E61-4681-9B1C-13E8F48BC9D7}" type="pres">
      <dgm:prSet presAssocID="{13B8A07E-DE6D-4C0E-AED6-401742314420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4865F4-42DE-4174-AE92-733F8EE7B126}" type="pres">
      <dgm:prSet presAssocID="{13B8A07E-DE6D-4C0E-AED6-401742314420}" presName="level3hierChild" presStyleCnt="0"/>
      <dgm:spPr/>
      <dgm:t>
        <a:bodyPr/>
        <a:lstStyle/>
        <a:p>
          <a:endParaRPr lang="zh-TW" altLang="en-US"/>
        </a:p>
      </dgm:t>
    </dgm:pt>
    <dgm:pt modelId="{9B477A7B-2114-4D0B-ACA5-7D8FFFEE8D23}" type="pres">
      <dgm:prSet presAssocID="{8B1A2982-2FEC-469F-96EB-4BB3A2FF929F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A0C3F76B-0200-493A-AF22-6EB5EEC24F01}" type="pres">
      <dgm:prSet presAssocID="{8B1A2982-2FEC-469F-96EB-4BB3A2FF929F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037A43A-2F02-4BC2-B922-98FB8F84D327}" type="pres">
      <dgm:prSet presAssocID="{C7DDA577-6F06-4E60-A251-DE5939237D28}" presName="root2" presStyleCnt="0"/>
      <dgm:spPr/>
      <dgm:t>
        <a:bodyPr/>
        <a:lstStyle/>
        <a:p>
          <a:endParaRPr lang="zh-TW" altLang="en-US"/>
        </a:p>
      </dgm:t>
    </dgm:pt>
    <dgm:pt modelId="{0A846959-353D-4C4C-A961-F8A4A6665157}" type="pres">
      <dgm:prSet presAssocID="{C7DDA577-6F06-4E60-A251-DE5939237D28}" presName="LevelTwoTextNode" presStyleLbl="node3" presStyleIdx="0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D82AEF-8E5A-40E6-B8E4-2F420A3EF4A6}" type="pres">
      <dgm:prSet presAssocID="{C7DDA577-6F06-4E60-A251-DE5939237D28}" presName="level3hierChild" presStyleCnt="0"/>
      <dgm:spPr/>
      <dgm:t>
        <a:bodyPr/>
        <a:lstStyle/>
        <a:p>
          <a:endParaRPr lang="zh-TW" altLang="en-US"/>
        </a:p>
      </dgm:t>
    </dgm:pt>
    <dgm:pt modelId="{4344A04F-5379-44AB-AB5E-97423BED1B08}" type="pres">
      <dgm:prSet presAssocID="{89AF85E5-7964-4EC1-8051-E20F6886A180}" presName="conn2-1" presStyleLbl="parChTrans1D4" presStyleIdx="0" presStyleCnt="4"/>
      <dgm:spPr/>
      <dgm:t>
        <a:bodyPr/>
        <a:lstStyle/>
        <a:p>
          <a:endParaRPr lang="zh-TW" altLang="en-US"/>
        </a:p>
      </dgm:t>
    </dgm:pt>
    <dgm:pt modelId="{6E96DF89-EE2E-4914-A20C-72721BF054DE}" type="pres">
      <dgm:prSet presAssocID="{89AF85E5-7964-4EC1-8051-E20F6886A180}" presName="connTx" presStyleLbl="parChTrans1D4" presStyleIdx="0" presStyleCnt="4"/>
      <dgm:spPr/>
      <dgm:t>
        <a:bodyPr/>
        <a:lstStyle/>
        <a:p>
          <a:endParaRPr lang="zh-TW" altLang="en-US"/>
        </a:p>
      </dgm:t>
    </dgm:pt>
    <dgm:pt modelId="{36771F3E-66BF-4E1E-B810-FFFF9241210B}" type="pres">
      <dgm:prSet presAssocID="{38A1B869-3F70-43BF-8781-A9B99EB87D09}" presName="root2" presStyleCnt="0"/>
      <dgm:spPr/>
      <dgm:t>
        <a:bodyPr/>
        <a:lstStyle/>
        <a:p>
          <a:endParaRPr lang="zh-TW" altLang="en-US"/>
        </a:p>
      </dgm:t>
    </dgm:pt>
    <dgm:pt modelId="{ADBA94A6-8738-4AAD-8E8F-8F9AA0482152}" type="pres">
      <dgm:prSet presAssocID="{38A1B869-3F70-43BF-8781-A9B99EB87D09}" presName="LevelTwoTextNode" presStyleLbl="node4" presStyleIdx="0" presStyleCnt="4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ADDC21-8354-4641-8806-1D505B82A94E}" type="pres">
      <dgm:prSet presAssocID="{38A1B869-3F70-43BF-8781-A9B99EB87D09}" presName="level3hierChild" presStyleCnt="0"/>
      <dgm:spPr/>
      <dgm:t>
        <a:bodyPr/>
        <a:lstStyle/>
        <a:p>
          <a:endParaRPr lang="zh-TW" altLang="en-US"/>
        </a:p>
      </dgm:t>
    </dgm:pt>
    <dgm:pt modelId="{DDDB6FB6-2C35-474D-93B3-D0BA95BDDAAE}" type="pres">
      <dgm:prSet presAssocID="{45B2E70F-A3C8-40A9-8161-5E1A2C5B6FBD}" presName="conn2-1" presStyleLbl="parChTrans1D4" presStyleIdx="1" presStyleCnt="4"/>
      <dgm:spPr/>
      <dgm:t>
        <a:bodyPr/>
        <a:lstStyle/>
        <a:p>
          <a:endParaRPr lang="zh-TW" altLang="en-US"/>
        </a:p>
      </dgm:t>
    </dgm:pt>
    <dgm:pt modelId="{73471FED-C359-4A8A-861D-28057FC5B8B6}" type="pres">
      <dgm:prSet presAssocID="{45B2E70F-A3C8-40A9-8161-5E1A2C5B6FBD}" presName="connTx" presStyleLbl="parChTrans1D4" presStyleIdx="1" presStyleCnt="4"/>
      <dgm:spPr/>
      <dgm:t>
        <a:bodyPr/>
        <a:lstStyle/>
        <a:p>
          <a:endParaRPr lang="zh-TW" altLang="en-US"/>
        </a:p>
      </dgm:t>
    </dgm:pt>
    <dgm:pt modelId="{F7CCB1C7-AD91-4A83-8CAD-C4AAFF8A39A8}" type="pres">
      <dgm:prSet presAssocID="{375D298C-67DE-49BD-BCE6-66974840C937}" presName="root2" presStyleCnt="0"/>
      <dgm:spPr/>
      <dgm:t>
        <a:bodyPr/>
        <a:lstStyle/>
        <a:p>
          <a:endParaRPr lang="zh-TW" altLang="en-US"/>
        </a:p>
      </dgm:t>
    </dgm:pt>
    <dgm:pt modelId="{8BBA8C34-1223-46CA-8286-36B1275D7790}" type="pres">
      <dgm:prSet presAssocID="{375D298C-67DE-49BD-BCE6-66974840C937}" presName="LevelTwoTextNode" presStyleLbl="node4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B32AED9-C11A-451E-9D9D-D937DDD60415}" type="pres">
      <dgm:prSet presAssocID="{375D298C-67DE-49BD-BCE6-66974840C937}" presName="level3hierChild" presStyleCnt="0"/>
      <dgm:spPr/>
      <dgm:t>
        <a:bodyPr/>
        <a:lstStyle/>
        <a:p>
          <a:endParaRPr lang="zh-TW" altLang="en-US"/>
        </a:p>
      </dgm:t>
    </dgm:pt>
    <dgm:pt modelId="{366DAC5A-1D44-4F14-9122-1CAF09EA9ED6}" type="pres">
      <dgm:prSet presAssocID="{1A327787-F043-4CC9-A414-C0E6D9386D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3B2DADE4-4C01-45C3-A00E-715276EA500C}" type="pres">
      <dgm:prSet presAssocID="{1A327787-F043-4CC9-A414-C0E6D9386D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CF4BD61-55D3-4AB2-B5F4-3DA70B81F593}" type="pres">
      <dgm:prSet presAssocID="{921E7DEE-4C0C-4FE4-BA7E-4F21B6AAA833}" presName="root2" presStyleCnt="0"/>
      <dgm:spPr/>
      <dgm:t>
        <a:bodyPr/>
        <a:lstStyle/>
        <a:p>
          <a:endParaRPr lang="zh-TW" altLang="en-US"/>
        </a:p>
      </dgm:t>
    </dgm:pt>
    <dgm:pt modelId="{80178FEE-4680-41EA-8313-BDE912AAF6D6}" type="pres">
      <dgm:prSet presAssocID="{921E7DEE-4C0C-4FE4-BA7E-4F21B6AAA833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F693D0-90FE-44BF-A58A-E8ECB10D87A1}" type="pres">
      <dgm:prSet presAssocID="{921E7DEE-4C0C-4FE4-BA7E-4F21B6AAA833}" presName="level3hierChild" presStyleCnt="0"/>
      <dgm:spPr/>
      <dgm:t>
        <a:bodyPr/>
        <a:lstStyle/>
        <a:p>
          <a:endParaRPr lang="zh-TW" altLang="en-US"/>
        </a:p>
      </dgm:t>
    </dgm:pt>
    <dgm:pt modelId="{649744EB-A88F-4CA2-B5DA-8332EB7CB148}" type="pres">
      <dgm:prSet presAssocID="{D049790F-EF95-490E-BFE8-9EBBAF076D39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7D5E8ABA-A6D8-4D55-A652-B3EBE7F8D2C5}" type="pres">
      <dgm:prSet presAssocID="{D049790F-EF95-490E-BFE8-9EBBAF076D39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A355BD40-09C9-4AA9-A933-98987B495BFE}" type="pres">
      <dgm:prSet presAssocID="{6540E827-7235-43E5-BFAC-D9A53C4A8569}" presName="root2" presStyleCnt="0"/>
      <dgm:spPr/>
      <dgm:t>
        <a:bodyPr/>
        <a:lstStyle/>
        <a:p>
          <a:endParaRPr lang="zh-TW" altLang="en-US"/>
        </a:p>
      </dgm:t>
    </dgm:pt>
    <dgm:pt modelId="{1905BE9A-B892-4524-A7CE-8DE357F6C14F}" type="pres">
      <dgm:prSet presAssocID="{6540E827-7235-43E5-BFAC-D9A53C4A8569}" presName="LevelTwoTextNode" presStyleLbl="node3" presStyleIdx="1" presStyleCnt="2" custScaleY="1380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F2CD1E5-60BB-45DF-AA21-4A40F82AE09E}" type="pres">
      <dgm:prSet presAssocID="{6540E827-7235-43E5-BFAC-D9A53C4A8569}" presName="level3hierChild" presStyleCnt="0"/>
      <dgm:spPr/>
      <dgm:t>
        <a:bodyPr/>
        <a:lstStyle/>
        <a:p>
          <a:endParaRPr lang="zh-TW" altLang="en-US"/>
        </a:p>
      </dgm:t>
    </dgm:pt>
    <dgm:pt modelId="{4E6D8A7B-F024-4EF9-93CB-7337CAFE93AC}" type="pres">
      <dgm:prSet presAssocID="{FA430332-1100-4805-8622-2DDEFD010110}" presName="conn2-1" presStyleLbl="parChTrans1D4" presStyleIdx="2" presStyleCnt="4"/>
      <dgm:spPr/>
      <dgm:t>
        <a:bodyPr/>
        <a:lstStyle/>
        <a:p>
          <a:endParaRPr lang="zh-TW" altLang="en-US"/>
        </a:p>
      </dgm:t>
    </dgm:pt>
    <dgm:pt modelId="{9015E28B-13E9-4DC1-893F-D621F5A99938}" type="pres">
      <dgm:prSet presAssocID="{FA430332-1100-4805-8622-2DDEFD010110}" presName="connTx" presStyleLbl="parChTrans1D4" presStyleIdx="2" presStyleCnt="4"/>
      <dgm:spPr/>
      <dgm:t>
        <a:bodyPr/>
        <a:lstStyle/>
        <a:p>
          <a:endParaRPr lang="zh-TW" altLang="en-US"/>
        </a:p>
      </dgm:t>
    </dgm:pt>
    <dgm:pt modelId="{38561F64-7050-4B23-BA54-12766BE92573}" type="pres">
      <dgm:prSet presAssocID="{F6C38392-ED78-4756-803B-7CFB030EA8AD}" presName="root2" presStyleCnt="0"/>
      <dgm:spPr/>
      <dgm:t>
        <a:bodyPr/>
        <a:lstStyle/>
        <a:p>
          <a:endParaRPr lang="zh-TW" altLang="en-US"/>
        </a:p>
      </dgm:t>
    </dgm:pt>
    <dgm:pt modelId="{6C8C2BF8-6AF5-465F-87B0-5F4B3054689E}" type="pres">
      <dgm:prSet presAssocID="{F6C38392-ED78-4756-803B-7CFB030EA8AD}" presName="LevelTwoTextNode" presStyleLbl="node4" presStyleIdx="2" presStyleCnt="4" custScaleX="1489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24C91C0-AD96-4FE4-9033-F9141F32CEF6}" type="pres">
      <dgm:prSet presAssocID="{F6C38392-ED78-4756-803B-7CFB030EA8AD}" presName="level3hierChild" presStyleCnt="0"/>
      <dgm:spPr/>
      <dgm:t>
        <a:bodyPr/>
        <a:lstStyle/>
        <a:p>
          <a:endParaRPr lang="zh-TW" altLang="en-US"/>
        </a:p>
      </dgm:t>
    </dgm:pt>
    <dgm:pt modelId="{F4F06238-EA5E-4A2B-9933-2814B751EAC2}" type="pres">
      <dgm:prSet presAssocID="{C62B5836-C7B3-4734-9DC5-99CE41CB98A6}" presName="conn2-1" presStyleLbl="parChTrans1D4" presStyleIdx="3" presStyleCnt="4"/>
      <dgm:spPr/>
      <dgm:t>
        <a:bodyPr/>
        <a:lstStyle/>
        <a:p>
          <a:endParaRPr lang="zh-TW" altLang="en-US"/>
        </a:p>
      </dgm:t>
    </dgm:pt>
    <dgm:pt modelId="{EC4DBBDE-3123-4990-991D-CD752DC0F30F}" type="pres">
      <dgm:prSet presAssocID="{C62B5836-C7B3-4734-9DC5-99CE41CB98A6}" presName="connTx" presStyleLbl="parChTrans1D4" presStyleIdx="3" presStyleCnt="4"/>
      <dgm:spPr/>
      <dgm:t>
        <a:bodyPr/>
        <a:lstStyle/>
        <a:p>
          <a:endParaRPr lang="zh-TW" altLang="en-US"/>
        </a:p>
      </dgm:t>
    </dgm:pt>
    <dgm:pt modelId="{7ABD3CCE-8FD1-4A9F-B367-0B2394D7BD6F}" type="pres">
      <dgm:prSet presAssocID="{4BC48814-EBE8-4120-9142-1160863370B7}" presName="root2" presStyleCnt="0"/>
      <dgm:spPr/>
      <dgm:t>
        <a:bodyPr/>
        <a:lstStyle/>
        <a:p>
          <a:endParaRPr lang="zh-TW" altLang="en-US"/>
        </a:p>
      </dgm:t>
    </dgm:pt>
    <dgm:pt modelId="{632DC698-463D-43D1-8531-F2EBA78C0159}" type="pres">
      <dgm:prSet presAssocID="{4BC48814-EBE8-4120-9142-1160863370B7}" presName="LevelTwoTextNode" presStyleLbl="node4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9F3E075-F293-41EE-B16A-47839306DAE4}" type="pres">
      <dgm:prSet presAssocID="{4BC48814-EBE8-4120-9142-1160863370B7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20635C44-0EB8-44AC-AEFC-CD8857E70773}" srcId="{6540E827-7235-43E5-BFAC-D9A53C4A8569}" destId="{F6C38392-ED78-4756-803B-7CFB030EA8AD}" srcOrd="0" destOrd="0" parTransId="{FA430332-1100-4805-8622-2DDEFD010110}" sibTransId="{44CE5EFA-33CD-4C30-8720-3007E121D62F}"/>
    <dgm:cxn modelId="{B67056DB-40D7-4B85-950C-BF1784546228}" type="presOf" srcId="{D049790F-EF95-490E-BFE8-9EBBAF076D39}" destId="{7D5E8ABA-A6D8-4D55-A652-B3EBE7F8D2C5}" srcOrd="1" destOrd="0" presId="urn:microsoft.com/office/officeart/2005/8/layout/hierarchy2"/>
    <dgm:cxn modelId="{DA017EA2-2645-48EF-B6F1-C792DBF84127}" type="presOf" srcId="{89AF85E5-7964-4EC1-8051-E20F6886A180}" destId="{4344A04F-5379-44AB-AB5E-97423BED1B08}" srcOrd="0" destOrd="0" presId="urn:microsoft.com/office/officeart/2005/8/layout/hierarchy2"/>
    <dgm:cxn modelId="{E5A9DF88-C0BD-437C-8DBE-82989FAF0AB3}" srcId="{13B8A07E-DE6D-4C0E-AED6-401742314420}" destId="{C7DDA577-6F06-4E60-A251-DE5939237D28}" srcOrd="0" destOrd="0" parTransId="{8B1A2982-2FEC-469F-96EB-4BB3A2FF929F}" sibTransId="{922983EF-AFFC-4577-BF46-E3C6EBD35875}"/>
    <dgm:cxn modelId="{FD248F9C-61B5-417B-9970-488CF658F55E}" type="presOf" srcId="{D049790F-EF95-490E-BFE8-9EBBAF076D39}" destId="{649744EB-A88F-4CA2-B5DA-8332EB7CB148}" srcOrd="0" destOrd="0" presId="urn:microsoft.com/office/officeart/2005/8/layout/hierarchy2"/>
    <dgm:cxn modelId="{C6824096-DC19-4E86-B138-20933E48180F}" type="presOf" srcId="{C62B5836-C7B3-4734-9DC5-99CE41CB98A6}" destId="{F4F06238-EA5E-4A2B-9933-2814B751EAC2}" srcOrd="0" destOrd="0" presId="urn:microsoft.com/office/officeart/2005/8/layout/hierarchy2"/>
    <dgm:cxn modelId="{58261F92-3D9D-4B6D-BA13-3AED0922CECE}" type="presOf" srcId="{C738D1D0-463C-4572-8CBE-0F324062FA79}" destId="{4BE9DC2E-5082-4165-8CE8-65E09292FC37}" srcOrd="0" destOrd="0" presId="urn:microsoft.com/office/officeart/2005/8/layout/hierarchy2"/>
    <dgm:cxn modelId="{000DD666-EEE6-4D9A-BA0B-0F9E36549FFF}" type="presOf" srcId="{8B1A2982-2FEC-469F-96EB-4BB3A2FF929F}" destId="{9B477A7B-2114-4D0B-ACA5-7D8FFFEE8D23}" srcOrd="0" destOrd="0" presId="urn:microsoft.com/office/officeart/2005/8/layout/hierarchy2"/>
    <dgm:cxn modelId="{E7D267C2-E52C-4634-BEBC-0D2445B8F6D7}" type="presOf" srcId="{6540E827-7235-43E5-BFAC-D9A53C4A8569}" destId="{1905BE9A-B892-4524-A7CE-8DE357F6C14F}" srcOrd="0" destOrd="0" presId="urn:microsoft.com/office/officeart/2005/8/layout/hierarchy2"/>
    <dgm:cxn modelId="{48C9BE9C-248C-490D-8AFD-1283E0E5333B}" srcId="{6F58AB9F-6E3D-4D55-9665-8A7A711B2343}" destId="{13B8A07E-DE6D-4C0E-AED6-401742314420}" srcOrd="0" destOrd="0" parTransId="{C738D1D0-463C-4572-8CBE-0F324062FA79}" sibTransId="{8AB42FB8-307E-439E-BB2D-A094E0A3BC3B}"/>
    <dgm:cxn modelId="{B44B4B9E-14B9-438C-B9D4-06F654D374A2}" type="presOf" srcId="{6F58AB9F-6E3D-4D55-9665-8A7A711B2343}" destId="{DBC7B235-6F66-4356-ACBA-E4D2B0742531}" srcOrd="0" destOrd="0" presId="urn:microsoft.com/office/officeart/2005/8/layout/hierarchy2"/>
    <dgm:cxn modelId="{9E681EE2-A9B1-4129-A121-D57F910235C6}" type="presOf" srcId="{ECB1E128-558D-4E77-97B4-EEBF506EDFE5}" destId="{0A7FB04F-945A-412D-8BEB-61B01369CB94}" srcOrd="0" destOrd="0" presId="urn:microsoft.com/office/officeart/2005/8/layout/hierarchy2"/>
    <dgm:cxn modelId="{D3886637-992E-4A1F-95C2-AE1E6E2EB99E}" type="presOf" srcId="{8B1A2982-2FEC-469F-96EB-4BB3A2FF929F}" destId="{A0C3F76B-0200-493A-AF22-6EB5EEC24F01}" srcOrd="1" destOrd="0" presId="urn:microsoft.com/office/officeart/2005/8/layout/hierarchy2"/>
    <dgm:cxn modelId="{C6BB9C5F-3BF8-4F64-AB3F-EFD7350A3FB7}" srcId="{ECB1E128-558D-4E77-97B4-EEBF506EDFE5}" destId="{6F58AB9F-6E3D-4D55-9665-8A7A711B2343}" srcOrd="0" destOrd="0" parTransId="{DEAA8A87-8BC0-4ECF-83ED-01F176682943}" sibTransId="{10B07606-0CED-4358-98FD-2CCCED1621DB}"/>
    <dgm:cxn modelId="{0E56A0E6-AAB7-4F27-A33A-A24F90FE52E4}" type="presOf" srcId="{C7DDA577-6F06-4E60-A251-DE5939237D28}" destId="{0A846959-353D-4C4C-A961-F8A4A6665157}" srcOrd="0" destOrd="0" presId="urn:microsoft.com/office/officeart/2005/8/layout/hierarchy2"/>
    <dgm:cxn modelId="{626E8466-F3B0-45AF-B2E8-943F87F35AFB}" srcId="{C7DDA577-6F06-4E60-A251-DE5939237D28}" destId="{38A1B869-3F70-43BF-8781-A9B99EB87D09}" srcOrd="0" destOrd="0" parTransId="{89AF85E5-7964-4EC1-8051-E20F6886A180}" sibTransId="{C689A148-A8C2-4CA9-A28F-7D51380BBE5D}"/>
    <dgm:cxn modelId="{466F09F5-BF06-47C0-B03E-B235F4684890}" type="presOf" srcId="{45B2E70F-A3C8-40A9-8161-5E1A2C5B6FBD}" destId="{DDDB6FB6-2C35-474D-93B3-D0BA95BDDAAE}" srcOrd="0" destOrd="0" presId="urn:microsoft.com/office/officeart/2005/8/layout/hierarchy2"/>
    <dgm:cxn modelId="{6B065A8D-6A6E-4655-A7F5-23076C02F9EA}" type="presOf" srcId="{45B2E70F-A3C8-40A9-8161-5E1A2C5B6FBD}" destId="{73471FED-C359-4A8A-861D-28057FC5B8B6}" srcOrd="1" destOrd="0" presId="urn:microsoft.com/office/officeart/2005/8/layout/hierarchy2"/>
    <dgm:cxn modelId="{E98FBDE2-2CE5-4E8F-B883-8E78BA5B8BB7}" srcId="{F6C38392-ED78-4756-803B-7CFB030EA8AD}" destId="{4BC48814-EBE8-4120-9142-1160863370B7}" srcOrd="0" destOrd="0" parTransId="{C62B5836-C7B3-4734-9DC5-99CE41CB98A6}" sibTransId="{583AD691-E028-4EC7-80AD-4A7DC54070F7}"/>
    <dgm:cxn modelId="{768D964C-31C4-4917-AAE6-03122D45970D}" type="presOf" srcId="{1A327787-F043-4CC9-A414-C0E6D9386D19}" destId="{3B2DADE4-4C01-45C3-A00E-715276EA500C}" srcOrd="1" destOrd="0" presId="urn:microsoft.com/office/officeart/2005/8/layout/hierarchy2"/>
    <dgm:cxn modelId="{2610BA19-BD8F-45D5-A83D-BB5B6DDD90D5}" srcId="{6F58AB9F-6E3D-4D55-9665-8A7A711B2343}" destId="{921E7DEE-4C0C-4FE4-BA7E-4F21B6AAA833}" srcOrd="1" destOrd="0" parTransId="{1A327787-F043-4CC9-A414-C0E6D9386D19}" sibTransId="{4E6EBEF1-F8FB-413A-BEDC-2C96E49C62E0}"/>
    <dgm:cxn modelId="{224C2A86-ED43-4951-9809-EB87AC910803}" type="presOf" srcId="{FA430332-1100-4805-8622-2DDEFD010110}" destId="{9015E28B-13E9-4DC1-893F-D621F5A99938}" srcOrd="1" destOrd="0" presId="urn:microsoft.com/office/officeart/2005/8/layout/hierarchy2"/>
    <dgm:cxn modelId="{B70053C4-460A-401F-AE02-F17119B09674}" type="presOf" srcId="{C738D1D0-463C-4572-8CBE-0F324062FA79}" destId="{30CE4AAC-1733-49B1-A80A-6C171B2938B9}" srcOrd="1" destOrd="0" presId="urn:microsoft.com/office/officeart/2005/8/layout/hierarchy2"/>
    <dgm:cxn modelId="{3C6182C3-D20B-4A60-ABE4-27E2442D4D60}" type="presOf" srcId="{89AF85E5-7964-4EC1-8051-E20F6886A180}" destId="{6E96DF89-EE2E-4914-A20C-72721BF054DE}" srcOrd="1" destOrd="0" presId="urn:microsoft.com/office/officeart/2005/8/layout/hierarchy2"/>
    <dgm:cxn modelId="{B825D7B1-73EE-4807-8491-456FFADB24A3}" type="presOf" srcId="{F6C38392-ED78-4756-803B-7CFB030EA8AD}" destId="{6C8C2BF8-6AF5-465F-87B0-5F4B3054689E}" srcOrd="0" destOrd="0" presId="urn:microsoft.com/office/officeart/2005/8/layout/hierarchy2"/>
    <dgm:cxn modelId="{0355C0C0-73AC-4D92-BD3C-6DF4484151D5}" type="presOf" srcId="{C62B5836-C7B3-4734-9DC5-99CE41CB98A6}" destId="{EC4DBBDE-3123-4990-991D-CD752DC0F30F}" srcOrd="1" destOrd="0" presId="urn:microsoft.com/office/officeart/2005/8/layout/hierarchy2"/>
    <dgm:cxn modelId="{520A7DDE-8D71-4AC7-8FE4-65423D9A0ECA}" type="presOf" srcId="{4BC48814-EBE8-4120-9142-1160863370B7}" destId="{632DC698-463D-43D1-8531-F2EBA78C0159}" srcOrd="0" destOrd="0" presId="urn:microsoft.com/office/officeart/2005/8/layout/hierarchy2"/>
    <dgm:cxn modelId="{D064F825-1A8C-4B22-B17C-2237C29EA81D}" type="presOf" srcId="{921E7DEE-4C0C-4FE4-BA7E-4F21B6AAA833}" destId="{80178FEE-4680-41EA-8313-BDE912AAF6D6}" srcOrd="0" destOrd="0" presId="urn:microsoft.com/office/officeart/2005/8/layout/hierarchy2"/>
    <dgm:cxn modelId="{2D04CC8F-6F4E-4630-A137-E140055226AE}" srcId="{921E7DEE-4C0C-4FE4-BA7E-4F21B6AAA833}" destId="{6540E827-7235-43E5-BFAC-D9A53C4A8569}" srcOrd="0" destOrd="0" parTransId="{D049790F-EF95-490E-BFE8-9EBBAF076D39}" sibTransId="{6878C732-3C2E-4E08-B4A2-4FFD1FE5109A}"/>
    <dgm:cxn modelId="{2FF137C3-6CC7-49ED-BBFB-8205F6E807AD}" srcId="{38A1B869-3F70-43BF-8781-A9B99EB87D09}" destId="{375D298C-67DE-49BD-BCE6-66974840C937}" srcOrd="0" destOrd="0" parTransId="{45B2E70F-A3C8-40A9-8161-5E1A2C5B6FBD}" sibTransId="{83FDE298-611F-4357-8A69-A7C950C36B86}"/>
    <dgm:cxn modelId="{ACE19D15-90DE-4DCC-BA4E-F561CCDB022B}" type="presOf" srcId="{1A327787-F043-4CC9-A414-C0E6D9386D19}" destId="{366DAC5A-1D44-4F14-9122-1CAF09EA9ED6}" srcOrd="0" destOrd="0" presId="urn:microsoft.com/office/officeart/2005/8/layout/hierarchy2"/>
    <dgm:cxn modelId="{6280886E-61A6-44CC-9D1D-DD3DBCF576A5}" type="presOf" srcId="{FA430332-1100-4805-8622-2DDEFD010110}" destId="{4E6D8A7B-F024-4EF9-93CB-7337CAFE93AC}" srcOrd="0" destOrd="0" presId="urn:microsoft.com/office/officeart/2005/8/layout/hierarchy2"/>
    <dgm:cxn modelId="{E46CE201-9F4A-4665-9874-A663812CD484}" type="presOf" srcId="{13B8A07E-DE6D-4C0E-AED6-401742314420}" destId="{74710015-5E61-4681-9B1C-13E8F48BC9D7}" srcOrd="0" destOrd="0" presId="urn:microsoft.com/office/officeart/2005/8/layout/hierarchy2"/>
    <dgm:cxn modelId="{75562E6C-A3D7-45A9-953F-BF877D13334F}" type="presOf" srcId="{38A1B869-3F70-43BF-8781-A9B99EB87D09}" destId="{ADBA94A6-8738-4AAD-8E8F-8F9AA0482152}" srcOrd="0" destOrd="0" presId="urn:microsoft.com/office/officeart/2005/8/layout/hierarchy2"/>
    <dgm:cxn modelId="{869C1CDF-92B2-4E24-BB8C-7B507F26A53F}" type="presOf" srcId="{375D298C-67DE-49BD-BCE6-66974840C937}" destId="{8BBA8C34-1223-46CA-8286-36B1275D7790}" srcOrd="0" destOrd="0" presId="urn:microsoft.com/office/officeart/2005/8/layout/hierarchy2"/>
    <dgm:cxn modelId="{42C27ABC-8CA5-4B5A-9C10-3A9097AE45EE}" type="presParOf" srcId="{0A7FB04F-945A-412D-8BEB-61B01369CB94}" destId="{1B006489-49AC-46A6-AAF5-94CB0D44D1AD}" srcOrd="0" destOrd="0" presId="urn:microsoft.com/office/officeart/2005/8/layout/hierarchy2"/>
    <dgm:cxn modelId="{B54A5F43-852F-47B6-8937-858DDB6C02C1}" type="presParOf" srcId="{1B006489-49AC-46A6-AAF5-94CB0D44D1AD}" destId="{DBC7B235-6F66-4356-ACBA-E4D2B0742531}" srcOrd="0" destOrd="0" presId="urn:microsoft.com/office/officeart/2005/8/layout/hierarchy2"/>
    <dgm:cxn modelId="{2A0C4CCB-C107-4D9E-A5B3-64458B3AAC65}" type="presParOf" srcId="{1B006489-49AC-46A6-AAF5-94CB0D44D1AD}" destId="{D1C4B467-2E82-4C37-B0DF-6D6818ABED0A}" srcOrd="1" destOrd="0" presId="urn:microsoft.com/office/officeart/2005/8/layout/hierarchy2"/>
    <dgm:cxn modelId="{82E713A9-C9D4-4479-A1C5-80394D5F56A2}" type="presParOf" srcId="{D1C4B467-2E82-4C37-B0DF-6D6818ABED0A}" destId="{4BE9DC2E-5082-4165-8CE8-65E09292FC37}" srcOrd="0" destOrd="0" presId="urn:microsoft.com/office/officeart/2005/8/layout/hierarchy2"/>
    <dgm:cxn modelId="{948C289F-EEF0-4831-A1BE-FD6EB4313A19}" type="presParOf" srcId="{4BE9DC2E-5082-4165-8CE8-65E09292FC37}" destId="{30CE4AAC-1733-49B1-A80A-6C171B2938B9}" srcOrd="0" destOrd="0" presId="urn:microsoft.com/office/officeart/2005/8/layout/hierarchy2"/>
    <dgm:cxn modelId="{A580BAA4-58E7-4DF4-AEDE-5757DE2E5E1C}" type="presParOf" srcId="{D1C4B467-2E82-4C37-B0DF-6D6818ABED0A}" destId="{3FCF94AB-B93C-402A-8066-936FBD32C78D}" srcOrd="1" destOrd="0" presId="urn:microsoft.com/office/officeart/2005/8/layout/hierarchy2"/>
    <dgm:cxn modelId="{7F36043A-97FB-46E7-8D9B-703C230D7694}" type="presParOf" srcId="{3FCF94AB-B93C-402A-8066-936FBD32C78D}" destId="{74710015-5E61-4681-9B1C-13E8F48BC9D7}" srcOrd="0" destOrd="0" presId="urn:microsoft.com/office/officeart/2005/8/layout/hierarchy2"/>
    <dgm:cxn modelId="{32212715-E92C-4B1B-973B-71E8150EE4D0}" type="presParOf" srcId="{3FCF94AB-B93C-402A-8066-936FBD32C78D}" destId="{074865F4-42DE-4174-AE92-733F8EE7B126}" srcOrd="1" destOrd="0" presId="urn:microsoft.com/office/officeart/2005/8/layout/hierarchy2"/>
    <dgm:cxn modelId="{11DF509C-6914-4CCB-A62F-CADAFE204B5D}" type="presParOf" srcId="{074865F4-42DE-4174-AE92-733F8EE7B126}" destId="{9B477A7B-2114-4D0B-ACA5-7D8FFFEE8D23}" srcOrd="0" destOrd="0" presId="urn:microsoft.com/office/officeart/2005/8/layout/hierarchy2"/>
    <dgm:cxn modelId="{2F88C18C-ED7F-4ACE-88CB-222C56015C6C}" type="presParOf" srcId="{9B477A7B-2114-4D0B-ACA5-7D8FFFEE8D23}" destId="{A0C3F76B-0200-493A-AF22-6EB5EEC24F01}" srcOrd="0" destOrd="0" presId="urn:microsoft.com/office/officeart/2005/8/layout/hierarchy2"/>
    <dgm:cxn modelId="{DC7BCB5D-E8A8-424E-B32F-3F985C70B460}" type="presParOf" srcId="{074865F4-42DE-4174-AE92-733F8EE7B126}" destId="{6037A43A-2F02-4BC2-B922-98FB8F84D327}" srcOrd="1" destOrd="0" presId="urn:microsoft.com/office/officeart/2005/8/layout/hierarchy2"/>
    <dgm:cxn modelId="{492468B7-D22B-47F2-8A53-0CA385F1B05C}" type="presParOf" srcId="{6037A43A-2F02-4BC2-B922-98FB8F84D327}" destId="{0A846959-353D-4C4C-A961-F8A4A6665157}" srcOrd="0" destOrd="0" presId="urn:microsoft.com/office/officeart/2005/8/layout/hierarchy2"/>
    <dgm:cxn modelId="{A37D829E-66DF-4025-B8D2-4D51A2658F42}" type="presParOf" srcId="{6037A43A-2F02-4BC2-B922-98FB8F84D327}" destId="{D1D82AEF-8E5A-40E6-B8E4-2F420A3EF4A6}" srcOrd="1" destOrd="0" presId="urn:microsoft.com/office/officeart/2005/8/layout/hierarchy2"/>
    <dgm:cxn modelId="{783BBCA4-1C66-4C29-904D-F7AD6805EE0A}" type="presParOf" srcId="{D1D82AEF-8E5A-40E6-B8E4-2F420A3EF4A6}" destId="{4344A04F-5379-44AB-AB5E-97423BED1B08}" srcOrd="0" destOrd="0" presId="urn:microsoft.com/office/officeart/2005/8/layout/hierarchy2"/>
    <dgm:cxn modelId="{BBC55506-1DDD-4CEB-B06A-226820E2789D}" type="presParOf" srcId="{4344A04F-5379-44AB-AB5E-97423BED1B08}" destId="{6E96DF89-EE2E-4914-A20C-72721BF054DE}" srcOrd="0" destOrd="0" presId="urn:microsoft.com/office/officeart/2005/8/layout/hierarchy2"/>
    <dgm:cxn modelId="{35A5B25F-1B40-499A-8535-1C137FB0A8BF}" type="presParOf" srcId="{D1D82AEF-8E5A-40E6-B8E4-2F420A3EF4A6}" destId="{36771F3E-66BF-4E1E-B810-FFFF9241210B}" srcOrd="1" destOrd="0" presId="urn:microsoft.com/office/officeart/2005/8/layout/hierarchy2"/>
    <dgm:cxn modelId="{2DD599CE-1F7D-41BE-8B9B-340B07B057E7}" type="presParOf" srcId="{36771F3E-66BF-4E1E-B810-FFFF9241210B}" destId="{ADBA94A6-8738-4AAD-8E8F-8F9AA0482152}" srcOrd="0" destOrd="0" presId="urn:microsoft.com/office/officeart/2005/8/layout/hierarchy2"/>
    <dgm:cxn modelId="{2BB8BA49-EEF7-4C3B-A9BF-5FB40956A31A}" type="presParOf" srcId="{36771F3E-66BF-4E1E-B810-FFFF9241210B}" destId="{CDADDC21-8354-4641-8806-1D505B82A94E}" srcOrd="1" destOrd="0" presId="urn:microsoft.com/office/officeart/2005/8/layout/hierarchy2"/>
    <dgm:cxn modelId="{CC875689-82DE-4724-8DC0-8AF911BAC2EF}" type="presParOf" srcId="{CDADDC21-8354-4641-8806-1D505B82A94E}" destId="{DDDB6FB6-2C35-474D-93B3-D0BA95BDDAAE}" srcOrd="0" destOrd="0" presId="urn:microsoft.com/office/officeart/2005/8/layout/hierarchy2"/>
    <dgm:cxn modelId="{61140459-9C1A-4409-9546-243306D455CB}" type="presParOf" srcId="{DDDB6FB6-2C35-474D-93B3-D0BA95BDDAAE}" destId="{73471FED-C359-4A8A-861D-28057FC5B8B6}" srcOrd="0" destOrd="0" presId="urn:microsoft.com/office/officeart/2005/8/layout/hierarchy2"/>
    <dgm:cxn modelId="{8979F789-9F4F-4D55-A785-E44269D47BF5}" type="presParOf" srcId="{CDADDC21-8354-4641-8806-1D505B82A94E}" destId="{F7CCB1C7-AD91-4A83-8CAD-C4AAFF8A39A8}" srcOrd="1" destOrd="0" presId="urn:microsoft.com/office/officeart/2005/8/layout/hierarchy2"/>
    <dgm:cxn modelId="{5C49C871-50D8-4AA8-A25D-F1CD998294DC}" type="presParOf" srcId="{F7CCB1C7-AD91-4A83-8CAD-C4AAFF8A39A8}" destId="{8BBA8C34-1223-46CA-8286-36B1275D7790}" srcOrd="0" destOrd="0" presId="urn:microsoft.com/office/officeart/2005/8/layout/hierarchy2"/>
    <dgm:cxn modelId="{7BAC4A47-242F-43C8-B70B-F1475F06EF7E}" type="presParOf" srcId="{F7CCB1C7-AD91-4A83-8CAD-C4AAFF8A39A8}" destId="{8B32AED9-C11A-451E-9D9D-D937DDD60415}" srcOrd="1" destOrd="0" presId="urn:microsoft.com/office/officeart/2005/8/layout/hierarchy2"/>
    <dgm:cxn modelId="{F38C6AF7-3EEC-44A0-8B39-A544E200449B}" type="presParOf" srcId="{D1C4B467-2E82-4C37-B0DF-6D6818ABED0A}" destId="{366DAC5A-1D44-4F14-9122-1CAF09EA9ED6}" srcOrd="2" destOrd="0" presId="urn:microsoft.com/office/officeart/2005/8/layout/hierarchy2"/>
    <dgm:cxn modelId="{D3101618-C681-49FB-9B36-6B20418C3866}" type="presParOf" srcId="{366DAC5A-1D44-4F14-9122-1CAF09EA9ED6}" destId="{3B2DADE4-4C01-45C3-A00E-715276EA500C}" srcOrd="0" destOrd="0" presId="urn:microsoft.com/office/officeart/2005/8/layout/hierarchy2"/>
    <dgm:cxn modelId="{321BC5CF-3054-4E1D-8768-01C530EE899C}" type="presParOf" srcId="{D1C4B467-2E82-4C37-B0DF-6D6818ABED0A}" destId="{2CF4BD61-55D3-4AB2-B5F4-3DA70B81F593}" srcOrd="3" destOrd="0" presId="urn:microsoft.com/office/officeart/2005/8/layout/hierarchy2"/>
    <dgm:cxn modelId="{096107AD-3A3C-40AB-9521-8D19BB41BDC3}" type="presParOf" srcId="{2CF4BD61-55D3-4AB2-B5F4-3DA70B81F593}" destId="{80178FEE-4680-41EA-8313-BDE912AAF6D6}" srcOrd="0" destOrd="0" presId="urn:microsoft.com/office/officeart/2005/8/layout/hierarchy2"/>
    <dgm:cxn modelId="{7ABFF939-0345-40F4-B5A0-4AF6B9BAADA0}" type="presParOf" srcId="{2CF4BD61-55D3-4AB2-B5F4-3DA70B81F593}" destId="{B7F693D0-90FE-44BF-A58A-E8ECB10D87A1}" srcOrd="1" destOrd="0" presId="urn:microsoft.com/office/officeart/2005/8/layout/hierarchy2"/>
    <dgm:cxn modelId="{5605E40A-89E1-4905-A593-9E0AEFFFCEBF}" type="presParOf" srcId="{B7F693D0-90FE-44BF-A58A-E8ECB10D87A1}" destId="{649744EB-A88F-4CA2-B5DA-8332EB7CB148}" srcOrd="0" destOrd="0" presId="urn:microsoft.com/office/officeart/2005/8/layout/hierarchy2"/>
    <dgm:cxn modelId="{86D995E6-E9F9-420E-BB3A-FE4F8B2EA576}" type="presParOf" srcId="{649744EB-A88F-4CA2-B5DA-8332EB7CB148}" destId="{7D5E8ABA-A6D8-4D55-A652-B3EBE7F8D2C5}" srcOrd="0" destOrd="0" presId="urn:microsoft.com/office/officeart/2005/8/layout/hierarchy2"/>
    <dgm:cxn modelId="{3874B023-AE5B-4612-A93C-65CEA5E6DBCB}" type="presParOf" srcId="{B7F693D0-90FE-44BF-A58A-E8ECB10D87A1}" destId="{A355BD40-09C9-4AA9-A933-98987B495BFE}" srcOrd="1" destOrd="0" presId="urn:microsoft.com/office/officeart/2005/8/layout/hierarchy2"/>
    <dgm:cxn modelId="{7D54F173-3016-4FA7-ACDB-5F61DF660352}" type="presParOf" srcId="{A355BD40-09C9-4AA9-A933-98987B495BFE}" destId="{1905BE9A-B892-4524-A7CE-8DE357F6C14F}" srcOrd="0" destOrd="0" presId="urn:microsoft.com/office/officeart/2005/8/layout/hierarchy2"/>
    <dgm:cxn modelId="{B9C313EE-8930-44B5-B1A9-5E0917C1DF81}" type="presParOf" srcId="{A355BD40-09C9-4AA9-A933-98987B495BFE}" destId="{BF2CD1E5-60BB-45DF-AA21-4A40F82AE09E}" srcOrd="1" destOrd="0" presId="urn:microsoft.com/office/officeart/2005/8/layout/hierarchy2"/>
    <dgm:cxn modelId="{7618F26A-A441-4199-94E3-89691B5463D4}" type="presParOf" srcId="{BF2CD1E5-60BB-45DF-AA21-4A40F82AE09E}" destId="{4E6D8A7B-F024-4EF9-93CB-7337CAFE93AC}" srcOrd="0" destOrd="0" presId="urn:microsoft.com/office/officeart/2005/8/layout/hierarchy2"/>
    <dgm:cxn modelId="{CC690723-FBB8-48BA-9167-53BDF4BB0EFA}" type="presParOf" srcId="{4E6D8A7B-F024-4EF9-93CB-7337CAFE93AC}" destId="{9015E28B-13E9-4DC1-893F-D621F5A99938}" srcOrd="0" destOrd="0" presId="urn:microsoft.com/office/officeart/2005/8/layout/hierarchy2"/>
    <dgm:cxn modelId="{A0853916-3FF5-4B30-8F5C-7D7CF25039E6}" type="presParOf" srcId="{BF2CD1E5-60BB-45DF-AA21-4A40F82AE09E}" destId="{38561F64-7050-4B23-BA54-12766BE92573}" srcOrd="1" destOrd="0" presId="urn:microsoft.com/office/officeart/2005/8/layout/hierarchy2"/>
    <dgm:cxn modelId="{BB4CD89B-A38B-4266-B204-6AB2B121785F}" type="presParOf" srcId="{38561F64-7050-4B23-BA54-12766BE92573}" destId="{6C8C2BF8-6AF5-465F-87B0-5F4B3054689E}" srcOrd="0" destOrd="0" presId="urn:microsoft.com/office/officeart/2005/8/layout/hierarchy2"/>
    <dgm:cxn modelId="{08D5E798-0B02-46B2-B479-4A803AB0EF70}" type="presParOf" srcId="{38561F64-7050-4B23-BA54-12766BE92573}" destId="{524C91C0-AD96-4FE4-9033-F9141F32CEF6}" srcOrd="1" destOrd="0" presId="urn:microsoft.com/office/officeart/2005/8/layout/hierarchy2"/>
    <dgm:cxn modelId="{E7234BE4-8E68-499E-B158-E1F0EAB18AB3}" type="presParOf" srcId="{524C91C0-AD96-4FE4-9033-F9141F32CEF6}" destId="{F4F06238-EA5E-4A2B-9933-2814B751EAC2}" srcOrd="0" destOrd="0" presId="urn:microsoft.com/office/officeart/2005/8/layout/hierarchy2"/>
    <dgm:cxn modelId="{70A03869-6EF6-43A5-9CB5-079F2BF5A42E}" type="presParOf" srcId="{F4F06238-EA5E-4A2B-9933-2814B751EAC2}" destId="{EC4DBBDE-3123-4990-991D-CD752DC0F30F}" srcOrd="0" destOrd="0" presId="urn:microsoft.com/office/officeart/2005/8/layout/hierarchy2"/>
    <dgm:cxn modelId="{483A2E35-4AB9-492C-A60F-0A201B77BAB8}" type="presParOf" srcId="{524C91C0-AD96-4FE4-9033-F9141F32CEF6}" destId="{7ABD3CCE-8FD1-4A9F-B367-0B2394D7BD6F}" srcOrd="1" destOrd="0" presId="urn:microsoft.com/office/officeart/2005/8/layout/hierarchy2"/>
    <dgm:cxn modelId="{B44B04DE-F42F-4E3B-A278-39CD60A94CAA}" type="presParOf" srcId="{7ABD3CCE-8FD1-4A9F-B367-0B2394D7BD6F}" destId="{632DC698-463D-43D1-8531-F2EBA78C0159}" srcOrd="0" destOrd="0" presId="urn:microsoft.com/office/officeart/2005/8/layout/hierarchy2"/>
    <dgm:cxn modelId="{1143F0DA-A47F-418A-87A3-BD4428FA25F8}" type="presParOf" srcId="{7ABD3CCE-8FD1-4A9F-B367-0B2394D7BD6F}" destId="{C9F3E075-F293-41EE-B16A-47839306DAE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21126EB-F1CA-49AD-93CE-DA04A501F71F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2B05C17C-FC5B-4A52-BAA6-64A2A70B449A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喜怒情欲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C03EDB4-3CCA-46B8-82B4-F0B27AAD9F79}" type="parTrans" cxnId="{F2450D18-51F9-4919-A11A-91DF1C77A900}">
      <dgm:prSet/>
      <dgm:spPr/>
      <dgm:t>
        <a:bodyPr/>
        <a:lstStyle/>
        <a:p>
          <a:endParaRPr lang="zh-TW" altLang="en-US"/>
        </a:p>
      </dgm:t>
    </dgm:pt>
    <dgm:pt modelId="{861E2C11-1088-4786-A257-82C39B81A82D}" type="sibTrans" cxnId="{F2450D18-51F9-4919-A11A-91DF1C77A900}">
      <dgm:prSet/>
      <dgm:spPr/>
      <dgm:t>
        <a:bodyPr/>
        <a:lstStyle/>
        <a:p>
          <a:endParaRPr lang="zh-TW" altLang="en-US"/>
        </a:p>
      </dgm:t>
    </dgm:pt>
    <dgm:pt modelId="{A43EE1CA-0B00-4438-B98F-822C32447B3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情未發仍率性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C78C2BE-0947-4436-B7DE-51687A45DD4F}" type="parTrans" cxnId="{4A825DFB-AD47-417A-8B6C-6EC9999A5A0B}">
      <dgm:prSet/>
      <dgm:spPr/>
      <dgm:t>
        <a:bodyPr/>
        <a:lstStyle/>
        <a:p>
          <a:endParaRPr lang="zh-TW" altLang="en-US"/>
        </a:p>
      </dgm:t>
    </dgm:pt>
    <dgm:pt modelId="{40B11A35-AE73-4354-936D-696034949742}" type="sibTrans" cxnId="{4A825DFB-AD47-417A-8B6C-6EC9999A5A0B}">
      <dgm:prSet/>
      <dgm:spPr/>
      <dgm:t>
        <a:bodyPr/>
        <a:lstStyle/>
        <a:p>
          <a:endParaRPr lang="zh-TW" altLang="en-US"/>
        </a:p>
      </dgm:t>
    </dgm:pt>
    <dgm:pt modelId="{9929DE64-B8E3-4175-9454-44F12D7C5456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仍守其正曰中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D67CD67-FBD9-43DD-9EEB-70010A8970E1}" type="parTrans" cxnId="{2B238BB2-B756-4EB5-9E92-D38AA3F1939B}">
      <dgm:prSet/>
      <dgm:spPr/>
      <dgm:t>
        <a:bodyPr/>
        <a:lstStyle/>
        <a:p>
          <a:endParaRPr lang="zh-TW" altLang="en-US"/>
        </a:p>
      </dgm:t>
    </dgm:pt>
    <dgm:pt modelId="{C13FFB17-5200-4DBE-90B9-3CFC6C6CCDAC}" type="sibTrans" cxnId="{2B238BB2-B756-4EB5-9E92-D38AA3F1939B}">
      <dgm:prSet/>
      <dgm:spPr/>
      <dgm:t>
        <a:bodyPr/>
        <a:lstStyle/>
        <a:p>
          <a:endParaRPr lang="zh-TW" altLang="en-US"/>
        </a:p>
      </dgm:t>
    </dgm:pt>
    <dgm:pt modelId="{253792A1-755E-489A-8054-265D35B416C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天下事理之本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0CBFB582-0990-43A9-BD26-84C7DA2D2AB0}" type="parTrans" cxnId="{9830F073-6474-4382-995C-D92254CDC052}">
      <dgm:prSet/>
      <dgm:spPr/>
      <dgm:t>
        <a:bodyPr/>
        <a:lstStyle/>
        <a:p>
          <a:endParaRPr lang="zh-TW" altLang="en-US"/>
        </a:p>
      </dgm:t>
    </dgm:pt>
    <dgm:pt modelId="{08EC929F-F13D-480E-BB04-161B34309080}" type="sibTrans" cxnId="{9830F073-6474-4382-995C-D92254CDC052}">
      <dgm:prSet/>
      <dgm:spPr/>
      <dgm:t>
        <a:bodyPr/>
        <a:lstStyle/>
        <a:p>
          <a:endParaRPr lang="zh-TW" altLang="en-US"/>
        </a:p>
      </dgm:t>
    </dgm:pt>
    <dgm:pt modelId="{382E593B-447C-4878-9000-8C14D9ED029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情已發皆中節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839165D-D9D1-4B63-8AEF-E683F22A5E1F}" type="parTrans" cxnId="{56CD75FA-81DB-46D9-ADC9-5F499590AE71}">
      <dgm:prSet/>
      <dgm:spPr/>
      <dgm:t>
        <a:bodyPr/>
        <a:lstStyle/>
        <a:p>
          <a:endParaRPr lang="zh-TW" altLang="en-US"/>
        </a:p>
      </dgm:t>
    </dgm:pt>
    <dgm:pt modelId="{5A246D17-A4FF-4432-8394-129D99CA96ED}" type="sibTrans" cxnId="{56CD75FA-81DB-46D9-ADC9-5F499590AE71}">
      <dgm:prSet/>
      <dgm:spPr/>
      <dgm:t>
        <a:bodyPr/>
        <a:lstStyle/>
        <a:p>
          <a:endParaRPr lang="zh-TW" altLang="en-US"/>
        </a:p>
      </dgm:t>
    </dgm:pt>
    <dgm:pt modelId="{C64D97DB-5AA6-48D3-8EDF-8618FBB54F7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雖發止禮曰和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286E595-5BA8-4352-A8AB-0AFD7179FD1A}" type="parTrans" cxnId="{6E765F70-47C0-4E25-8B94-ABA1791490B3}">
      <dgm:prSet/>
      <dgm:spPr/>
      <dgm:t>
        <a:bodyPr/>
        <a:lstStyle/>
        <a:p>
          <a:endParaRPr lang="zh-TW" altLang="en-US"/>
        </a:p>
      </dgm:t>
    </dgm:pt>
    <dgm:pt modelId="{5BAE4B7A-723A-4C7A-8E8E-1428576D2AFD}" type="sibTrans" cxnId="{6E765F70-47C0-4E25-8B94-ABA1791490B3}">
      <dgm:prSet/>
      <dgm:spPr/>
      <dgm:t>
        <a:bodyPr/>
        <a:lstStyle/>
        <a:p>
          <a:endParaRPr lang="zh-TW" altLang="en-US"/>
        </a:p>
      </dgm:t>
    </dgm:pt>
    <dgm:pt modelId="{70564644-A476-4418-9475-0FD62E3B77F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可通因不遠道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4819B1B-96B3-4CD2-A7F3-CE9F83739C59}" type="parTrans" cxnId="{140E74E7-6570-475B-9CC3-B7BA5E45559E}">
      <dgm:prSet/>
      <dgm:spPr/>
      <dgm:t>
        <a:bodyPr/>
        <a:lstStyle/>
        <a:p>
          <a:endParaRPr lang="zh-TW" altLang="en-US"/>
        </a:p>
      </dgm:t>
    </dgm:pt>
    <dgm:pt modelId="{79181A53-E90C-4CA8-9070-3F18F1A72DB2}" type="sibTrans" cxnId="{140E74E7-6570-475B-9CC3-B7BA5E45559E}">
      <dgm:prSet/>
      <dgm:spPr/>
      <dgm:t>
        <a:bodyPr/>
        <a:lstStyle/>
        <a:p>
          <a:endParaRPr lang="zh-TW" altLang="en-US"/>
        </a:p>
      </dgm:t>
    </dgm:pt>
    <dgm:pt modelId="{E89FB903-A54F-4A2D-A5E3-4E5347DF758A}" type="pres">
      <dgm:prSet presAssocID="{A21126EB-F1CA-49AD-93CE-DA04A501F71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C965D3C-D6D1-41D5-B44B-A992287F092D}" type="pres">
      <dgm:prSet presAssocID="{2B05C17C-FC5B-4A52-BAA6-64A2A70B449A}" presName="root1" presStyleCnt="0"/>
      <dgm:spPr/>
      <dgm:t>
        <a:bodyPr/>
        <a:lstStyle/>
        <a:p>
          <a:endParaRPr lang="zh-TW" altLang="en-US"/>
        </a:p>
      </dgm:t>
    </dgm:pt>
    <dgm:pt modelId="{FA56AFF1-716E-47A8-8A27-628AB5F29AE8}" type="pres">
      <dgm:prSet presAssocID="{2B05C17C-FC5B-4A52-BAA6-64A2A70B449A}" presName="LevelOneTextNode" presStyleLbl="node0" presStyleIdx="0" presStyleCnt="1" custScaleX="117415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5D4BF8B-E813-4B95-8453-6F4D060E0CF4}" type="pres">
      <dgm:prSet presAssocID="{2B05C17C-FC5B-4A52-BAA6-64A2A70B449A}" presName="level2hierChild" presStyleCnt="0"/>
      <dgm:spPr/>
      <dgm:t>
        <a:bodyPr/>
        <a:lstStyle/>
        <a:p>
          <a:endParaRPr lang="zh-TW" altLang="en-US"/>
        </a:p>
      </dgm:t>
    </dgm:pt>
    <dgm:pt modelId="{197CADCA-D429-42C3-A7E5-24E6F2016167}" type="pres">
      <dgm:prSet presAssocID="{6C78C2BE-0947-4436-B7DE-51687A45DD4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FF71B219-0A9A-4BE0-87A8-D989EAAC58BB}" type="pres">
      <dgm:prSet presAssocID="{6C78C2BE-0947-4436-B7DE-51687A45DD4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81D8228-3508-4B32-90A7-860A8D6A7B31}" type="pres">
      <dgm:prSet presAssocID="{A43EE1CA-0B00-4438-B98F-822C32447B35}" presName="root2" presStyleCnt="0"/>
      <dgm:spPr/>
      <dgm:t>
        <a:bodyPr/>
        <a:lstStyle/>
        <a:p>
          <a:endParaRPr lang="zh-TW" altLang="en-US"/>
        </a:p>
      </dgm:t>
    </dgm:pt>
    <dgm:pt modelId="{148E3AFF-6528-4DD3-A3F1-546095C8ABCC}" type="pres">
      <dgm:prSet presAssocID="{A43EE1CA-0B00-4438-B98F-822C32447B35}" presName="LevelTwoTextNode" presStyleLbl="node2" presStyleIdx="0" presStyleCnt="2" custScaleX="154454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B61D0F-D71E-45C6-945D-B5200B6325A2}" type="pres">
      <dgm:prSet presAssocID="{A43EE1CA-0B00-4438-B98F-822C32447B35}" presName="level3hierChild" presStyleCnt="0"/>
      <dgm:spPr/>
      <dgm:t>
        <a:bodyPr/>
        <a:lstStyle/>
        <a:p>
          <a:endParaRPr lang="zh-TW" altLang="en-US"/>
        </a:p>
      </dgm:t>
    </dgm:pt>
    <dgm:pt modelId="{0D138FC4-ABEB-4825-AF8B-C2B3383779E6}" type="pres">
      <dgm:prSet presAssocID="{CD67CD67-FBD9-43DD-9EEB-70010A8970E1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23E08715-1D10-4C58-89B7-DEE974C46E2C}" type="pres">
      <dgm:prSet presAssocID="{CD67CD67-FBD9-43DD-9EEB-70010A8970E1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9C45764A-F709-47A1-8E4D-6E44818209BD}" type="pres">
      <dgm:prSet presAssocID="{9929DE64-B8E3-4175-9454-44F12D7C5456}" presName="root2" presStyleCnt="0"/>
      <dgm:spPr/>
      <dgm:t>
        <a:bodyPr/>
        <a:lstStyle/>
        <a:p>
          <a:endParaRPr lang="zh-TW" altLang="en-US"/>
        </a:p>
      </dgm:t>
    </dgm:pt>
    <dgm:pt modelId="{F6FFE5B2-7810-4416-BCE5-A839334D9CB4}" type="pres">
      <dgm:prSet presAssocID="{9929DE64-B8E3-4175-9454-44F12D7C5456}" presName="LevelTwoTextNode" presStyleLbl="node3" presStyleIdx="0" presStyleCnt="4" custScaleX="1571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07C56D-14C2-4370-835A-9087D29FC437}" type="pres">
      <dgm:prSet presAssocID="{9929DE64-B8E3-4175-9454-44F12D7C5456}" presName="level3hierChild" presStyleCnt="0"/>
      <dgm:spPr/>
      <dgm:t>
        <a:bodyPr/>
        <a:lstStyle/>
        <a:p>
          <a:endParaRPr lang="zh-TW" altLang="en-US"/>
        </a:p>
      </dgm:t>
    </dgm:pt>
    <dgm:pt modelId="{1F328F95-BA48-43C4-894F-050D2A5A6C4B}" type="pres">
      <dgm:prSet presAssocID="{0CBFB582-0990-43A9-BD26-84C7DA2D2AB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B622E447-C600-46EB-A043-FB556895B295}" type="pres">
      <dgm:prSet presAssocID="{0CBFB582-0990-43A9-BD26-84C7DA2D2AB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BC6EE67-E5DE-43BA-A9D7-9ACF5FB39358}" type="pres">
      <dgm:prSet presAssocID="{253792A1-755E-489A-8054-265D35B416C8}" presName="root2" presStyleCnt="0"/>
      <dgm:spPr/>
      <dgm:t>
        <a:bodyPr/>
        <a:lstStyle/>
        <a:p>
          <a:endParaRPr lang="zh-TW" altLang="en-US"/>
        </a:p>
      </dgm:t>
    </dgm:pt>
    <dgm:pt modelId="{CDB2BF34-19FD-4AD5-AC6C-299655844F74}" type="pres">
      <dgm:prSet presAssocID="{253792A1-755E-489A-8054-265D35B416C8}" presName="LevelTwoTextNode" presStyleLbl="node3" presStyleIdx="1" presStyleCnt="4" custScaleX="1571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B5CCFAD-0E58-4F78-A2D9-CF31A83542ED}" type="pres">
      <dgm:prSet presAssocID="{253792A1-755E-489A-8054-265D35B416C8}" presName="level3hierChild" presStyleCnt="0"/>
      <dgm:spPr/>
      <dgm:t>
        <a:bodyPr/>
        <a:lstStyle/>
        <a:p>
          <a:endParaRPr lang="zh-TW" altLang="en-US"/>
        </a:p>
      </dgm:t>
    </dgm:pt>
    <dgm:pt modelId="{3E060E89-D7F3-4DEB-82DE-DAE4F8E7528C}" type="pres">
      <dgm:prSet presAssocID="{B839165D-D9D1-4B63-8AEF-E683F22A5E1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88C564A0-1B2C-48D3-88A3-6CDFBED1E518}" type="pres">
      <dgm:prSet presAssocID="{B839165D-D9D1-4B63-8AEF-E683F22A5E1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5F6EBC4-27CE-440D-A13B-A6DAC4A18FA8}" type="pres">
      <dgm:prSet presAssocID="{382E593B-447C-4878-9000-8C14D9ED0295}" presName="root2" presStyleCnt="0"/>
      <dgm:spPr/>
      <dgm:t>
        <a:bodyPr/>
        <a:lstStyle/>
        <a:p>
          <a:endParaRPr lang="zh-TW" altLang="en-US"/>
        </a:p>
      </dgm:t>
    </dgm:pt>
    <dgm:pt modelId="{5F9F8574-DD92-4ADE-8093-8E8F144CF380}" type="pres">
      <dgm:prSet presAssocID="{382E593B-447C-4878-9000-8C14D9ED0295}" presName="LevelTwoTextNode" presStyleLbl="node2" presStyleIdx="1" presStyleCnt="2" custScaleX="154454" custLinFactNeighborX="1141" custLinFactNeighborY="-45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328C4B9-5854-49C2-AF2D-34F25C103E6F}" type="pres">
      <dgm:prSet presAssocID="{382E593B-447C-4878-9000-8C14D9ED0295}" presName="level3hierChild" presStyleCnt="0"/>
      <dgm:spPr/>
      <dgm:t>
        <a:bodyPr/>
        <a:lstStyle/>
        <a:p>
          <a:endParaRPr lang="zh-TW" altLang="en-US"/>
        </a:p>
      </dgm:t>
    </dgm:pt>
    <dgm:pt modelId="{0C91DBC7-A81C-4BE0-A28C-DAA94730B8F2}" type="pres">
      <dgm:prSet presAssocID="{9286E595-5BA8-4352-A8AB-0AFD7179FD1A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0581685E-D8FD-454D-AA23-7CFA2CEDBED4}" type="pres">
      <dgm:prSet presAssocID="{9286E595-5BA8-4352-A8AB-0AFD7179FD1A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F17692E4-3DF1-4D24-9312-32AB8C33F557}" type="pres">
      <dgm:prSet presAssocID="{C64D97DB-5AA6-48D3-8EDF-8618FBB54F74}" presName="root2" presStyleCnt="0"/>
      <dgm:spPr/>
      <dgm:t>
        <a:bodyPr/>
        <a:lstStyle/>
        <a:p>
          <a:endParaRPr lang="zh-TW" altLang="en-US"/>
        </a:p>
      </dgm:t>
    </dgm:pt>
    <dgm:pt modelId="{6E13C8B5-BEBE-43F6-BD14-331C64B95855}" type="pres">
      <dgm:prSet presAssocID="{C64D97DB-5AA6-48D3-8EDF-8618FBB54F74}" presName="LevelTwoTextNode" presStyleLbl="node3" presStyleIdx="2" presStyleCnt="4" custScaleX="1571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3B971AA-2625-4233-8EAB-F3E3616491BC}" type="pres">
      <dgm:prSet presAssocID="{C64D97DB-5AA6-48D3-8EDF-8618FBB54F74}" presName="level3hierChild" presStyleCnt="0"/>
      <dgm:spPr/>
      <dgm:t>
        <a:bodyPr/>
        <a:lstStyle/>
        <a:p>
          <a:endParaRPr lang="zh-TW" altLang="en-US"/>
        </a:p>
      </dgm:t>
    </dgm:pt>
    <dgm:pt modelId="{C0E14CE0-96DB-4C1C-B8BB-6304DC3D6DC0}" type="pres">
      <dgm:prSet presAssocID="{94819B1B-96B3-4CD2-A7F3-CE9F83739C59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BC9FB6AC-E119-4BB6-9536-9B99228B03EF}" type="pres">
      <dgm:prSet presAssocID="{94819B1B-96B3-4CD2-A7F3-CE9F83739C59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F5D06C97-66F0-4C92-A227-58320E0F4937}" type="pres">
      <dgm:prSet presAssocID="{70564644-A476-4418-9475-0FD62E3B77F5}" presName="root2" presStyleCnt="0"/>
      <dgm:spPr/>
      <dgm:t>
        <a:bodyPr/>
        <a:lstStyle/>
        <a:p>
          <a:endParaRPr lang="zh-TW" altLang="en-US"/>
        </a:p>
      </dgm:t>
    </dgm:pt>
    <dgm:pt modelId="{3D2C4405-EFC6-483D-9F95-AD4403ABC205}" type="pres">
      <dgm:prSet presAssocID="{70564644-A476-4418-9475-0FD62E3B77F5}" presName="LevelTwoTextNode" presStyleLbl="node3" presStyleIdx="3" presStyleCnt="4" custScaleX="15711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8247520-1C15-498B-A1F8-EFF33EB4C3A9}" type="pres">
      <dgm:prSet presAssocID="{70564644-A476-4418-9475-0FD62E3B77F5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B59FD991-2E7D-4B04-B17A-5CEB0D968A8B}" type="presOf" srcId="{B839165D-D9D1-4B63-8AEF-E683F22A5E1F}" destId="{88C564A0-1B2C-48D3-88A3-6CDFBED1E518}" srcOrd="1" destOrd="0" presId="urn:microsoft.com/office/officeart/2005/8/layout/hierarchy2"/>
    <dgm:cxn modelId="{F1D77C8E-69CB-4B79-A996-97D96FFE1D25}" type="presOf" srcId="{94819B1B-96B3-4CD2-A7F3-CE9F83739C59}" destId="{BC9FB6AC-E119-4BB6-9536-9B99228B03EF}" srcOrd="1" destOrd="0" presId="urn:microsoft.com/office/officeart/2005/8/layout/hierarchy2"/>
    <dgm:cxn modelId="{DEC01806-B042-41F1-B4F8-3437396B1AFB}" type="presOf" srcId="{A21126EB-F1CA-49AD-93CE-DA04A501F71F}" destId="{E89FB903-A54F-4A2D-A5E3-4E5347DF758A}" srcOrd="0" destOrd="0" presId="urn:microsoft.com/office/officeart/2005/8/layout/hierarchy2"/>
    <dgm:cxn modelId="{324615FE-7FF7-4D90-8C59-222F2ADC8375}" type="presOf" srcId="{B839165D-D9D1-4B63-8AEF-E683F22A5E1F}" destId="{3E060E89-D7F3-4DEB-82DE-DAE4F8E7528C}" srcOrd="0" destOrd="0" presId="urn:microsoft.com/office/officeart/2005/8/layout/hierarchy2"/>
    <dgm:cxn modelId="{7FCC71EC-5D66-4501-A3B3-658E4B294F1D}" type="presOf" srcId="{C64D97DB-5AA6-48D3-8EDF-8618FBB54F74}" destId="{6E13C8B5-BEBE-43F6-BD14-331C64B95855}" srcOrd="0" destOrd="0" presId="urn:microsoft.com/office/officeart/2005/8/layout/hierarchy2"/>
    <dgm:cxn modelId="{F904648E-BC24-4D9A-8E0D-ABFFAFB85C5E}" type="presOf" srcId="{A43EE1CA-0B00-4438-B98F-822C32447B35}" destId="{148E3AFF-6528-4DD3-A3F1-546095C8ABCC}" srcOrd="0" destOrd="0" presId="urn:microsoft.com/office/officeart/2005/8/layout/hierarchy2"/>
    <dgm:cxn modelId="{9830F073-6474-4382-995C-D92254CDC052}" srcId="{A43EE1CA-0B00-4438-B98F-822C32447B35}" destId="{253792A1-755E-489A-8054-265D35B416C8}" srcOrd="1" destOrd="0" parTransId="{0CBFB582-0990-43A9-BD26-84C7DA2D2AB0}" sibTransId="{08EC929F-F13D-480E-BB04-161B34309080}"/>
    <dgm:cxn modelId="{56CD75FA-81DB-46D9-ADC9-5F499590AE71}" srcId="{2B05C17C-FC5B-4A52-BAA6-64A2A70B449A}" destId="{382E593B-447C-4878-9000-8C14D9ED0295}" srcOrd="1" destOrd="0" parTransId="{B839165D-D9D1-4B63-8AEF-E683F22A5E1F}" sibTransId="{5A246D17-A4FF-4432-8394-129D99CA96ED}"/>
    <dgm:cxn modelId="{2B238BB2-B756-4EB5-9E92-D38AA3F1939B}" srcId="{A43EE1CA-0B00-4438-B98F-822C32447B35}" destId="{9929DE64-B8E3-4175-9454-44F12D7C5456}" srcOrd="0" destOrd="0" parTransId="{CD67CD67-FBD9-43DD-9EEB-70010A8970E1}" sibTransId="{C13FFB17-5200-4DBE-90B9-3CFC6C6CCDAC}"/>
    <dgm:cxn modelId="{1E79EBEF-A274-4659-85A2-E653EA73D759}" type="presOf" srcId="{2B05C17C-FC5B-4A52-BAA6-64A2A70B449A}" destId="{FA56AFF1-716E-47A8-8A27-628AB5F29AE8}" srcOrd="0" destOrd="0" presId="urn:microsoft.com/office/officeart/2005/8/layout/hierarchy2"/>
    <dgm:cxn modelId="{C40EB593-6DD1-46AC-A71B-B1673EFEC4C5}" type="presOf" srcId="{94819B1B-96B3-4CD2-A7F3-CE9F83739C59}" destId="{C0E14CE0-96DB-4C1C-B8BB-6304DC3D6DC0}" srcOrd="0" destOrd="0" presId="urn:microsoft.com/office/officeart/2005/8/layout/hierarchy2"/>
    <dgm:cxn modelId="{140E74E7-6570-475B-9CC3-B7BA5E45559E}" srcId="{382E593B-447C-4878-9000-8C14D9ED0295}" destId="{70564644-A476-4418-9475-0FD62E3B77F5}" srcOrd="1" destOrd="0" parTransId="{94819B1B-96B3-4CD2-A7F3-CE9F83739C59}" sibTransId="{79181A53-E90C-4CA8-9070-3F18F1A72DB2}"/>
    <dgm:cxn modelId="{440B0F61-F57B-4F1B-ACDC-A6B378C7CD15}" type="presOf" srcId="{253792A1-755E-489A-8054-265D35B416C8}" destId="{CDB2BF34-19FD-4AD5-AC6C-299655844F74}" srcOrd="0" destOrd="0" presId="urn:microsoft.com/office/officeart/2005/8/layout/hierarchy2"/>
    <dgm:cxn modelId="{5B25745E-F815-4E59-8A60-3F7C7DA0D9F4}" type="presOf" srcId="{70564644-A476-4418-9475-0FD62E3B77F5}" destId="{3D2C4405-EFC6-483D-9F95-AD4403ABC205}" srcOrd="0" destOrd="0" presId="urn:microsoft.com/office/officeart/2005/8/layout/hierarchy2"/>
    <dgm:cxn modelId="{2B181382-6310-40C4-9B1D-A3EB2F7D42F3}" type="presOf" srcId="{CD67CD67-FBD9-43DD-9EEB-70010A8970E1}" destId="{0D138FC4-ABEB-4825-AF8B-C2B3383779E6}" srcOrd="0" destOrd="0" presId="urn:microsoft.com/office/officeart/2005/8/layout/hierarchy2"/>
    <dgm:cxn modelId="{1694F46A-9750-4DE9-9D81-8413D6658BC5}" type="presOf" srcId="{9286E595-5BA8-4352-A8AB-0AFD7179FD1A}" destId="{0C91DBC7-A81C-4BE0-A28C-DAA94730B8F2}" srcOrd="0" destOrd="0" presId="urn:microsoft.com/office/officeart/2005/8/layout/hierarchy2"/>
    <dgm:cxn modelId="{1684A6AC-1059-48A7-8A4D-7E3AE014AEE2}" type="presOf" srcId="{9286E595-5BA8-4352-A8AB-0AFD7179FD1A}" destId="{0581685E-D8FD-454D-AA23-7CFA2CEDBED4}" srcOrd="1" destOrd="0" presId="urn:microsoft.com/office/officeart/2005/8/layout/hierarchy2"/>
    <dgm:cxn modelId="{56487254-1C16-4F68-BDBB-5420F7AE12C6}" type="presOf" srcId="{0CBFB582-0990-43A9-BD26-84C7DA2D2AB0}" destId="{1F328F95-BA48-43C4-894F-050D2A5A6C4B}" srcOrd="0" destOrd="0" presId="urn:microsoft.com/office/officeart/2005/8/layout/hierarchy2"/>
    <dgm:cxn modelId="{34C96681-5DBD-46A8-8551-44532D0092BF}" type="presOf" srcId="{0CBFB582-0990-43A9-BD26-84C7DA2D2AB0}" destId="{B622E447-C600-46EB-A043-FB556895B295}" srcOrd="1" destOrd="0" presId="urn:microsoft.com/office/officeart/2005/8/layout/hierarchy2"/>
    <dgm:cxn modelId="{70EACFCA-9D42-46FF-AFD4-9A1EFEE662DA}" type="presOf" srcId="{9929DE64-B8E3-4175-9454-44F12D7C5456}" destId="{F6FFE5B2-7810-4416-BCE5-A839334D9CB4}" srcOrd="0" destOrd="0" presId="urn:microsoft.com/office/officeart/2005/8/layout/hierarchy2"/>
    <dgm:cxn modelId="{684652D8-04BF-47C7-9245-1D84002B6822}" type="presOf" srcId="{6C78C2BE-0947-4436-B7DE-51687A45DD4F}" destId="{197CADCA-D429-42C3-A7E5-24E6F2016167}" srcOrd="0" destOrd="0" presId="urn:microsoft.com/office/officeart/2005/8/layout/hierarchy2"/>
    <dgm:cxn modelId="{4A825DFB-AD47-417A-8B6C-6EC9999A5A0B}" srcId="{2B05C17C-FC5B-4A52-BAA6-64A2A70B449A}" destId="{A43EE1CA-0B00-4438-B98F-822C32447B35}" srcOrd="0" destOrd="0" parTransId="{6C78C2BE-0947-4436-B7DE-51687A45DD4F}" sibTransId="{40B11A35-AE73-4354-936D-696034949742}"/>
    <dgm:cxn modelId="{F2450D18-51F9-4919-A11A-91DF1C77A900}" srcId="{A21126EB-F1CA-49AD-93CE-DA04A501F71F}" destId="{2B05C17C-FC5B-4A52-BAA6-64A2A70B449A}" srcOrd="0" destOrd="0" parTransId="{1C03EDB4-3CCA-46B8-82B4-F0B27AAD9F79}" sibTransId="{861E2C11-1088-4786-A257-82C39B81A82D}"/>
    <dgm:cxn modelId="{72F3DE49-AFD0-48F0-8F30-65579B3A9B59}" type="presOf" srcId="{CD67CD67-FBD9-43DD-9EEB-70010A8970E1}" destId="{23E08715-1D10-4C58-89B7-DEE974C46E2C}" srcOrd="1" destOrd="0" presId="urn:microsoft.com/office/officeart/2005/8/layout/hierarchy2"/>
    <dgm:cxn modelId="{48D6D620-0A48-47B9-A876-7E4F7A964C85}" type="presOf" srcId="{382E593B-447C-4878-9000-8C14D9ED0295}" destId="{5F9F8574-DD92-4ADE-8093-8E8F144CF380}" srcOrd="0" destOrd="0" presId="urn:microsoft.com/office/officeart/2005/8/layout/hierarchy2"/>
    <dgm:cxn modelId="{6E765F70-47C0-4E25-8B94-ABA1791490B3}" srcId="{382E593B-447C-4878-9000-8C14D9ED0295}" destId="{C64D97DB-5AA6-48D3-8EDF-8618FBB54F74}" srcOrd="0" destOrd="0" parTransId="{9286E595-5BA8-4352-A8AB-0AFD7179FD1A}" sibTransId="{5BAE4B7A-723A-4C7A-8E8E-1428576D2AFD}"/>
    <dgm:cxn modelId="{042F8437-686D-40FD-B00F-2E64DD375AEC}" type="presOf" srcId="{6C78C2BE-0947-4436-B7DE-51687A45DD4F}" destId="{FF71B219-0A9A-4BE0-87A8-D989EAAC58BB}" srcOrd="1" destOrd="0" presId="urn:microsoft.com/office/officeart/2005/8/layout/hierarchy2"/>
    <dgm:cxn modelId="{A32FBA9A-5600-49E8-A3E5-27B9FE3A7181}" type="presParOf" srcId="{E89FB903-A54F-4A2D-A5E3-4E5347DF758A}" destId="{CC965D3C-D6D1-41D5-B44B-A992287F092D}" srcOrd="0" destOrd="0" presId="urn:microsoft.com/office/officeart/2005/8/layout/hierarchy2"/>
    <dgm:cxn modelId="{58F849D4-023D-4D0B-9BDE-B1530DEBF71C}" type="presParOf" srcId="{CC965D3C-D6D1-41D5-B44B-A992287F092D}" destId="{FA56AFF1-716E-47A8-8A27-628AB5F29AE8}" srcOrd="0" destOrd="0" presId="urn:microsoft.com/office/officeart/2005/8/layout/hierarchy2"/>
    <dgm:cxn modelId="{95786B54-C321-48E0-84C4-FE622CEA7BE5}" type="presParOf" srcId="{CC965D3C-D6D1-41D5-B44B-A992287F092D}" destId="{75D4BF8B-E813-4B95-8453-6F4D060E0CF4}" srcOrd="1" destOrd="0" presId="urn:microsoft.com/office/officeart/2005/8/layout/hierarchy2"/>
    <dgm:cxn modelId="{F0C7E48F-2F73-4030-9E23-A30E1F33F539}" type="presParOf" srcId="{75D4BF8B-E813-4B95-8453-6F4D060E0CF4}" destId="{197CADCA-D429-42C3-A7E5-24E6F2016167}" srcOrd="0" destOrd="0" presId="urn:microsoft.com/office/officeart/2005/8/layout/hierarchy2"/>
    <dgm:cxn modelId="{CC848214-F49B-42AD-93C2-C8A3B529831F}" type="presParOf" srcId="{197CADCA-D429-42C3-A7E5-24E6F2016167}" destId="{FF71B219-0A9A-4BE0-87A8-D989EAAC58BB}" srcOrd="0" destOrd="0" presId="urn:microsoft.com/office/officeart/2005/8/layout/hierarchy2"/>
    <dgm:cxn modelId="{9C02FB6D-C5F7-49D5-828F-ABB0636998AF}" type="presParOf" srcId="{75D4BF8B-E813-4B95-8453-6F4D060E0CF4}" destId="{A81D8228-3508-4B32-90A7-860A8D6A7B31}" srcOrd="1" destOrd="0" presId="urn:microsoft.com/office/officeart/2005/8/layout/hierarchy2"/>
    <dgm:cxn modelId="{05B1D2FF-3142-4F4B-8A50-713CFC34A128}" type="presParOf" srcId="{A81D8228-3508-4B32-90A7-860A8D6A7B31}" destId="{148E3AFF-6528-4DD3-A3F1-546095C8ABCC}" srcOrd="0" destOrd="0" presId="urn:microsoft.com/office/officeart/2005/8/layout/hierarchy2"/>
    <dgm:cxn modelId="{369535F6-D5FD-4D57-9B95-926E77C8570C}" type="presParOf" srcId="{A81D8228-3508-4B32-90A7-860A8D6A7B31}" destId="{05B61D0F-D71E-45C6-945D-B5200B6325A2}" srcOrd="1" destOrd="0" presId="urn:microsoft.com/office/officeart/2005/8/layout/hierarchy2"/>
    <dgm:cxn modelId="{00C0E51D-7B08-4D6A-8A9D-B70B0E535D39}" type="presParOf" srcId="{05B61D0F-D71E-45C6-945D-B5200B6325A2}" destId="{0D138FC4-ABEB-4825-AF8B-C2B3383779E6}" srcOrd="0" destOrd="0" presId="urn:microsoft.com/office/officeart/2005/8/layout/hierarchy2"/>
    <dgm:cxn modelId="{F06BADEF-6ED8-4689-B0F1-D02F2D9700BE}" type="presParOf" srcId="{0D138FC4-ABEB-4825-AF8B-C2B3383779E6}" destId="{23E08715-1D10-4C58-89B7-DEE974C46E2C}" srcOrd="0" destOrd="0" presId="urn:microsoft.com/office/officeart/2005/8/layout/hierarchy2"/>
    <dgm:cxn modelId="{2CB65EA0-63A6-4346-8C1F-9C464CC6F95D}" type="presParOf" srcId="{05B61D0F-D71E-45C6-945D-B5200B6325A2}" destId="{9C45764A-F709-47A1-8E4D-6E44818209BD}" srcOrd="1" destOrd="0" presId="urn:microsoft.com/office/officeart/2005/8/layout/hierarchy2"/>
    <dgm:cxn modelId="{650DB48F-40FF-4A00-820E-78F1541FC424}" type="presParOf" srcId="{9C45764A-F709-47A1-8E4D-6E44818209BD}" destId="{F6FFE5B2-7810-4416-BCE5-A839334D9CB4}" srcOrd="0" destOrd="0" presId="urn:microsoft.com/office/officeart/2005/8/layout/hierarchy2"/>
    <dgm:cxn modelId="{FA7948CA-7B7B-4F7D-8FC5-E76A9654ECCE}" type="presParOf" srcId="{9C45764A-F709-47A1-8E4D-6E44818209BD}" destId="{1307C56D-14C2-4370-835A-9087D29FC437}" srcOrd="1" destOrd="0" presId="urn:microsoft.com/office/officeart/2005/8/layout/hierarchy2"/>
    <dgm:cxn modelId="{60B5A7C5-4FF7-4C6A-A4ED-2B9D0CDAC835}" type="presParOf" srcId="{05B61D0F-D71E-45C6-945D-B5200B6325A2}" destId="{1F328F95-BA48-43C4-894F-050D2A5A6C4B}" srcOrd="2" destOrd="0" presId="urn:microsoft.com/office/officeart/2005/8/layout/hierarchy2"/>
    <dgm:cxn modelId="{C3207488-8DE2-45B2-8A09-E7DCC5878FAB}" type="presParOf" srcId="{1F328F95-BA48-43C4-894F-050D2A5A6C4B}" destId="{B622E447-C600-46EB-A043-FB556895B295}" srcOrd="0" destOrd="0" presId="urn:microsoft.com/office/officeart/2005/8/layout/hierarchy2"/>
    <dgm:cxn modelId="{820644A0-EEA2-4004-9DD3-1A33D1C3374C}" type="presParOf" srcId="{05B61D0F-D71E-45C6-945D-B5200B6325A2}" destId="{0BC6EE67-E5DE-43BA-A9D7-9ACF5FB39358}" srcOrd="3" destOrd="0" presId="urn:microsoft.com/office/officeart/2005/8/layout/hierarchy2"/>
    <dgm:cxn modelId="{1DA1E9B2-67FF-435E-ADFB-7CCCACBD05F2}" type="presParOf" srcId="{0BC6EE67-E5DE-43BA-A9D7-9ACF5FB39358}" destId="{CDB2BF34-19FD-4AD5-AC6C-299655844F74}" srcOrd="0" destOrd="0" presId="urn:microsoft.com/office/officeart/2005/8/layout/hierarchy2"/>
    <dgm:cxn modelId="{3C08C02D-C240-4114-BD68-BD373A363D9A}" type="presParOf" srcId="{0BC6EE67-E5DE-43BA-A9D7-9ACF5FB39358}" destId="{FB5CCFAD-0E58-4F78-A2D9-CF31A83542ED}" srcOrd="1" destOrd="0" presId="urn:microsoft.com/office/officeart/2005/8/layout/hierarchy2"/>
    <dgm:cxn modelId="{103D45A6-6C04-4B01-A92F-DD35474F6CB3}" type="presParOf" srcId="{75D4BF8B-E813-4B95-8453-6F4D060E0CF4}" destId="{3E060E89-D7F3-4DEB-82DE-DAE4F8E7528C}" srcOrd="2" destOrd="0" presId="urn:microsoft.com/office/officeart/2005/8/layout/hierarchy2"/>
    <dgm:cxn modelId="{40F6B99E-2A1C-4DC8-8E59-F49793ADBAA2}" type="presParOf" srcId="{3E060E89-D7F3-4DEB-82DE-DAE4F8E7528C}" destId="{88C564A0-1B2C-48D3-88A3-6CDFBED1E518}" srcOrd="0" destOrd="0" presId="urn:microsoft.com/office/officeart/2005/8/layout/hierarchy2"/>
    <dgm:cxn modelId="{18114090-F3AD-4F56-9735-89A5C0B4F5F7}" type="presParOf" srcId="{75D4BF8B-E813-4B95-8453-6F4D060E0CF4}" destId="{45F6EBC4-27CE-440D-A13B-A6DAC4A18FA8}" srcOrd="3" destOrd="0" presId="urn:microsoft.com/office/officeart/2005/8/layout/hierarchy2"/>
    <dgm:cxn modelId="{56B13BEF-4C91-4062-A862-750CEFA8AEC7}" type="presParOf" srcId="{45F6EBC4-27CE-440D-A13B-A6DAC4A18FA8}" destId="{5F9F8574-DD92-4ADE-8093-8E8F144CF380}" srcOrd="0" destOrd="0" presId="urn:microsoft.com/office/officeart/2005/8/layout/hierarchy2"/>
    <dgm:cxn modelId="{EAE3F622-FD25-4E87-8A03-EFDE7FF347EE}" type="presParOf" srcId="{45F6EBC4-27CE-440D-A13B-A6DAC4A18FA8}" destId="{A328C4B9-5854-49C2-AF2D-34F25C103E6F}" srcOrd="1" destOrd="0" presId="urn:microsoft.com/office/officeart/2005/8/layout/hierarchy2"/>
    <dgm:cxn modelId="{77E48F4F-7B7D-446B-8A8A-D727BC8E0B2E}" type="presParOf" srcId="{A328C4B9-5854-49C2-AF2D-34F25C103E6F}" destId="{0C91DBC7-A81C-4BE0-A28C-DAA94730B8F2}" srcOrd="0" destOrd="0" presId="urn:microsoft.com/office/officeart/2005/8/layout/hierarchy2"/>
    <dgm:cxn modelId="{37B4BFF3-B99E-48E9-BFD3-CBCBB6CEEAA6}" type="presParOf" srcId="{0C91DBC7-A81C-4BE0-A28C-DAA94730B8F2}" destId="{0581685E-D8FD-454D-AA23-7CFA2CEDBED4}" srcOrd="0" destOrd="0" presId="urn:microsoft.com/office/officeart/2005/8/layout/hierarchy2"/>
    <dgm:cxn modelId="{BDD55BC7-110B-46CF-A1DA-06337E61AA17}" type="presParOf" srcId="{A328C4B9-5854-49C2-AF2D-34F25C103E6F}" destId="{F17692E4-3DF1-4D24-9312-32AB8C33F557}" srcOrd="1" destOrd="0" presId="urn:microsoft.com/office/officeart/2005/8/layout/hierarchy2"/>
    <dgm:cxn modelId="{17AE6D78-693A-4729-893C-4DEC7A8337AC}" type="presParOf" srcId="{F17692E4-3DF1-4D24-9312-32AB8C33F557}" destId="{6E13C8B5-BEBE-43F6-BD14-331C64B95855}" srcOrd="0" destOrd="0" presId="urn:microsoft.com/office/officeart/2005/8/layout/hierarchy2"/>
    <dgm:cxn modelId="{933DA4B0-5D68-471F-B953-8A1E547467ED}" type="presParOf" srcId="{F17692E4-3DF1-4D24-9312-32AB8C33F557}" destId="{03B971AA-2625-4233-8EAB-F3E3616491BC}" srcOrd="1" destOrd="0" presId="urn:microsoft.com/office/officeart/2005/8/layout/hierarchy2"/>
    <dgm:cxn modelId="{754FBA2E-91EF-41B1-B0B7-A5403BA61962}" type="presParOf" srcId="{A328C4B9-5854-49C2-AF2D-34F25C103E6F}" destId="{C0E14CE0-96DB-4C1C-B8BB-6304DC3D6DC0}" srcOrd="2" destOrd="0" presId="urn:microsoft.com/office/officeart/2005/8/layout/hierarchy2"/>
    <dgm:cxn modelId="{DBE7D036-C0BC-4B09-AF46-D4240D697144}" type="presParOf" srcId="{C0E14CE0-96DB-4C1C-B8BB-6304DC3D6DC0}" destId="{BC9FB6AC-E119-4BB6-9536-9B99228B03EF}" srcOrd="0" destOrd="0" presId="urn:microsoft.com/office/officeart/2005/8/layout/hierarchy2"/>
    <dgm:cxn modelId="{9C7C98F9-90E0-4323-A679-8021650E1CC6}" type="presParOf" srcId="{A328C4B9-5854-49C2-AF2D-34F25C103E6F}" destId="{F5D06C97-66F0-4C92-A227-58320E0F4937}" srcOrd="3" destOrd="0" presId="urn:microsoft.com/office/officeart/2005/8/layout/hierarchy2"/>
    <dgm:cxn modelId="{ECCE67A1-B0C2-4400-BE9A-92A9597F68D8}" type="presParOf" srcId="{F5D06C97-66F0-4C92-A227-58320E0F4937}" destId="{3D2C4405-EFC6-483D-9F95-AD4403ABC205}" srcOrd="0" destOrd="0" presId="urn:microsoft.com/office/officeart/2005/8/layout/hierarchy2"/>
    <dgm:cxn modelId="{382E1926-E283-4B8C-A2DD-658C652F4F5F}" type="presParOf" srcId="{F5D06C97-66F0-4C92-A227-58320E0F4937}" destId="{B8247520-1C15-498B-A1F8-EFF33EB4C3A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6AFF1-716E-47A8-8A27-628AB5F29AE8}">
      <dsp:nvSpPr>
        <dsp:cNvPr id="0" name=""/>
        <dsp:cNvSpPr/>
      </dsp:nvSpPr>
      <dsp:spPr>
        <a:xfrm>
          <a:off x="161897" y="1426505"/>
          <a:ext cx="1990892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喜怒情欲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86728" y="1451336"/>
        <a:ext cx="1941230" cy="798139"/>
      </dsp:txXfrm>
    </dsp:sp>
    <dsp:sp modelId="{197CADCA-D429-42C3-A7E5-24E6F2016167}">
      <dsp:nvSpPr>
        <dsp:cNvPr id="0" name=""/>
        <dsp:cNvSpPr/>
      </dsp:nvSpPr>
      <dsp:spPr>
        <a:xfrm rot="18289469">
          <a:off x="1898071" y="1342724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62218" y="1333227"/>
        <a:ext cx="59383" cy="59383"/>
      </dsp:txXfrm>
    </dsp:sp>
    <dsp:sp modelId="{148E3AFF-6528-4DD3-A3F1-546095C8ABCC}">
      <dsp:nvSpPr>
        <dsp:cNvPr id="0" name=""/>
        <dsp:cNvSpPr/>
      </dsp:nvSpPr>
      <dsp:spPr>
        <a:xfrm>
          <a:off x="2831031" y="451533"/>
          <a:ext cx="2618927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情未發仍率性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55862" y="476364"/>
        <a:ext cx="2569265" cy="798139"/>
      </dsp:txXfrm>
    </dsp:sp>
    <dsp:sp modelId="{0D138FC4-ABEB-4825-AF8B-C2B3383779E6}">
      <dsp:nvSpPr>
        <dsp:cNvPr id="0" name=""/>
        <dsp:cNvSpPr/>
      </dsp:nvSpPr>
      <dsp:spPr>
        <a:xfrm rot="19544495">
          <a:off x="5380803" y="630855"/>
          <a:ext cx="7972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97203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59475" y="631120"/>
        <a:ext cx="39860" cy="39860"/>
      </dsp:txXfrm>
    </dsp:sp>
    <dsp:sp modelId="{F6FFE5B2-7810-4416-BCE5-A839334D9CB4}">
      <dsp:nvSpPr>
        <dsp:cNvPr id="0" name=""/>
        <dsp:cNvSpPr/>
      </dsp:nvSpPr>
      <dsp:spPr>
        <a:xfrm>
          <a:off x="6108853" y="2766"/>
          <a:ext cx="2663996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仍守其正曰中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33684" y="27597"/>
        <a:ext cx="2614334" cy="798139"/>
      </dsp:txXfrm>
    </dsp:sp>
    <dsp:sp modelId="{1F328F95-BA48-43C4-894F-050D2A5A6C4B}">
      <dsp:nvSpPr>
        <dsp:cNvPr id="0" name=""/>
        <dsp:cNvSpPr/>
      </dsp:nvSpPr>
      <dsp:spPr>
        <a:xfrm rot="2316690">
          <a:off x="5357791" y="1118341"/>
          <a:ext cx="843228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43228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58325" y="1117455"/>
        <a:ext cx="42161" cy="42161"/>
      </dsp:txXfrm>
    </dsp:sp>
    <dsp:sp modelId="{CDB2BF34-19FD-4AD5-AC6C-299655844F74}">
      <dsp:nvSpPr>
        <dsp:cNvPr id="0" name=""/>
        <dsp:cNvSpPr/>
      </dsp:nvSpPr>
      <dsp:spPr>
        <a:xfrm>
          <a:off x="6108853" y="977738"/>
          <a:ext cx="2663996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天下事理之本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33684" y="1002569"/>
        <a:ext cx="2614334" cy="798139"/>
      </dsp:txXfrm>
    </dsp:sp>
    <dsp:sp modelId="{3E060E89-D7F3-4DEB-82DE-DAE4F8E7528C}">
      <dsp:nvSpPr>
        <dsp:cNvPr id="0" name=""/>
        <dsp:cNvSpPr/>
      </dsp:nvSpPr>
      <dsp:spPr>
        <a:xfrm rot="3310531">
          <a:off x="1898071" y="2317696"/>
          <a:ext cx="1187679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87679" y="20195"/>
              </a:lnTo>
            </a:path>
          </a:pathLst>
        </a:custGeom>
        <a:noFill/>
        <a:ln w="15875" cap="rnd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462218" y="2308199"/>
        <a:ext cx="59383" cy="59383"/>
      </dsp:txXfrm>
    </dsp:sp>
    <dsp:sp modelId="{5F9F8574-DD92-4ADE-8093-8E8F144CF380}">
      <dsp:nvSpPr>
        <dsp:cNvPr id="0" name=""/>
        <dsp:cNvSpPr/>
      </dsp:nvSpPr>
      <dsp:spPr>
        <a:xfrm>
          <a:off x="2831031" y="2401476"/>
          <a:ext cx="2618927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情已發皆中節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855862" y="2426307"/>
        <a:ext cx="2569265" cy="798139"/>
      </dsp:txXfrm>
    </dsp:sp>
    <dsp:sp modelId="{0C91DBC7-A81C-4BE0-A28C-DAA94730B8F2}">
      <dsp:nvSpPr>
        <dsp:cNvPr id="0" name=""/>
        <dsp:cNvSpPr/>
      </dsp:nvSpPr>
      <dsp:spPr>
        <a:xfrm rot="19544495">
          <a:off x="5380803" y="2580799"/>
          <a:ext cx="79720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797203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59475" y="2581064"/>
        <a:ext cx="39860" cy="39860"/>
      </dsp:txXfrm>
    </dsp:sp>
    <dsp:sp modelId="{6E13C8B5-BEBE-43F6-BD14-331C64B95855}">
      <dsp:nvSpPr>
        <dsp:cNvPr id="0" name=""/>
        <dsp:cNvSpPr/>
      </dsp:nvSpPr>
      <dsp:spPr>
        <a:xfrm>
          <a:off x="6108853" y="1952710"/>
          <a:ext cx="2663996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雖發止禮曰和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33684" y="1977541"/>
        <a:ext cx="2614334" cy="798139"/>
      </dsp:txXfrm>
    </dsp:sp>
    <dsp:sp modelId="{C0E14CE0-96DB-4C1C-B8BB-6304DC3D6DC0}">
      <dsp:nvSpPr>
        <dsp:cNvPr id="0" name=""/>
        <dsp:cNvSpPr/>
      </dsp:nvSpPr>
      <dsp:spPr>
        <a:xfrm rot="2316690">
          <a:off x="5357791" y="3068285"/>
          <a:ext cx="843228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843228" y="20195"/>
              </a:lnTo>
            </a:path>
          </a:pathLst>
        </a:custGeom>
        <a:noFill/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758325" y="3067399"/>
        <a:ext cx="42161" cy="42161"/>
      </dsp:txXfrm>
    </dsp:sp>
    <dsp:sp modelId="{3D2C4405-EFC6-483D-9F95-AD4403ABC205}">
      <dsp:nvSpPr>
        <dsp:cNvPr id="0" name=""/>
        <dsp:cNvSpPr/>
      </dsp:nvSpPr>
      <dsp:spPr>
        <a:xfrm>
          <a:off x="6108853" y="2927681"/>
          <a:ext cx="2663996" cy="84780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可通因不遠道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133684" y="2952512"/>
        <a:ext cx="2614334" cy="798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2#5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2019/11/29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七略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著錄圖書</a:t>
            </a:r>
            <a:r>
              <a:rPr lang="en-US" altLang="zh-TW" dirty="0" smtClean="0"/>
              <a:t>603</a:t>
            </a:r>
            <a:r>
              <a:rPr lang="zh-TW" altLang="en-US" dirty="0" smtClean="0"/>
              <a:t>家，</a:t>
            </a:r>
            <a:r>
              <a:rPr lang="en-US" altLang="zh-TW" dirty="0" smtClean="0"/>
              <a:t>13219</a:t>
            </a:r>
            <a:r>
              <a:rPr lang="zh-TW" altLang="en-US" dirty="0" smtClean="0"/>
              <a:t>卷，分為以下六類</a:t>
            </a:r>
            <a:r>
              <a:rPr lang="en-US" altLang="zh-TW" dirty="0" smtClean="0"/>
              <a:t>38</a:t>
            </a:r>
            <a:r>
              <a:rPr lang="zh-TW" altLang="en-US" dirty="0" smtClean="0"/>
              <a:t>種：</a:t>
            </a:r>
            <a:r>
              <a:rPr lang="en-US" altLang="zh-TW" dirty="0" smtClean="0"/>
              <a:t>[7]</a:t>
            </a:r>
          </a:p>
          <a:p>
            <a:endParaRPr lang="en-US" altLang="zh-TW" dirty="0" smtClean="0"/>
          </a:p>
          <a:p>
            <a:r>
              <a:rPr lang="zh-TW" altLang="en-US" dirty="0" smtClean="0"/>
              <a:t>六藝略：易、書、詩、禮、樂、春秋、論語、孝經、小學；</a:t>
            </a:r>
          </a:p>
          <a:p>
            <a:r>
              <a:rPr lang="zh-TW" altLang="en-US" dirty="0" smtClean="0"/>
              <a:t>諸子略：儒、道、陰陽、法、名、墨、縱橫、雜、農、小說；</a:t>
            </a:r>
          </a:p>
          <a:p>
            <a:r>
              <a:rPr lang="zh-TW" altLang="en-US" dirty="0" smtClean="0"/>
              <a:t>詩賦略：屈原賦之屬、陸賈賦之屬、孫卿（荀卿）賦之屬、雜賦、歌詩；</a:t>
            </a:r>
          </a:p>
          <a:p>
            <a:r>
              <a:rPr lang="zh-TW" altLang="en-US" dirty="0" smtClean="0"/>
              <a:t>兵書略：兵權謀、兵形勢、兵陰陽、兵技巧；</a:t>
            </a:r>
          </a:p>
          <a:p>
            <a:r>
              <a:rPr lang="zh-TW" altLang="en-US" dirty="0" smtClean="0"/>
              <a:t>術數略：天文、曆譜、五行、蓍龜、雜占、形法；</a:t>
            </a:r>
          </a:p>
          <a:p>
            <a:r>
              <a:rPr lang="zh-TW" altLang="en-US" dirty="0" smtClean="0"/>
              <a:t>方技略：醫經、經方、房中、神仙。</a:t>
            </a:r>
          </a:p>
          <a:p>
            <a:r>
              <a:rPr lang="zh-TW" altLang="en-US" dirty="0" smtClean="0"/>
              <a:t>各書名下都附有簡略說明，乃節錄「敘錄」而成。此外，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七略</a:t>
            </a:r>
            <a:r>
              <a:rPr lang="en-US" altLang="zh-TW" dirty="0" smtClean="0"/>
              <a:t>》</a:t>
            </a:r>
            <a:r>
              <a:rPr lang="zh-TW" altLang="en-US" dirty="0" smtClean="0"/>
              <a:t>還有一篇「輯略」，說明六略</a:t>
            </a:r>
            <a:r>
              <a:rPr lang="en-US" altLang="zh-TW" dirty="0" smtClean="0"/>
              <a:t>38</a:t>
            </a:r>
            <a:r>
              <a:rPr lang="zh-TW" altLang="en-US" dirty="0" smtClean="0"/>
              <a:t>種圖書類別的內容和意義，合為七略</a:t>
            </a:r>
            <a:r>
              <a:rPr lang="en-US" altLang="zh-TW" dirty="0" smtClean="0"/>
              <a:t>[8]</a:t>
            </a:r>
            <a:r>
              <a:rPr lang="zh-TW" altLang="en-US" dirty="0" smtClean="0"/>
              <a:t>。名義上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七略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是一份目錄，實際上也是一部先秦至西漢的學術史</a:t>
            </a:r>
            <a:r>
              <a:rPr lang="en-US" altLang="zh-TW" dirty="0" smtClean="0"/>
              <a:t>[9]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39130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第二十六章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  <a:endParaRPr lang="zh-TW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今夫地，一撮土之多，及其廣厚，載華嶽而不重（仲），振河海而不洩，萬物載焉。</a:t>
            </a:r>
            <a:endParaRPr lang="en-US" altLang="zh-TW" dirty="0" smtClean="0"/>
          </a:p>
          <a:p>
            <a:r>
              <a:rPr lang="zh-TW" altLang="en-US" dirty="0" smtClean="0"/>
              <a:t>第二十八章</a:t>
            </a:r>
          </a:p>
          <a:p>
            <a:r>
              <a:rPr lang="zh-TW" altLang="en-US" dirty="0" smtClean="0"/>
              <a:t>子曰：「愚而好（去聲）自用，賤而好自專。生乎今之世，反古之道。如此者，災及其身者也。</a:t>
            </a:r>
          </a:p>
          <a:p>
            <a:r>
              <a:rPr lang="zh-TW" altLang="en-US" dirty="0" smtClean="0"/>
              <a:t>非天子，不議禮，不制度，不考文。今天下，</a:t>
            </a:r>
            <a:r>
              <a:rPr lang="zh-TW" altLang="en-US" b="1" dirty="0" smtClean="0"/>
              <a:t>車同軌，書同文</a:t>
            </a:r>
            <a:r>
              <a:rPr lang="zh-TW" altLang="en-US" dirty="0" smtClean="0"/>
              <a:t>，行同倫。雖有其位，茍無其德，不敢作禮樂焉。雖有其德，茍無其位，亦不敢作禮樂焉。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781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孔子</a:t>
            </a:r>
            <a:r>
              <a:rPr lang="en-US" altLang="zh-TW" dirty="0" smtClean="0"/>
              <a:t>『</a:t>
            </a:r>
            <a:r>
              <a:rPr lang="zh-TW" altLang="en-US" dirty="0" smtClean="0"/>
              <a:t>與天合德</a:t>
            </a:r>
            <a:r>
              <a:rPr lang="en-US" altLang="zh-TW" dirty="0" smtClean="0"/>
              <a:t>』</a:t>
            </a:r>
            <a:r>
              <a:rPr lang="zh-TW" altLang="en-US" dirty="0" smtClean="0"/>
              <a:t>，天人合一思想。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97178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天所命：上天所賦予；生人：人所與生俱有者。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88311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1968</a:t>
            </a:r>
            <a:r>
              <a:rPr lang="zh-TW" altLang="en-US" dirty="0" smtClean="0"/>
              <a:t>年法國的勒皮雄根據各方面的資料，首先將全球岩石圈分為六大板塊，即太平洋板塊、亞歐板塊、印度洋板塊、非洲板塊、美洲板塊和南極洲板塊。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3456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陳一平教授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393908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599178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張載的教學課室內，有東西兩面的窗子，東西窗子上都寫上了一篇指導學生的文章，東面窗子上的一篇叫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砭愚</a:t>
            </a:r>
            <a:r>
              <a:rPr lang="en-US" altLang="zh-TW" dirty="0" smtClean="0"/>
              <a:t>》(</a:t>
            </a:r>
            <a:r>
              <a:rPr lang="zh-TW" altLang="en-US" dirty="0" smtClean="0"/>
              <a:t>砭，音邊，原意是尖石，是醫療工具，引申為改善之意；砭愚即改善愚頑者的意思。</a:t>
            </a:r>
            <a:r>
              <a:rPr lang="en-US" altLang="zh-TW" dirty="0" smtClean="0"/>
              <a:t>)</a:t>
            </a:r>
            <a:r>
              <a:rPr lang="zh-TW" altLang="en-US" dirty="0" smtClean="0"/>
              <a:t>西面窗子上的一篇叫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訂頑</a:t>
            </a:r>
            <a:r>
              <a:rPr lang="en-US" altLang="zh-TW" dirty="0" smtClean="0"/>
              <a:t>》(</a:t>
            </a:r>
            <a:r>
              <a:rPr lang="zh-TW" altLang="en-US" dirty="0" smtClean="0"/>
              <a:t>也是改善愚頑者之意</a:t>
            </a:r>
            <a:r>
              <a:rPr lang="en-US" altLang="zh-TW" dirty="0" smtClean="0"/>
              <a:t>)</a:t>
            </a:r>
            <a:r>
              <a:rPr lang="zh-TW" altLang="en-US" dirty="0" smtClean="0"/>
              <a:t>，後來程伊川叫這兩篇文章為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東銘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》(</a:t>
            </a:r>
            <a:r>
              <a:rPr lang="zh-TW" altLang="en-US" dirty="0" smtClean="0"/>
              <a:t>取其東西窗上的格言之意</a:t>
            </a:r>
            <a:r>
              <a:rPr lang="en-US" altLang="zh-TW" dirty="0" smtClean="0"/>
              <a:t>)</a:t>
            </a:r>
            <a:r>
              <a:rPr lang="zh-TW" altLang="en-US" dirty="0" smtClean="0"/>
              <a:t>，故後來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宋元學案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也是以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東銘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和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稱呼此兩篇文章。但到了橫渠的學生編輯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正蒙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時，把此二文合併收入於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正蒙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中作為最後一篇，並取其首二字稱為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乾稱篇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。故現在的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張載集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是找不到叫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的文章，要找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正蒙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中的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乾稱篇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才找到。</a:t>
            </a:r>
          </a:p>
          <a:p>
            <a:r>
              <a:rPr lang="zh-TW" altLang="en-US" dirty="0" smtClean="0"/>
              <a:t>因為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的形上內容較多，而伊川的興趣也較重形上學部份，因此比較喜歡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，多講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，所以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遠較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東銘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著名。當然，還有就是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提出了「民胞物與」的理想，成為中國文化的大同理想的典型。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乾為天，代表父；坤為地，代表母。我是如此渺小，與萬物混然相處於天地之中。</a:t>
            </a:r>
            <a:r>
              <a:rPr lang="zh-TW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充塞天地之氣，形成我的身體；主宰天地之志，決定了我的理性。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所有的人類，都是我的兄弟；一切的物類，都是我的朋友。</a:t>
            </a: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天子繼承天地，統理人物，是天地的宗子；大臣輔佐天子，是宗子家中的輔相。尊敬高年的老人，即是恭敬自己的長輩；慈愛孤弱的孩童，即是愛護自己的幼兒。聖人，是德合天地的人；賢人，是才智秀出的人。凡是天下衰頹、老病、殘疾、無兄弟、無子孫、無妻室、無丈夫的人，都是我顛沛流離而無處訴苦的兄弟啊！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255531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《</a:t>
            </a:r>
            <a:r>
              <a:rPr lang="zh-CN" altLang="en-US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孟子</a:t>
            </a:r>
            <a:r>
              <a:rPr lang="en-US" altLang="zh-CN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·</a:t>
            </a:r>
            <a:r>
              <a:rPr lang="zh-CN" altLang="en-US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梁惠王下</a:t>
            </a:r>
            <a:r>
              <a:rPr lang="en-US" altLang="zh-CN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  <a:r>
              <a:rPr lang="zh-CN" altLang="en-US" sz="1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：“老而无妻曰鳏，老而无夫曰寡，老而无子曰独，幼而无父 曰孤；此四者，天下之穷民而无告者。”</a:t>
            </a:r>
            <a:endParaRPr lang="zh-TW" altLang="en-US" sz="1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19635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1A71B-7A93-48F9-927E-A5E96ED6F0C3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280890"/>
          </a:xfrm>
        </p:spPr>
        <p:txBody>
          <a:bodyPr>
            <a:normAutofit/>
          </a:bodyPr>
          <a:lstStyle>
            <a:lvl1pPr>
              <a:defRPr sz="4000">
                <a:latin typeface="+mj-lt"/>
              </a:defRPr>
            </a:lvl1pPr>
          </a:lstStyle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779767" y="2133600"/>
            <a:ext cx="10724845" cy="3777622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lnSpc>
                <a:spcPts val="4800"/>
              </a:lnSpc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76326-FE7D-4FEC-8EB1-59F3EEBEAF6E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80370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AC1A6-8147-4272-8C11-C7B564B212AB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79768" y="613368"/>
            <a:ext cx="10721132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A2771-1B97-41BC-BDE3-8A6B34DACEA6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136C1-3DC0-4349-A766-A6FDAFD4A07E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3A61C7-4132-4193-AF2C-0DC5F1BACEA0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434F-F4AF-4F0A-92AB-D29D621FCE71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BCC0F-CF2B-4CE9-8152-27092C14F12D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AC95E-F348-4A38-A1A1-C853C629E64D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7650-8EBC-42E1-AC49-8AC9E80054FE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8ECFE-479B-4509-A50C-ABDC9CAC1892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AAE71-7B49-4212-A35D-C6D517D1138C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8C826-03D3-43B6-B99F-69653F1F2DC9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DAE3-77B2-4533-BF53-DC3CC2C089E7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F0149-6872-49FC-B5BF-50272FEED0AB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11552-0651-4519-9448-6859004E1D04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D2DBF-00AF-4802-9B57-6352FFD157F1}" type="datetime1">
              <a:rPr lang="en-US" altLang="zh-TW" smtClean="0"/>
              <a:t>11/29/2019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0.xml"/><Relationship Id="rId7" Type="http://schemas.openxmlformats.org/officeDocument/2006/relationships/image" Target="../media/image2.jpe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487612" y="106449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dirty="0" smtClean="0"/>
              <a:t>一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8929" y="117225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4294967295"/>
          </p:nvPr>
        </p:nvSpPr>
        <p:spPr>
          <a:xfrm>
            <a:off x="531812" y="4529540"/>
            <a:ext cx="779767" cy="365125"/>
          </a:xfrm>
          <a:prstGeom prst="rect">
            <a:avLst/>
          </a:prstGeom>
        </p:spPr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54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中庸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介言         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p.235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（雪廬老人講於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1965.11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47963"/>
            <a:ext cx="10382939" cy="450384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一書原為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小戴禮</a:t>
            </a:r>
            <a:r>
              <a:rPr lang="en-US" altLang="zh-TW" sz="3200" dirty="0" smtClean="0"/>
              <a:t>》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戴聖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之一種，列於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禮記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中第三十一篇，提出單行較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大學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為早，大概始於漢時，非由程朱為之也。漢劉歆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七略</a:t>
            </a:r>
            <a:r>
              <a:rPr lang="en-US" altLang="zh-TW" sz="3200" dirty="0" smtClean="0"/>
              <a:t>》</a:t>
            </a:r>
            <a:r>
              <a:rPr lang="zh-TW" altLang="en-US" sz="3200" dirty="0"/>
              <a:t>「禮類」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（六藝略）</a:t>
            </a:r>
            <a:r>
              <a:rPr lang="zh-TW" altLang="en-US" sz="3200" dirty="0" smtClean="0"/>
              <a:t>有此，同時又有</a:t>
            </a:r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中庸說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二篇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（漢書藝文志）</a:t>
            </a:r>
            <a:r>
              <a:rPr lang="zh-TW" altLang="en-US" sz="3200" dirty="0" smtClean="0"/>
              <a:t>，迨後六朝及唐皆有注釋，惜多散失。</a:t>
            </a:r>
            <a:endParaRPr lang="en-US" altLang="zh-TW" sz="3200" dirty="0" smtClean="0"/>
          </a:p>
        </p:txBody>
      </p:sp>
      <p:sp>
        <p:nvSpPr>
          <p:cNvPr id="4" name="文字方塊 3"/>
          <p:cNvSpPr txBox="1"/>
          <p:nvPr/>
        </p:nvSpPr>
        <p:spPr>
          <a:xfrm>
            <a:off x="2822713" y="1264555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源流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5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258295"/>
            <a:ext cx="10671174" cy="450384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古本章句依鄭康成、孔穎達諸儒所訂，為三十三章。後經宋朱晦庵重編，亦三十三章，章數雖同，然段落劃分則有異，但原文卻未移動，不若</a:t>
            </a:r>
            <a:r>
              <a:rPr lang="en-US" altLang="zh-TW" sz="3200" dirty="0"/>
              <a:t>〈</a:t>
            </a:r>
            <a:r>
              <a:rPr lang="zh-TW" altLang="en-US" sz="3200" dirty="0"/>
              <a:t>大學</a:t>
            </a:r>
            <a:r>
              <a:rPr lang="en-US" altLang="zh-TW" sz="3200" dirty="0"/>
              <a:t>〉</a:t>
            </a:r>
            <a:r>
              <a:rPr lang="zh-TW" altLang="en-US" sz="3200" dirty="0"/>
              <a:t>前後之更張。現通行之單行本，即朱所編之章次也。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版本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92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174805"/>
            <a:ext cx="10704967" cy="50604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之作者，歷代諸儒多以為子思，各書記載都如是也。惟後人在</a:t>
            </a:r>
            <a:r>
              <a:rPr lang="en-US" altLang="zh-TW" sz="3200" dirty="0"/>
              <a:t>〈</a:t>
            </a:r>
            <a:r>
              <a:rPr lang="zh-TW" altLang="en-US" sz="3200" dirty="0"/>
              <a:t>中庸</a:t>
            </a:r>
            <a:r>
              <a:rPr lang="en-US" altLang="zh-TW" sz="3200" dirty="0"/>
              <a:t>〉</a:t>
            </a:r>
            <a:r>
              <a:rPr lang="zh-TW" altLang="en-US" sz="3200" dirty="0"/>
              <a:t>文句中，摘出一句一辭，如「書同文、華嶽」等，而疑為晚出偽託，已為考據家辨而駁之，管窺一見，不能盡摒群書之言也。</a:t>
            </a:r>
          </a:p>
        </p:txBody>
      </p:sp>
      <p:sp>
        <p:nvSpPr>
          <p:cNvPr id="4" name="文字方塊 3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69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73426"/>
            <a:ext cx="10714906" cy="51160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「中庸」二字之義，漢鄭康成釋為「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中和之為用</a:t>
            </a:r>
            <a:r>
              <a:rPr lang="zh-TW" altLang="en-US" sz="3200" dirty="0" smtClean="0"/>
              <a:t>」，庸作動詞。宋程伊川釋為「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不偏之謂中，不易之謂庸</a:t>
            </a:r>
            <a:r>
              <a:rPr lang="zh-TW" altLang="en-US" sz="3200" dirty="0" smtClean="0"/>
              <a:t>」，其意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中則不過與不及，亦不偏於左右，即認出事理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中正重心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，堅立不移；庸則平實自然，而無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素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求索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密暗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怪，即踏上事理平實之路，恆久不息。</a:t>
            </a:r>
            <a:r>
              <a:rPr lang="zh-TW" altLang="en-US" sz="3200" dirty="0" smtClean="0"/>
              <a:t>兩者雖異其言，而義未嘗不可融也。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3091069" y="590030"/>
            <a:ext cx="17492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釋中庸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167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174805"/>
            <a:ext cx="10655271" cy="512404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〈</a:t>
            </a:r>
            <a:r>
              <a:rPr lang="zh-TW" altLang="en-US" sz="3200" dirty="0" smtClean="0"/>
              <a:t>中庸</a:t>
            </a:r>
            <a:r>
              <a:rPr lang="en-US" altLang="zh-TW" sz="3200" dirty="0" smtClean="0"/>
              <a:t>〉</a:t>
            </a:r>
            <a:r>
              <a:rPr lang="zh-TW" altLang="en-US" sz="3200" dirty="0" smtClean="0"/>
              <a:t>之旨在闡明</a:t>
            </a:r>
            <a:r>
              <a:rPr lang="zh-TW" altLang="en-US" sz="32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人天之道相通，天道至誠無息，化育萬物。人道本亦如之，後為物欲所蔽，失其高明，故應法天以復其本，始能並育不害，悠久無疆</a:t>
            </a:r>
            <a:r>
              <a:rPr lang="zh-TW" altLang="en-US" sz="3200" u="sng" dirty="0" smtClean="0"/>
              <a:t>。</a:t>
            </a:r>
            <a:endParaRPr lang="zh-TW" altLang="en-US" sz="3200" u="sng" dirty="0"/>
          </a:p>
        </p:txBody>
      </p:sp>
      <p:sp>
        <p:nvSpPr>
          <p:cNvPr id="2" name="文字方塊 1"/>
          <p:cNvSpPr txBox="1"/>
          <p:nvPr/>
        </p:nvSpPr>
        <p:spPr>
          <a:xfrm>
            <a:off x="3091070" y="590030"/>
            <a:ext cx="12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要旨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35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第一</a:t>
            </a:r>
            <a:r>
              <a:rPr lang="zh-TW" altLang="en-US" dirty="0"/>
              <a:t>章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455174"/>
            <a:ext cx="10724845" cy="445604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天命之謂性；</a:t>
            </a:r>
            <a:r>
              <a:rPr lang="zh-TW" altLang="en-US" sz="3200" dirty="0" smtClean="0"/>
              <a:t>率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循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順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性</a:t>
            </a:r>
            <a:r>
              <a:rPr lang="zh-TW" altLang="en-US" sz="3200" dirty="0"/>
              <a:t>之謂道；修道之謂教。道也者，不可</a:t>
            </a:r>
            <a:r>
              <a:rPr lang="zh-TW" altLang="en-US" sz="3200" dirty="0" smtClean="0"/>
              <a:t>須臾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片刻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離</a:t>
            </a:r>
            <a:r>
              <a:rPr lang="zh-TW" altLang="en-US" sz="3200" dirty="0"/>
              <a:t>也；可離，非道也。是故君子戒慎乎其所不睹，恐懼乎其所不聞</a:t>
            </a:r>
            <a:r>
              <a:rPr lang="zh-TW" altLang="en-US" sz="3200" dirty="0" smtClean="0"/>
              <a:t>。莫見乎隱，莫顯乎微。故君子慎其獨也。</a:t>
            </a:r>
            <a:endParaRPr lang="zh-TW" altLang="en-US" sz="3200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82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274824" y="406782"/>
          <a:ext cx="11178911" cy="5642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4" name="直線接點 3"/>
          <p:cNvCxnSpPr/>
          <p:nvPr/>
        </p:nvCxnSpPr>
        <p:spPr>
          <a:xfrm>
            <a:off x="4021233" y="2456657"/>
            <a:ext cx="265084" cy="33251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文字方塊 5"/>
          <p:cNvSpPr txBox="1"/>
          <p:nvPr/>
        </p:nvSpPr>
        <p:spPr>
          <a:xfrm>
            <a:off x="6006186" y="3468706"/>
            <a:ext cx="588173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鄭注：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，謂天所命生人者也，是謂性命。木神則仁，金神則義，火神則禮，水神則信，土神則知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1181161" y="268237"/>
            <a:ext cx="93347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性：天命即本體、本性　　　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(P.239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表注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286317" y="1063959"/>
            <a:ext cx="7287491" cy="269353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　</a:t>
            </a:r>
            <a:r>
              <a:rPr lang="zh-TW" altLang="en-US" sz="3200" dirty="0" smtClean="0">
                <a:solidFill>
                  <a:srgbClr val="FF0000"/>
                </a:solidFill>
              </a:rPr>
              <a:t>宇宙天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（自然天）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　人格天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（天帝、上帝）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　形上天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（道德、天理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　　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～勞思光</a:t>
            </a:r>
            <a:r>
              <a:rPr lang="zh-TW" altLang="en-US" sz="3200" dirty="0" smtClean="0">
                <a:solidFill>
                  <a:srgbClr val="FF0000"/>
                </a:solidFill>
              </a:rPr>
              <a:t>　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2" name="文字方塊 11"/>
          <p:cNvSpPr txBox="1"/>
          <p:nvPr/>
        </p:nvSpPr>
        <p:spPr>
          <a:xfrm>
            <a:off x="616693" y="5864389"/>
            <a:ext cx="60605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講儒言儒，他家雖善不採。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6564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9" grpId="0" animBg="1"/>
      <p:bldP spid="9" grpId="1" animBg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83259" y="446456"/>
            <a:ext cx="8911687" cy="1280890"/>
          </a:xfrm>
        </p:spPr>
        <p:txBody>
          <a:bodyPr/>
          <a:lstStyle/>
          <a:p>
            <a:r>
              <a:rPr lang="zh-TW" altLang="en-US"/>
              <a:t>率</a:t>
            </a:r>
            <a:r>
              <a:rPr lang="en-US" altLang="zh-TW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循</a:t>
            </a:r>
            <a:r>
              <a:rPr lang="en-US" altLang="zh-TW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/</a:t>
            </a:r>
            <a:r>
              <a:rPr lang="zh-TW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順</a:t>
            </a:r>
            <a:r>
              <a:rPr lang="en-US" altLang="zh-TW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>性之謂道；修道之謂教。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217532" y="612782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資料庫圖表 2"/>
          <p:cNvGraphicFramePr/>
          <p:nvPr>
            <p:extLst/>
          </p:nvPr>
        </p:nvGraphicFramePr>
        <p:xfrm>
          <a:off x="1611232" y="3896139"/>
          <a:ext cx="8128000" cy="2663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35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道也者，不可須臾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片刻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離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去聲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也</a:t>
            </a:r>
            <a:r>
              <a:rPr lang="zh-TW" altLang="en-US" dirty="0"/>
              <a:t>；可離，非道也。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1076591" y="1232657"/>
          <a:ext cx="10172655" cy="3288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28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57430" y="624110"/>
            <a:ext cx="2058588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三才之道</a:t>
            </a: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/>
          </p:nvPr>
        </p:nvGraphicFramePr>
        <p:xfrm>
          <a:off x="3032651" y="1421296"/>
          <a:ext cx="6752491" cy="5019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 flipV="1">
            <a:off x="3041374" y="6390864"/>
            <a:ext cx="6748669" cy="2981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389883" y="1476796"/>
            <a:ext cx="22616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敏：疾、勉     （促進）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84349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AB7CEF-E4A8-48AE-BFCB-837D17852A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438C2070-44A3-4643-BD92-FE90625DAC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1C1C0636-DAB8-4000-BF97-F2F0DDD116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629E6B00-1DF0-498B-9DD5-729ACE6F5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0AAA330A-4ABD-4174-95FE-422915938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9E8C1E1D-D1E7-4775-B521-9C087EECE9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FF8EDC18-54C9-428E-BDB5-6E9344B9BA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BECA3E39-3B5C-4842-8DEB-F77B617B68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529FD138-3A19-4555-BD8F-84848B4D6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1CE57043-8B7C-4C0A-BC04-86C3D136600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4711990D-584D-4819-879D-7195E1D2FA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E6455781-C643-4430-9E26-A92153D208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8BF980-9F94-4D7D-A22C-4C1FB30202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9C8BF980-9F94-4D7D-A22C-4C1FB30202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16963B-8A55-432E-AD4B-97F711DA27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F816963B-8A55-432E-AD4B-97F711DA27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12B288-16BD-48FF-836D-F5590EC347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graphicEl>
                                              <a:dgm id="{FC12B288-16BD-48FF-836D-F5590EC347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A5A7D7-E063-49D8-B980-88205549A4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9EA5A7D7-E063-49D8-B980-88205549A4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A821BA-6973-4D32-A897-D2C64E340E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graphicEl>
                                              <a:dgm id="{DEA821BA-6973-4D32-A897-D2C64E340E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E0303-33A7-4829-8293-2E8A55BBE9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>
                                            <p:graphicEl>
                                              <a:dgm id="{C1DE0303-33A7-4829-8293-2E8A55BBE9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D3CAA1-6024-4888-AFCA-8B92737C4E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graphicEl>
                                              <a:dgm id="{49D3CAA1-6024-4888-AFCA-8B92737C4E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2BAE7B-56E6-4EA8-BDB4-424D301E7B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BA2BAE7B-56E6-4EA8-BDB4-424D301E7B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00"/>
                            </p:stCondLst>
                            <p:childTnLst>
                              <p:par>
                                <p:cTn id="8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是故君子戒慎乎其所不睹，恐懼乎其所不聞。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86270" y="1743986"/>
            <a:ext cx="9622926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戒慎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恐懼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：警惕審慎而畏懼。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不睹不聞：暗室與獨居等處。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403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莫見乎隱，莫顯乎微。故君子慎其獨也。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08814"/>
            <a:ext cx="8915400" cy="3777622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sz="3200" dirty="0"/>
              <a:t>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見：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同“現”，出現，顯露。</a:t>
            </a:r>
            <a:endParaRPr lang="en-US" altLang="zh-CN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隱微：幽暗不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明顯者，即暗室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與獨居等處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慎獨：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人天合一，寸心瀰天。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擊水方寸，播動全海。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太陽黑子，地球電波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57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60470"/>
            <a:ext cx="10370884" cy="59166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/>
              <a:t>喜怒哀樂之未發，謂之中。發而皆中節，謂之和。中也者，天下之大本也。和也者，天下之達道也。致中和，天地位焉，萬物育焉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為大本者，以其含喜怒哀樂，禮之所由生，政教自此出也。致，行之至也。位，猶正也。育，生也，長也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89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內容版面配置區 6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5775085" y="2716269"/>
          <a:ext cx="3960000" cy="39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資料庫圖表 7"/>
          <p:cNvGraphicFramePr/>
          <p:nvPr>
            <p:extLst/>
          </p:nvPr>
        </p:nvGraphicFramePr>
        <p:xfrm>
          <a:off x="1474478" y="2716269"/>
          <a:ext cx="3960000" cy="39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>
            <p:extLst/>
          </p:nvPr>
        </p:nvGraphicFramePr>
        <p:xfrm>
          <a:off x="1491500" y="-721828"/>
          <a:ext cx="698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9425858" y="758802"/>
            <a:ext cx="22327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不中節：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r>
              <a:rPr lang="zh-TW" altLang="en-US" sz="3200" dirty="0" smtClean="0"/>
              <a:t>喜怒無常</a:t>
            </a:r>
            <a:endParaRPr lang="en-US" altLang="zh-TW" sz="3200" dirty="0" smtClean="0"/>
          </a:p>
          <a:p>
            <a:r>
              <a:rPr lang="zh-TW" altLang="en-US" sz="3200" dirty="0" smtClean="0"/>
              <a:t>哀樂</a:t>
            </a:r>
            <a:r>
              <a:rPr lang="zh-TW" altLang="en-US" sz="3200" dirty="0"/>
              <a:t>逾恆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22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E0C943D6-6C7A-4C41-91A4-677EEE5BF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4C63EEAA-93B5-4E4F-AD4D-764163BAA3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graphicEl>
                                              <a:dgm id="{4CD8FD88-FADB-4921-B68B-9137FFDDB6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graphicEl>
                                              <a:dgm id="{D2D4CC4D-0B12-4122-B1F1-BDA1880226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  <p:bldGraphic spid="6" grpId="0">
        <p:bldSub>
          <a:bldDgm bld="one"/>
        </p:bldSub>
      </p:bldGraphic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發而皆中節謂之和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以音樂為喻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410240" y="1375403"/>
          <a:ext cx="8963709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矩形 3"/>
          <p:cNvSpPr/>
          <p:nvPr/>
        </p:nvSpPr>
        <p:spPr>
          <a:xfrm>
            <a:off x="3810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altLang="zh-TW" dirty="0"/>
          </a:p>
        </p:txBody>
      </p:sp>
      <p:sp>
        <p:nvSpPr>
          <p:cNvPr id="3" name="右大括弧 2"/>
          <p:cNvSpPr/>
          <p:nvPr/>
        </p:nvSpPr>
        <p:spPr>
          <a:xfrm>
            <a:off x="9373950" y="1905000"/>
            <a:ext cx="381662" cy="3466769"/>
          </a:xfrm>
          <a:prstGeom prst="rightBrace">
            <a:avLst>
              <a:gd name="adj1" fmla="val 72408"/>
              <a:gd name="adj2" fmla="val 50000"/>
            </a:avLst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/>
          <p:cNvSpPr txBox="1"/>
          <p:nvPr/>
        </p:nvSpPr>
        <p:spPr>
          <a:xfrm>
            <a:off x="11195437" y="2456953"/>
            <a:ext cx="612250" cy="2743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10637754" y="1475389"/>
            <a:ext cx="738664" cy="47063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zh-TW" altLang="en-US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和諧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的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  <a:cs typeface="+mj-cs"/>
              </a:rPr>
              <a:t>樂音｜</a:t>
            </a:r>
            <a:r>
              <a:rPr lang="zh-TW" altLang="en-US" sz="36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一音不亂</a:t>
            </a:r>
            <a:endParaRPr lang="en-US" altLang="zh-TW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  <a:cs typeface="+mj-cs"/>
            </a:endParaRPr>
          </a:p>
        </p:txBody>
      </p:sp>
      <p:grpSp>
        <p:nvGrpSpPr>
          <p:cNvPr id="10" name="群組 9"/>
          <p:cNvGrpSpPr/>
          <p:nvPr/>
        </p:nvGrpSpPr>
        <p:grpSpPr>
          <a:xfrm>
            <a:off x="5030621" y="5972745"/>
            <a:ext cx="4036291" cy="417941"/>
            <a:chOff x="6090659" y="5868708"/>
            <a:chExt cx="4036291" cy="417941"/>
          </a:xfrm>
        </p:grpSpPr>
        <p:cxnSp>
          <p:nvCxnSpPr>
            <p:cNvPr id="9" name="直線接點 8"/>
            <p:cNvCxnSpPr/>
            <p:nvPr/>
          </p:nvCxnSpPr>
          <p:spPr>
            <a:xfrm>
              <a:off x="6090659" y="5868708"/>
              <a:ext cx="4027055" cy="177796"/>
            </a:xfrm>
            <a:prstGeom prst="line">
              <a:avLst/>
            </a:prstGeom>
            <a:ln w="190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直線接點 10"/>
            <p:cNvCxnSpPr/>
            <p:nvPr/>
          </p:nvCxnSpPr>
          <p:spPr>
            <a:xfrm flipV="1">
              <a:off x="6109132" y="6055740"/>
              <a:ext cx="4017818" cy="230909"/>
            </a:xfrm>
            <a:prstGeom prst="line">
              <a:avLst/>
            </a:prstGeom>
            <a:ln w="190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" name="投影片編號版面配置區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96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1EE42495-9DEA-402F-B8BB-AA9A226995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1ABD8F58-502B-4B62-B242-B5536D1EB7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55558A34-052A-4EBE-A035-71FF73AE30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6F44E5C4-F6B4-4356-A5FB-E87CD86AAE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graphicEl>
                                              <a:dgm id="{1DAEFAB7-C88D-466E-8CDF-1CA86B09E9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602A5AF-98A3-478D-BC8D-228366A4F2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graphicEl>
                                              <a:dgm id="{3CFAD89E-CD4E-4794-9EA0-4C36F2516E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graphicEl>
                                              <a:dgm id="{ABF67B07-BA38-42E1-AE83-06AA9DBF9B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A0D0CAA7-FDDB-49EC-9A28-D3042A0B74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3E135B9F-10F2-42CA-AEB2-F29A24346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82E62D8C-5F1D-426E-A152-01965C6A53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EEF8339B-918A-4BA1-848F-F587F1082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graphicEl>
                                              <a:dgm id="{2E17B3E2-7CD5-45E9-A804-5D39B39018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graphicEl>
                                              <a:dgm id="{5F8D6AB6-E5C8-4760-8B6E-AFE581CE63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graphicEl>
                                              <a:dgm id="{7D241DC5-6B71-4E6B-8473-969EABC425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3" grpId="0" animBg="1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2154"/>
            <a:ext cx="9431033" cy="914400"/>
          </a:xfrm>
        </p:spPr>
        <p:txBody>
          <a:bodyPr>
            <a:normAutofit fontScale="90000"/>
          </a:bodyPr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致中和，天地位焉，萬物育焉。</a:t>
            </a:r>
            <a:br>
              <a:rPr lang="zh-TW" altLang="en-US" dirty="0" smtClean="0">
                <a:latin typeface="標楷體" pitchFamily="65" charset="-120"/>
                <a:ea typeface="標楷體" pitchFamily="65" charset="-120"/>
              </a:rPr>
            </a:b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66974379"/>
              </p:ext>
            </p:extLst>
          </p:nvPr>
        </p:nvGraphicFramePr>
        <p:xfrm>
          <a:off x="66237" y="1980886"/>
          <a:ext cx="8391334" cy="2636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http://www.chukps.kh.edu.tw/elearning/social56_web/01_geo/img01/%E6%B0%A3%E8%B1%A1%E8%A1%9B%E6%98%9F%E9%9B%B2%E5%9C%96.jpg"/>
          <p:cNvPicPr>
            <a:picLocks noChangeAspect="1" noChangeArrowheads="1"/>
          </p:cNvPicPr>
          <p:nvPr/>
        </p:nvPicPr>
        <p:blipFill>
          <a:blip r:embed="rId7" cstate="print"/>
          <a:srcRect r="3611" b="11005"/>
          <a:stretch>
            <a:fillRect/>
          </a:stretch>
        </p:blipFill>
        <p:spPr bwMode="auto">
          <a:xfrm>
            <a:off x="8457571" y="824922"/>
            <a:ext cx="3109744" cy="3086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http://www.forest.gov.tw/public/Attachment/81181218417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457571" y="4114245"/>
            <a:ext cx="3141199" cy="21027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777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8855B9A3-47A7-43E2-8492-7E74A78B5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A1064F99-5C83-4585-9543-B384B27394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graphicEl>
                                              <a:dgm id="{6A1A0E62-B5C5-4E8D-A109-0AB127ABE3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graphicEl>
                                              <a:dgm id="{293ED6FD-4B7C-4544-8848-DD39E361C6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A5E3966C-B264-40BF-9E61-7E6BD13A0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>
                                            <p:graphicEl>
                                              <a:dgm id="{7F2FC92C-9926-4066-B32E-250ACC3D81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graphicEl>
                                              <a:dgm id="{E153EDEE-DDA8-4871-BFC4-ADAA68C60C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>
                                            <p:graphicEl>
                                              <a:dgm id="{CAA35936-C62B-46B4-BB76-4A8F5FC1A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graphicEl>
                                              <a:dgm id="{283CD73B-2C38-48AE-A625-F09AF29876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graphicEl>
                                              <a:dgm id="{68AD37F5-5FEA-468E-8A38-A7D4C39515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graphicEl>
                                              <a:dgm id="{69874253-D7D3-424F-904B-1C63BC6236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624110"/>
            <a:ext cx="10724844" cy="1280890"/>
          </a:xfrm>
        </p:spPr>
        <p:txBody>
          <a:bodyPr/>
          <a:lstStyle/>
          <a:p>
            <a:pPr algn="ctr"/>
            <a:r>
              <a:rPr lang="zh-TW" altLang="en-US" dirty="0" smtClean="0"/>
              <a:t>地質板塊＆心靈板塊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79768" y="1569156"/>
            <a:ext cx="10724844" cy="434206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altLang="zh-TW" sz="3200" dirty="0"/>
              <a:t>1968</a:t>
            </a:r>
            <a:r>
              <a:rPr lang="zh-TW" altLang="en-US" sz="3200" dirty="0"/>
              <a:t>年</a:t>
            </a:r>
            <a:r>
              <a:rPr lang="zh-TW" altLang="en-US" sz="3200" dirty="0" smtClean="0"/>
              <a:t>法國勒</a:t>
            </a:r>
            <a:r>
              <a:rPr lang="zh-TW" altLang="en-US" sz="3200" dirty="0"/>
              <a:t>皮</a:t>
            </a:r>
            <a:r>
              <a:rPr lang="zh-TW" altLang="en-US" sz="3200" dirty="0" smtClean="0"/>
              <a:t>雄將</a:t>
            </a:r>
            <a:r>
              <a:rPr lang="zh-TW" altLang="en-US" sz="3200" dirty="0"/>
              <a:t>全球岩石圈分為六大</a:t>
            </a:r>
            <a:r>
              <a:rPr lang="zh-TW" altLang="en-US" sz="3200" dirty="0" smtClean="0"/>
              <a:t>板塊：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 smtClean="0"/>
              <a:t>太平洋板塊、亞</a:t>
            </a:r>
            <a:r>
              <a:rPr lang="zh-TW" altLang="en-US" sz="3200" dirty="0"/>
              <a:t>歐</a:t>
            </a:r>
            <a:r>
              <a:rPr lang="zh-TW" altLang="en-US" sz="3200" dirty="0" smtClean="0"/>
              <a:t>板塊、印度洋板塊、非洲板塊、美洲板塊、南極洲板塊</a:t>
            </a:r>
            <a:endParaRPr lang="en-US" altLang="zh-TW" sz="3200" dirty="0" smtClean="0"/>
          </a:p>
          <a:p>
            <a:pPr>
              <a:buFont typeface="Wingdings" panose="05000000000000000000" pitchFamily="2" charset="2"/>
              <a:buChar char="Ø"/>
            </a:pPr>
            <a:endParaRPr lang="zh-TW" altLang="en-US" sz="3200" dirty="0"/>
          </a:p>
          <a:p>
            <a:pPr>
              <a:buFont typeface="Wingdings" panose="05000000000000000000" pitchFamily="2" charset="2"/>
              <a:buChar char="Ø"/>
            </a:pPr>
            <a:endParaRPr lang="zh-TW" altLang="en-US" sz="3200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3"/>
          <a:srcRect l="924" t="504" r="1313" b="2922"/>
          <a:stretch/>
        </p:blipFill>
        <p:spPr>
          <a:xfrm>
            <a:off x="4492977" y="2927351"/>
            <a:ext cx="5881511" cy="365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40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/>
              <a:t>探入意識之海：談天人合一的審美體驗  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陳一平教授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6" name="內容版面配置區 5"/>
          <p:cNvSpPr>
            <a:spLocks noGrp="1"/>
          </p:cNvSpPr>
          <p:nvPr>
            <p:ph idx="1"/>
          </p:nvPr>
        </p:nvSpPr>
        <p:spPr>
          <a:xfrm>
            <a:off x="779767" y="1684962"/>
            <a:ext cx="10724845" cy="4226260"/>
          </a:xfrm>
        </p:spPr>
        <p:txBody>
          <a:bodyPr/>
          <a:lstStyle/>
          <a:p>
            <a:r>
              <a:rPr lang="zh-TW" altLang="en-US" dirty="0"/>
              <a:t>意識跟物質的關係，是否有超越個體以外更大連結的可能？</a:t>
            </a:r>
          </a:p>
          <a:p>
            <a:endParaRPr lang="zh-TW" altLang="en-US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9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79768" y="1047965"/>
            <a:ext cx="10724844" cy="5416904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由</a:t>
            </a:r>
            <a:r>
              <a:rPr lang="zh-TW" altLang="en-US" sz="3200" dirty="0"/>
              <a:t>心理學家馬斯洛（</a:t>
            </a:r>
            <a:r>
              <a:rPr lang="en-US" altLang="zh-TW" sz="3200" dirty="0"/>
              <a:t>Abraham Maslow</a:t>
            </a:r>
            <a:r>
              <a:rPr lang="zh-TW" altLang="en-US" sz="3200" dirty="0"/>
              <a:t>）所提出的</a:t>
            </a:r>
            <a:r>
              <a:rPr lang="zh-TW" altLang="en-US" sz="3200" b="1" dirty="0"/>
              <a:t>高峰經驗</a:t>
            </a:r>
            <a:r>
              <a:rPr lang="zh-TW" altLang="en-US" sz="3200" dirty="0"/>
              <a:t>（</a:t>
            </a:r>
            <a:r>
              <a:rPr lang="en-US" altLang="zh-TW" sz="3200" dirty="0"/>
              <a:t>Peak Experience</a:t>
            </a:r>
            <a:r>
              <a:rPr lang="zh-TW" altLang="en-US" sz="3200" dirty="0"/>
              <a:t>）一說，人會進入一種自然地流動感，創造力最高峰的狀態迎向最順暢的流動，這會伴隨著</a:t>
            </a:r>
            <a:r>
              <a:rPr lang="zh-TW" altLang="en-US" sz="3200" b="1" dirty="0"/>
              <a:t>時間感的扭曲</a:t>
            </a:r>
            <a:r>
              <a:rPr lang="zh-TW" altLang="en-US" sz="3200" dirty="0"/>
              <a:t>以及</a:t>
            </a:r>
            <a:r>
              <a:rPr lang="zh-TW" altLang="en-US" sz="3200" b="1" dirty="0"/>
              <a:t>自我邊際感的消失</a:t>
            </a:r>
            <a:r>
              <a:rPr lang="zh-TW" altLang="en-US" sz="3200" dirty="0"/>
              <a:t>。對這些傑出人士而言，高峰經驗不但是他們在專業領域上獲得巨大成就的要件，而且更可以提升他們存在的品質。高峰經驗接近於中國美學中的</a:t>
            </a:r>
            <a:r>
              <a:rPr lang="zh-TW" altLang="en-US" sz="3200" b="1" dirty="0"/>
              <a:t>忘我、天人合一</a:t>
            </a:r>
            <a:r>
              <a:rPr lang="zh-TW" altLang="en-US" sz="3200" dirty="0"/>
              <a:t>的審美經驗。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buNone/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77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901512"/>
            <a:ext cx="10724844" cy="1280890"/>
          </a:xfrm>
        </p:spPr>
        <p:txBody>
          <a:bodyPr>
            <a:normAutofit/>
          </a:bodyPr>
          <a:lstStyle/>
          <a:p>
            <a:pPr algn="ctr"/>
            <a:r>
              <a:rPr lang="zh-TW" altLang="en-US" sz="4000" dirty="0"/>
              <a:t>集體潛意識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79767" y="1993187"/>
            <a:ext cx="10724844" cy="3918035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由心理學家榮格（</a:t>
            </a:r>
            <a:r>
              <a:rPr lang="en-US" altLang="zh-TW" sz="3200" dirty="0"/>
              <a:t>Carl Jung</a:t>
            </a:r>
            <a:r>
              <a:rPr lang="zh-TW" altLang="en-US" sz="3200" dirty="0"/>
              <a:t>）所提出的「集體潛意識」就是他深入探討跨文化象徵的共通性，分析大量關於神話宗教儀式象徵所得出來的一項理論</a:t>
            </a:r>
            <a:r>
              <a:rPr lang="zh-TW" altLang="en-US" sz="3200" dirty="0" smtClean="0"/>
              <a:t>。白話來說，</a:t>
            </a:r>
            <a:r>
              <a:rPr lang="zh-TW" altLang="en-US" sz="3200" dirty="0"/>
              <a:t>每個人以為自己像是孤島一樣地獨立存在，其實在海平面之下，我們都是互相聯結、佇立在共同的板塊上。</a:t>
            </a: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56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624110"/>
            <a:ext cx="10724844" cy="1280890"/>
          </a:xfrm>
        </p:spPr>
        <p:txBody>
          <a:bodyPr/>
          <a:lstStyle/>
          <a:p>
            <a:pPr algn="ctr"/>
            <a:r>
              <a:rPr lang="zh-TW" altLang="zh-TW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愛因斯坦的回信</a:t>
            </a:r>
            <a:br>
              <a:rPr lang="zh-TW" altLang="zh-TW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779767" y="1479478"/>
            <a:ext cx="10724845" cy="5350515"/>
          </a:xfrm>
        </p:spPr>
        <p:txBody>
          <a:bodyPr>
            <a:normAutofit/>
          </a:bodyPr>
          <a:lstStyle/>
          <a:p>
            <a:pPr marL="0" indent="0">
              <a:lnSpc>
                <a:spcPts val="3800"/>
              </a:lnSpc>
              <a:buNone/>
            </a:pPr>
            <a:r>
              <a:rPr lang="zh-TW" altLang="zh-TW" sz="2800" kern="100" dirty="0" smtClean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科學</a:t>
            </a:r>
            <a:r>
              <a:rPr lang="zh-TW" altLang="zh-TW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走到極致發現宇宙生命之奧祕，和人文藝術走到所發現者有其共通之處。有一位喪女的父親寫信給物理學家愛因斯坦（</a:t>
            </a:r>
            <a:r>
              <a:rPr lang="en-US" altLang="zh-TW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Albert Einstein</a:t>
            </a:r>
            <a:r>
              <a:rPr lang="zh-TW" altLang="zh-TW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），問他應該怎麼跟小孩子解釋姐姐的死亡，愛因斯坦回信道：「</a:t>
            </a:r>
            <a:r>
              <a:rPr lang="zh-TW" altLang="zh-TW" sz="2800" kern="100" dirty="0">
                <a:latin typeface="Calibri" panose="020F0502020204030204" pitchFamily="34" charset="0"/>
                <a:ea typeface="DFKai-SB" panose="03000509000000000000" pitchFamily="65" charset="-120"/>
                <a:cs typeface="Times New Roman" panose="02020603050405020304" pitchFamily="18" charset="0"/>
              </a:rPr>
              <a:t>每個平凡人都是我們所稱的宇宙這個整體的一部分，是被侷限在某個時空的部分，在他的體驗裡，他的思想與感受都與其他人隔絕開來，但這就像是意識上的視錯覺，這種錯覺是我們的牢籠，將我們限制於個人的慾望，以及只開放給少數人的情感，我們的任務是讓自己掙脫這個牢籠：擴大自己的悲憫之圈，擁抱所有的生物以及美麗自然的整體性，沒有人能完全達到這個目標，但光是努力邁向這個目標，就能帶來部分的解放，以及部份安全的基礎。</a:t>
            </a:r>
            <a:r>
              <a:rPr lang="zh-TW" altLang="zh-TW" sz="2800" kern="100" dirty="0">
                <a:latin typeface="Calibri" panose="020F0502020204030204" pitchFamily="34" charset="0"/>
                <a:ea typeface="PMingLiU" panose="02020500000000000000" pitchFamily="18" charset="-120"/>
                <a:cs typeface="Times New Roman" panose="02020603050405020304" pitchFamily="18" charset="0"/>
              </a:rPr>
              <a:t>」</a:t>
            </a:r>
            <a:endParaRPr lang="zh-TW" altLang="zh-TW" sz="2800" kern="100" dirty="0">
              <a:effectLst/>
              <a:latin typeface="Calibri" panose="020F050202020403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57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張載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〉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（訂頑）</a:t>
            </a:r>
            <a:endParaRPr lang="zh-TW" altLang="en-US" sz="40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13762" y="1592494"/>
            <a:ext cx="8380734" cy="4911048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/>
              <a:t>乾稱父，坤稱</a:t>
            </a:r>
            <a:r>
              <a:rPr lang="zh-TW" altLang="en-US" sz="3200" dirty="0" smtClean="0"/>
              <a:t>母；予</a:t>
            </a:r>
            <a:r>
              <a:rPr lang="zh-TW" altLang="en-US" sz="3200" dirty="0"/>
              <a:t>茲藐焉，乃混然中處。故天地之塞，吾其</a:t>
            </a:r>
            <a:r>
              <a:rPr lang="zh-TW" altLang="en-US" sz="3200" dirty="0" smtClean="0"/>
              <a:t>體；天地</a:t>
            </a:r>
            <a:r>
              <a:rPr lang="zh-TW" altLang="en-US" sz="3200" dirty="0"/>
              <a:t>之帥，吾其性。民，吾</a:t>
            </a:r>
            <a:r>
              <a:rPr lang="zh-TW" altLang="en-US" sz="3200" dirty="0" smtClean="0"/>
              <a:t>同胞；物</a:t>
            </a:r>
            <a:r>
              <a:rPr lang="zh-TW" altLang="en-US" sz="3200" dirty="0"/>
              <a:t>，吾與也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83" y="1905000"/>
            <a:ext cx="2447925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68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張載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西銘</a:t>
            </a:r>
            <a:r>
              <a:rPr lang="en-US" altLang="zh-TW" dirty="0" smtClean="0"/>
              <a:t>〉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（訂頑）</a:t>
            </a:r>
            <a:endParaRPr lang="zh-TW" altLang="en-US" sz="40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227692" y="1592494"/>
            <a:ext cx="8666804" cy="5265506"/>
          </a:xfrm>
        </p:spPr>
        <p:txBody>
          <a:bodyPr>
            <a:normAutofit fontScale="92500"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/>
              <a:t>大</a:t>
            </a:r>
            <a:r>
              <a:rPr lang="zh-TW" altLang="en-US" sz="3200" dirty="0"/>
              <a:t>君者，吾父母宗</a:t>
            </a:r>
            <a:r>
              <a:rPr lang="zh-TW" altLang="en-US" sz="3200" dirty="0" smtClean="0"/>
              <a:t>子；其</a:t>
            </a:r>
            <a:r>
              <a:rPr lang="zh-TW" altLang="en-US" sz="3200" dirty="0"/>
              <a:t>大臣，宗子之家相也。尊高年，所以長其</a:t>
            </a:r>
            <a:r>
              <a:rPr lang="zh-TW" altLang="en-US" sz="3200" dirty="0" smtClean="0"/>
              <a:t>長；慈</a:t>
            </a:r>
            <a:r>
              <a:rPr lang="zh-TW" altLang="en-US" sz="3200" dirty="0"/>
              <a:t>孤弱，所以幼其</a:t>
            </a:r>
            <a:r>
              <a:rPr lang="zh-TW" altLang="en-US" sz="3200" dirty="0" smtClean="0"/>
              <a:t>幼；聖</a:t>
            </a:r>
            <a:r>
              <a:rPr lang="zh-TW" altLang="en-US" sz="3200" dirty="0"/>
              <a:t>，其合</a:t>
            </a:r>
            <a:r>
              <a:rPr lang="zh-TW" altLang="en-US" sz="3200" dirty="0" smtClean="0"/>
              <a:t>德；賢</a:t>
            </a:r>
            <a:r>
              <a:rPr lang="zh-TW" altLang="en-US" sz="3200" dirty="0"/>
              <a:t>，其秀也。凡天下疲癃、殘疾、</a:t>
            </a:r>
            <a:r>
              <a:rPr lang="zh-TW" altLang="en-US" sz="3200" dirty="0" smtClean="0"/>
              <a:t>惸 </a:t>
            </a:r>
            <a:r>
              <a:rPr lang="en-US" altLang="zh-TW" sz="30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TW" sz="3000" b="1" dirty="0" err="1" smtClean="0">
                <a:latin typeface="DFKai-SB" panose="03000509000000000000" pitchFamily="65" charset="-120"/>
                <a:ea typeface="DFKai-SB" panose="03000509000000000000" pitchFamily="65" charset="-120"/>
              </a:rPr>
              <a:t>qióng</a:t>
            </a:r>
            <a:r>
              <a:rPr lang="en-US" altLang="zh-TW" sz="3000" dirty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/>
              <a:t>獨</a:t>
            </a:r>
            <a:r>
              <a:rPr lang="zh-TW" altLang="en-US" sz="3200" dirty="0"/>
              <a:t>、鰥寡，皆吾兄弟之顛連而無告者也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marL="0" indent="0">
              <a:lnSpc>
                <a:spcPts val="4800"/>
              </a:lnSpc>
              <a:buNone/>
            </a:pPr>
            <a:r>
              <a:rPr lang="zh-CN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疲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癃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：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指曲腰</a:t>
            </a:r>
            <a:r>
              <a:rPr lang="zh-CN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高背之疾，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或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泛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指苦難之人。</a:t>
            </a:r>
            <a:endParaRPr lang="en-US" altLang="zh-CN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惸獨：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孤苦伶仃者。</a:t>
            </a:r>
            <a:endParaRPr lang="en-US" altLang="zh-TW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鰥寡：</a:t>
            </a:r>
            <a:r>
              <a:rPr lang="zh-CN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泛指沒有勞動力而又沒有親屬供養的人。</a:t>
            </a:r>
            <a:endParaRPr lang="en-US" altLang="zh-TW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883" y="1905000"/>
            <a:ext cx="2447925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55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767" y="1432387"/>
            <a:ext cx="10759858" cy="421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23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87826" y="624110"/>
            <a:ext cx="9879496" cy="972646"/>
          </a:xfrm>
        </p:spPr>
        <p:txBody>
          <a:bodyPr/>
          <a:lstStyle/>
          <a:p>
            <a:r>
              <a:rPr lang="zh-TW" altLang="en-US" dirty="0"/>
              <a:t>中也者，天下之大本也。和也者，天下之達道也。</a:t>
            </a:r>
          </a:p>
        </p:txBody>
      </p:sp>
      <p:graphicFrame>
        <p:nvGraphicFramePr>
          <p:cNvPr id="5" name="內容版面配置區 3"/>
          <p:cNvGraphicFramePr>
            <a:graphicFrameLocks/>
          </p:cNvGraphicFramePr>
          <p:nvPr>
            <p:extLst/>
          </p:nvPr>
        </p:nvGraphicFramePr>
        <p:xfrm>
          <a:off x="918742" y="1931913"/>
          <a:ext cx="1030184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8199089" y="5254565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天下之大本</a:t>
            </a:r>
          </a:p>
        </p:txBody>
      </p:sp>
      <p:sp>
        <p:nvSpPr>
          <p:cNvPr id="8" name="文字方塊 7"/>
          <p:cNvSpPr txBox="1"/>
          <p:nvPr/>
        </p:nvSpPr>
        <p:spPr>
          <a:xfrm>
            <a:off x="8199089" y="1931913"/>
            <a:ext cx="2743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之達道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右大括弧 3"/>
          <p:cNvSpPr/>
          <p:nvPr/>
        </p:nvSpPr>
        <p:spPr>
          <a:xfrm rot="16200000">
            <a:off x="9200156" y="1497800"/>
            <a:ext cx="395508" cy="2397642"/>
          </a:xfrm>
          <a:prstGeom prst="rightBrace">
            <a:avLst>
              <a:gd name="adj1" fmla="val 37644"/>
              <a:gd name="adj2" fmla="val 49557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右大括弧 8"/>
          <p:cNvSpPr/>
          <p:nvPr/>
        </p:nvSpPr>
        <p:spPr>
          <a:xfrm rot="5400000">
            <a:off x="9181907" y="3788196"/>
            <a:ext cx="542260" cy="2507897"/>
          </a:xfrm>
          <a:prstGeom prst="rightBrace">
            <a:avLst>
              <a:gd name="adj1" fmla="val 37644"/>
              <a:gd name="adj2" fmla="val 49557"/>
            </a:avLst>
          </a:prstGeom>
          <a:ln w="1905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7225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DBC7B235-6F66-4356-ACBA-E4D2B07425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4BE9DC2E-5082-4165-8CE8-65E09292FC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4710015-5E61-4681-9B1C-13E8F48BC9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366DAC5A-1D44-4F14-9122-1CAF09EA9E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graphicEl>
                                              <a:dgm id="{80178FEE-4680-41EA-8313-BDE912AAF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9B477A7B-2114-4D0B-ACA5-7D8FFFEE8D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graphicEl>
                                              <a:dgm id="{0A846959-353D-4C4C-A961-F8A4A66651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649744EB-A88F-4CA2-B5DA-8332EB7CB1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1905BE9A-B892-4524-A7CE-8DE357F6C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graphicEl>
                                              <a:dgm id="{4344A04F-5379-44AB-AB5E-97423BED1B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ADBA94A6-8738-4AAD-8E8F-8F9AA04821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DB6FB6-2C35-474D-93B3-D0BA95BDDA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DDDB6FB6-2C35-474D-93B3-D0BA95BDDA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BA8C34-1223-46CA-8286-36B1275D7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>
                                            <p:graphicEl>
                                              <a:dgm id="{8BBA8C34-1223-46CA-8286-36B1275D77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graphicEl>
                                              <a:dgm id="{4E6D8A7B-F024-4EF9-93CB-7337CAFE9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graphicEl>
                                              <a:dgm id="{6C8C2BF8-6AF5-465F-87B0-5F4B30546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F06238-EA5E-4A2B-9933-2814B751E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graphicEl>
                                              <a:dgm id="{F4F06238-EA5E-4A2B-9933-2814B751EA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32DC698-463D-43D1-8531-F2EBA78C0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>
                                            <p:graphicEl>
                                              <a:dgm id="{632DC698-463D-43D1-8531-F2EBA78C01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AtOnce"/>
        </p:bldSub>
      </p:bldGraphic>
      <p:bldP spid="7" grpId="0"/>
      <p:bldP spid="8" grpId="0"/>
      <p:bldP spid="4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0" y="1409039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右大括弧 6"/>
          <p:cNvSpPr/>
          <p:nvPr/>
        </p:nvSpPr>
        <p:spPr>
          <a:xfrm>
            <a:off x="8793149" y="1840911"/>
            <a:ext cx="540689" cy="1946590"/>
          </a:xfrm>
          <a:prstGeom prst="rightBrace">
            <a:avLst>
              <a:gd name="adj1" fmla="val 33604"/>
              <a:gd name="adj2" fmla="val 50000"/>
            </a:avLst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右大括弧 7"/>
          <p:cNvSpPr/>
          <p:nvPr/>
        </p:nvSpPr>
        <p:spPr>
          <a:xfrm>
            <a:off x="8793149" y="2931487"/>
            <a:ext cx="655981" cy="1946590"/>
          </a:xfrm>
          <a:prstGeom prst="rightBrace">
            <a:avLst>
              <a:gd name="adj1" fmla="val 66013"/>
              <a:gd name="adj2" fmla="val 49592"/>
            </a:avLst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圓角矩形 8"/>
          <p:cNvSpPr/>
          <p:nvPr/>
        </p:nvSpPr>
        <p:spPr>
          <a:xfrm>
            <a:off x="9562105" y="2374255"/>
            <a:ext cx="2076286" cy="8640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天地正位</a:t>
            </a:r>
          </a:p>
        </p:txBody>
      </p:sp>
      <p:sp>
        <p:nvSpPr>
          <p:cNvPr id="10" name="圓角矩形 9"/>
          <p:cNvSpPr/>
          <p:nvPr/>
        </p:nvSpPr>
        <p:spPr>
          <a:xfrm>
            <a:off x="9562106" y="3464831"/>
            <a:ext cx="2076286" cy="86400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生育萬物</a:t>
            </a:r>
            <a:endParaRPr lang="zh-TW" altLang="en-US" sz="32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1722036" y="1167196"/>
            <a:ext cx="42686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喜怒哀樂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之未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發謂之中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231527" y="4941688"/>
            <a:ext cx="3759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而皆中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節謂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5696845" y="424056"/>
            <a:ext cx="38604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者天下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之大本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1" name="文字方塊 10"/>
          <p:cNvSpPr txBox="1"/>
          <p:nvPr/>
        </p:nvSpPr>
        <p:spPr>
          <a:xfrm>
            <a:off x="5805041" y="5677743"/>
            <a:ext cx="39968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者天下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之達道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9101279" y="1598135"/>
            <a:ext cx="32005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致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中和天地位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焉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3" name="文字方塊 12"/>
          <p:cNvSpPr txBox="1"/>
          <p:nvPr/>
        </p:nvSpPr>
        <p:spPr>
          <a:xfrm>
            <a:off x="9377900" y="4610368"/>
            <a:ext cx="24375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萬物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育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焉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68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56AFF1-716E-47A8-8A27-628AB5F29A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FA56AFF1-716E-47A8-8A27-628AB5F29A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7CADCA-D429-42C3-A7E5-24E6F20161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97CADCA-D429-42C3-A7E5-24E6F20161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8E3AFF-6528-4DD3-A3F1-546095C8AB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48E3AFF-6528-4DD3-A3F1-546095C8AB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138FC4-ABEB-4825-AF8B-C2B3383779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D138FC4-ABEB-4825-AF8B-C2B3383779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FFE5B2-7810-4416-BCE5-A839334D9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F6FFE5B2-7810-4416-BCE5-A839334D9C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328F95-BA48-43C4-894F-050D2A5A6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1F328F95-BA48-43C4-894F-050D2A5A6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B2BF34-19FD-4AD5-AC6C-299655844F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DB2BF34-19FD-4AD5-AC6C-299655844F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60E89-D7F3-4DEB-82DE-DAE4F8E752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3E060E89-D7F3-4DEB-82DE-DAE4F8E752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9F8574-DD92-4ADE-8093-8E8F144CF3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5F9F8574-DD92-4ADE-8093-8E8F144CF3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91DBC7-A81C-4BE0-A28C-DAA94730B8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0C91DBC7-A81C-4BE0-A28C-DAA94730B8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3C8B5-BEBE-43F6-BD14-331C64B958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6E13C8B5-BEBE-43F6-BD14-331C64B958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E14CE0-96DB-4C1C-B8BB-6304DC3D6D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C0E14CE0-96DB-4C1C-B8BB-6304DC3D6D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D2C4405-EFC6-483D-9F95-AD4403ABC2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3D2C4405-EFC6-483D-9F95-AD4403ABC2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7" grpId="0" animBg="1"/>
      <p:bldP spid="8" grpId="0" animBg="1"/>
      <p:bldP spid="9" grpId="0" animBg="1"/>
      <p:bldP spid="10" grpId="0" animBg="1"/>
      <p:bldP spid="3" grpId="0"/>
      <p:bldP spid="5" grpId="0"/>
      <p:bldP spid="6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3267</TotalTime>
  <Words>2834</Words>
  <Application>Microsoft Office PowerPoint</Application>
  <PresentationFormat>寬螢幕</PresentationFormat>
  <Paragraphs>230</Paragraphs>
  <Slides>27</Slides>
  <Notes>9</Notes>
  <HiddenSlides>0</HiddenSlides>
  <MMClips>0</MMClips>
  <ScaleCrop>false</ScaleCrop>
  <HeadingPairs>
    <vt:vector size="6" baseType="variant">
      <vt:variant>
        <vt:lpstr>使用字型</vt:lpstr>
      </vt:variant>
      <vt:variant>
        <vt:i4>13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27</vt:i4>
      </vt:variant>
    </vt:vector>
  </HeadingPairs>
  <TitlesOfParts>
    <vt:vector size="41" baseType="lpstr">
      <vt:lpstr>DFKai-SB</vt:lpstr>
      <vt:lpstr>DFKai-SB</vt:lpstr>
      <vt:lpstr>Dotum</vt:lpstr>
      <vt:lpstr>微軟正黑體</vt:lpstr>
      <vt:lpstr>新細明體</vt:lpstr>
      <vt:lpstr>新細明體</vt:lpstr>
      <vt:lpstr>幼圆</vt:lpstr>
      <vt:lpstr>Arial</vt:lpstr>
      <vt:lpstr>Calibri</vt:lpstr>
      <vt:lpstr>Century Gothic</vt:lpstr>
      <vt:lpstr>Times New Roman</vt:lpstr>
      <vt:lpstr>Wingdings</vt:lpstr>
      <vt:lpstr>Wingdings 3</vt:lpstr>
      <vt:lpstr>絲縷</vt:lpstr>
      <vt:lpstr>中庸研究(一)</vt:lpstr>
      <vt:lpstr>《中庸》介言         p.235（雪廬老人講於1965.11）</vt:lpstr>
      <vt:lpstr>PowerPoint 簡報</vt:lpstr>
      <vt:lpstr>PowerPoint 簡報</vt:lpstr>
      <vt:lpstr>PowerPoint 簡報</vt:lpstr>
      <vt:lpstr>PowerPoint 簡報</vt:lpstr>
      <vt:lpstr>第一章</vt:lpstr>
      <vt:lpstr>PowerPoint 簡報</vt:lpstr>
      <vt:lpstr>率(循/順)性之謂道；修道之謂教。</vt:lpstr>
      <vt:lpstr>道也者，不可須臾(片刻)離(去聲)也；可離，非道也。</vt:lpstr>
      <vt:lpstr>三才之道</vt:lpstr>
      <vt:lpstr>是故君子戒慎乎其所不睹，恐懼乎其所不聞。</vt:lpstr>
      <vt:lpstr>莫見乎隱，莫顯乎微。故君子慎其獨也。</vt:lpstr>
      <vt:lpstr>PowerPoint 簡報</vt:lpstr>
      <vt:lpstr>PowerPoint 簡報</vt:lpstr>
      <vt:lpstr>發而皆中節謂之和(以音樂為喻)</vt:lpstr>
      <vt:lpstr>致中和，天地位焉，萬物育焉。 </vt:lpstr>
      <vt:lpstr>地質板塊＆心靈板塊</vt:lpstr>
      <vt:lpstr>探入意識之海：談天人合一的審美體驗  (陳一平教授) </vt:lpstr>
      <vt:lpstr>PowerPoint 簡報</vt:lpstr>
      <vt:lpstr>集體潛意識</vt:lpstr>
      <vt:lpstr>愛因斯坦的回信 </vt:lpstr>
      <vt:lpstr>張載〈西銘〉（訂頑）</vt:lpstr>
      <vt:lpstr>張載〈西銘〉（訂頑）</vt:lpstr>
      <vt:lpstr>PowerPoint 簡報</vt:lpstr>
      <vt:lpstr>中也者，天下之大本也。和也者，天下之達道也。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241</cp:revision>
  <dcterms:created xsi:type="dcterms:W3CDTF">2017-09-05T02:29:32Z</dcterms:created>
  <dcterms:modified xsi:type="dcterms:W3CDTF">2019-11-29T17:48:37Z</dcterms:modified>
</cp:coreProperties>
</file>