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header9.xml" ContentType="application/vnd.openxmlformats-officedocument.wordprocessingml.header+xml"/>
  <Override PartName="/word/footer5.xml" ContentType="application/vnd.openxmlformats-officedocument.wordprocessingml.footer+xml"/>
  <Override PartName="/word/header10.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49B5B066" w14:textId="437F0854" w:rsidR="00D2187B" w:rsidRDefault="00D2187B" w:rsidP="2288AE62">
      <w:pPr>
        <w:spacing w:after="160" w:line="259" w:lineRule="auto"/>
        <w:jc w:val="center"/>
        <w:rPr>
          <w:rFonts w:ascii="Verdana" w:hAnsi="Verdana"/>
          <w:b/>
          <w:bCs/>
          <w:i/>
          <w:iCs/>
          <w:sz w:val="44"/>
          <w:szCs w:val="44"/>
        </w:rPr>
      </w:pPr>
    </w:p>
    <w:p w14:paraId="5A3D1CEF" w14:textId="7B86BE03" w:rsidR="00D2187B" w:rsidRDefault="00D2187B" w:rsidP="00D2187B">
      <w:pPr>
        <w:spacing w:after="160" w:line="259" w:lineRule="auto"/>
        <w:jc w:val="center"/>
        <w:rPr>
          <w:rFonts w:ascii="Verdana" w:hAnsi="Verdana"/>
          <w:b/>
          <w:i/>
          <w:sz w:val="44"/>
        </w:rPr>
      </w:pPr>
    </w:p>
    <w:p w14:paraId="7AE95F30" w14:textId="77777777" w:rsidR="00AE2690" w:rsidRPr="00AE2690" w:rsidRDefault="00AE2690" w:rsidP="00AE2690">
      <w:pPr>
        <w:spacing w:before="120" w:after="120"/>
        <w:jc w:val="center"/>
        <w:rPr>
          <w:rFonts w:ascii="Arial" w:hAnsi="Arial" w:cs="Arial"/>
          <w:b/>
          <w:sz w:val="24"/>
          <w:szCs w:val="24"/>
        </w:rPr>
      </w:pPr>
      <w:r w:rsidRPr="00AE2690">
        <w:rPr>
          <w:rFonts w:ascii="Arial" w:hAnsi="Arial" w:cs="Arial"/>
          <w:b/>
          <w:sz w:val="24"/>
          <w:szCs w:val="24"/>
        </w:rPr>
        <w:t>Evidence of Learning (E-Portfolio)</w:t>
      </w:r>
    </w:p>
    <w:p w14:paraId="58D27D51" w14:textId="77777777" w:rsidR="00D2187B" w:rsidRDefault="00D2187B">
      <w:pPr>
        <w:spacing w:after="160" w:line="259" w:lineRule="auto"/>
        <w:rPr>
          <w:rFonts w:ascii="Verdana" w:hAnsi="Verdana"/>
          <w:b/>
          <w:caps/>
          <w:sz w:val="18"/>
          <w:szCs w:val="18"/>
        </w:rPr>
      </w:pPr>
    </w:p>
    <w:p w14:paraId="1E1E79F9" w14:textId="2DCAF9A1" w:rsidR="00D2187B" w:rsidRDefault="000A10AA" w:rsidP="00D2187B">
      <w:pPr>
        <w:spacing w:after="160" w:line="259" w:lineRule="auto"/>
        <w:jc w:val="center"/>
        <w:rPr>
          <w:rFonts w:ascii="Verdana" w:hAnsi="Verdana"/>
          <w:b/>
          <w:caps/>
          <w:sz w:val="18"/>
          <w:szCs w:val="18"/>
        </w:rPr>
      </w:pPr>
      <w:r>
        <w:rPr>
          <w:noProof/>
          <w:lang w:eastAsia="en-GB"/>
        </w:rPr>
        <w:drawing>
          <wp:inline distT="0" distB="0" distL="0" distR="0" wp14:anchorId="479ED439" wp14:editId="6F1FB0B5">
            <wp:extent cx="2860040" cy="3172460"/>
            <wp:effectExtent l="0" t="0" r="0" b="8890"/>
            <wp:docPr id="7" name="Picture 7" descr="Crest of TSD.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rest of TSD.png"/>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860040" cy="3172460"/>
                    </a:xfrm>
                    <a:prstGeom prst="rect">
                      <a:avLst/>
                    </a:prstGeom>
                    <a:noFill/>
                    <a:ln>
                      <a:noFill/>
                    </a:ln>
                  </pic:spPr>
                </pic:pic>
              </a:graphicData>
            </a:graphic>
          </wp:inline>
        </w:drawing>
      </w:r>
    </w:p>
    <w:p w14:paraId="123A0E5E" w14:textId="77777777" w:rsidR="00D2187B" w:rsidRDefault="00D2187B">
      <w:pPr>
        <w:spacing w:after="160" w:line="259" w:lineRule="auto"/>
        <w:rPr>
          <w:rFonts w:ascii="Verdana" w:hAnsi="Verdana"/>
          <w:b/>
          <w:caps/>
          <w:sz w:val="18"/>
          <w:szCs w:val="18"/>
        </w:rPr>
      </w:pPr>
    </w:p>
    <w:p w14:paraId="0A1CC042" w14:textId="423D3B73" w:rsidR="00D2187B" w:rsidRDefault="005D78B9" w:rsidP="005D78B9">
      <w:pPr>
        <w:spacing w:after="160" w:line="259" w:lineRule="auto"/>
        <w:jc w:val="center"/>
        <w:rPr>
          <w:rFonts w:ascii="Verdana" w:hAnsi="Verdana"/>
          <w:b/>
          <w:sz w:val="44"/>
        </w:rPr>
      </w:pPr>
      <w:r>
        <w:rPr>
          <w:rFonts w:ascii="Verdana" w:hAnsi="Verdana"/>
          <w:b/>
          <w:sz w:val="44"/>
        </w:rPr>
        <w:fldChar w:fldCharType="begin"/>
      </w:r>
      <w:r>
        <w:rPr>
          <w:rFonts w:ascii="Verdana" w:hAnsi="Verdana"/>
          <w:b/>
          <w:sz w:val="44"/>
        </w:rPr>
        <w:instrText xml:space="preserve"> DATE \@ "dddd, dd MMMM yyyy" </w:instrText>
      </w:r>
      <w:r>
        <w:rPr>
          <w:rFonts w:ascii="Verdana" w:hAnsi="Verdana"/>
          <w:b/>
          <w:sz w:val="44"/>
        </w:rPr>
        <w:fldChar w:fldCharType="separate"/>
      </w:r>
      <w:r w:rsidR="00F86616">
        <w:rPr>
          <w:rFonts w:ascii="Verdana" w:hAnsi="Verdana"/>
          <w:b/>
          <w:noProof/>
          <w:sz w:val="44"/>
        </w:rPr>
        <w:t>Sunday, 15 March 2026</w:t>
      </w:r>
      <w:r>
        <w:rPr>
          <w:rFonts w:ascii="Verdana" w:hAnsi="Verdana"/>
          <w:b/>
          <w:sz w:val="44"/>
        </w:rPr>
        <w:fldChar w:fldCharType="end"/>
      </w:r>
    </w:p>
    <w:p w14:paraId="264016E0" w14:textId="77777777" w:rsidR="005D78B9" w:rsidRDefault="005D78B9" w:rsidP="005D78B9">
      <w:pPr>
        <w:spacing w:after="160" w:line="259" w:lineRule="auto"/>
        <w:jc w:val="center"/>
        <w:rPr>
          <w:rFonts w:ascii="Verdana" w:hAnsi="Verdana"/>
          <w:b/>
          <w:caps/>
          <w:sz w:val="18"/>
          <w:szCs w:val="18"/>
        </w:rPr>
      </w:pPr>
    </w:p>
    <w:p w14:paraId="2F6E1A14" w14:textId="62469FC2" w:rsidR="00AE2690" w:rsidRPr="00AE2690" w:rsidRDefault="000A10AA" w:rsidP="00AE2690">
      <w:pPr>
        <w:spacing w:before="120" w:after="120"/>
        <w:rPr>
          <w:rFonts w:ascii="Arial" w:hAnsi="Arial" w:cs="Arial"/>
          <w:b/>
          <w:sz w:val="24"/>
          <w:szCs w:val="24"/>
        </w:rPr>
      </w:pPr>
      <w:r w:rsidRPr="00AE2690">
        <w:rPr>
          <w:rFonts w:ascii="Arial" w:hAnsi="Arial" w:cs="Arial"/>
          <w:b/>
          <w:caps/>
          <w:sz w:val="24"/>
          <w:szCs w:val="24"/>
        </w:rPr>
        <w:t>MODULE NAME:</w:t>
      </w:r>
      <w:r w:rsidRPr="00AE2690">
        <w:rPr>
          <w:rFonts w:ascii="Arial" w:hAnsi="Arial" w:cs="Arial"/>
          <w:b/>
          <w:caps/>
          <w:sz w:val="24"/>
          <w:szCs w:val="24"/>
        </w:rPr>
        <w:tab/>
      </w:r>
      <w:r w:rsidRPr="00AE2690">
        <w:rPr>
          <w:rFonts w:ascii="Arial" w:hAnsi="Arial" w:cs="Arial"/>
          <w:b/>
          <w:caps/>
          <w:sz w:val="24"/>
          <w:szCs w:val="24"/>
        </w:rPr>
        <w:tab/>
      </w:r>
      <w:r w:rsidR="00AE2690" w:rsidRPr="00AE2690">
        <w:rPr>
          <w:rFonts w:ascii="Arial" w:hAnsi="Arial" w:cs="Arial"/>
          <w:b/>
          <w:sz w:val="24"/>
          <w:szCs w:val="24"/>
        </w:rPr>
        <w:t xml:space="preserve">Digital Skills for Personal and Professional Growth </w:t>
      </w:r>
      <w:r w:rsidR="00AE2690" w:rsidRPr="00AE2690">
        <w:rPr>
          <w:rFonts w:ascii="Arial" w:hAnsi="Arial" w:cs="Arial"/>
          <w:b/>
          <w:sz w:val="24"/>
          <w:szCs w:val="24"/>
        </w:rPr>
        <w:tab/>
      </w:r>
      <w:r w:rsidR="00AE2690" w:rsidRPr="00AE2690">
        <w:rPr>
          <w:rFonts w:ascii="Arial" w:hAnsi="Arial" w:cs="Arial"/>
          <w:b/>
          <w:sz w:val="24"/>
          <w:szCs w:val="24"/>
        </w:rPr>
        <w:tab/>
      </w:r>
      <w:r w:rsidR="00AE2690" w:rsidRPr="00AE2690">
        <w:rPr>
          <w:rFonts w:ascii="Arial" w:hAnsi="Arial" w:cs="Arial"/>
          <w:b/>
          <w:sz w:val="24"/>
          <w:szCs w:val="24"/>
        </w:rPr>
        <w:tab/>
      </w:r>
      <w:r w:rsidR="00AE2690" w:rsidRPr="00AE2690">
        <w:rPr>
          <w:rFonts w:ascii="Arial" w:hAnsi="Arial" w:cs="Arial"/>
          <w:b/>
          <w:sz w:val="24"/>
          <w:szCs w:val="24"/>
        </w:rPr>
        <w:tab/>
      </w:r>
      <w:r w:rsidR="00AE2690" w:rsidRPr="00AE2690">
        <w:rPr>
          <w:rFonts w:ascii="Arial" w:hAnsi="Arial" w:cs="Arial"/>
          <w:b/>
          <w:sz w:val="24"/>
          <w:szCs w:val="24"/>
        </w:rPr>
        <w:tab/>
        <w:t>BMSW4008</w:t>
      </w:r>
    </w:p>
    <w:p w14:paraId="0C086A43" w14:textId="6C786FE2" w:rsidR="00D2187B" w:rsidRPr="00AE2690" w:rsidRDefault="00D2187B">
      <w:pPr>
        <w:spacing w:after="160" w:line="259" w:lineRule="auto"/>
        <w:rPr>
          <w:rFonts w:ascii="Arial" w:hAnsi="Arial" w:cs="Arial"/>
          <w:b/>
          <w:caps/>
          <w:sz w:val="24"/>
          <w:szCs w:val="24"/>
        </w:rPr>
      </w:pPr>
    </w:p>
    <w:p w14:paraId="3ACDAAC5" w14:textId="77777777" w:rsidR="00AE2690" w:rsidRPr="00AE2690" w:rsidRDefault="00D2187B" w:rsidP="00AE2690">
      <w:pPr>
        <w:spacing w:after="160" w:line="259" w:lineRule="auto"/>
        <w:rPr>
          <w:rFonts w:ascii="Arial" w:hAnsi="Arial" w:cs="Arial"/>
          <w:b/>
          <w:caps/>
          <w:sz w:val="24"/>
          <w:szCs w:val="24"/>
        </w:rPr>
      </w:pPr>
      <w:r w:rsidRPr="00AE2690">
        <w:rPr>
          <w:rFonts w:ascii="Arial" w:hAnsi="Arial" w:cs="Arial"/>
          <w:b/>
          <w:caps/>
          <w:sz w:val="24"/>
          <w:szCs w:val="24"/>
        </w:rPr>
        <w:t>Name:</w:t>
      </w:r>
      <w:r w:rsidRPr="00AE2690">
        <w:rPr>
          <w:rFonts w:ascii="Arial" w:hAnsi="Arial" w:cs="Arial"/>
          <w:b/>
          <w:caps/>
          <w:sz w:val="24"/>
          <w:szCs w:val="24"/>
        </w:rPr>
        <w:tab/>
      </w:r>
      <w:r w:rsidRPr="00AE2690">
        <w:rPr>
          <w:rFonts w:ascii="Arial" w:hAnsi="Arial" w:cs="Arial"/>
          <w:b/>
          <w:caps/>
          <w:sz w:val="24"/>
          <w:szCs w:val="24"/>
        </w:rPr>
        <w:tab/>
      </w:r>
      <w:r w:rsidRPr="00AE2690">
        <w:rPr>
          <w:rFonts w:ascii="Arial" w:hAnsi="Arial" w:cs="Arial"/>
          <w:b/>
          <w:caps/>
          <w:sz w:val="24"/>
          <w:szCs w:val="24"/>
        </w:rPr>
        <w:tab/>
      </w:r>
      <w:r w:rsidRPr="00AE2690">
        <w:rPr>
          <w:rFonts w:ascii="Arial" w:hAnsi="Arial" w:cs="Arial"/>
          <w:b/>
          <w:caps/>
          <w:sz w:val="24"/>
          <w:szCs w:val="24"/>
        </w:rPr>
        <w:tab/>
      </w:r>
      <w:r w:rsidR="00AE2690" w:rsidRPr="00AE2690">
        <w:rPr>
          <w:rFonts w:ascii="Arial" w:hAnsi="Arial" w:cs="Arial"/>
          <w:b/>
          <w:caps/>
          <w:sz w:val="24"/>
          <w:szCs w:val="24"/>
        </w:rPr>
        <w:t>Adelina Georgiana Cozma</w:t>
      </w:r>
    </w:p>
    <w:p w14:paraId="672DDF55" w14:textId="0F473BCC" w:rsidR="00AE2690" w:rsidRPr="00AE2690" w:rsidRDefault="00D2187B" w:rsidP="00AE2690">
      <w:pPr>
        <w:spacing w:after="160" w:line="259" w:lineRule="auto"/>
        <w:rPr>
          <w:rFonts w:ascii="Arial" w:hAnsi="Arial" w:cs="Arial"/>
          <w:b/>
          <w:caps/>
          <w:sz w:val="24"/>
          <w:szCs w:val="24"/>
        </w:rPr>
      </w:pPr>
      <w:r w:rsidRPr="00AE2690">
        <w:rPr>
          <w:rFonts w:ascii="Arial" w:hAnsi="Arial" w:cs="Arial"/>
          <w:b/>
          <w:caps/>
          <w:sz w:val="24"/>
          <w:szCs w:val="24"/>
        </w:rPr>
        <w:t>Student Number:</w:t>
      </w:r>
      <w:r w:rsidRPr="00AE2690">
        <w:rPr>
          <w:rFonts w:ascii="Arial" w:hAnsi="Arial" w:cs="Arial"/>
          <w:b/>
          <w:caps/>
          <w:sz w:val="24"/>
          <w:szCs w:val="24"/>
        </w:rPr>
        <w:tab/>
      </w:r>
      <w:r w:rsidRPr="00AE2690">
        <w:rPr>
          <w:rFonts w:ascii="Arial" w:hAnsi="Arial" w:cs="Arial"/>
          <w:b/>
          <w:caps/>
          <w:sz w:val="24"/>
          <w:szCs w:val="24"/>
        </w:rPr>
        <w:tab/>
      </w:r>
      <w:r w:rsidR="00AE2690" w:rsidRPr="00AE2690">
        <w:rPr>
          <w:rFonts w:ascii="Arial" w:eastAsia="Aptos" w:hAnsi="Arial" w:cs="Arial"/>
          <w:b/>
          <w:kern w:val="2"/>
          <w:sz w:val="24"/>
          <w:szCs w:val="24"/>
          <w14:ligatures w14:val="standardContextual"/>
        </w:rPr>
        <w:t>2431275</w:t>
      </w:r>
    </w:p>
    <w:p w14:paraId="56868A05" w14:textId="77777777" w:rsidR="001D1483" w:rsidRDefault="001D1483">
      <w:pPr>
        <w:autoSpaceDE/>
        <w:autoSpaceDN/>
        <w:adjustRightInd/>
        <w:spacing w:after="160" w:line="259" w:lineRule="auto"/>
        <w:rPr>
          <w:rFonts w:ascii="Verdana" w:hAnsi="Verdana"/>
          <w:b/>
          <w:caps/>
          <w:sz w:val="18"/>
          <w:szCs w:val="18"/>
        </w:rPr>
      </w:pPr>
      <w:r>
        <w:rPr>
          <w:rFonts w:ascii="Verdana" w:hAnsi="Verdana"/>
          <w:b/>
          <w:caps/>
          <w:sz w:val="18"/>
          <w:szCs w:val="18"/>
        </w:rPr>
        <w:br w:type="page"/>
      </w:r>
    </w:p>
    <w:p w14:paraId="384CC3AC" w14:textId="77777777" w:rsidR="00947FF1" w:rsidRPr="00444FF7" w:rsidRDefault="00947FF1" w:rsidP="00947FF1">
      <w:pPr>
        <w:jc w:val="both"/>
        <w:rPr>
          <w:rFonts w:ascii="Arial" w:hAnsi="Arial" w:cs="Arial"/>
          <w:b/>
          <w:bCs/>
          <w:sz w:val="18"/>
          <w:szCs w:val="18"/>
        </w:rPr>
      </w:pPr>
      <w:r w:rsidRPr="00444FF7">
        <w:rPr>
          <w:rFonts w:ascii="Arial" w:hAnsi="Arial" w:cs="Arial"/>
          <w:b/>
          <w:bCs/>
          <w:i/>
          <w:iCs/>
          <w:sz w:val="18"/>
          <w:szCs w:val="18"/>
        </w:rPr>
        <w:lastRenderedPageBreak/>
        <w:t xml:space="preserve">I confirm that I have not presented any </w:t>
      </w:r>
      <w:r>
        <w:rPr>
          <w:rFonts w:ascii="Arial" w:hAnsi="Arial" w:cs="Arial"/>
          <w:b/>
          <w:bCs/>
          <w:i/>
          <w:iCs/>
          <w:sz w:val="18"/>
          <w:szCs w:val="18"/>
        </w:rPr>
        <w:t>AI-generated</w:t>
      </w:r>
      <w:r w:rsidRPr="00444FF7">
        <w:rPr>
          <w:rFonts w:ascii="Arial" w:hAnsi="Arial" w:cs="Arial"/>
          <w:b/>
          <w:bCs/>
          <w:i/>
          <w:iCs/>
          <w:sz w:val="18"/>
          <w:szCs w:val="18"/>
        </w:rPr>
        <w:t xml:space="preserve"> text as my own work. I confirm I have copies of my drafts, notes, and other resources I used before and after the use of AI tools</w:t>
      </w:r>
      <w:r>
        <w:rPr>
          <w:rFonts w:ascii="Arial" w:hAnsi="Arial" w:cs="Arial"/>
          <w:b/>
          <w:bCs/>
          <w:i/>
          <w:iCs/>
          <w:sz w:val="18"/>
          <w:szCs w:val="18"/>
        </w:rPr>
        <w:t>,</w:t>
      </w:r>
      <w:r w:rsidRPr="00444FF7">
        <w:rPr>
          <w:rFonts w:ascii="Arial" w:hAnsi="Arial" w:cs="Arial"/>
          <w:b/>
          <w:bCs/>
          <w:i/>
          <w:iCs/>
          <w:sz w:val="18"/>
          <w:szCs w:val="18"/>
        </w:rPr>
        <w:t xml:space="preserve"> which I may be asked to</w:t>
      </w:r>
    </w:p>
    <w:p w14:paraId="73FB6869" w14:textId="77777777" w:rsidR="00947FF1" w:rsidRDefault="00947FF1" w:rsidP="00947FF1">
      <w:pPr>
        <w:jc w:val="both"/>
        <w:rPr>
          <w:rFonts w:ascii="Arial" w:hAnsi="Arial" w:cs="Arial"/>
          <w:b/>
          <w:bCs/>
          <w:i/>
          <w:iCs/>
          <w:sz w:val="18"/>
          <w:szCs w:val="18"/>
        </w:rPr>
      </w:pPr>
      <w:r w:rsidRPr="00444FF7">
        <w:rPr>
          <w:rFonts w:ascii="Arial" w:hAnsi="Arial" w:cs="Arial"/>
          <w:b/>
          <w:bCs/>
          <w:i/>
          <w:iCs/>
          <w:sz w:val="18"/>
          <w:szCs w:val="18"/>
        </w:rPr>
        <w:t>provide in evidence</w:t>
      </w:r>
      <w:r>
        <w:rPr>
          <w:rFonts w:ascii="Arial" w:hAnsi="Arial" w:cs="Arial"/>
          <w:b/>
          <w:bCs/>
          <w:i/>
          <w:iCs/>
          <w:sz w:val="18"/>
          <w:szCs w:val="18"/>
        </w:rPr>
        <w:t>.</w:t>
      </w:r>
    </w:p>
    <w:p w14:paraId="0EE17690" w14:textId="4A43D3D8" w:rsidR="00947FF1" w:rsidRPr="00444FF7" w:rsidRDefault="00947FF1" w:rsidP="00947FF1">
      <w:pPr>
        <w:jc w:val="right"/>
        <w:rPr>
          <w:rFonts w:ascii="Arial" w:hAnsi="Arial" w:cs="Arial"/>
          <w:b/>
          <w:bCs/>
          <w:sz w:val="18"/>
          <w:szCs w:val="18"/>
        </w:rPr>
      </w:pPr>
      <w:r>
        <w:rPr>
          <w:rFonts w:ascii="Arial" w:hAnsi="Arial" w:cs="Arial"/>
          <w:b/>
          <w:bCs/>
          <w:sz w:val="18"/>
          <w:szCs w:val="18"/>
        </w:rPr>
        <w:t>Wordcount:</w:t>
      </w:r>
      <w:r w:rsidR="00DC674F">
        <w:rPr>
          <w:rFonts w:ascii="Arial" w:hAnsi="Arial" w:cs="Arial"/>
          <w:b/>
          <w:bCs/>
          <w:sz w:val="18"/>
          <w:szCs w:val="18"/>
        </w:rPr>
        <w:t>1071</w:t>
      </w:r>
    </w:p>
    <w:p w14:paraId="0E172DEF" w14:textId="77777777" w:rsidR="00E05928" w:rsidRDefault="00E05928" w:rsidP="00273161">
      <w:pPr>
        <w:tabs>
          <w:tab w:val="left" w:pos="4007"/>
        </w:tabs>
        <w:jc w:val="center"/>
        <w:rPr>
          <w:rFonts w:ascii="Verdana" w:hAnsi="Verdana"/>
          <w:b/>
          <w:caps/>
          <w:sz w:val="18"/>
          <w:szCs w:val="18"/>
        </w:rPr>
        <w:sectPr w:rsidR="00E05928" w:rsidSect="00E05928">
          <w:headerReference w:type="even" r:id="rId12"/>
          <w:headerReference w:type="default" r:id="rId13"/>
          <w:footerReference w:type="even" r:id="rId14"/>
          <w:footerReference w:type="default" r:id="rId15"/>
          <w:headerReference w:type="first" r:id="rId16"/>
          <w:footerReference w:type="first" r:id="rId17"/>
          <w:pgSz w:w="11906" w:h="16838"/>
          <w:pgMar w:top="1440" w:right="1440" w:bottom="1440" w:left="1440" w:header="708" w:footer="708" w:gutter="0"/>
          <w:cols w:space="708"/>
          <w:titlePg/>
          <w:docGrid w:linePitch="360"/>
        </w:sectPr>
      </w:pPr>
    </w:p>
    <w:p w14:paraId="5F7D0AA2" w14:textId="353F03FB" w:rsidR="009B20F4" w:rsidRPr="009D695B" w:rsidRDefault="009B20F4" w:rsidP="00277E0A">
      <w:pPr>
        <w:tabs>
          <w:tab w:val="left" w:pos="4007"/>
        </w:tabs>
        <w:jc w:val="center"/>
        <w:rPr>
          <w:rFonts w:ascii="Verdana" w:hAnsi="Verdana"/>
          <w:b/>
          <w:caps/>
          <w:sz w:val="18"/>
          <w:szCs w:val="18"/>
        </w:rPr>
      </w:pPr>
      <w:r w:rsidRPr="009D695B">
        <w:rPr>
          <w:rFonts w:ascii="Verdana" w:hAnsi="Verdana"/>
          <w:b/>
          <w:caps/>
          <w:sz w:val="18"/>
          <w:szCs w:val="18"/>
        </w:rPr>
        <w:lastRenderedPageBreak/>
        <w:t>Table of Contents</w:t>
      </w:r>
    </w:p>
    <w:p w14:paraId="5B0DDBF1" w14:textId="6F8AA778" w:rsidR="009B20F4" w:rsidRPr="00A409B8" w:rsidRDefault="009B20F4" w:rsidP="00277E0A">
      <w:pPr>
        <w:spacing w:line="480" w:lineRule="auto"/>
        <w:jc w:val="both"/>
        <w:rPr>
          <w:rFonts w:ascii="Verdana" w:hAnsi="Verdana"/>
          <w:b/>
          <w:caps/>
          <w:sz w:val="16"/>
          <w:szCs w:val="18"/>
        </w:rPr>
      </w:pPr>
    </w:p>
    <w:p w14:paraId="0C3D1581" w14:textId="3654EEEA" w:rsidR="00F41A11" w:rsidRPr="00067CBB" w:rsidRDefault="6136D290">
      <w:pPr>
        <w:pStyle w:val="TOC1"/>
        <w:tabs>
          <w:tab w:val="left" w:pos="440"/>
          <w:tab w:val="right" w:leader="dot" w:pos="9016"/>
        </w:tabs>
        <w:rPr>
          <w:rFonts w:asciiTheme="minorHAnsi" w:eastAsiaTheme="minorEastAsia" w:hAnsiTheme="minorHAnsi" w:cstheme="minorBidi"/>
          <w:caps w:val="0"/>
          <w:noProof/>
          <w:color w:val="auto"/>
          <w:kern w:val="2"/>
          <w:sz w:val="24"/>
          <w:szCs w:val="24"/>
          <w:lang w:eastAsia="en-GB"/>
          <w14:ligatures w14:val="standardContextual"/>
        </w:rPr>
      </w:pPr>
      <w:r w:rsidRPr="00A24893">
        <w:rPr>
          <w:bCs w:val="0"/>
        </w:rPr>
        <w:fldChar w:fldCharType="begin"/>
      </w:r>
      <w:r w:rsidR="008B0864" w:rsidRPr="00A24893">
        <w:rPr>
          <w:bCs w:val="0"/>
        </w:rPr>
        <w:instrText>TOC \o "1-3" \z \u</w:instrText>
      </w:r>
      <w:r w:rsidRPr="00A24893">
        <w:rPr>
          <w:bCs w:val="0"/>
        </w:rPr>
        <w:fldChar w:fldCharType="separate"/>
      </w:r>
      <w:r w:rsidR="00F41A11" w:rsidRPr="00160EEC">
        <w:rPr>
          <w:rFonts w:eastAsia="Times New Roman" w:cs="Arial"/>
          <w:noProof/>
        </w:rPr>
        <w:t>1.</w:t>
      </w:r>
      <w:r w:rsidR="00F41A11">
        <w:rPr>
          <w:rFonts w:asciiTheme="minorHAnsi" w:eastAsiaTheme="minorEastAsia" w:hAnsiTheme="minorHAnsi" w:cstheme="minorBidi"/>
          <w:b w:val="0"/>
          <w:bCs w:val="0"/>
          <w:caps w:val="0"/>
          <w:noProof/>
          <w:color w:val="auto"/>
          <w:kern w:val="2"/>
          <w:sz w:val="24"/>
          <w:szCs w:val="24"/>
          <w:lang w:eastAsia="en-GB"/>
          <w14:ligatures w14:val="standardContextual"/>
        </w:rPr>
        <w:tab/>
      </w:r>
      <w:r w:rsidR="00F41A11" w:rsidRPr="00067CBB">
        <w:rPr>
          <w:rFonts w:eastAsia="Times New Roman" w:cs="Arial"/>
          <w:noProof/>
        </w:rPr>
        <w:t>Introduction</w:t>
      </w:r>
      <w:r w:rsidR="00F41A11" w:rsidRPr="00067CBB">
        <w:rPr>
          <w:noProof/>
          <w:webHidden/>
        </w:rPr>
        <w:tab/>
      </w:r>
      <w:r w:rsidR="00F41A11" w:rsidRPr="00067CBB">
        <w:rPr>
          <w:noProof/>
          <w:webHidden/>
        </w:rPr>
        <w:fldChar w:fldCharType="begin"/>
      </w:r>
      <w:r w:rsidR="00F41A11" w:rsidRPr="00067CBB">
        <w:rPr>
          <w:noProof/>
          <w:webHidden/>
        </w:rPr>
        <w:instrText xml:space="preserve"> PAGEREF _Toc224481203 \h </w:instrText>
      </w:r>
      <w:r w:rsidR="00F41A11" w:rsidRPr="00067CBB">
        <w:rPr>
          <w:noProof/>
          <w:webHidden/>
        </w:rPr>
      </w:r>
      <w:r w:rsidR="00F41A11" w:rsidRPr="00067CBB">
        <w:rPr>
          <w:noProof/>
          <w:webHidden/>
        </w:rPr>
        <w:fldChar w:fldCharType="separate"/>
      </w:r>
      <w:r w:rsidR="00F41A11" w:rsidRPr="00067CBB">
        <w:rPr>
          <w:noProof/>
          <w:webHidden/>
        </w:rPr>
        <w:t>4</w:t>
      </w:r>
      <w:r w:rsidR="00F41A11" w:rsidRPr="00067CBB">
        <w:rPr>
          <w:noProof/>
          <w:webHidden/>
        </w:rPr>
        <w:fldChar w:fldCharType="end"/>
      </w:r>
    </w:p>
    <w:p w14:paraId="1E6EAE96" w14:textId="06A4F749" w:rsidR="00F41A11" w:rsidRPr="00067CBB" w:rsidRDefault="00F41A11">
      <w:pPr>
        <w:pStyle w:val="TOC2"/>
        <w:rPr>
          <w:rFonts w:eastAsiaTheme="minorEastAsia" w:cstheme="minorBidi"/>
          <w:b/>
          <w:bCs/>
          <w:smallCaps w:val="0"/>
          <w:noProof/>
          <w:kern w:val="2"/>
          <w:sz w:val="24"/>
          <w:szCs w:val="24"/>
          <w:lang w:eastAsia="en-GB"/>
          <w14:ligatures w14:val="standardContextual"/>
        </w:rPr>
      </w:pPr>
      <w:r w:rsidRPr="00067CBB">
        <w:rPr>
          <w:rFonts w:eastAsia="Times New Roman" w:cs="Arial"/>
          <w:b/>
          <w:bCs/>
          <w:iCs/>
          <w:noProof/>
        </w:rPr>
        <w:t>1.1</w:t>
      </w:r>
      <w:r w:rsidRPr="00067CBB">
        <w:rPr>
          <w:rFonts w:eastAsiaTheme="minorEastAsia" w:cstheme="minorBidi"/>
          <w:b/>
          <w:bCs/>
          <w:smallCaps w:val="0"/>
          <w:noProof/>
          <w:kern w:val="2"/>
          <w:sz w:val="24"/>
          <w:szCs w:val="24"/>
          <w:lang w:eastAsia="en-GB"/>
          <w14:ligatures w14:val="standardContextual"/>
        </w:rPr>
        <w:tab/>
      </w:r>
      <w:r w:rsidRPr="00067CBB">
        <w:rPr>
          <w:rFonts w:eastAsia="Times New Roman" w:cs="Arial"/>
          <w:b/>
          <w:bCs/>
          <w:iCs/>
          <w:noProof/>
        </w:rPr>
        <w:t>Report Remit</w:t>
      </w:r>
      <w:r w:rsidRPr="00067CBB">
        <w:rPr>
          <w:b/>
          <w:bCs/>
          <w:noProof/>
          <w:webHidden/>
        </w:rPr>
        <w:tab/>
      </w:r>
      <w:r w:rsidRPr="00067CBB">
        <w:rPr>
          <w:b/>
          <w:bCs/>
          <w:noProof/>
          <w:webHidden/>
        </w:rPr>
        <w:fldChar w:fldCharType="begin"/>
      </w:r>
      <w:r w:rsidRPr="00067CBB">
        <w:rPr>
          <w:b/>
          <w:bCs/>
          <w:noProof/>
          <w:webHidden/>
        </w:rPr>
        <w:instrText xml:space="preserve"> PAGEREF _Toc224481204 \h </w:instrText>
      </w:r>
      <w:r w:rsidRPr="00067CBB">
        <w:rPr>
          <w:b/>
          <w:bCs/>
          <w:noProof/>
          <w:webHidden/>
        </w:rPr>
      </w:r>
      <w:r w:rsidRPr="00067CBB">
        <w:rPr>
          <w:b/>
          <w:bCs/>
          <w:noProof/>
          <w:webHidden/>
        </w:rPr>
        <w:fldChar w:fldCharType="separate"/>
      </w:r>
      <w:r w:rsidRPr="00067CBB">
        <w:rPr>
          <w:b/>
          <w:bCs/>
          <w:noProof/>
          <w:webHidden/>
        </w:rPr>
        <w:t>4</w:t>
      </w:r>
      <w:r w:rsidRPr="00067CBB">
        <w:rPr>
          <w:b/>
          <w:bCs/>
          <w:noProof/>
          <w:webHidden/>
        </w:rPr>
        <w:fldChar w:fldCharType="end"/>
      </w:r>
    </w:p>
    <w:p w14:paraId="172C773A" w14:textId="3DBFC69F" w:rsidR="00F41A11" w:rsidRPr="00067CBB" w:rsidRDefault="00F41A11">
      <w:pPr>
        <w:pStyle w:val="TOC1"/>
        <w:tabs>
          <w:tab w:val="left" w:pos="440"/>
          <w:tab w:val="right" w:leader="dot" w:pos="9016"/>
        </w:tabs>
        <w:rPr>
          <w:rFonts w:asciiTheme="minorHAnsi" w:eastAsiaTheme="minorEastAsia" w:hAnsiTheme="minorHAnsi" w:cstheme="minorBidi"/>
          <w:caps w:val="0"/>
          <w:noProof/>
          <w:color w:val="auto"/>
          <w:kern w:val="2"/>
          <w:sz w:val="24"/>
          <w:szCs w:val="24"/>
          <w:lang w:eastAsia="en-GB"/>
          <w14:ligatures w14:val="standardContextual"/>
        </w:rPr>
      </w:pPr>
      <w:r w:rsidRPr="00067CBB">
        <w:rPr>
          <w:rFonts w:eastAsia="Times New Roman" w:cs="Arial"/>
          <w:noProof/>
        </w:rPr>
        <w:t>2.</w:t>
      </w:r>
      <w:r w:rsidRPr="00067CBB">
        <w:rPr>
          <w:rFonts w:asciiTheme="minorHAnsi" w:eastAsiaTheme="minorEastAsia" w:hAnsiTheme="minorHAnsi" w:cstheme="minorBidi"/>
          <w:caps w:val="0"/>
          <w:noProof/>
          <w:color w:val="auto"/>
          <w:kern w:val="2"/>
          <w:sz w:val="24"/>
          <w:szCs w:val="24"/>
          <w:lang w:eastAsia="en-GB"/>
          <w14:ligatures w14:val="standardContextual"/>
        </w:rPr>
        <w:tab/>
      </w:r>
      <w:r w:rsidRPr="00067CBB">
        <w:rPr>
          <w:rFonts w:eastAsia="Times New Roman" w:cs="Arial"/>
          <w:noProof/>
        </w:rPr>
        <w:t>Analysis report</w:t>
      </w:r>
      <w:r w:rsidRPr="00067CBB">
        <w:rPr>
          <w:noProof/>
          <w:webHidden/>
        </w:rPr>
        <w:tab/>
      </w:r>
      <w:r w:rsidRPr="00067CBB">
        <w:rPr>
          <w:noProof/>
          <w:webHidden/>
        </w:rPr>
        <w:fldChar w:fldCharType="begin"/>
      </w:r>
      <w:r w:rsidRPr="00067CBB">
        <w:rPr>
          <w:noProof/>
          <w:webHidden/>
        </w:rPr>
        <w:instrText xml:space="preserve"> PAGEREF _Toc224481205 \h </w:instrText>
      </w:r>
      <w:r w:rsidRPr="00067CBB">
        <w:rPr>
          <w:noProof/>
          <w:webHidden/>
        </w:rPr>
      </w:r>
      <w:r w:rsidRPr="00067CBB">
        <w:rPr>
          <w:noProof/>
          <w:webHidden/>
        </w:rPr>
        <w:fldChar w:fldCharType="separate"/>
      </w:r>
      <w:r w:rsidRPr="00067CBB">
        <w:rPr>
          <w:noProof/>
          <w:webHidden/>
        </w:rPr>
        <w:t>5</w:t>
      </w:r>
      <w:r w:rsidRPr="00067CBB">
        <w:rPr>
          <w:noProof/>
          <w:webHidden/>
        </w:rPr>
        <w:fldChar w:fldCharType="end"/>
      </w:r>
    </w:p>
    <w:p w14:paraId="1FE6B188" w14:textId="34F37F77" w:rsidR="00F41A11" w:rsidRPr="00067CBB" w:rsidRDefault="00F41A11">
      <w:pPr>
        <w:pStyle w:val="TOC2"/>
        <w:rPr>
          <w:rFonts w:eastAsiaTheme="minorEastAsia" w:cstheme="minorBidi"/>
          <w:b/>
          <w:bCs/>
          <w:smallCaps w:val="0"/>
          <w:noProof/>
          <w:kern w:val="2"/>
          <w:sz w:val="24"/>
          <w:szCs w:val="24"/>
          <w:lang w:eastAsia="en-GB"/>
          <w14:ligatures w14:val="standardContextual"/>
        </w:rPr>
      </w:pPr>
      <w:r w:rsidRPr="00067CBB">
        <w:rPr>
          <w:rFonts w:eastAsia="Times New Roman" w:cs="Arial"/>
          <w:b/>
          <w:bCs/>
          <w:iCs/>
          <w:noProof/>
        </w:rPr>
        <w:t>2.1</w:t>
      </w:r>
      <w:r w:rsidRPr="00067CBB">
        <w:rPr>
          <w:rFonts w:eastAsiaTheme="minorEastAsia" w:cstheme="minorBidi"/>
          <w:b/>
          <w:bCs/>
          <w:smallCaps w:val="0"/>
          <w:noProof/>
          <w:kern w:val="2"/>
          <w:sz w:val="24"/>
          <w:szCs w:val="24"/>
          <w:lang w:eastAsia="en-GB"/>
          <w14:ligatures w14:val="standardContextual"/>
        </w:rPr>
        <w:tab/>
      </w:r>
      <w:r w:rsidRPr="00067CBB">
        <w:rPr>
          <w:rFonts w:eastAsia="Times New Roman" w:cs="Arial"/>
          <w:b/>
          <w:bCs/>
          <w:iCs/>
          <w:noProof/>
        </w:rPr>
        <w:t>Findings</w:t>
      </w:r>
      <w:r w:rsidRPr="00067CBB">
        <w:rPr>
          <w:b/>
          <w:bCs/>
          <w:noProof/>
          <w:webHidden/>
        </w:rPr>
        <w:tab/>
      </w:r>
      <w:r w:rsidRPr="00067CBB">
        <w:rPr>
          <w:b/>
          <w:bCs/>
          <w:noProof/>
          <w:webHidden/>
        </w:rPr>
        <w:fldChar w:fldCharType="begin"/>
      </w:r>
      <w:r w:rsidRPr="00067CBB">
        <w:rPr>
          <w:b/>
          <w:bCs/>
          <w:noProof/>
          <w:webHidden/>
        </w:rPr>
        <w:instrText xml:space="preserve"> PAGEREF _Toc224481206 \h </w:instrText>
      </w:r>
      <w:r w:rsidRPr="00067CBB">
        <w:rPr>
          <w:b/>
          <w:bCs/>
          <w:noProof/>
          <w:webHidden/>
        </w:rPr>
      </w:r>
      <w:r w:rsidRPr="00067CBB">
        <w:rPr>
          <w:b/>
          <w:bCs/>
          <w:noProof/>
          <w:webHidden/>
        </w:rPr>
        <w:fldChar w:fldCharType="separate"/>
      </w:r>
      <w:r w:rsidRPr="00067CBB">
        <w:rPr>
          <w:b/>
          <w:bCs/>
          <w:noProof/>
          <w:webHidden/>
        </w:rPr>
        <w:t>5</w:t>
      </w:r>
      <w:r w:rsidRPr="00067CBB">
        <w:rPr>
          <w:b/>
          <w:bCs/>
          <w:noProof/>
          <w:webHidden/>
        </w:rPr>
        <w:fldChar w:fldCharType="end"/>
      </w:r>
    </w:p>
    <w:p w14:paraId="7035707E" w14:textId="69F3BE97" w:rsidR="00F41A11" w:rsidRPr="00067CBB" w:rsidRDefault="00F41A11">
      <w:pPr>
        <w:pStyle w:val="TOC2"/>
        <w:rPr>
          <w:rFonts w:eastAsiaTheme="minorEastAsia" w:cstheme="minorBidi"/>
          <w:b/>
          <w:bCs/>
          <w:smallCaps w:val="0"/>
          <w:noProof/>
          <w:kern w:val="2"/>
          <w:sz w:val="24"/>
          <w:szCs w:val="24"/>
          <w:lang w:eastAsia="en-GB"/>
          <w14:ligatures w14:val="standardContextual"/>
        </w:rPr>
      </w:pPr>
      <w:r w:rsidRPr="00067CBB">
        <w:rPr>
          <w:rFonts w:eastAsia="Times New Roman" w:cs="Arial"/>
          <w:b/>
          <w:bCs/>
          <w:iCs/>
          <w:noProof/>
        </w:rPr>
        <w:t>2.2</w:t>
      </w:r>
      <w:r w:rsidRPr="00067CBB">
        <w:rPr>
          <w:rFonts w:eastAsiaTheme="minorEastAsia" w:cstheme="minorBidi"/>
          <w:b/>
          <w:bCs/>
          <w:smallCaps w:val="0"/>
          <w:noProof/>
          <w:kern w:val="2"/>
          <w:sz w:val="24"/>
          <w:szCs w:val="24"/>
          <w:lang w:eastAsia="en-GB"/>
          <w14:ligatures w14:val="standardContextual"/>
        </w:rPr>
        <w:tab/>
      </w:r>
      <w:r w:rsidRPr="00067CBB">
        <w:rPr>
          <w:rFonts w:eastAsia="Times New Roman" w:cs="Arial"/>
          <w:b/>
          <w:bCs/>
          <w:iCs/>
          <w:noProof/>
        </w:rPr>
        <w:t>P</w:t>
      </w:r>
      <w:r w:rsidR="00067CBB">
        <w:rPr>
          <w:rFonts w:eastAsia="Times New Roman" w:cs="Arial"/>
          <w:b/>
          <w:bCs/>
          <w:iCs/>
          <w:noProof/>
        </w:rPr>
        <w:t>reference</w:t>
      </w:r>
      <w:r w:rsidRPr="00067CBB">
        <w:rPr>
          <w:b/>
          <w:bCs/>
          <w:noProof/>
          <w:webHidden/>
        </w:rPr>
        <w:tab/>
      </w:r>
      <w:r w:rsidRPr="00067CBB">
        <w:rPr>
          <w:b/>
          <w:bCs/>
          <w:noProof/>
          <w:webHidden/>
        </w:rPr>
        <w:fldChar w:fldCharType="begin"/>
      </w:r>
      <w:r w:rsidRPr="00067CBB">
        <w:rPr>
          <w:b/>
          <w:bCs/>
          <w:noProof/>
          <w:webHidden/>
        </w:rPr>
        <w:instrText xml:space="preserve"> PAGEREF _Toc224481207 \h </w:instrText>
      </w:r>
      <w:r w:rsidRPr="00067CBB">
        <w:rPr>
          <w:b/>
          <w:bCs/>
          <w:noProof/>
          <w:webHidden/>
        </w:rPr>
      </w:r>
      <w:r w:rsidRPr="00067CBB">
        <w:rPr>
          <w:b/>
          <w:bCs/>
          <w:noProof/>
          <w:webHidden/>
        </w:rPr>
        <w:fldChar w:fldCharType="separate"/>
      </w:r>
      <w:r w:rsidRPr="00067CBB">
        <w:rPr>
          <w:b/>
          <w:bCs/>
          <w:noProof/>
          <w:webHidden/>
        </w:rPr>
        <w:t>5</w:t>
      </w:r>
      <w:r w:rsidRPr="00067CBB">
        <w:rPr>
          <w:b/>
          <w:bCs/>
          <w:noProof/>
          <w:webHidden/>
        </w:rPr>
        <w:fldChar w:fldCharType="end"/>
      </w:r>
    </w:p>
    <w:p w14:paraId="4D29738E" w14:textId="64BFC015" w:rsidR="00F41A11" w:rsidRDefault="00F41A11">
      <w:pPr>
        <w:pStyle w:val="TOC2"/>
        <w:rPr>
          <w:rFonts w:eastAsiaTheme="minorEastAsia" w:cstheme="minorBidi"/>
          <w:smallCaps w:val="0"/>
          <w:noProof/>
          <w:kern w:val="2"/>
          <w:sz w:val="24"/>
          <w:szCs w:val="24"/>
          <w:lang w:eastAsia="en-GB"/>
          <w14:ligatures w14:val="standardContextual"/>
        </w:rPr>
      </w:pPr>
      <w:r w:rsidRPr="00067CBB">
        <w:rPr>
          <w:rFonts w:eastAsia="Times New Roman" w:cs="Arial"/>
          <w:b/>
          <w:bCs/>
          <w:iCs/>
          <w:noProof/>
        </w:rPr>
        <w:t>2.3</w:t>
      </w:r>
      <w:r w:rsidRPr="00067CBB">
        <w:rPr>
          <w:rFonts w:eastAsiaTheme="minorEastAsia" w:cstheme="minorBidi"/>
          <w:b/>
          <w:bCs/>
          <w:smallCaps w:val="0"/>
          <w:noProof/>
          <w:kern w:val="2"/>
          <w:sz w:val="24"/>
          <w:szCs w:val="24"/>
          <w:lang w:eastAsia="en-GB"/>
          <w14:ligatures w14:val="standardContextual"/>
        </w:rPr>
        <w:tab/>
      </w:r>
      <w:r w:rsidRPr="00067CBB">
        <w:rPr>
          <w:rFonts w:eastAsia="Times New Roman" w:cs="Arial"/>
          <w:b/>
          <w:bCs/>
          <w:iCs/>
          <w:noProof/>
        </w:rPr>
        <w:t>Segmentation and Marketing and SEO Strategy</w:t>
      </w:r>
      <w:r>
        <w:rPr>
          <w:noProof/>
          <w:webHidden/>
        </w:rPr>
        <w:tab/>
      </w:r>
      <w:r>
        <w:rPr>
          <w:noProof/>
          <w:webHidden/>
        </w:rPr>
        <w:fldChar w:fldCharType="begin"/>
      </w:r>
      <w:r>
        <w:rPr>
          <w:noProof/>
          <w:webHidden/>
        </w:rPr>
        <w:instrText xml:space="preserve"> PAGEREF _Toc224481208 \h </w:instrText>
      </w:r>
      <w:r>
        <w:rPr>
          <w:noProof/>
          <w:webHidden/>
        </w:rPr>
      </w:r>
      <w:r>
        <w:rPr>
          <w:noProof/>
          <w:webHidden/>
        </w:rPr>
        <w:fldChar w:fldCharType="separate"/>
      </w:r>
      <w:r>
        <w:rPr>
          <w:noProof/>
          <w:webHidden/>
        </w:rPr>
        <w:t>6</w:t>
      </w:r>
      <w:r>
        <w:rPr>
          <w:noProof/>
          <w:webHidden/>
        </w:rPr>
        <w:fldChar w:fldCharType="end"/>
      </w:r>
    </w:p>
    <w:p w14:paraId="4A42EA13" w14:textId="3F3800AD" w:rsidR="00F41A11" w:rsidRDefault="00F41A11">
      <w:pPr>
        <w:pStyle w:val="TOC1"/>
        <w:tabs>
          <w:tab w:val="left" w:pos="440"/>
          <w:tab w:val="right" w:leader="dot" w:pos="9016"/>
        </w:tabs>
        <w:rPr>
          <w:rFonts w:asciiTheme="minorHAnsi" w:eastAsiaTheme="minorEastAsia" w:hAnsiTheme="minorHAnsi" w:cstheme="minorBidi"/>
          <w:b w:val="0"/>
          <w:bCs w:val="0"/>
          <w:caps w:val="0"/>
          <w:noProof/>
          <w:color w:val="auto"/>
          <w:kern w:val="2"/>
          <w:sz w:val="24"/>
          <w:szCs w:val="24"/>
          <w:lang w:eastAsia="en-GB"/>
          <w14:ligatures w14:val="standardContextual"/>
        </w:rPr>
      </w:pPr>
      <w:r w:rsidRPr="00160EEC">
        <w:rPr>
          <w:rFonts w:eastAsia="Times New Roman" w:cs="Arial"/>
          <w:noProof/>
        </w:rPr>
        <w:t>3.</w:t>
      </w:r>
      <w:r>
        <w:rPr>
          <w:rFonts w:asciiTheme="minorHAnsi" w:eastAsiaTheme="minorEastAsia" w:hAnsiTheme="minorHAnsi" w:cstheme="minorBidi"/>
          <w:b w:val="0"/>
          <w:bCs w:val="0"/>
          <w:caps w:val="0"/>
          <w:noProof/>
          <w:color w:val="auto"/>
          <w:kern w:val="2"/>
          <w:sz w:val="24"/>
          <w:szCs w:val="24"/>
          <w:lang w:eastAsia="en-GB"/>
          <w14:ligatures w14:val="standardContextual"/>
        </w:rPr>
        <w:tab/>
      </w:r>
      <w:r w:rsidRPr="00160EEC">
        <w:rPr>
          <w:rFonts w:eastAsia="Times New Roman" w:cs="Arial"/>
          <w:noProof/>
        </w:rPr>
        <w:t>References</w:t>
      </w:r>
      <w:r>
        <w:rPr>
          <w:noProof/>
          <w:webHidden/>
        </w:rPr>
        <w:tab/>
      </w:r>
      <w:r>
        <w:rPr>
          <w:noProof/>
          <w:webHidden/>
        </w:rPr>
        <w:fldChar w:fldCharType="begin"/>
      </w:r>
      <w:r>
        <w:rPr>
          <w:noProof/>
          <w:webHidden/>
        </w:rPr>
        <w:instrText xml:space="preserve"> PAGEREF _Toc224481209 \h </w:instrText>
      </w:r>
      <w:r>
        <w:rPr>
          <w:noProof/>
          <w:webHidden/>
        </w:rPr>
      </w:r>
      <w:r>
        <w:rPr>
          <w:noProof/>
          <w:webHidden/>
        </w:rPr>
        <w:fldChar w:fldCharType="separate"/>
      </w:r>
      <w:r>
        <w:rPr>
          <w:noProof/>
          <w:webHidden/>
        </w:rPr>
        <w:t>8</w:t>
      </w:r>
      <w:r>
        <w:rPr>
          <w:noProof/>
          <w:webHidden/>
        </w:rPr>
        <w:fldChar w:fldCharType="end"/>
      </w:r>
    </w:p>
    <w:p w14:paraId="4C3B0E74" w14:textId="041AAC6E" w:rsidR="6136D290" w:rsidRDefault="6136D290" w:rsidP="6136D290">
      <w:pPr>
        <w:pStyle w:val="TOC1"/>
        <w:tabs>
          <w:tab w:val="left" w:pos="435"/>
          <w:tab w:val="right" w:leader="dot" w:pos="9015"/>
        </w:tabs>
      </w:pPr>
      <w:r w:rsidRPr="00A24893">
        <w:rPr>
          <w:bCs w:val="0"/>
        </w:rPr>
        <w:fldChar w:fldCharType="end"/>
      </w:r>
    </w:p>
    <w:p w14:paraId="4759A750" w14:textId="02122793" w:rsidR="009B20F4" w:rsidRPr="008B0864" w:rsidRDefault="009B20F4" w:rsidP="008B0864">
      <w:pPr>
        <w:pStyle w:val="TableofFigures"/>
        <w:tabs>
          <w:tab w:val="right" w:leader="dot" w:pos="9016"/>
        </w:tabs>
        <w:spacing w:line="480" w:lineRule="auto"/>
        <w:rPr>
          <w:rFonts w:ascii="Verdana" w:hAnsi="Verdana"/>
          <w:sz w:val="18"/>
          <w:szCs w:val="18"/>
        </w:rPr>
      </w:pPr>
    </w:p>
    <w:p w14:paraId="55748FB0" w14:textId="77777777" w:rsidR="008B0864" w:rsidRDefault="008B0864">
      <w:pPr>
        <w:autoSpaceDE/>
        <w:autoSpaceDN/>
        <w:adjustRightInd/>
        <w:spacing w:after="160" w:line="259" w:lineRule="auto"/>
        <w:rPr>
          <w:rFonts w:ascii="Verdana" w:hAnsi="Verdana"/>
          <w:b/>
          <w:caps/>
          <w:sz w:val="16"/>
          <w:szCs w:val="18"/>
        </w:rPr>
      </w:pPr>
      <w:r>
        <w:rPr>
          <w:rFonts w:ascii="Verdana" w:hAnsi="Verdana"/>
          <w:b/>
          <w:caps/>
          <w:sz w:val="16"/>
          <w:szCs w:val="18"/>
        </w:rPr>
        <w:br w:type="page"/>
      </w:r>
    </w:p>
    <w:p w14:paraId="73B934CB" w14:textId="77777777" w:rsidR="009B20F4" w:rsidRDefault="00AA76A3" w:rsidP="00AA76A3">
      <w:pPr>
        <w:tabs>
          <w:tab w:val="left" w:pos="4007"/>
        </w:tabs>
        <w:jc w:val="center"/>
        <w:rPr>
          <w:rFonts w:ascii="Verdana" w:hAnsi="Verdana"/>
          <w:b/>
          <w:caps/>
          <w:sz w:val="16"/>
          <w:szCs w:val="18"/>
        </w:rPr>
      </w:pPr>
      <w:r w:rsidRPr="00AA76A3">
        <w:rPr>
          <w:rFonts w:ascii="Verdana" w:hAnsi="Verdana"/>
          <w:b/>
          <w:caps/>
          <w:sz w:val="16"/>
          <w:szCs w:val="18"/>
        </w:rPr>
        <w:lastRenderedPageBreak/>
        <w:t>List of Figures</w:t>
      </w:r>
    </w:p>
    <w:p w14:paraId="25F7B91B" w14:textId="4B34ABC2" w:rsidR="00155B6C" w:rsidRDefault="00155B6C">
      <w:pPr>
        <w:pStyle w:val="TableofFigures"/>
        <w:tabs>
          <w:tab w:val="right" w:leader="dot" w:pos="9016"/>
        </w:tabs>
        <w:rPr>
          <w:rFonts w:eastAsiaTheme="minorEastAsia" w:cstheme="minorBidi"/>
          <w:caps w:val="0"/>
          <w:noProof/>
          <w:kern w:val="2"/>
          <w:sz w:val="24"/>
          <w:szCs w:val="24"/>
          <w:lang w:eastAsia="en-GB"/>
          <w14:ligatures w14:val="standardContextual"/>
        </w:rPr>
      </w:pPr>
      <w:r>
        <w:rPr>
          <w:rFonts w:ascii="Verdana" w:hAnsi="Verdana"/>
          <w:b/>
          <w:sz w:val="18"/>
        </w:rPr>
        <w:fldChar w:fldCharType="begin"/>
      </w:r>
      <w:r>
        <w:rPr>
          <w:rFonts w:ascii="Verdana" w:hAnsi="Verdana"/>
          <w:b/>
          <w:sz w:val="18"/>
        </w:rPr>
        <w:instrText xml:space="preserve"> TOC \h \z \c "Figure" </w:instrText>
      </w:r>
      <w:r>
        <w:rPr>
          <w:rFonts w:ascii="Verdana" w:hAnsi="Verdana"/>
          <w:b/>
          <w:sz w:val="18"/>
        </w:rPr>
        <w:fldChar w:fldCharType="separate"/>
      </w:r>
      <w:hyperlink w:anchor="_Toc224485045" w:history="1">
        <w:r w:rsidRPr="00A232BF">
          <w:rPr>
            <w:rStyle w:val="Hyperlink"/>
            <w:rFonts w:ascii="Verdana" w:hAnsi="Verdana"/>
            <w:noProof/>
          </w:rPr>
          <w:t>Figure 2</w:t>
        </w:r>
        <w:r w:rsidRPr="00A232BF">
          <w:rPr>
            <w:rStyle w:val="Hyperlink"/>
            <w:rFonts w:ascii="Verdana" w:hAnsi="Verdana"/>
            <w:noProof/>
          </w:rPr>
          <w:noBreakHyphen/>
          <w:t>1 - Time participants preferred</w:t>
        </w:r>
        <w:r>
          <w:rPr>
            <w:noProof/>
            <w:webHidden/>
          </w:rPr>
          <w:tab/>
        </w:r>
        <w:r>
          <w:rPr>
            <w:noProof/>
            <w:webHidden/>
          </w:rPr>
          <w:fldChar w:fldCharType="begin"/>
        </w:r>
        <w:r>
          <w:rPr>
            <w:noProof/>
            <w:webHidden/>
          </w:rPr>
          <w:instrText xml:space="preserve"> PAGEREF _Toc224485045 \h </w:instrText>
        </w:r>
        <w:r>
          <w:rPr>
            <w:noProof/>
            <w:webHidden/>
          </w:rPr>
        </w:r>
        <w:r>
          <w:rPr>
            <w:noProof/>
            <w:webHidden/>
          </w:rPr>
          <w:fldChar w:fldCharType="separate"/>
        </w:r>
        <w:r>
          <w:rPr>
            <w:noProof/>
            <w:webHidden/>
          </w:rPr>
          <w:t>5</w:t>
        </w:r>
        <w:r>
          <w:rPr>
            <w:noProof/>
            <w:webHidden/>
          </w:rPr>
          <w:fldChar w:fldCharType="end"/>
        </w:r>
      </w:hyperlink>
    </w:p>
    <w:p w14:paraId="2B850CA3" w14:textId="2498CF4E" w:rsidR="00155B6C" w:rsidRPr="00FC5B95" w:rsidRDefault="00F11763" w:rsidP="00FC5B95">
      <w:pPr>
        <w:rPr>
          <w:b/>
          <w:bCs/>
        </w:rPr>
      </w:pPr>
      <w:hyperlink w:anchor="_Toc224485046" w:history="1">
        <w:r w:rsidRPr="003642C2">
          <w:rPr>
            <w:b/>
            <w:bCs/>
          </w:rPr>
          <w:t>Figure 2-2 – Type of session</w:t>
        </w:r>
        <w:r w:rsidR="00FC5B95">
          <w:rPr>
            <w:b/>
            <w:bCs/>
          </w:rPr>
          <w:t xml:space="preserve">                                                                                     </w:t>
        </w:r>
        <w:r w:rsidR="00155B6C">
          <w:rPr>
            <w:noProof/>
            <w:webHidden/>
          </w:rPr>
          <w:tab/>
        </w:r>
        <w:r w:rsidR="00155B6C">
          <w:rPr>
            <w:noProof/>
            <w:webHidden/>
          </w:rPr>
          <w:fldChar w:fldCharType="begin"/>
        </w:r>
        <w:r w:rsidR="00155B6C">
          <w:rPr>
            <w:noProof/>
            <w:webHidden/>
          </w:rPr>
          <w:instrText xml:space="preserve"> PAGEREF _Toc224485046 \h </w:instrText>
        </w:r>
        <w:r w:rsidR="00155B6C">
          <w:rPr>
            <w:noProof/>
            <w:webHidden/>
          </w:rPr>
        </w:r>
        <w:r w:rsidR="00155B6C">
          <w:rPr>
            <w:noProof/>
            <w:webHidden/>
          </w:rPr>
          <w:fldChar w:fldCharType="separate"/>
        </w:r>
        <w:r w:rsidR="00155B6C">
          <w:rPr>
            <w:noProof/>
            <w:webHidden/>
          </w:rPr>
          <w:t>5</w:t>
        </w:r>
        <w:r w:rsidR="00155B6C">
          <w:rPr>
            <w:noProof/>
            <w:webHidden/>
          </w:rPr>
          <w:fldChar w:fldCharType="end"/>
        </w:r>
      </w:hyperlink>
    </w:p>
    <w:p w14:paraId="2A429C2A" w14:textId="2533712C" w:rsidR="00155B6C" w:rsidRDefault="00155B6C">
      <w:pPr>
        <w:pStyle w:val="TableofFigures"/>
        <w:tabs>
          <w:tab w:val="right" w:leader="dot" w:pos="9016"/>
        </w:tabs>
        <w:rPr>
          <w:rFonts w:eastAsiaTheme="minorEastAsia" w:cstheme="minorBidi"/>
          <w:caps w:val="0"/>
          <w:noProof/>
          <w:kern w:val="2"/>
          <w:sz w:val="24"/>
          <w:szCs w:val="24"/>
          <w:lang w:eastAsia="en-GB"/>
          <w14:ligatures w14:val="standardContextual"/>
        </w:rPr>
      </w:pPr>
      <w:hyperlink w:anchor="_Toc224485047" w:history="1">
        <w:r w:rsidRPr="00A232BF">
          <w:rPr>
            <w:rStyle w:val="Hyperlink"/>
            <w:rFonts w:ascii="Verdana" w:hAnsi="Verdana"/>
            <w:noProof/>
          </w:rPr>
          <w:t>Figure 2</w:t>
        </w:r>
        <w:r w:rsidRPr="00A232BF">
          <w:rPr>
            <w:rStyle w:val="Hyperlink"/>
            <w:rFonts w:ascii="Verdana" w:hAnsi="Verdana"/>
            <w:noProof/>
          </w:rPr>
          <w:noBreakHyphen/>
        </w:r>
        <w:r w:rsidR="00F11763">
          <w:rPr>
            <w:rStyle w:val="Hyperlink"/>
            <w:rFonts w:ascii="Verdana" w:hAnsi="Verdana"/>
            <w:noProof/>
          </w:rPr>
          <w:t>3</w:t>
        </w:r>
        <w:r w:rsidRPr="00A232BF">
          <w:rPr>
            <w:rStyle w:val="Hyperlink"/>
            <w:rFonts w:ascii="Verdana" w:hAnsi="Verdana"/>
            <w:noProof/>
          </w:rPr>
          <w:t xml:space="preserve"> </w:t>
        </w:r>
        <w:r w:rsidR="00F11763">
          <w:rPr>
            <w:rStyle w:val="Hyperlink"/>
            <w:rFonts w:ascii="Verdana" w:hAnsi="Verdana"/>
            <w:noProof/>
          </w:rPr>
          <w:t>–</w:t>
        </w:r>
        <w:r w:rsidRPr="00A232BF">
          <w:rPr>
            <w:rStyle w:val="Hyperlink"/>
            <w:rFonts w:ascii="Verdana" w:hAnsi="Verdana"/>
            <w:noProof/>
          </w:rPr>
          <w:t xml:space="preserve"> </w:t>
        </w:r>
        <w:r w:rsidR="00F11763">
          <w:rPr>
            <w:rStyle w:val="Hyperlink"/>
            <w:rFonts w:ascii="Verdana" w:hAnsi="Verdana"/>
            <w:noProof/>
          </w:rPr>
          <w:t>Session days</w:t>
        </w:r>
        <w:r>
          <w:rPr>
            <w:noProof/>
            <w:webHidden/>
          </w:rPr>
          <w:tab/>
        </w:r>
        <w:r>
          <w:rPr>
            <w:noProof/>
            <w:webHidden/>
          </w:rPr>
          <w:fldChar w:fldCharType="begin"/>
        </w:r>
        <w:r>
          <w:rPr>
            <w:noProof/>
            <w:webHidden/>
          </w:rPr>
          <w:instrText xml:space="preserve"> PAGEREF _Toc224485047 \h </w:instrText>
        </w:r>
        <w:r>
          <w:rPr>
            <w:noProof/>
            <w:webHidden/>
          </w:rPr>
        </w:r>
        <w:r>
          <w:rPr>
            <w:noProof/>
            <w:webHidden/>
          </w:rPr>
          <w:fldChar w:fldCharType="separate"/>
        </w:r>
        <w:r>
          <w:rPr>
            <w:noProof/>
            <w:webHidden/>
          </w:rPr>
          <w:t>5</w:t>
        </w:r>
        <w:r>
          <w:rPr>
            <w:noProof/>
            <w:webHidden/>
          </w:rPr>
          <w:fldChar w:fldCharType="end"/>
        </w:r>
      </w:hyperlink>
    </w:p>
    <w:p w14:paraId="586DADA8" w14:textId="4FADA45E" w:rsidR="00155B6C" w:rsidRDefault="00155B6C">
      <w:pPr>
        <w:pStyle w:val="TableofFigures"/>
        <w:tabs>
          <w:tab w:val="right" w:leader="dot" w:pos="9016"/>
        </w:tabs>
        <w:rPr>
          <w:rFonts w:eastAsiaTheme="minorEastAsia" w:cstheme="minorBidi"/>
          <w:caps w:val="0"/>
          <w:noProof/>
          <w:kern w:val="2"/>
          <w:sz w:val="24"/>
          <w:szCs w:val="24"/>
          <w:lang w:eastAsia="en-GB"/>
          <w14:ligatures w14:val="standardContextual"/>
        </w:rPr>
      </w:pPr>
      <w:hyperlink w:anchor="_Toc224485048" w:history="1">
        <w:r w:rsidRPr="00A232BF">
          <w:rPr>
            <w:rStyle w:val="Hyperlink"/>
            <w:rFonts w:ascii="Verdana" w:hAnsi="Verdana"/>
            <w:noProof/>
          </w:rPr>
          <w:t>Figure 2</w:t>
        </w:r>
        <w:r w:rsidRPr="00A232BF">
          <w:rPr>
            <w:rStyle w:val="Hyperlink"/>
            <w:rFonts w:ascii="Verdana" w:hAnsi="Verdana"/>
            <w:noProof/>
          </w:rPr>
          <w:noBreakHyphen/>
        </w:r>
        <w:r w:rsidR="00FC5B95">
          <w:rPr>
            <w:rStyle w:val="Hyperlink"/>
            <w:rFonts w:ascii="Verdana" w:hAnsi="Verdana"/>
            <w:noProof/>
          </w:rPr>
          <w:t>4</w:t>
        </w:r>
        <w:r w:rsidRPr="00A232BF">
          <w:rPr>
            <w:rStyle w:val="Hyperlink"/>
            <w:rFonts w:ascii="Verdana" w:hAnsi="Verdana"/>
            <w:noProof/>
          </w:rPr>
          <w:t xml:space="preserve"> - </w:t>
        </w:r>
        <w:r w:rsidR="00FC5B95">
          <w:rPr>
            <w:rFonts w:ascii="Verdana" w:hAnsi="Verdana"/>
          </w:rPr>
          <w:t>Important things for parents</w:t>
        </w:r>
        <w:r>
          <w:rPr>
            <w:noProof/>
            <w:webHidden/>
          </w:rPr>
          <w:tab/>
        </w:r>
        <w:r>
          <w:rPr>
            <w:noProof/>
            <w:webHidden/>
          </w:rPr>
          <w:fldChar w:fldCharType="begin"/>
        </w:r>
        <w:r>
          <w:rPr>
            <w:noProof/>
            <w:webHidden/>
          </w:rPr>
          <w:instrText xml:space="preserve"> PAGEREF _Toc224485048 \h </w:instrText>
        </w:r>
        <w:r>
          <w:rPr>
            <w:noProof/>
            <w:webHidden/>
          </w:rPr>
        </w:r>
        <w:r>
          <w:rPr>
            <w:noProof/>
            <w:webHidden/>
          </w:rPr>
          <w:fldChar w:fldCharType="separate"/>
        </w:r>
        <w:r>
          <w:rPr>
            <w:noProof/>
            <w:webHidden/>
          </w:rPr>
          <w:t>6</w:t>
        </w:r>
        <w:r>
          <w:rPr>
            <w:noProof/>
            <w:webHidden/>
          </w:rPr>
          <w:fldChar w:fldCharType="end"/>
        </w:r>
      </w:hyperlink>
    </w:p>
    <w:p w14:paraId="02ABDAEE" w14:textId="747EA66C" w:rsidR="00155B6C" w:rsidRDefault="00155B6C">
      <w:pPr>
        <w:pStyle w:val="TableofFigures"/>
        <w:tabs>
          <w:tab w:val="right" w:leader="dot" w:pos="9016"/>
        </w:tabs>
        <w:rPr>
          <w:rFonts w:eastAsiaTheme="minorEastAsia" w:cstheme="minorBidi"/>
          <w:caps w:val="0"/>
          <w:noProof/>
          <w:kern w:val="2"/>
          <w:sz w:val="24"/>
          <w:szCs w:val="24"/>
          <w:lang w:eastAsia="en-GB"/>
          <w14:ligatures w14:val="standardContextual"/>
        </w:rPr>
      </w:pPr>
      <w:hyperlink w:anchor="_Toc224485049" w:history="1">
        <w:r w:rsidRPr="00A232BF">
          <w:rPr>
            <w:rStyle w:val="Hyperlink"/>
            <w:rFonts w:ascii="Verdana" w:hAnsi="Verdana"/>
            <w:noProof/>
          </w:rPr>
          <w:t>Figure 2</w:t>
        </w:r>
        <w:r w:rsidRPr="00A232BF">
          <w:rPr>
            <w:rStyle w:val="Hyperlink"/>
            <w:rFonts w:ascii="Verdana" w:hAnsi="Verdana"/>
            <w:noProof/>
          </w:rPr>
          <w:noBreakHyphen/>
        </w:r>
        <w:r w:rsidR="00F11763">
          <w:rPr>
            <w:rStyle w:val="Hyperlink"/>
            <w:rFonts w:ascii="Verdana" w:hAnsi="Verdana"/>
            <w:noProof/>
          </w:rPr>
          <w:t>5</w:t>
        </w:r>
        <w:r w:rsidRPr="00A232BF">
          <w:rPr>
            <w:rStyle w:val="Hyperlink"/>
            <w:rFonts w:ascii="Verdana" w:hAnsi="Verdana"/>
            <w:noProof/>
          </w:rPr>
          <w:t xml:space="preserve"> - </w:t>
        </w:r>
        <w:r w:rsidR="00F11763">
          <w:rPr>
            <w:rFonts w:ascii="Verdana" w:hAnsi="Verdana"/>
          </w:rPr>
          <w:t>Next Stars Kids Football Academy on Flyer</w:t>
        </w:r>
        <w:r>
          <w:rPr>
            <w:noProof/>
            <w:webHidden/>
          </w:rPr>
          <w:tab/>
        </w:r>
        <w:r>
          <w:rPr>
            <w:noProof/>
            <w:webHidden/>
          </w:rPr>
          <w:fldChar w:fldCharType="begin"/>
        </w:r>
        <w:r>
          <w:rPr>
            <w:noProof/>
            <w:webHidden/>
          </w:rPr>
          <w:instrText xml:space="preserve"> PAGEREF _Toc224485049 \h </w:instrText>
        </w:r>
        <w:r>
          <w:rPr>
            <w:noProof/>
            <w:webHidden/>
          </w:rPr>
        </w:r>
        <w:r>
          <w:rPr>
            <w:noProof/>
            <w:webHidden/>
          </w:rPr>
          <w:fldChar w:fldCharType="separate"/>
        </w:r>
        <w:r>
          <w:rPr>
            <w:noProof/>
            <w:webHidden/>
          </w:rPr>
          <w:t>6</w:t>
        </w:r>
        <w:r>
          <w:rPr>
            <w:noProof/>
            <w:webHidden/>
          </w:rPr>
          <w:fldChar w:fldCharType="end"/>
        </w:r>
      </w:hyperlink>
    </w:p>
    <w:p w14:paraId="7285B988" w14:textId="15FA8839" w:rsidR="0026211E" w:rsidRPr="008B0864" w:rsidRDefault="00155B6C" w:rsidP="00705CC1">
      <w:pPr>
        <w:spacing w:line="480" w:lineRule="auto"/>
        <w:rPr>
          <w:rFonts w:ascii="Verdana" w:hAnsi="Verdana"/>
          <w:b/>
          <w:sz w:val="18"/>
        </w:rPr>
      </w:pPr>
      <w:r>
        <w:rPr>
          <w:rFonts w:ascii="Verdana" w:hAnsi="Verdana"/>
          <w:b/>
          <w:sz w:val="18"/>
        </w:rPr>
        <w:fldChar w:fldCharType="end"/>
      </w:r>
    </w:p>
    <w:p w14:paraId="11F681C5" w14:textId="77777777" w:rsidR="00277E0A" w:rsidRPr="00A24DC3" w:rsidRDefault="00277E0A" w:rsidP="008B0864">
      <w:pPr>
        <w:tabs>
          <w:tab w:val="left" w:pos="4007"/>
        </w:tabs>
        <w:jc w:val="center"/>
        <w:rPr>
          <w:rFonts w:ascii="Verdana" w:hAnsi="Verdana"/>
          <w:b/>
          <w:caps/>
          <w:sz w:val="18"/>
          <w:szCs w:val="18"/>
        </w:rPr>
      </w:pPr>
      <w:r w:rsidRPr="00A24DC3">
        <w:rPr>
          <w:rFonts w:ascii="Verdana" w:hAnsi="Verdana"/>
          <w:b/>
          <w:caps/>
          <w:sz w:val="18"/>
          <w:szCs w:val="18"/>
        </w:rPr>
        <w:t>LIST OF TABLES</w:t>
      </w:r>
    </w:p>
    <w:p w14:paraId="26C63A7D" w14:textId="3DB4085B" w:rsidR="00BA0A2F" w:rsidRPr="008B0864" w:rsidRDefault="00A56659" w:rsidP="008B0864">
      <w:pPr>
        <w:rPr>
          <w:rFonts w:ascii="Verdana" w:hAnsi="Verdana"/>
          <w:b/>
          <w:sz w:val="18"/>
        </w:rPr>
      </w:pPr>
      <w:r>
        <w:rPr>
          <w:rFonts w:ascii="Verdana" w:hAnsi="Verdana"/>
          <w:b/>
          <w:sz w:val="18"/>
        </w:rPr>
        <w:t>Charts</w:t>
      </w:r>
    </w:p>
    <w:p w14:paraId="71FC612D" w14:textId="77777777" w:rsidR="002A1AD3" w:rsidRPr="00DC4475" w:rsidRDefault="002A1AD3" w:rsidP="002A1AD3">
      <w:pPr>
        <w:spacing w:line="480" w:lineRule="auto"/>
        <w:jc w:val="center"/>
        <w:rPr>
          <w:rFonts w:ascii="Verdana" w:hAnsi="Verdana"/>
          <w:b/>
          <w:sz w:val="18"/>
          <w:szCs w:val="18"/>
        </w:rPr>
      </w:pPr>
      <w:r w:rsidRPr="00DC4475">
        <w:rPr>
          <w:rFonts w:ascii="Verdana" w:hAnsi="Verdana"/>
          <w:b/>
          <w:sz w:val="18"/>
          <w:szCs w:val="18"/>
        </w:rPr>
        <w:t>APPENDICES</w:t>
      </w:r>
    </w:p>
    <w:p w14:paraId="1E0B7E3E" w14:textId="2CE3BED1" w:rsidR="00BE1B64" w:rsidRDefault="000A10AA" w:rsidP="00BE1B64">
      <w:pPr>
        <w:rPr>
          <w:rFonts w:ascii="Aptos" w:eastAsia="Aptos" w:hAnsi="Aptos" w:cs="Times New Roman"/>
          <w:kern w:val="2"/>
          <w:sz w:val="24"/>
          <w:szCs w:val="24"/>
          <w14:ligatures w14:val="standardContextual"/>
        </w:rPr>
      </w:pPr>
      <w:r w:rsidRPr="000A10AA">
        <w:rPr>
          <w:rFonts w:ascii="Verdana" w:hAnsi="Verdana"/>
          <w:b/>
          <w:color w:val="FF0000"/>
          <w:sz w:val="18"/>
        </w:rPr>
        <w:t>QUESTIONNAIRES</w:t>
      </w:r>
      <w:r w:rsidR="00BE1B64">
        <w:rPr>
          <w:rFonts w:ascii="Verdana" w:hAnsi="Verdana"/>
          <w:b/>
          <w:color w:val="FF0000"/>
          <w:sz w:val="18"/>
        </w:rPr>
        <w:t xml:space="preserve"> </w:t>
      </w:r>
    </w:p>
    <w:p w14:paraId="662D713F" w14:textId="77777777" w:rsidR="002D31C3" w:rsidRPr="00BE1B64" w:rsidRDefault="002D31C3" w:rsidP="00BE1B64">
      <w:pPr>
        <w:rPr>
          <w:rFonts w:ascii="Aptos" w:eastAsia="Aptos" w:hAnsi="Aptos" w:cs="Times New Roman"/>
          <w:kern w:val="2"/>
          <w:sz w:val="24"/>
          <w:szCs w:val="24"/>
          <w14:ligatures w14:val="standardContextual"/>
        </w:rPr>
      </w:pPr>
    </w:p>
    <w:p w14:paraId="08B43907" w14:textId="1D5A1314" w:rsidR="002D31C3" w:rsidRPr="002D31C3" w:rsidRDefault="000A10AA" w:rsidP="002D31C3">
      <w:pPr>
        <w:rPr>
          <w:color w:val="EE0000"/>
        </w:rPr>
      </w:pPr>
      <w:r w:rsidRPr="002D31C3">
        <w:rPr>
          <w:color w:val="EE0000"/>
        </w:rPr>
        <w:t xml:space="preserve">APPENDIX A – </w:t>
      </w:r>
      <w:r w:rsidR="00705CC1" w:rsidRPr="002D31C3">
        <w:rPr>
          <w:color w:val="EE0000"/>
        </w:rPr>
        <w:t>Website Design</w:t>
      </w:r>
    </w:p>
    <w:p w14:paraId="0F1C5B02" w14:textId="49642C2A" w:rsidR="00277E0A" w:rsidRDefault="00277E0A" w:rsidP="00A502A4">
      <w:pPr>
        <w:pStyle w:val="TOC1"/>
      </w:pPr>
    </w:p>
    <w:p w14:paraId="450C546B" w14:textId="77777777" w:rsidR="00BE1B64" w:rsidRPr="00BE1B64" w:rsidRDefault="00BE1B64" w:rsidP="00BE1B64"/>
    <w:p w14:paraId="5053F089" w14:textId="77777777" w:rsidR="009B20F4" w:rsidRPr="0043085E" w:rsidRDefault="009B20F4" w:rsidP="009B20F4"/>
    <w:p w14:paraId="4A4CE0F2" w14:textId="53BA3900" w:rsidR="2288AE62" w:rsidRDefault="2288AE62"/>
    <w:p w14:paraId="3EA5D019" w14:textId="63492985" w:rsidR="2288AE62" w:rsidRDefault="2288AE62"/>
    <w:p w14:paraId="34C01525" w14:textId="5B3A100B" w:rsidR="2288AE62" w:rsidRDefault="2288AE62"/>
    <w:p w14:paraId="6B400B0A" w14:textId="532214B8" w:rsidR="2288AE62" w:rsidRDefault="2288AE62"/>
    <w:p w14:paraId="3DEDA1ED" w14:textId="1515D8BE" w:rsidR="2288AE62" w:rsidRDefault="2288AE62"/>
    <w:p w14:paraId="1FBF5332" w14:textId="6284E9E4" w:rsidR="6320258C" w:rsidRDefault="6320258C">
      <w:r>
        <w:t>`</w:t>
      </w:r>
    </w:p>
    <w:p w14:paraId="3F3FA863" w14:textId="77777777" w:rsidR="0007275A" w:rsidRDefault="0007275A" w:rsidP="009B20F4">
      <w:pPr>
        <w:pStyle w:val="Heading1"/>
        <w:keepNext/>
        <w:numPr>
          <w:ilvl w:val="0"/>
          <w:numId w:val="1"/>
        </w:numPr>
        <w:tabs>
          <w:tab w:val="num" w:pos="0"/>
          <w:tab w:val="num" w:pos="851"/>
        </w:tabs>
        <w:spacing w:after="0" w:line="480" w:lineRule="auto"/>
        <w:ind w:left="851" w:hanging="851"/>
        <w:contextualSpacing w:val="0"/>
        <w:rPr>
          <w:rFonts w:eastAsia="Times New Roman" w:cs="Arial"/>
          <w:bCs/>
          <w:szCs w:val="20"/>
        </w:rPr>
        <w:sectPr w:rsidR="0007275A" w:rsidSect="00BA2442">
          <w:footerReference w:type="first" r:id="rId18"/>
          <w:pgSz w:w="11906" w:h="16838"/>
          <w:pgMar w:top="1440" w:right="1440" w:bottom="1440" w:left="1440" w:header="708" w:footer="708" w:gutter="0"/>
          <w:cols w:space="708"/>
          <w:docGrid w:linePitch="360"/>
        </w:sectPr>
      </w:pPr>
      <w:bookmarkStart w:id="0" w:name="_Toc419303684"/>
    </w:p>
    <w:p w14:paraId="02FA05B9" w14:textId="77777777" w:rsidR="009B20F4" w:rsidRPr="0043085E" w:rsidRDefault="009B20F4" w:rsidP="009B20F4">
      <w:pPr>
        <w:pStyle w:val="Heading1"/>
        <w:keepNext/>
        <w:numPr>
          <w:ilvl w:val="0"/>
          <w:numId w:val="1"/>
        </w:numPr>
        <w:tabs>
          <w:tab w:val="num" w:pos="0"/>
          <w:tab w:val="num" w:pos="851"/>
        </w:tabs>
        <w:spacing w:after="0" w:line="480" w:lineRule="auto"/>
        <w:ind w:left="851" w:hanging="851"/>
        <w:contextualSpacing w:val="0"/>
        <w:rPr>
          <w:rFonts w:eastAsia="Times New Roman" w:cs="Arial"/>
          <w:bCs/>
          <w:szCs w:val="20"/>
        </w:rPr>
      </w:pPr>
      <w:bookmarkStart w:id="1" w:name="_Toc124755728"/>
      <w:bookmarkStart w:id="2" w:name="_Toc224481203"/>
      <w:r w:rsidRPr="0043085E">
        <w:rPr>
          <w:rFonts w:eastAsia="Times New Roman" w:cs="Arial"/>
          <w:bCs/>
          <w:szCs w:val="20"/>
        </w:rPr>
        <w:lastRenderedPageBreak/>
        <w:t>Introduction</w:t>
      </w:r>
      <w:bookmarkEnd w:id="0"/>
      <w:bookmarkEnd w:id="1"/>
      <w:bookmarkEnd w:id="2"/>
    </w:p>
    <w:p w14:paraId="4CBA2A47" w14:textId="2BD8750E" w:rsidR="009B20F4" w:rsidRDefault="009B20F4" w:rsidP="009B20F4">
      <w:pPr>
        <w:pStyle w:val="NormalIndent"/>
        <w:spacing w:line="480" w:lineRule="auto"/>
      </w:pPr>
    </w:p>
    <w:p w14:paraId="1FB5DDF7" w14:textId="77777777" w:rsidR="00652B56" w:rsidRPr="001C295D" w:rsidRDefault="00652B56" w:rsidP="00652B56">
      <w:pPr>
        <w:pStyle w:val="ListParagraph"/>
        <w:rPr>
          <w:rFonts w:ascii="Arial" w:hAnsi="Arial" w:cs="Arial"/>
          <w:color w:val="000000" w:themeColor="text1"/>
          <w:sz w:val="20"/>
          <w:szCs w:val="20"/>
        </w:rPr>
      </w:pPr>
      <w:r w:rsidRPr="001C295D">
        <w:rPr>
          <w:rFonts w:ascii="Arial" w:hAnsi="Arial" w:cs="Arial"/>
          <w:color w:val="000000" w:themeColor="text1"/>
          <w:sz w:val="20"/>
          <w:szCs w:val="20"/>
        </w:rPr>
        <w:t xml:space="preserve">Primary research was carried out into both the demand and preference for Next Stars Kids Football Academy, a youth football training program aimed at teaching kids to understand, participate, and like football. </w:t>
      </w:r>
    </w:p>
    <w:p w14:paraId="1F10FEEF" w14:textId="77777777" w:rsidR="00652B56" w:rsidRPr="001C295D" w:rsidRDefault="00652B56" w:rsidP="00652B56">
      <w:pPr>
        <w:pStyle w:val="ListParagraph"/>
        <w:rPr>
          <w:rFonts w:ascii="Arial" w:hAnsi="Arial" w:cs="Arial"/>
          <w:color w:val="000000" w:themeColor="text1"/>
          <w:sz w:val="20"/>
          <w:szCs w:val="20"/>
        </w:rPr>
      </w:pPr>
      <w:r w:rsidRPr="001C295D">
        <w:rPr>
          <w:rFonts w:ascii="Arial" w:hAnsi="Arial" w:cs="Arial"/>
          <w:color w:val="000000" w:themeColor="text1"/>
          <w:sz w:val="20"/>
          <w:szCs w:val="20"/>
        </w:rPr>
        <w:t>A questionnaire survey was conducted upon possible customers, specifically local parents for youth players where the objective was to find out some of the desired aspects in terms of the training time, the type of training session, the weekly schedule and the motivators.</w:t>
      </w:r>
    </w:p>
    <w:p w14:paraId="6A10E51F" w14:textId="77777777" w:rsidR="00652B56" w:rsidRPr="001C295D" w:rsidRDefault="00652B56" w:rsidP="00652B56">
      <w:pPr>
        <w:pStyle w:val="ListParagraph"/>
        <w:rPr>
          <w:rFonts w:ascii="Arial" w:hAnsi="Arial" w:cs="Arial"/>
          <w:color w:val="000000" w:themeColor="text1"/>
          <w:sz w:val="20"/>
          <w:szCs w:val="20"/>
        </w:rPr>
      </w:pPr>
      <w:r w:rsidRPr="001C295D">
        <w:rPr>
          <w:rFonts w:ascii="Arial" w:hAnsi="Arial" w:cs="Arial"/>
          <w:color w:val="000000" w:themeColor="text1"/>
          <w:sz w:val="20"/>
          <w:szCs w:val="20"/>
        </w:rPr>
        <w:t>I review the main questionnaire results and illustrate how the findings supported strategic processes such as audience profiling and search engine optimisation (SEO).</w:t>
      </w:r>
    </w:p>
    <w:p w14:paraId="1C92A9FF" w14:textId="77777777" w:rsidR="00704FEC" w:rsidRDefault="00704FEC" w:rsidP="009B20F4">
      <w:pPr>
        <w:pStyle w:val="NormalIndent"/>
        <w:spacing w:line="480" w:lineRule="auto"/>
      </w:pPr>
    </w:p>
    <w:p w14:paraId="1CF4B5BF" w14:textId="50479B90" w:rsidR="0099626F" w:rsidRPr="0099626F" w:rsidRDefault="00704FEC" w:rsidP="0099626F">
      <w:pPr>
        <w:pStyle w:val="Heading2"/>
        <w:keepNext/>
        <w:numPr>
          <w:ilvl w:val="1"/>
          <w:numId w:val="1"/>
        </w:numPr>
        <w:tabs>
          <w:tab w:val="num" w:pos="0"/>
          <w:tab w:val="left" w:pos="851"/>
        </w:tabs>
        <w:spacing w:after="0" w:line="480" w:lineRule="auto"/>
        <w:ind w:left="0" w:firstLine="0"/>
        <w:contextualSpacing w:val="0"/>
        <w:rPr>
          <w:rFonts w:eastAsia="Times New Roman" w:cs="Arial"/>
          <w:bCs/>
          <w:iCs/>
          <w:szCs w:val="28"/>
        </w:rPr>
      </w:pPr>
      <w:bookmarkStart w:id="3" w:name="_Toc124755729"/>
      <w:bookmarkStart w:id="4" w:name="_Toc224481204"/>
      <w:r>
        <w:rPr>
          <w:rFonts w:eastAsia="Times New Roman" w:cs="Arial"/>
          <w:bCs/>
          <w:iCs/>
          <w:szCs w:val="28"/>
        </w:rPr>
        <w:t>Report Remit</w:t>
      </w:r>
      <w:bookmarkEnd w:id="3"/>
      <w:bookmarkEnd w:id="4"/>
    </w:p>
    <w:p w14:paraId="72ED2398" w14:textId="77777777" w:rsidR="0099626F" w:rsidRDefault="0099626F" w:rsidP="009B20F4">
      <w:pPr>
        <w:pStyle w:val="NormalIndent"/>
        <w:spacing w:line="480" w:lineRule="auto"/>
      </w:pPr>
    </w:p>
    <w:p w14:paraId="7D5FDB0A" w14:textId="77777777" w:rsidR="002F0858" w:rsidRPr="001C295D" w:rsidRDefault="002F0858" w:rsidP="002F0858">
      <w:pPr>
        <w:pStyle w:val="NormalIndent"/>
        <w:spacing w:line="480" w:lineRule="auto"/>
        <w:rPr>
          <w:rFonts w:ascii="Arial" w:hAnsi="Arial" w:cs="Arial"/>
          <w:bCs/>
          <w:color w:val="000000" w:themeColor="text1"/>
          <w:sz w:val="20"/>
          <w:szCs w:val="20"/>
        </w:rPr>
      </w:pPr>
      <w:r w:rsidRPr="001C295D">
        <w:rPr>
          <w:rFonts w:ascii="Arial" w:hAnsi="Arial" w:cs="Arial"/>
          <w:bCs/>
          <w:color w:val="000000" w:themeColor="text1"/>
          <w:sz w:val="20"/>
          <w:szCs w:val="20"/>
        </w:rPr>
        <w:t xml:space="preserve">This report will explore the demand and needs of prospective customers of Next Star’s Kids Football Academy, a youth football training initiative that seeks to improve skills, confidence and enjoyment of the sport. The main goal is to collect and study information on preferred training times, session types, weekly schedules, and major influences on parents’ and players’ decision on which type of football academy to enter. </w:t>
      </w:r>
    </w:p>
    <w:p w14:paraId="42D050B9" w14:textId="54AC9F15" w:rsidR="002F0858" w:rsidRPr="001C295D" w:rsidRDefault="002F0858" w:rsidP="002F0858">
      <w:pPr>
        <w:pStyle w:val="NormalIndent"/>
        <w:spacing w:line="480" w:lineRule="auto"/>
        <w:rPr>
          <w:rFonts w:ascii="Arial" w:hAnsi="Arial" w:cs="Arial"/>
          <w:bCs/>
          <w:color w:val="000000" w:themeColor="text1"/>
          <w:sz w:val="20"/>
          <w:szCs w:val="20"/>
        </w:rPr>
      </w:pPr>
      <w:r w:rsidRPr="001C295D">
        <w:rPr>
          <w:rFonts w:ascii="Arial" w:hAnsi="Arial" w:cs="Arial"/>
          <w:bCs/>
          <w:color w:val="000000" w:themeColor="text1"/>
          <w:sz w:val="20"/>
          <w:szCs w:val="20"/>
        </w:rPr>
        <w:t>The remit includes:</w:t>
      </w:r>
    </w:p>
    <w:p w14:paraId="0B9F92C1" w14:textId="77777777" w:rsidR="0080442D" w:rsidRPr="001C295D" w:rsidRDefault="002F0858" w:rsidP="002F0858">
      <w:pPr>
        <w:pStyle w:val="NormalIndent"/>
        <w:spacing w:line="480" w:lineRule="auto"/>
        <w:rPr>
          <w:rFonts w:ascii="Arial" w:hAnsi="Arial" w:cs="Arial"/>
          <w:bCs/>
          <w:color w:val="000000" w:themeColor="text1"/>
          <w:sz w:val="20"/>
          <w:szCs w:val="20"/>
        </w:rPr>
      </w:pPr>
      <w:r w:rsidRPr="001C295D">
        <w:rPr>
          <w:rFonts w:ascii="Arial" w:hAnsi="Arial" w:cs="Arial"/>
          <w:bCs/>
          <w:color w:val="000000" w:themeColor="text1"/>
          <w:sz w:val="20"/>
          <w:szCs w:val="20"/>
        </w:rPr>
        <w:t xml:space="preserve">Undertaking a questionnaire survey to conduct primary research on local parents of youth players. Investigation of survey results to identify optimal training schedules, session formats and motivators for participation using the results. </w:t>
      </w:r>
    </w:p>
    <w:p w14:paraId="03F59746" w14:textId="77777777" w:rsidR="0080442D" w:rsidRPr="001C295D" w:rsidRDefault="002F0858" w:rsidP="002F0858">
      <w:pPr>
        <w:pStyle w:val="NormalIndent"/>
        <w:spacing w:line="480" w:lineRule="auto"/>
        <w:rPr>
          <w:rFonts w:ascii="Arial" w:hAnsi="Arial" w:cs="Arial"/>
          <w:bCs/>
          <w:color w:val="000000" w:themeColor="text1"/>
          <w:sz w:val="20"/>
          <w:szCs w:val="20"/>
        </w:rPr>
      </w:pPr>
      <w:r w:rsidRPr="001C295D">
        <w:rPr>
          <w:rFonts w:ascii="Arial" w:hAnsi="Arial" w:cs="Arial"/>
          <w:bCs/>
          <w:color w:val="000000" w:themeColor="text1"/>
          <w:sz w:val="20"/>
          <w:szCs w:val="20"/>
        </w:rPr>
        <w:t xml:space="preserve">Use of the analysis to guide the business concept of the academy as well as coaching approach, marketing plan and online presence. </w:t>
      </w:r>
    </w:p>
    <w:p w14:paraId="77BD23F4" w14:textId="77777777" w:rsidR="0080442D" w:rsidRPr="001C295D" w:rsidRDefault="002F0858" w:rsidP="002F0858">
      <w:pPr>
        <w:pStyle w:val="NormalIndent"/>
        <w:spacing w:line="480" w:lineRule="auto"/>
        <w:rPr>
          <w:rFonts w:ascii="Arial" w:hAnsi="Arial" w:cs="Arial"/>
          <w:bCs/>
          <w:color w:val="000000" w:themeColor="text1"/>
          <w:sz w:val="20"/>
          <w:szCs w:val="20"/>
        </w:rPr>
      </w:pPr>
      <w:r w:rsidRPr="001C295D">
        <w:rPr>
          <w:rFonts w:ascii="Arial" w:hAnsi="Arial" w:cs="Arial"/>
          <w:bCs/>
          <w:color w:val="000000" w:themeColor="text1"/>
          <w:sz w:val="20"/>
          <w:szCs w:val="20"/>
        </w:rPr>
        <w:t xml:space="preserve">Identifying segments of target audience to tailor coaching and communications. Generating and implementing recommendations for website design and search engine optimization for maximizing outreach and engaging with the local community. </w:t>
      </w:r>
    </w:p>
    <w:p w14:paraId="32492B6F" w14:textId="7FB90336" w:rsidR="005346E4" w:rsidRPr="001C295D" w:rsidRDefault="002F0858" w:rsidP="002F0858">
      <w:pPr>
        <w:pStyle w:val="NormalIndent"/>
        <w:spacing w:line="480" w:lineRule="auto"/>
        <w:rPr>
          <w:rFonts w:ascii="Arial" w:hAnsi="Arial" w:cs="Arial"/>
          <w:bCs/>
          <w:color w:val="000000" w:themeColor="text1"/>
          <w:sz w:val="20"/>
          <w:szCs w:val="20"/>
        </w:rPr>
      </w:pPr>
      <w:r w:rsidRPr="001C295D">
        <w:rPr>
          <w:rFonts w:ascii="Arial" w:hAnsi="Arial" w:cs="Arial"/>
          <w:bCs/>
          <w:color w:val="000000" w:themeColor="text1"/>
          <w:sz w:val="20"/>
          <w:szCs w:val="20"/>
        </w:rPr>
        <w:t>The objective of the report is to present useful insights that can be used as a base for Next Star’s Kids Football Academy to make strategic and operational decisions and to ensure it responds to customer demands as well as building a positive and sustainable environment for youth sports.</w:t>
      </w:r>
    </w:p>
    <w:p w14:paraId="55E50E78" w14:textId="77777777" w:rsidR="00A409B8" w:rsidRDefault="00A409B8">
      <w:pPr>
        <w:autoSpaceDE/>
        <w:autoSpaceDN/>
        <w:adjustRightInd/>
        <w:spacing w:after="160" w:line="259" w:lineRule="auto"/>
        <w:rPr>
          <w:rFonts w:ascii="Verdana" w:eastAsia="Times New Roman" w:hAnsi="Verdana" w:cs="Arial"/>
          <w:b/>
          <w:bCs/>
          <w:iCs/>
          <w:caps/>
          <w:sz w:val="18"/>
          <w:szCs w:val="28"/>
        </w:rPr>
        <w:sectPr w:rsidR="00A409B8" w:rsidSect="00BD2D16">
          <w:headerReference w:type="default" r:id="rId19"/>
          <w:headerReference w:type="first" r:id="rId20"/>
          <w:pgSz w:w="11906" w:h="16838"/>
          <w:pgMar w:top="1440" w:right="1440" w:bottom="1440" w:left="1440" w:header="567" w:footer="567" w:gutter="0"/>
          <w:cols w:space="708"/>
          <w:titlePg/>
          <w:docGrid w:linePitch="360"/>
        </w:sectPr>
      </w:pPr>
      <w:bookmarkStart w:id="5" w:name="_Toc124755731"/>
    </w:p>
    <w:p w14:paraId="3F6B4D09" w14:textId="2D9F0EA2" w:rsidR="00A2014F" w:rsidRDefault="003E7C62" w:rsidP="00360D4E">
      <w:pPr>
        <w:pStyle w:val="Heading1"/>
        <w:keepNext/>
        <w:numPr>
          <w:ilvl w:val="0"/>
          <w:numId w:val="1"/>
        </w:numPr>
        <w:tabs>
          <w:tab w:val="num" w:pos="0"/>
          <w:tab w:val="num" w:pos="851"/>
        </w:tabs>
        <w:spacing w:after="0" w:line="480" w:lineRule="auto"/>
        <w:ind w:left="851" w:hanging="851"/>
        <w:contextualSpacing w:val="0"/>
        <w:rPr>
          <w:rFonts w:eastAsia="Times New Roman" w:cs="Arial"/>
          <w:bCs/>
          <w:szCs w:val="20"/>
        </w:rPr>
      </w:pPr>
      <w:bookmarkStart w:id="6" w:name="_Toc224481205"/>
      <w:r>
        <w:rPr>
          <w:rFonts w:eastAsia="Times New Roman" w:cs="Arial"/>
          <w:bCs/>
          <w:szCs w:val="20"/>
        </w:rPr>
        <w:lastRenderedPageBreak/>
        <w:t>Analysis report</w:t>
      </w:r>
      <w:bookmarkEnd w:id="6"/>
    </w:p>
    <w:p w14:paraId="7F239404" w14:textId="77777777" w:rsidR="00A2014F" w:rsidRPr="00A2014F" w:rsidRDefault="00A2014F" w:rsidP="00A2014F">
      <w:pPr>
        <w:pStyle w:val="NormalIndent"/>
        <w:spacing w:line="480" w:lineRule="auto"/>
        <w:rPr>
          <w:b/>
          <w:color w:val="FF0000"/>
        </w:rPr>
      </w:pPr>
    </w:p>
    <w:p w14:paraId="56DFDB63" w14:textId="458183C3" w:rsidR="0011351A" w:rsidRPr="00A2014F" w:rsidRDefault="009E1B0B" w:rsidP="00A2014F">
      <w:pPr>
        <w:pStyle w:val="Heading2"/>
        <w:keepNext/>
        <w:numPr>
          <w:ilvl w:val="1"/>
          <w:numId w:val="1"/>
        </w:numPr>
        <w:tabs>
          <w:tab w:val="num" w:pos="0"/>
          <w:tab w:val="left" w:pos="851"/>
        </w:tabs>
        <w:spacing w:after="0" w:line="480" w:lineRule="auto"/>
        <w:ind w:left="0" w:firstLine="0"/>
        <w:contextualSpacing w:val="0"/>
        <w:rPr>
          <w:rFonts w:eastAsia="Times New Roman" w:cs="Arial"/>
          <w:bCs/>
          <w:iCs/>
          <w:szCs w:val="28"/>
        </w:rPr>
      </w:pPr>
      <w:bookmarkStart w:id="7" w:name="_Toc224481206"/>
      <w:bookmarkEnd w:id="5"/>
      <w:r>
        <w:rPr>
          <w:rFonts w:eastAsia="Times New Roman" w:cs="Arial"/>
          <w:bCs/>
          <w:iCs/>
          <w:szCs w:val="28"/>
        </w:rPr>
        <w:t>Findings</w:t>
      </w:r>
      <w:bookmarkEnd w:id="7"/>
    </w:p>
    <w:p w14:paraId="55879906" w14:textId="2916CB45" w:rsidR="007935DC" w:rsidRPr="00333126" w:rsidRDefault="007935DC" w:rsidP="007935DC">
      <w:pPr>
        <w:pStyle w:val="ListParagraph"/>
        <w:numPr>
          <w:ilvl w:val="3"/>
          <w:numId w:val="48"/>
        </w:numPr>
        <w:rPr>
          <w:rFonts w:ascii="Arial" w:hAnsi="Arial" w:cs="Arial"/>
          <w:sz w:val="20"/>
          <w:szCs w:val="20"/>
        </w:rPr>
      </w:pPr>
      <w:r w:rsidRPr="00333126">
        <w:rPr>
          <w:rFonts w:ascii="Arial" w:hAnsi="Arial" w:cs="Arial"/>
          <w:sz w:val="20"/>
          <w:szCs w:val="20"/>
        </w:rPr>
        <w:t>Which part of the training time participants preferred?</w:t>
      </w:r>
    </w:p>
    <w:p w14:paraId="42E68F86" w14:textId="5A5E71FA" w:rsidR="00075BF8" w:rsidRPr="00333126" w:rsidRDefault="00075BF8" w:rsidP="00075BF8">
      <w:pPr>
        <w:pStyle w:val="ListParagraph"/>
        <w:numPr>
          <w:ilvl w:val="0"/>
          <w:numId w:val="48"/>
        </w:numPr>
        <w:rPr>
          <w:rFonts w:ascii="Arial" w:hAnsi="Arial" w:cs="Arial"/>
          <w:sz w:val="20"/>
          <w:szCs w:val="20"/>
        </w:rPr>
      </w:pPr>
      <w:r w:rsidRPr="00333126">
        <w:rPr>
          <w:rFonts w:ascii="Arial" w:hAnsi="Arial" w:cs="Arial"/>
          <w:sz w:val="20"/>
          <w:szCs w:val="20"/>
        </w:rPr>
        <w:t>Which types of football sessions they would prefer to expect to be offered?</w:t>
      </w:r>
    </w:p>
    <w:p w14:paraId="0AADA6D9" w14:textId="0A7123C1" w:rsidR="00075BF8" w:rsidRPr="00333126" w:rsidRDefault="00F92877" w:rsidP="007935DC">
      <w:pPr>
        <w:pStyle w:val="ListParagraph"/>
        <w:numPr>
          <w:ilvl w:val="3"/>
          <w:numId w:val="48"/>
        </w:numPr>
        <w:rPr>
          <w:rFonts w:ascii="Arial" w:hAnsi="Arial" w:cs="Arial"/>
          <w:sz w:val="20"/>
          <w:szCs w:val="20"/>
        </w:rPr>
      </w:pPr>
      <w:r w:rsidRPr="00333126">
        <w:rPr>
          <w:rFonts w:ascii="Arial" w:hAnsi="Arial" w:cs="Arial"/>
          <w:sz w:val="20"/>
          <w:szCs w:val="20"/>
        </w:rPr>
        <w:t>Which day of the week they preferred training days?</w:t>
      </w:r>
    </w:p>
    <w:p w14:paraId="7E6BEF63" w14:textId="77777777" w:rsidR="00A10019" w:rsidRPr="00333126" w:rsidRDefault="00A10019" w:rsidP="00A10019">
      <w:pPr>
        <w:pStyle w:val="ListParagraph"/>
        <w:numPr>
          <w:ilvl w:val="0"/>
          <w:numId w:val="48"/>
        </w:numPr>
        <w:rPr>
          <w:rFonts w:ascii="Arial" w:hAnsi="Arial" w:cs="Arial"/>
          <w:sz w:val="20"/>
          <w:szCs w:val="20"/>
        </w:rPr>
      </w:pPr>
      <w:r w:rsidRPr="00333126">
        <w:rPr>
          <w:rFonts w:ascii="Arial" w:hAnsi="Arial" w:cs="Arial"/>
          <w:sz w:val="20"/>
          <w:szCs w:val="20"/>
        </w:rPr>
        <w:t xml:space="preserve">Which aspects are most important when choosing a football academy? </w:t>
      </w:r>
    </w:p>
    <w:p w14:paraId="7BA4C640" w14:textId="77777777" w:rsidR="00F92877" w:rsidRDefault="00F92877" w:rsidP="00A10019">
      <w:pPr>
        <w:pStyle w:val="ListParagraph"/>
        <w:ind w:left="3731"/>
      </w:pPr>
    </w:p>
    <w:p w14:paraId="37DDB792" w14:textId="77777777" w:rsidR="00B46B59" w:rsidRDefault="00B46B59" w:rsidP="007935DC">
      <w:pPr>
        <w:pStyle w:val="NormalIndent"/>
        <w:spacing w:line="480" w:lineRule="auto"/>
        <w:ind w:left="3731"/>
        <w:rPr>
          <w:b/>
          <w:color w:val="FF0000"/>
        </w:rPr>
      </w:pPr>
    </w:p>
    <w:p w14:paraId="6C250B55" w14:textId="77777777" w:rsidR="00B46B59" w:rsidRDefault="00B46B59" w:rsidP="00974050">
      <w:pPr>
        <w:pStyle w:val="NormalIndent"/>
        <w:spacing w:line="480" w:lineRule="auto"/>
        <w:rPr>
          <w:b/>
          <w:color w:val="FF0000"/>
        </w:rPr>
      </w:pPr>
    </w:p>
    <w:p w14:paraId="5955480E" w14:textId="12A728CD" w:rsidR="005510CA" w:rsidRPr="005510CA" w:rsidRDefault="005510CA" w:rsidP="005510CA">
      <w:pPr>
        <w:pStyle w:val="Heading2"/>
        <w:keepNext/>
        <w:numPr>
          <w:ilvl w:val="1"/>
          <w:numId w:val="1"/>
        </w:numPr>
        <w:tabs>
          <w:tab w:val="num" w:pos="0"/>
          <w:tab w:val="left" w:pos="851"/>
        </w:tabs>
        <w:spacing w:after="0" w:line="480" w:lineRule="auto"/>
        <w:ind w:left="0" w:firstLine="0"/>
        <w:contextualSpacing w:val="0"/>
        <w:rPr>
          <w:rFonts w:eastAsia="Times New Roman" w:cs="Arial"/>
          <w:bCs/>
          <w:iCs/>
          <w:szCs w:val="28"/>
        </w:rPr>
      </w:pPr>
      <w:bookmarkStart w:id="8" w:name="_Toc224481207"/>
      <w:r w:rsidRPr="005510CA">
        <w:rPr>
          <w:rFonts w:eastAsia="Times New Roman" w:cs="Arial"/>
          <w:bCs/>
          <w:iCs/>
          <w:szCs w:val="28"/>
        </w:rPr>
        <w:t xml:space="preserve"> P</w:t>
      </w:r>
      <w:bookmarkEnd w:id="8"/>
      <w:r w:rsidR="004A7DBD">
        <w:rPr>
          <w:rFonts w:eastAsia="Times New Roman" w:cs="Arial"/>
          <w:bCs/>
          <w:iCs/>
          <w:szCs w:val="28"/>
        </w:rPr>
        <w:t>reference</w:t>
      </w:r>
    </w:p>
    <w:p w14:paraId="0F64081A" w14:textId="173C12F3" w:rsidR="00E70E93" w:rsidRDefault="000F54D6" w:rsidP="009B20F4">
      <w:pPr>
        <w:pStyle w:val="NormalIndent"/>
        <w:spacing w:line="480" w:lineRule="auto"/>
        <w:rPr>
          <w:b/>
          <w:color w:val="FF0000"/>
        </w:rPr>
      </w:pPr>
      <w:r>
        <w:rPr>
          <w:b/>
          <w:noProof/>
          <w:color w:val="FF0000"/>
        </w:rPr>
        <w:drawing>
          <wp:inline distT="0" distB="0" distL="0" distR="0" wp14:anchorId="00F9C0A8" wp14:editId="473516F3">
            <wp:extent cx="4648200" cy="1808091"/>
            <wp:effectExtent l="0" t="0" r="0" b="1905"/>
            <wp:docPr id="354176760"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4176760" name="Picture 354176760"/>
                    <pic:cNvPicPr/>
                  </pic:nvPicPr>
                  <pic:blipFill>
                    <a:blip r:embed="rId21" cstate="print">
                      <a:extLst>
                        <a:ext uri="{28A0092B-C50C-407E-A947-70E740481C1C}">
                          <a14:useLocalDpi xmlns:a14="http://schemas.microsoft.com/office/drawing/2010/main" val="0"/>
                        </a:ext>
                      </a:extLst>
                    </a:blip>
                    <a:stretch>
                      <a:fillRect/>
                    </a:stretch>
                  </pic:blipFill>
                  <pic:spPr>
                    <a:xfrm>
                      <a:off x="0" y="0"/>
                      <a:ext cx="4667584" cy="1815631"/>
                    </a:xfrm>
                    <a:prstGeom prst="rect">
                      <a:avLst/>
                    </a:prstGeom>
                  </pic:spPr>
                </pic:pic>
              </a:graphicData>
            </a:graphic>
          </wp:inline>
        </w:drawing>
      </w:r>
    </w:p>
    <w:p w14:paraId="28B9AA06" w14:textId="35D3391A" w:rsidR="00DB00D9" w:rsidRDefault="00556A8E" w:rsidP="009B20F4">
      <w:pPr>
        <w:pStyle w:val="NormalIndent"/>
        <w:spacing w:line="480" w:lineRule="auto"/>
        <w:rPr>
          <w:b/>
          <w:color w:val="FF0000"/>
        </w:rPr>
      </w:pPr>
      <w:r>
        <w:rPr>
          <w:noProof/>
        </w:rPr>
        <mc:AlternateContent>
          <mc:Choice Requires="wps">
            <w:drawing>
              <wp:anchor distT="0" distB="0" distL="114300" distR="114300" simplePos="0" relativeHeight="251658242" behindDoc="0" locked="0" layoutInCell="1" allowOverlap="1" wp14:anchorId="15221075" wp14:editId="08848624">
                <wp:simplePos x="0" y="0"/>
                <wp:positionH relativeFrom="column">
                  <wp:posOffset>1165225</wp:posOffset>
                </wp:positionH>
                <wp:positionV relativeFrom="paragraph">
                  <wp:posOffset>25400</wp:posOffset>
                </wp:positionV>
                <wp:extent cx="4013200" cy="187325"/>
                <wp:effectExtent l="0" t="0" r="6350" b="3175"/>
                <wp:wrapNone/>
                <wp:docPr id="381875032" name="Text Box 1"/>
                <wp:cNvGraphicFramePr/>
                <a:graphic xmlns:a="http://schemas.openxmlformats.org/drawingml/2006/main">
                  <a:graphicData uri="http://schemas.microsoft.com/office/word/2010/wordprocessingShape">
                    <wps:wsp>
                      <wps:cNvSpPr txBox="1"/>
                      <wps:spPr>
                        <a:xfrm>
                          <a:off x="0" y="0"/>
                          <a:ext cx="4013200" cy="187325"/>
                        </a:xfrm>
                        <a:prstGeom prst="rect">
                          <a:avLst/>
                        </a:prstGeom>
                        <a:solidFill>
                          <a:prstClr val="white"/>
                        </a:solidFill>
                        <a:ln>
                          <a:noFill/>
                        </a:ln>
                      </wps:spPr>
                      <wps:txbx>
                        <w:txbxContent>
                          <w:p w14:paraId="756872F1" w14:textId="3922AC85" w:rsidR="00213C57" w:rsidRPr="00033B3D" w:rsidRDefault="00213C57" w:rsidP="00033B3D">
                            <w:pPr>
                              <w:pStyle w:val="Caption"/>
                              <w:jc w:val="center"/>
                              <w:rPr>
                                <w:rFonts w:ascii="Verdana" w:eastAsia="Times New Roman" w:hAnsi="Verdana" w:cs="Times New Roman"/>
                                <w:noProof/>
                                <w:color w:val="auto"/>
                              </w:rPr>
                            </w:pPr>
                            <w:bookmarkStart w:id="9" w:name="_Toc224485045"/>
                            <w:bookmarkStart w:id="10" w:name="_Toc224483127"/>
                            <w:bookmarkStart w:id="11" w:name="_Toc224484611"/>
                            <w:bookmarkStart w:id="12" w:name="_Toc224484810"/>
                            <w:r w:rsidRPr="00033B3D">
                              <w:rPr>
                                <w:rFonts w:ascii="Verdana" w:hAnsi="Verdana"/>
                                <w:color w:val="auto"/>
                              </w:rPr>
                              <w:t xml:space="preserve">Figure </w:t>
                            </w:r>
                            <w:r w:rsidR="00624156">
                              <w:rPr>
                                <w:rFonts w:ascii="Verdana" w:hAnsi="Verdana"/>
                                <w:color w:val="auto"/>
                              </w:rPr>
                              <w:fldChar w:fldCharType="begin"/>
                            </w:r>
                            <w:r w:rsidR="00624156">
                              <w:rPr>
                                <w:rFonts w:ascii="Verdana" w:hAnsi="Verdana"/>
                                <w:color w:val="auto"/>
                              </w:rPr>
                              <w:instrText xml:space="preserve"> STYLEREF 1 \s </w:instrText>
                            </w:r>
                            <w:r w:rsidR="00624156">
                              <w:rPr>
                                <w:rFonts w:ascii="Verdana" w:hAnsi="Verdana"/>
                                <w:color w:val="auto"/>
                              </w:rPr>
                              <w:fldChar w:fldCharType="separate"/>
                            </w:r>
                            <w:r w:rsidR="00624156">
                              <w:rPr>
                                <w:rFonts w:ascii="Verdana" w:hAnsi="Verdana"/>
                                <w:noProof/>
                                <w:color w:val="auto"/>
                              </w:rPr>
                              <w:t>2</w:t>
                            </w:r>
                            <w:r w:rsidR="00624156">
                              <w:rPr>
                                <w:rFonts w:ascii="Verdana" w:hAnsi="Verdana"/>
                                <w:color w:val="auto"/>
                              </w:rPr>
                              <w:fldChar w:fldCharType="end"/>
                            </w:r>
                            <w:r w:rsidR="00624156">
                              <w:rPr>
                                <w:rFonts w:ascii="Verdana" w:hAnsi="Verdana"/>
                                <w:color w:val="auto"/>
                              </w:rPr>
                              <w:noBreakHyphen/>
                            </w:r>
                            <w:r w:rsidR="00624156">
                              <w:rPr>
                                <w:rFonts w:ascii="Verdana" w:hAnsi="Verdana"/>
                                <w:color w:val="auto"/>
                              </w:rPr>
                              <w:fldChar w:fldCharType="begin"/>
                            </w:r>
                            <w:r w:rsidR="00624156">
                              <w:rPr>
                                <w:rFonts w:ascii="Verdana" w:hAnsi="Verdana"/>
                                <w:color w:val="auto"/>
                              </w:rPr>
                              <w:instrText xml:space="preserve"> SEQ Figure \* ARABIC \s 1 </w:instrText>
                            </w:r>
                            <w:r w:rsidR="00624156">
                              <w:rPr>
                                <w:rFonts w:ascii="Verdana" w:hAnsi="Verdana"/>
                                <w:color w:val="auto"/>
                              </w:rPr>
                              <w:fldChar w:fldCharType="separate"/>
                            </w:r>
                            <w:r w:rsidR="00624156">
                              <w:rPr>
                                <w:rFonts w:ascii="Verdana" w:hAnsi="Verdana"/>
                                <w:noProof/>
                                <w:color w:val="auto"/>
                              </w:rPr>
                              <w:t>1</w:t>
                            </w:r>
                            <w:r w:rsidR="00624156">
                              <w:rPr>
                                <w:rFonts w:ascii="Verdana" w:hAnsi="Verdana"/>
                                <w:color w:val="auto"/>
                              </w:rPr>
                              <w:fldChar w:fldCharType="end"/>
                            </w:r>
                            <w:r w:rsidRPr="00033B3D">
                              <w:rPr>
                                <w:rFonts w:ascii="Verdana" w:hAnsi="Verdana"/>
                                <w:color w:val="auto"/>
                              </w:rPr>
                              <w:t xml:space="preserve"> - </w:t>
                            </w:r>
                            <w:r w:rsidR="008935FC">
                              <w:rPr>
                                <w:rFonts w:ascii="Verdana" w:hAnsi="Verdana"/>
                                <w:color w:val="auto"/>
                              </w:rPr>
                              <w:t>T</w:t>
                            </w:r>
                            <w:r w:rsidR="008935FC" w:rsidRPr="008935FC">
                              <w:rPr>
                                <w:rFonts w:ascii="Verdana" w:hAnsi="Verdana"/>
                                <w:color w:val="auto"/>
                              </w:rPr>
                              <w:t>ime participants preferred</w:t>
                            </w:r>
                            <w:bookmarkEnd w:id="9"/>
                          </w:p>
                          <w:p w14:paraId="430E6D27" w14:textId="77777777" w:rsidR="00213C57" w:rsidRDefault="00213C57"/>
                          <w:p w14:paraId="1B7E56B3" w14:textId="77777777" w:rsidR="00556A8E" w:rsidRDefault="00556A8E"/>
                          <w:p w14:paraId="58D0C939" w14:textId="77777777" w:rsidR="00556A8E" w:rsidRDefault="00556A8E"/>
                          <w:p w14:paraId="5CC47263" w14:textId="77777777" w:rsidR="00213C57" w:rsidRPr="00033B3D" w:rsidRDefault="00213C57" w:rsidP="00033B3D">
                            <w:pPr>
                              <w:pStyle w:val="Caption"/>
                              <w:jc w:val="center"/>
                              <w:rPr>
                                <w:rFonts w:ascii="Verdana" w:eastAsia="Times New Roman" w:hAnsi="Verdana" w:cs="Times New Roman"/>
                                <w:noProof/>
                                <w:color w:val="auto"/>
                              </w:rPr>
                            </w:pPr>
                          </w:p>
                          <w:p w14:paraId="77652245" w14:textId="77777777" w:rsidR="00213C57" w:rsidRDefault="00213C57"/>
                          <w:p w14:paraId="7DCA5F98" w14:textId="6F01F50B" w:rsidR="00213C57" w:rsidRPr="00033B3D" w:rsidRDefault="00213C57" w:rsidP="00033B3D">
                            <w:pPr>
                              <w:pStyle w:val="Caption"/>
                              <w:jc w:val="center"/>
                              <w:rPr>
                                <w:rFonts w:ascii="Verdana" w:eastAsia="Times New Roman" w:hAnsi="Verdana" w:cs="Times New Roman"/>
                                <w:noProof/>
                                <w:color w:val="auto"/>
                              </w:rPr>
                            </w:pPr>
                            <w:bookmarkStart w:id="13" w:name="_Toc224485046"/>
                            <w:r w:rsidRPr="00033B3D">
                              <w:rPr>
                                <w:rFonts w:ascii="Verdana" w:hAnsi="Verdana"/>
                                <w:color w:val="auto"/>
                              </w:rPr>
                              <w:t xml:space="preserve">Figure </w:t>
                            </w:r>
                            <w:r w:rsidR="00624156">
                              <w:rPr>
                                <w:rFonts w:ascii="Verdana" w:hAnsi="Verdana"/>
                                <w:color w:val="auto"/>
                              </w:rPr>
                              <w:fldChar w:fldCharType="begin"/>
                            </w:r>
                            <w:r w:rsidR="00624156">
                              <w:rPr>
                                <w:rFonts w:ascii="Verdana" w:hAnsi="Verdana"/>
                                <w:color w:val="auto"/>
                              </w:rPr>
                              <w:instrText xml:space="preserve"> STYLEREF 1 \s </w:instrText>
                            </w:r>
                            <w:r w:rsidR="00624156">
                              <w:rPr>
                                <w:rFonts w:ascii="Verdana" w:hAnsi="Verdana"/>
                                <w:color w:val="auto"/>
                              </w:rPr>
                              <w:fldChar w:fldCharType="separate"/>
                            </w:r>
                            <w:r w:rsidR="00624156">
                              <w:rPr>
                                <w:rFonts w:ascii="Verdana" w:hAnsi="Verdana"/>
                                <w:noProof/>
                                <w:color w:val="auto"/>
                              </w:rPr>
                              <w:t>2</w:t>
                            </w:r>
                            <w:r w:rsidR="00624156">
                              <w:rPr>
                                <w:rFonts w:ascii="Verdana" w:hAnsi="Verdana"/>
                                <w:color w:val="auto"/>
                              </w:rPr>
                              <w:fldChar w:fldCharType="end"/>
                            </w:r>
                            <w:r w:rsidR="00624156">
                              <w:rPr>
                                <w:rFonts w:ascii="Verdana" w:hAnsi="Verdana"/>
                                <w:color w:val="auto"/>
                              </w:rPr>
                              <w:noBreakHyphen/>
                            </w:r>
                            <w:r w:rsidR="00624156">
                              <w:rPr>
                                <w:rFonts w:ascii="Verdana" w:hAnsi="Verdana"/>
                                <w:color w:val="auto"/>
                              </w:rPr>
                              <w:fldChar w:fldCharType="begin"/>
                            </w:r>
                            <w:r w:rsidR="00624156">
                              <w:rPr>
                                <w:rFonts w:ascii="Verdana" w:hAnsi="Verdana"/>
                                <w:color w:val="auto"/>
                              </w:rPr>
                              <w:instrText xml:space="preserve"> SEQ Figure \* ARABIC \s 1 </w:instrText>
                            </w:r>
                            <w:r w:rsidR="00624156">
                              <w:rPr>
                                <w:rFonts w:ascii="Verdana" w:hAnsi="Verdana"/>
                                <w:color w:val="auto"/>
                              </w:rPr>
                              <w:fldChar w:fldCharType="separate"/>
                            </w:r>
                            <w:r w:rsidR="00624156">
                              <w:rPr>
                                <w:rFonts w:ascii="Verdana" w:hAnsi="Verdana"/>
                                <w:noProof/>
                                <w:color w:val="auto"/>
                              </w:rPr>
                              <w:t>1</w:t>
                            </w:r>
                            <w:r w:rsidR="00624156">
                              <w:rPr>
                                <w:rFonts w:ascii="Verdana" w:hAnsi="Verdana"/>
                                <w:color w:val="auto"/>
                              </w:rPr>
                              <w:fldChar w:fldCharType="end"/>
                            </w:r>
                            <w:r w:rsidRPr="00033B3D">
                              <w:rPr>
                                <w:rFonts w:ascii="Verdana" w:hAnsi="Verdana"/>
                                <w:color w:val="auto"/>
                              </w:rPr>
                              <w:t xml:space="preserve"> - </w:t>
                            </w:r>
                            <w:r w:rsidR="008935FC">
                              <w:rPr>
                                <w:rFonts w:ascii="Verdana" w:hAnsi="Verdana"/>
                                <w:color w:val="auto"/>
                              </w:rPr>
                              <w:t>T</w:t>
                            </w:r>
                            <w:r w:rsidR="008935FC" w:rsidRPr="008935FC">
                              <w:rPr>
                                <w:rFonts w:ascii="Verdana" w:hAnsi="Verdana"/>
                                <w:color w:val="auto"/>
                              </w:rPr>
                              <w:t>ime participants preferred</w:t>
                            </w:r>
                            <w:bookmarkEnd w:id="13"/>
                          </w:p>
                          <w:p w14:paraId="57C25266" w14:textId="77777777" w:rsidR="00213C57" w:rsidRDefault="00213C57"/>
                          <w:p w14:paraId="54E0052B" w14:textId="77777777" w:rsidR="00556A8E" w:rsidRDefault="00556A8E"/>
                          <w:p w14:paraId="313334F7" w14:textId="77777777" w:rsidR="00556A8E" w:rsidRDefault="00556A8E"/>
                          <w:p w14:paraId="1483A241" w14:textId="77777777" w:rsidR="00213C57" w:rsidRPr="00033B3D" w:rsidRDefault="00213C57" w:rsidP="00033B3D">
                            <w:pPr>
                              <w:pStyle w:val="Caption"/>
                              <w:jc w:val="center"/>
                              <w:rPr>
                                <w:rFonts w:ascii="Verdana" w:eastAsia="Times New Roman" w:hAnsi="Verdana" w:cs="Times New Roman"/>
                                <w:noProof/>
                                <w:color w:val="auto"/>
                              </w:rPr>
                            </w:pPr>
                          </w:p>
                          <w:p w14:paraId="18F445C6" w14:textId="77777777" w:rsidR="00213C57" w:rsidRDefault="00213C57"/>
                          <w:p w14:paraId="3F770934" w14:textId="59D102A8" w:rsidR="00213C57" w:rsidRPr="00033B3D" w:rsidRDefault="00213C57" w:rsidP="00033B3D">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sidR="00624156">
                              <w:rPr>
                                <w:rFonts w:ascii="Verdana" w:hAnsi="Verdana"/>
                                <w:color w:val="auto"/>
                              </w:rPr>
                              <w:fldChar w:fldCharType="begin"/>
                            </w:r>
                            <w:r w:rsidR="00624156">
                              <w:rPr>
                                <w:rFonts w:ascii="Verdana" w:hAnsi="Verdana"/>
                                <w:color w:val="auto"/>
                              </w:rPr>
                              <w:instrText xml:space="preserve"> STYLEREF 1 \s </w:instrText>
                            </w:r>
                            <w:r w:rsidR="00624156">
                              <w:rPr>
                                <w:rFonts w:ascii="Verdana" w:hAnsi="Verdana"/>
                                <w:color w:val="auto"/>
                              </w:rPr>
                              <w:fldChar w:fldCharType="separate"/>
                            </w:r>
                            <w:r w:rsidR="00624156">
                              <w:rPr>
                                <w:rFonts w:ascii="Verdana" w:hAnsi="Verdana"/>
                                <w:noProof/>
                                <w:color w:val="auto"/>
                              </w:rPr>
                              <w:t>2</w:t>
                            </w:r>
                            <w:r w:rsidR="00624156">
                              <w:rPr>
                                <w:rFonts w:ascii="Verdana" w:hAnsi="Verdana"/>
                                <w:color w:val="auto"/>
                              </w:rPr>
                              <w:fldChar w:fldCharType="end"/>
                            </w:r>
                            <w:r w:rsidR="00624156">
                              <w:rPr>
                                <w:rFonts w:ascii="Verdana" w:hAnsi="Verdana"/>
                                <w:color w:val="auto"/>
                              </w:rPr>
                              <w:noBreakHyphen/>
                              <w:t xml:space="preserve"> SEQ </w:t>
                            </w:r>
                            <w:bookmarkStart w:id="14" w:name="_Toc224485047"/>
                            <w:bookmarkEnd w:id="10"/>
                            <w:bookmarkEnd w:id="11"/>
                            <w:bookmarkEnd w:id="12"/>
                            <w:r w:rsidR="003642C2" w:rsidRPr="00033B3D">
                              <w:rPr>
                                <w:rFonts w:ascii="Verdana" w:hAnsi="Verdana"/>
                                <w:color w:val="auto"/>
                              </w:rPr>
                              <w:t xml:space="preserve">Figure </w:t>
                            </w:r>
                            <w:r w:rsidR="003642C2">
                              <w:rPr>
                                <w:rFonts w:ascii="Verdana" w:hAnsi="Verdana"/>
                                <w:color w:val="auto"/>
                              </w:rPr>
                              <w:fldChar w:fldCharType="begin"/>
                            </w:r>
                            <w:r w:rsidR="003642C2">
                              <w:rPr>
                                <w:rFonts w:ascii="Verdana" w:hAnsi="Verdana"/>
                                <w:color w:val="auto"/>
                              </w:rPr>
                              <w:instrText xml:space="preserve"> STYLEREF 1 \s </w:instrText>
                            </w:r>
                            <w:r w:rsidR="003642C2">
                              <w:rPr>
                                <w:rFonts w:ascii="Verdana" w:hAnsi="Verdana"/>
                                <w:color w:val="auto"/>
                              </w:rPr>
                              <w:fldChar w:fldCharType="separate"/>
                            </w:r>
                            <w:r w:rsidR="003642C2">
                              <w:rPr>
                                <w:rFonts w:ascii="Verdana" w:hAnsi="Verdana"/>
                                <w:noProof/>
                                <w:color w:val="auto"/>
                              </w:rPr>
                              <w:t>2</w:t>
                            </w:r>
                            <w:r w:rsidR="003642C2">
                              <w:rPr>
                                <w:rFonts w:ascii="Verdana" w:hAnsi="Verdana"/>
                                <w:color w:val="auto"/>
                              </w:rPr>
                              <w:fldChar w:fldCharType="end"/>
                            </w:r>
                            <w:r w:rsidR="003642C2">
                              <w:rPr>
                                <w:rFonts w:ascii="Verdana" w:hAnsi="Verdana"/>
                                <w:color w:val="auto"/>
                              </w:rPr>
                              <w:noBreakHyphen/>
                            </w:r>
                            <w:r w:rsidR="003642C2">
                              <w:rPr>
                                <w:rFonts w:ascii="Verdana" w:hAnsi="Verdana"/>
                                <w:color w:val="auto"/>
                              </w:rPr>
                              <w:fldChar w:fldCharType="begin"/>
                            </w:r>
                            <w:r w:rsidR="003642C2">
                              <w:rPr>
                                <w:rFonts w:ascii="Verdana" w:hAnsi="Verdana"/>
                                <w:color w:val="auto"/>
                              </w:rPr>
                              <w:instrText xml:space="preserve"> SEQ Figure \* ARABIC \s 1 </w:instrText>
                            </w:r>
                            <w:r w:rsidR="003642C2">
                              <w:rPr>
                                <w:rFonts w:ascii="Verdana" w:hAnsi="Verdana"/>
                                <w:color w:val="auto"/>
                              </w:rPr>
                              <w:fldChar w:fldCharType="separate"/>
                            </w:r>
                            <w:r w:rsidR="003642C2">
                              <w:rPr>
                                <w:rFonts w:ascii="Verdana" w:hAnsi="Verdana"/>
                                <w:noProof/>
                                <w:color w:val="auto"/>
                              </w:rPr>
                              <w:t>1</w:t>
                            </w:r>
                            <w:r w:rsidR="003642C2">
                              <w:rPr>
                                <w:rFonts w:ascii="Verdana" w:hAnsi="Verdana"/>
                                <w:color w:val="auto"/>
                              </w:rPr>
                              <w:fldChar w:fldCharType="end"/>
                            </w:r>
                            <w:r w:rsidR="003642C2" w:rsidRPr="00033B3D">
                              <w:rPr>
                                <w:rFonts w:ascii="Verdana" w:hAnsi="Verdana"/>
                                <w:color w:val="auto"/>
                              </w:rPr>
                              <w:t xml:space="preserve"> - </w:t>
                            </w:r>
                            <w:r w:rsidR="003642C2">
                              <w:rPr>
                                <w:rFonts w:ascii="Verdana" w:hAnsi="Verdana"/>
                                <w:color w:val="auto"/>
                              </w:rPr>
                              <w:t>T</w:t>
                            </w:r>
                            <w:r w:rsidR="003642C2" w:rsidRPr="008935FC">
                              <w:rPr>
                                <w:rFonts w:ascii="Verdana" w:hAnsi="Verdana"/>
                                <w:color w:val="auto"/>
                              </w:rPr>
                              <w:t>ime participants preferred</w:t>
                            </w:r>
                            <w:bookmarkStart w:id="15" w:name="_Toc224483128"/>
                            <w:bookmarkStart w:id="16" w:name="_Toc224484612"/>
                            <w:bookmarkStart w:id="17" w:name="_Toc224484712"/>
                            <w:bookmarkStart w:id="18" w:name="_Toc224484811"/>
                            <w:bookmarkEnd w:id="14"/>
                            <w:r w:rsidR="00624156">
                              <w:rPr>
                                <w:rFonts w:ascii="Verdana" w:hAnsi="Verdana"/>
                                <w:color w:val="auto"/>
                              </w:rPr>
                              <w:fldChar w:fldCharType="begin"/>
                            </w:r>
                            <w:r w:rsidR="00624156">
                              <w:rPr>
                                <w:rFonts w:ascii="Verdana" w:hAnsi="Verdana"/>
                                <w:color w:val="auto"/>
                              </w:rPr>
                              <w:instrText xml:space="preserve"> SEQ Figure \* ARABIC \s 1 </w:instrText>
                            </w:r>
                            <w:r w:rsidR="00624156">
                              <w:rPr>
                                <w:rFonts w:ascii="Verdana" w:hAnsi="Verdana"/>
                                <w:color w:val="auto"/>
                              </w:rPr>
                              <w:fldChar w:fldCharType="separate"/>
                            </w:r>
                            <w:r w:rsidR="00624156">
                              <w:rPr>
                                <w:rFonts w:ascii="Verdana" w:hAnsi="Verdana"/>
                                <w:noProof/>
                                <w:color w:val="auto"/>
                              </w:rPr>
                              <w:t>1</w:t>
                            </w:r>
                            <w:r w:rsidR="00624156">
                              <w:rPr>
                                <w:rFonts w:ascii="Verdana" w:hAnsi="Verdana"/>
                                <w:color w:val="auto"/>
                              </w:rPr>
                              <w:fldChar w:fldCharType="end"/>
                            </w:r>
                            <w:r w:rsidRPr="00033B3D">
                              <w:rPr>
                                <w:rFonts w:ascii="Verdana" w:hAnsi="Verdana"/>
                                <w:color w:val="auto"/>
                              </w:rPr>
                              <w:t xml:space="preserve"> - </w:t>
                            </w:r>
                            <w:r w:rsidR="008935FC">
                              <w:rPr>
                                <w:rFonts w:ascii="Verdana" w:hAnsi="Verdana"/>
                                <w:color w:val="auto"/>
                              </w:rPr>
                              <w:t>T</w:t>
                            </w:r>
                            <w:r w:rsidR="008935FC" w:rsidRPr="008935FC">
                              <w:rPr>
                                <w:rFonts w:ascii="Verdana" w:hAnsi="Verdana"/>
                                <w:color w:val="auto"/>
                              </w:rPr>
                              <w:t>ime participants preferred</w:t>
                            </w:r>
                            <w:bookmarkEnd w:id="15"/>
                            <w:bookmarkEnd w:id="16"/>
                            <w:bookmarkEnd w:id="17"/>
                            <w:bookmarkEnd w:id="18"/>
                          </w:p>
                          <w:p w14:paraId="54A8E036" w14:textId="77777777" w:rsidR="00213C57" w:rsidRDefault="00213C57"/>
                          <w:p w14:paraId="5DE9501A" w14:textId="77777777" w:rsidR="00556A8E" w:rsidRDefault="00556A8E"/>
                          <w:p w14:paraId="7490FFDD" w14:textId="77777777" w:rsidR="00556A8E" w:rsidRDefault="00556A8E"/>
                          <w:p w14:paraId="6305F7F4" w14:textId="4A941B27" w:rsidR="00213C57" w:rsidRPr="00033B3D" w:rsidRDefault="00213C57" w:rsidP="00033B3D">
                            <w:pPr>
                              <w:pStyle w:val="Caption"/>
                              <w:jc w:val="center"/>
                              <w:rPr>
                                <w:rFonts w:ascii="Verdana" w:eastAsia="Times New Roman" w:hAnsi="Verdana" w:cs="Times New Roman"/>
                                <w:noProof/>
                                <w:color w:val="auto"/>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type w14:anchorId="15221075" id="_x0000_t202" coordsize="21600,21600" o:spt="202" path="m,l,21600r21600,l21600,xe">
                <v:stroke joinstyle="miter"/>
                <v:path gradientshapeok="t" o:connecttype="rect"/>
              </v:shapetype>
              <v:shape id="Text Box 1" o:spid="_x0000_s1026" type="#_x0000_t202" style="position:absolute;left:0;text-align:left;margin-left:91.75pt;margin-top:2pt;width:316pt;height:14.75pt;z-index:25165824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OMv7FwIAADsEAAAOAAAAZHJzL2Uyb0RvYy54bWysU01v2zAMvQ/YfxB0X5yk+yiMOEWWIsOA&#10;oC2QDj0rshQLkEWNUmJnv36UP5Kt22nYRaZJihTfe1zctbVlJ4XBgCv4bDLlTDkJpXGHgn973ry7&#10;5SxE4UphwamCn1Xgd8u3bxaNz9UcKrClQkZFXMgbX/AqRp9nWZCVqkWYgFeOghqwFpF+8ZCVKBqq&#10;XttsPp1+zBrA0iNIFQJ57/sgX3b1tVYyPmodVGS24PS22J3Ynft0ZsuFyA8ofGXk8AzxD6+ohXHU&#10;9FLqXkTBjmj+KFUbiRBAx4mEOgOtjVTdDDTNbPpqml0lvOpmIXCCv8AU/l9Z+XDa+Sdksf0MLRGY&#10;AGl8yAM50zytxjp96aWM4gTh+QKbaiOT5Hw/nd0QF5xJis1uP93MP6Qy2fW2xxC/KKhZMgqOREuH&#10;ljhtQ+xTx5TULIA15cZYm35SYG2RnQRR2FQmqqH4b1nWpVwH6VZfMHmy6yjJiu2+HebbQ3mmsRF6&#10;RQQvN4YabUWITwJJAjQOyTo+0qEtNAWHweKsAvzxN3/KJ2YoyllDkip4+H4UqDizXx1xlvQ3Gjga&#10;+9Fwx3oNNOKMFsbLzqQLGO1oaoT6hdS+Sl0oJJykXgWPo7mOvbBpW6RarbokUpkXcet2XqbSI6DP&#10;7YtAP9ARicgHGMUm8les9Lk9vKtjBG06yhKgPYoDzqTQjvRhm9IK/PrfZV13fvkTAAD//wMAUEsD&#10;BBQABgAIAAAAIQAWC9RI3QAAAAgBAAAPAAAAZHJzL2Rvd25yZXYueG1sTI/BbsIwEETvlfoP1lbq&#10;pSoOUFCUxkEttLf2AEWcl9gkEfE6sh0S/r7bUzm+ndHsTL4abSsuxofGkYLpJAFhqHS6oUrB/ufz&#10;OQURIpLG1pFRcDUBVsX9XY6ZdgNtzWUXK8EhFDJUUMfYZVKGsjYWw8R1hlg7OW8xMvpKao8Dh9tW&#10;zpJkKS02xB9q7My6NuV511sFy43vhy2tnzb7jy/87qrZ4f16UOrxYXx7BRHNGP/N8Fefq0PBnY6u&#10;Jx1Ey5zOF2xV8MKTWE+nC+ajgjnfZZHL2wHFLwAAAP//AwBQSwECLQAUAAYACAAAACEAtoM4kv4A&#10;AADhAQAAEwAAAAAAAAAAAAAAAAAAAAAAW0NvbnRlbnRfVHlwZXNdLnhtbFBLAQItABQABgAIAAAA&#10;IQA4/SH/1gAAAJQBAAALAAAAAAAAAAAAAAAAAC8BAABfcmVscy8ucmVsc1BLAQItABQABgAIAAAA&#10;IQD4OMv7FwIAADsEAAAOAAAAAAAAAAAAAAAAAC4CAABkcnMvZTJvRG9jLnhtbFBLAQItABQABgAI&#10;AAAAIQAWC9RI3QAAAAgBAAAPAAAAAAAAAAAAAAAAAHEEAABkcnMvZG93bnJldi54bWxQSwUGAAAA&#10;AAQABADzAAAAewUAAAAA&#10;" stroked="f">
                <v:textbox inset="0,0,0,0">
                  <w:txbxContent>
                    <w:p w14:paraId="756872F1" w14:textId="3922AC85" w:rsidR="00213C57" w:rsidRPr="00033B3D" w:rsidRDefault="00213C57" w:rsidP="00033B3D">
                      <w:pPr>
                        <w:pStyle w:val="Caption"/>
                        <w:jc w:val="center"/>
                        <w:rPr>
                          <w:rFonts w:ascii="Verdana" w:eastAsia="Times New Roman" w:hAnsi="Verdana" w:cs="Times New Roman"/>
                          <w:noProof/>
                          <w:color w:val="auto"/>
                        </w:rPr>
                      </w:pPr>
                      <w:bookmarkStart w:id="19" w:name="_Toc224485045"/>
                      <w:bookmarkStart w:id="20" w:name="_Toc224483127"/>
                      <w:bookmarkStart w:id="21" w:name="_Toc224484611"/>
                      <w:bookmarkStart w:id="22" w:name="_Toc224484810"/>
                      <w:r w:rsidRPr="00033B3D">
                        <w:rPr>
                          <w:rFonts w:ascii="Verdana" w:hAnsi="Verdana"/>
                          <w:color w:val="auto"/>
                        </w:rPr>
                        <w:t xml:space="preserve">Figure </w:t>
                      </w:r>
                      <w:r w:rsidR="00624156">
                        <w:rPr>
                          <w:rFonts w:ascii="Verdana" w:hAnsi="Verdana"/>
                          <w:color w:val="auto"/>
                        </w:rPr>
                        <w:fldChar w:fldCharType="begin"/>
                      </w:r>
                      <w:r w:rsidR="00624156">
                        <w:rPr>
                          <w:rFonts w:ascii="Verdana" w:hAnsi="Verdana"/>
                          <w:color w:val="auto"/>
                        </w:rPr>
                        <w:instrText xml:space="preserve"> STYLEREF 1 \s </w:instrText>
                      </w:r>
                      <w:r w:rsidR="00624156">
                        <w:rPr>
                          <w:rFonts w:ascii="Verdana" w:hAnsi="Verdana"/>
                          <w:color w:val="auto"/>
                        </w:rPr>
                        <w:fldChar w:fldCharType="separate"/>
                      </w:r>
                      <w:r w:rsidR="00624156">
                        <w:rPr>
                          <w:rFonts w:ascii="Verdana" w:hAnsi="Verdana"/>
                          <w:noProof/>
                          <w:color w:val="auto"/>
                        </w:rPr>
                        <w:t>2</w:t>
                      </w:r>
                      <w:r w:rsidR="00624156">
                        <w:rPr>
                          <w:rFonts w:ascii="Verdana" w:hAnsi="Verdana"/>
                          <w:color w:val="auto"/>
                        </w:rPr>
                        <w:fldChar w:fldCharType="end"/>
                      </w:r>
                      <w:r w:rsidR="00624156">
                        <w:rPr>
                          <w:rFonts w:ascii="Verdana" w:hAnsi="Verdana"/>
                          <w:color w:val="auto"/>
                        </w:rPr>
                        <w:noBreakHyphen/>
                      </w:r>
                      <w:r w:rsidR="00624156">
                        <w:rPr>
                          <w:rFonts w:ascii="Verdana" w:hAnsi="Verdana"/>
                          <w:color w:val="auto"/>
                        </w:rPr>
                        <w:fldChar w:fldCharType="begin"/>
                      </w:r>
                      <w:r w:rsidR="00624156">
                        <w:rPr>
                          <w:rFonts w:ascii="Verdana" w:hAnsi="Verdana"/>
                          <w:color w:val="auto"/>
                        </w:rPr>
                        <w:instrText xml:space="preserve"> SEQ Figure \* ARABIC \s 1 </w:instrText>
                      </w:r>
                      <w:r w:rsidR="00624156">
                        <w:rPr>
                          <w:rFonts w:ascii="Verdana" w:hAnsi="Verdana"/>
                          <w:color w:val="auto"/>
                        </w:rPr>
                        <w:fldChar w:fldCharType="separate"/>
                      </w:r>
                      <w:r w:rsidR="00624156">
                        <w:rPr>
                          <w:rFonts w:ascii="Verdana" w:hAnsi="Verdana"/>
                          <w:noProof/>
                          <w:color w:val="auto"/>
                        </w:rPr>
                        <w:t>1</w:t>
                      </w:r>
                      <w:r w:rsidR="00624156">
                        <w:rPr>
                          <w:rFonts w:ascii="Verdana" w:hAnsi="Verdana"/>
                          <w:color w:val="auto"/>
                        </w:rPr>
                        <w:fldChar w:fldCharType="end"/>
                      </w:r>
                      <w:r w:rsidRPr="00033B3D">
                        <w:rPr>
                          <w:rFonts w:ascii="Verdana" w:hAnsi="Verdana"/>
                          <w:color w:val="auto"/>
                        </w:rPr>
                        <w:t xml:space="preserve"> - </w:t>
                      </w:r>
                      <w:r w:rsidR="008935FC">
                        <w:rPr>
                          <w:rFonts w:ascii="Verdana" w:hAnsi="Verdana"/>
                          <w:color w:val="auto"/>
                        </w:rPr>
                        <w:t>T</w:t>
                      </w:r>
                      <w:r w:rsidR="008935FC" w:rsidRPr="008935FC">
                        <w:rPr>
                          <w:rFonts w:ascii="Verdana" w:hAnsi="Verdana"/>
                          <w:color w:val="auto"/>
                        </w:rPr>
                        <w:t>ime participants preferred</w:t>
                      </w:r>
                      <w:bookmarkEnd w:id="19"/>
                    </w:p>
                    <w:p w14:paraId="430E6D27" w14:textId="77777777" w:rsidR="00213C57" w:rsidRDefault="00213C57"/>
                    <w:p w14:paraId="1B7E56B3" w14:textId="77777777" w:rsidR="00556A8E" w:rsidRDefault="00556A8E"/>
                    <w:p w14:paraId="58D0C939" w14:textId="77777777" w:rsidR="00556A8E" w:rsidRDefault="00556A8E"/>
                    <w:p w14:paraId="5CC47263" w14:textId="77777777" w:rsidR="00213C57" w:rsidRPr="00033B3D" w:rsidRDefault="00213C57" w:rsidP="00033B3D">
                      <w:pPr>
                        <w:pStyle w:val="Caption"/>
                        <w:jc w:val="center"/>
                        <w:rPr>
                          <w:rFonts w:ascii="Verdana" w:eastAsia="Times New Roman" w:hAnsi="Verdana" w:cs="Times New Roman"/>
                          <w:noProof/>
                          <w:color w:val="auto"/>
                        </w:rPr>
                      </w:pPr>
                    </w:p>
                    <w:p w14:paraId="77652245" w14:textId="77777777" w:rsidR="00213C57" w:rsidRDefault="00213C57"/>
                    <w:p w14:paraId="7DCA5F98" w14:textId="6F01F50B" w:rsidR="00213C57" w:rsidRPr="00033B3D" w:rsidRDefault="00213C57" w:rsidP="00033B3D">
                      <w:pPr>
                        <w:pStyle w:val="Caption"/>
                        <w:jc w:val="center"/>
                        <w:rPr>
                          <w:rFonts w:ascii="Verdana" w:eastAsia="Times New Roman" w:hAnsi="Verdana" w:cs="Times New Roman"/>
                          <w:noProof/>
                          <w:color w:val="auto"/>
                        </w:rPr>
                      </w:pPr>
                      <w:bookmarkStart w:id="23" w:name="_Toc224485046"/>
                      <w:r w:rsidRPr="00033B3D">
                        <w:rPr>
                          <w:rFonts w:ascii="Verdana" w:hAnsi="Verdana"/>
                          <w:color w:val="auto"/>
                        </w:rPr>
                        <w:t xml:space="preserve">Figure </w:t>
                      </w:r>
                      <w:r w:rsidR="00624156">
                        <w:rPr>
                          <w:rFonts w:ascii="Verdana" w:hAnsi="Verdana"/>
                          <w:color w:val="auto"/>
                        </w:rPr>
                        <w:fldChar w:fldCharType="begin"/>
                      </w:r>
                      <w:r w:rsidR="00624156">
                        <w:rPr>
                          <w:rFonts w:ascii="Verdana" w:hAnsi="Verdana"/>
                          <w:color w:val="auto"/>
                        </w:rPr>
                        <w:instrText xml:space="preserve"> STYLEREF 1 \s </w:instrText>
                      </w:r>
                      <w:r w:rsidR="00624156">
                        <w:rPr>
                          <w:rFonts w:ascii="Verdana" w:hAnsi="Verdana"/>
                          <w:color w:val="auto"/>
                        </w:rPr>
                        <w:fldChar w:fldCharType="separate"/>
                      </w:r>
                      <w:r w:rsidR="00624156">
                        <w:rPr>
                          <w:rFonts w:ascii="Verdana" w:hAnsi="Verdana"/>
                          <w:noProof/>
                          <w:color w:val="auto"/>
                        </w:rPr>
                        <w:t>2</w:t>
                      </w:r>
                      <w:r w:rsidR="00624156">
                        <w:rPr>
                          <w:rFonts w:ascii="Verdana" w:hAnsi="Verdana"/>
                          <w:color w:val="auto"/>
                        </w:rPr>
                        <w:fldChar w:fldCharType="end"/>
                      </w:r>
                      <w:r w:rsidR="00624156">
                        <w:rPr>
                          <w:rFonts w:ascii="Verdana" w:hAnsi="Verdana"/>
                          <w:color w:val="auto"/>
                        </w:rPr>
                        <w:noBreakHyphen/>
                      </w:r>
                      <w:r w:rsidR="00624156">
                        <w:rPr>
                          <w:rFonts w:ascii="Verdana" w:hAnsi="Verdana"/>
                          <w:color w:val="auto"/>
                        </w:rPr>
                        <w:fldChar w:fldCharType="begin"/>
                      </w:r>
                      <w:r w:rsidR="00624156">
                        <w:rPr>
                          <w:rFonts w:ascii="Verdana" w:hAnsi="Verdana"/>
                          <w:color w:val="auto"/>
                        </w:rPr>
                        <w:instrText xml:space="preserve"> SEQ Figure \* ARABIC \s 1 </w:instrText>
                      </w:r>
                      <w:r w:rsidR="00624156">
                        <w:rPr>
                          <w:rFonts w:ascii="Verdana" w:hAnsi="Verdana"/>
                          <w:color w:val="auto"/>
                        </w:rPr>
                        <w:fldChar w:fldCharType="separate"/>
                      </w:r>
                      <w:r w:rsidR="00624156">
                        <w:rPr>
                          <w:rFonts w:ascii="Verdana" w:hAnsi="Verdana"/>
                          <w:noProof/>
                          <w:color w:val="auto"/>
                        </w:rPr>
                        <w:t>1</w:t>
                      </w:r>
                      <w:r w:rsidR="00624156">
                        <w:rPr>
                          <w:rFonts w:ascii="Verdana" w:hAnsi="Verdana"/>
                          <w:color w:val="auto"/>
                        </w:rPr>
                        <w:fldChar w:fldCharType="end"/>
                      </w:r>
                      <w:r w:rsidRPr="00033B3D">
                        <w:rPr>
                          <w:rFonts w:ascii="Verdana" w:hAnsi="Verdana"/>
                          <w:color w:val="auto"/>
                        </w:rPr>
                        <w:t xml:space="preserve"> - </w:t>
                      </w:r>
                      <w:r w:rsidR="008935FC">
                        <w:rPr>
                          <w:rFonts w:ascii="Verdana" w:hAnsi="Verdana"/>
                          <w:color w:val="auto"/>
                        </w:rPr>
                        <w:t>T</w:t>
                      </w:r>
                      <w:r w:rsidR="008935FC" w:rsidRPr="008935FC">
                        <w:rPr>
                          <w:rFonts w:ascii="Verdana" w:hAnsi="Verdana"/>
                          <w:color w:val="auto"/>
                        </w:rPr>
                        <w:t>ime participants preferred</w:t>
                      </w:r>
                      <w:bookmarkEnd w:id="23"/>
                    </w:p>
                    <w:p w14:paraId="57C25266" w14:textId="77777777" w:rsidR="00213C57" w:rsidRDefault="00213C57"/>
                    <w:p w14:paraId="54E0052B" w14:textId="77777777" w:rsidR="00556A8E" w:rsidRDefault="00556A8E"/>
                    <w:p w14:paraId="313334F7" w14:textId="77777777" w:rsidR="00556A8E" w:rsidRDefault="00556A8E"/>
                    <w:p w14:paraId="1483A241" w14:textId="77777777" w:rsidR="00213C57" w:rsidRPr="00033B3D" w:rsidRDefault="00213C57" w:rsidP="00033B3D">
                      <w:pPr>
                        <w:pStyle w:val="Caption"/>
                        <w:jc w:val="center"/>
                        <w:rPr>
                          <w:rFonts w:ascii="Verdana" w:eastAsia="Times New Roman" w:hAnsi="Verdana" w:cs="Times New Roman"/>
                          <w:noProof/>
                          <w:color w:val="auto"/>
                        </w:rPr>
                      </w:pPr>
                    </w:p>
                    <w:p w14:paraId="18F445C6" w14:textId="77777777" w:rsidR="00213C57" w:rsidRDefault="00213C57"/>
                    <w:p w14:paraId="3F770934" w14:textId="59D102A8" w:rsidR="00213C57" w:rsidRPr="00033B3D" w:rsidRDefault="00213C57" w:rsidP="00033B3D">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sidR="00624156">
                        <w:rPr>
                          <w:rFonts w:ascii="Verdana" w:hAnsi="Verdana"/>
                          <w:color w:val="auto"/>
                        </w:rPr>
                        <w:fldChar w:fldCharType="begin"/>
                      </w:r>
                      <w:r w:rsidR="00624156">
                        <w:rPr>
                          <w:rFonts w:ascii="Verdana" w:hAnsi="Verdana"/>
                          <w:color w:val="auto"/>
                        </w:rPr>
                        <w:instrText xml:space="preserve"> STYLEREF 1 \s </w:instrText>
                      </w:r>
                      <w:r w:rsidR="00624156">
                        <w:rPr>
                          <w:rFonts w:ascii="Verdana" w:hAnsi="Verdana"/>
                          <w:color w:val="auto"/>
                        </w:rPr>
                        <w:fldChar w:fldCharType="separate"/>
                      </w:r>
                      <w:r w:rsidR="00624156">
                        <w:rPr>
                          <w:rFonts w:ascii="Verdana" w:hAnsi="Verdana"/>
                          <w:noProof/>
                          <w:color w:val="auto"/>
                        </w:rPr>
                        <w:t>2</w:t>
                      </w:r>
                      <w:r w:rsidR="00624156">
                        <w:rPr>
                          <w:rFonts w:ascii="Verdana" w:hAnsi="Verdana"/>
                          <w:color w:val="auto"/>
                        </w:rPr>
                        <w:fldChar w:fldCharType="end"/>
                      </w:r>
                      <w:r w:rsidR="00624156">
                        <w:rPr>
                          <w:rFonts w:ascii="Verdana" w:hAnsi="Verdana"/>
                          <w:color w:val="auto"/>
                        </w:rPr>
                        <w:noBreakHyphen/>
                        <w:t xml:space="preserve"> SEQ </w:t>
                      </w:r>
                      <w:bookmarkStart w:id="24" w:name="_Toc224485047"/>
                      <w:bookmarkEnd w:id="20"/>
                      <w:bookmarkEnd w:id="21"/>
                      <w:bookmarkEnd w:id="22"/>
                      <w:r w:rsidR="003642C2" w:rsidRPr="00033B3D">
                        <w:rPr>
                          <w:rFonts w:ascii="Verdana" w:hAnsi="Verdana"/>
                          <w:color w:val="auto"/>
                        </w:rPr>
                        <w:t xml:space="preserve">Figure </w:t>
                      </w:r>
                      <w:r w:rsidR="003642C2">
                        <w:rPr>
                          <w:rFonts w:ascii="Verdana" w:hAnsi="Verdana"/>
                          <w:color w:val="auto"/>
                        </w:rPr>
                        <w:fldChar w:fldCharType="begin"/>
                      </w:r>
                      <w:r w:rsidR="003642C2">
                        <w:rPr>
                          <w:rFonts w:ascii="Verdana" w:hAnsi="Verdana"/>
                          <w:color w:val="auto"/>
                        </w:rPr>
                        <w:instrText xml:space="preserve"> STYLEREF 1 \s </w:instrText>
                      </w:r>
                      <w:r w:rsidR="003642C2">
                        <w:rPr>
                          <w:rFonts w:ascii="Verdana" w:hAnsi="Verdana"/>
                          <w:color w:val="auto"/>
                        </w:rPr>
                        <w:fldChar w:fldCharType="separate"/>
                      </w:r>
                      <w:r w:rsidR="003642C2">
                        <w:rPr>
                          <w:rFonts w:ascii="Verdana" w:hAnsi="Verdana"/>
                          <w:noProof/>
                          <w:color w:val="auto"/>
                        </w:rPr>
                        <w:t>2</w:t>
                      </w:r>
                      <w:r w:rsidR="003642C2">
                        <w:rPr>
                          <w:rFonts w:ascii="Verdana" w:hAnsi="Verdana"/>
                          <w:color w:val="auto"/>
                        </w:rPr>
                        <w:fldChar w:fldCharType="end"/>
                      </w:r>
                      <w:r w:rsidR="003642C2">
                        <w:rPr>
                          <w:rFonts w:ascii="Verdana" w:hAnsi="Verdana"/>
                          <w:color w:val="auto"/>
                        </w:rPr>
                        <w:noBreakHyphen/>
                      </w:r>
                      <w:r w:rsidR="003642C2">
                        <w:rPr>
                          <w:rFonts w:ascii="Verdana" w:hAnsi="Verdana"/>
                          <w:color w:val="auto"/>
                        </w:rPr>
                        <w:fldChar w:fldCharType="begin"/>
                      </w:r>
                      <w:r w:rsidR="003642C2">
                        <w:rPr>
                          <w:rFonts w:ascii="Verdana" w:hAnsi="Verdana"/>
                          <w:color w:val="auto"/>
                        </w:rPr>
                        <w:instrText xml:space="preserve"> SEQ Figure \* ARABIC \s 1 </w:instrText>
                      </w:r>
                      <w:r w:rsidR="003642C2">
                        <w:rPr>
                          <w:rFonts w:ascii="Verdana" w:hAnsi="Verdana"/>
                          <w:color w:val="auto"/>
                        </w:rPr>
                        <w:fldChar w:fldCharType="separate"/>
                      </w:r>
                      <w:r w:rsidR="003642C2">
                        <w:rPr>
                          <w:rFonts w:ascii="Verdana" w:hAnsi="Verdana"/>
                          <w:noProof/>
                          <w:color w:val="auto"/>
                        </w:rPr>
                        <w:t>1</w:t>
                      </w:r>
                      <w:r w:rsidR="003642C2">
                        <w:rPr>
                          <w:rFonts w:ascii="Verdana" w:hAnsi="Verdana"/>
                          <w:color w:val="auto"/>
                        </w:rPr>
                        <w:fldChar w:fldCharType="end"/>
                      </w:r>
                      <w:r w:rsidR="003642C2" w:rsidRPr="00033B3D">
                        <w:rPr>
                          <w:rFonts w:ascii="Verdana" w:hAnsi="Verdana"/>
                          <w:color w:val="auto"/>
                        </w:rPr>
                        <w:t xml:space="preserve"> - </w:t>
                      </w:r>
                      <w:r w:rsidR="003642C2">
                        <w:rPr>
                          <w:rFonts w:ascii="Verdana" w:hAnsi="Verdana"/>
                          <w:color w:val="auto"/>
                        </w:rPr>
                        <w:t>T</w:t>
                      </w:r>
                      <w:r w:rsidR="003642C2" w:rsidRPr="008935FC">
                        <w:rPr>
                          <w:rFonts w:ascii="Verdana" w:hAnsi="Verdana"/>
                          <w:color w:val="auto"/>
                        </w:rPr>
                        <w:t>ime participants preferred</w:t>
                      </w:r>
                      <w:bookmarkStart w:id="25" w:name="_Toc224483128"/>
                      <w:bookmarkStart w:id="26" w:name="_Toc224484612"/>
                      <w:bookmarkStart w:id="27" w:name="_Toc224484712"/>
                      <w:bookmarkStart w:id="28" w:name="_Toc224484811"/>
                      <w:bookmarkEnd w:id="24"/>
                      <w:r w:rsidR="00624156">
                        <w:rPr>
                          <w:rFonts w:ascii="Verdana" w:hAnsi="Verdana"/>
                          <w:color w:val="auto"/>
                        </w:rPr>
                        <w:fldChar w:fldCharType="begin"/>
                      </w:r>
                      <w:r w:rsidR="00624156">
                        <w:rPr>
                          <w:rFonts w:ascii="Verdana" w:hAnsi="Verdana"/>
                          <w:color w:val="auto"/>
                        </w:rPr>
                        <w:instrText xml:space="preserve"> SEQ Figure \* ARABIC \s 1 </w:instrText>
                      </w:r>
                      <w:r w:rsidR="00624156">
                        <w:rPr>
                          <w:rFonts w:ascii="Verdana" w:hAnsi="Verdana"/>
                          <w:color w:val="auto"/>
                        </w:rPr>
                        <w:fldChar w:fldCharType="separate"/>
                      </w:r>
                      <w:r w:rsidR="00624156">
                        <w:rPr>
                          <w:rFonts w:ascii="Verdana" w:hAnsi="Verdana"/>
                          <w:noProof/>
                          <w:color w:val="auto"/>
                        </w:rPr>
                        <w:t>1</w:t>
                      </w:r>
                      <w:r w:rsidR="00624156">
                        <w:rPr>
                          <w:rFonts w:ascii="Verdana" w:hAnsi="Verdana"/>
                          <w:color w:val="auto"/>
                        </w:rPr>
                        <w:fldChar w:fldCharType="end"/>
                      </w:r>
                      <w:r w:rsidRPr="00033B3D">
                        <w:rPr>
                          <w:rFonts w:ascii="Verdana" w:hAnsi="Verdana"/>
                          <w:color w:val="auto"/>
                        </w:rPr>
                        <w:t xml:space="preserve"> - </w:t>
                      </w:r>
                      <w:r w:rsidR="008935FC">
                        <w:rPr>
                          <w:rFonts w:ascii="Verdana" w:hAnsi="Verdana"/>
                          <w:color w:val="auto"/>
                        </w:rPr>
                        <w:t>T</w:t>
                      </w:r>
                      <w:r w:rsidR="008935FC" w:rsidRPr="008935FC">
                        <w:rPr>
                          <w:rFonts w:ascii="Verdana" w:hAnsi="Verdana"/>
                          <w:color w:val="auto"/>
                        </w:rPr>
                        <w:t>ime participants preferred</w:t>
                      </w:r>
                      <w:bookmarkEnd w:id="25"/>
                      <w:bookmarkEnd w:id="26"/>
                      <w:bookmarkEnd w:id="27"/>
                      <w:bookmarkEnd w:id="28"/>
                    </w:p>
                    <w:p w14:paraId="54A8E036" w14:textId="77777777" w:rsidR="00213C57" w:rsidRDefault="00213C57"/>
                    <w:p w14:paraId="5DE9501A" w14:textId="77777777" w:rsidR="00556A8E" w:rsidRDefault="00556A8E"/>
                    <w:p w14:paraId="7490FFDD" w14:textId="77777777" w:rsidR="00556A8E" w:rsidRDefault="00556A8E"/>
                    <w:p w14:paraId="6305F7F4" w14:textId="4A941B27" w:rsidR="00213C57" w:rsidRPr="00033B3D" w:rsidRDefault="00213C57" w:rsidP="00033B3D">
                      <w:pPr>
                        <w:pStyle w:val="Caption"/>
                        <w:jc w:val="center"/>
                        <w:rPr>
                          <w:rFonts w:ascii="Verdana" w:eastAsia="Times New Roman" w:hAnsi="Verdana" w:cs="Times New Roman"/>
                          <w:noProof/>
                          <w:color w:val="auto"/>
                        </w:rPr>
                      </w:pPr>
                    </w:p>
                  </w:txbxContent>
                </v:textbox>
              </v:shape>
            </w:pict>
          </mc:Fallback>
        </mc:AlternateContent>
      </w:r>
    </w:p>
    <w:p w14:paraId="0D0A1555" w14:textId="19F55CDA" w:rsidR="00033B3D" w:rsidRPr="00333126" w:rsidRDefault="00DD40D2" w:rsidP="00BA21FA">
      <w:pPr>
        <w:pStyle w:val="ListParagraph"/>
        <w:rPr>
          <w:rFonts w:ascii="Arial" w:hAnsi="Arial" w:cs="Arial"/>
          <w:sz w:val="20"/>
          <w:szCs w:val="20"/>
        </w:rPr>
      </w:pPr>
      <w:r w:rsidRPr="00333126">
        <w:rPr>
          <w:rFonts w:ascii="Arial" w:hAnsi="Arial" w:cs="Arial"/>
          <w:sz w:val="20"/>
          <w:szCs w:val="20"/>
        </w:rPr>
        <w:t xml:space="preserve">The obvious pattern would imply that 5pm–6pm is the most favourable time of day for training. This is probably due to its proximity past school hours when it is convenient in terms of time but as a little early day for families with toddlers. This discovery is very important for the company since it creates time windows to get people to come in. Parents frequently favour tasks that are easily integrated within the family routine (Mullin, Hardy &amp; Sutton, 2014). By scheduling the most popular times, the academy can maximise attendance and keep sessions financially viable. </w:t>
      </w:r>
    </w:p>
    <w:p w14:paraId="33E9377E" w14:textId="1D5781C9" w:rsidR="00033B3D" w:rsidRPr="003642C2" w:rsidRDefault="003642C2" w:rsidP="003642C2">
      <w:pPr>
        <w:pStyle w:val="NormalIndent"/>
        <w:spacing w:line="480" w:lineRule="auto"/>
        <w:rPr>
          <w:rStyle w:val="Strong"/>
          <w:bCs w:val="0"/>
          <w:color w:val="FF0000"/>
        </w:rPr>
      </w:pPr>
      <w:r>
        <w:rPr>
          <w:noProof/>
        </w:rPr>
        <mc:AlternateContent>
          <mc:Choice Requires="wps">
            <w:drawing>
              <wp:anchor distT="0" distB="0" distL="114300" distR="114300" simplePos="0" relativeHeight="251660294" behindDoc="0" locked="0" layoutInCell="1" allowOverlap="1" wp14:anchorId="35D3448A" wp14:editId="42FE02B5">
                <wp:simplePos x="0" y="0"/>
                <wp:positionH relativeFrom="column">
                  <wp:posOffset>1539875</wp:posOffset>
                </wp:positionH>
                <wp:positionV relativeFrom="paragraph">
                  <wp:posOffset>2444115</wp:posOffset>
                </wp:positionV>
                <wp:extent cx="4013200" cy="292100"/>
                <wp:effectExtent l="0" t="0" r="6350" b="0"/>
                <wp:wrapNone/>
                <wp:docPr id="1869169650" name="Text Box 1"/>
                <wp:cNvGraphicFramePr/>
                <a:graphic xmlns:a="http://schemas.openxmlformats.org/drawingml/2006/main">
                  <a:graphicData uri="http://schemas.microsoft.com/office/word/2010/wordprocessingShape">
                    <wps:wsp>
                      <wps:cNvSpPr txBox="1"/>
                      <wps:spPr>
                        <a:xfrm>
                          <a:off x="0" y="0"/>
                          <a:ext cx="4013200" cy="292100"/>
                        </a:xfrm>
                        <a:prstGeom prst="rect">
                          <a:avLst/>
                        </a:prstGeom>
                        <a:solidFill>
                          <a:prstClr val="white"/>
                        </a:solidFill>
                        <a:ln>
                          <a:noFill/>
                        </a:ln>
                      </wps:spPr>
                      <wps:txbx>
                        <w:txbxContent>
                          <w:p w14:paraId="45756D2D" w14:textId="44B56A08" w:rsidR="003642C2" w:rsidRPr="003642C2" w:rsidRDefault="003642C2" w:rsidP="003642C2">
                            <w:pPr>
                              <w:rPr>
                                <w:b/>
                                <w:bCs/>
                              </w:rPr>
                            </w:pPr>
                            <w:r w:rsidRPr="003642C2">
                              <w:rPr>
                                <w:b/>
                                <w:bCs/>
                              </w:rPr>
                              <w:t>Figure 2-2 – Type of session</w:t>
                            </w:r>
                          </w:p>
                          <w:p w14:paraId="44EA30F6" w14:textId="77777777" w:rsidR="003642C2" w:rsidRDefault="003642C2" w:rsidP="003642C2"/>
                          <w:p w14:paraId="6765307F" w14:textId="77777777" w:rsidR="003642C2" w:rsidRDefault="003642C2" w:rsidP="003642C2"/>
                          <w:p w14:paraId="30025DE4" w14:textId="77777777" w:rsidR="003642C2" w:rsidRPr="00033B3D" w:rsidRDefault="003642C2" w:rsidP="003642C2">
                            <w:pPr>
                              <w:pStyle w:val="Caption"/>
                              <w:jc w:val="center"/>
                              <w:rPr>
                                <w:rFonts w:ascii="Verdana" w:eastAsia="Times New Roman" w:hAnsi="Verdana" w:cs="Times New Roman"/>
                                <w:noProof/>
                                <w:color w:val="auto"/>
                              </w:rPr>
                            </w:pPr>
                          </w:p>
                          <w:p w14:paraId="65D8C0ED" w14:textId="77777777" w:rsidR="003642C2" w:rsidRDefault="003642C2" w:rsidP="003642C2"/>
                          <w:p w14:paraId="3F617128" w14:textId="397A61C7" w:rsidR="003642C2" w:rsidRPr="003642C2" w:rsidRDefault="003642C2" w:rsidP="003642C2">
                            <w:pPr>
                              <w:rPr>
                                <w:b/>
                                <w:bCs/>
                              </w:rPr>
                            </w:pPr>
                            <w:r w:rsidRPr="00033B3D">
                              <w:rPr>
                                <w:rFonts w:ascii="Verdana" w:hAnsi="Verdana"/>
                              </w:rPr>
                              <w:t xml:space="preserve">Figure </w:t>
                            </w:r>
                            <w:r>
                              <w:rPr>
                                <w:rFonts w:ascii="Verdana" w:hAnsi="Verdana"/>
                              </w:rPr>
                              <w:fldChar w:fldCharType="begin"/>
                            </w:r>
                            <w:r>
                              <w:rPr>
                                <w:rFonts w:ascii="Verdana" w:hAnsi="Verdana"/>
                              </w:rPr>
                              <w:instrText xml:space="preserve"> STYLEREF 1 \s </w:instrText>
                            </w:r>
                            <w:r>
                              <w:rPr>
                                <w:rFonts w:ascii="Verdana" w:hAnsi="Verdana"/>
                              </w:rPr>
                              <w:fldChar w:fldCharType="separate"/>
                            </w:r>
                            <w:r>
                              <w:rPr>
                                <w:rFonts w:ascii="Verdana" w:hAnsi="Verdana"/>
                                <w:noProof/>
                              </w:rPr>
                              <w:t>2</w:t>
                            </w:r>
                            <w:r>
                              <w:rPr>
                                <w:rFonts w:ascii="Verdana" w:hAnsi="Verdana"/>
                              </w:rPr>
                              <w:fldChar w:fldCharType="end"/>
                            </w:r>
                            <w:r>
                              <w:rPr>
                                <w:rFonts w:ascii="Verdana" w:hAnsi="Verdana"/>
                              </w:rPr>
                              <w:noBreakHyphen/>
                            </w:r>
                            <w:r w:rsidR="00624156" w:rsidRPr="00624156">
                              <w:rPr>
                                <w:rFonts w:ascii="Verdana" w:hAnsi="Verdana"/>
                              </w:rPr>
                              <w:fldChar w:fldCharType="begin"/>
                            </w:r>
                            <w:r>
                              <w:rPr>
                                <w:rFonts w:ascii="Verdana" w:hAnsi="Verdana"/>
                              </w:rPr>
                              <w:instrText xml:space="preserve"> S</w:instrText>
                            </w:r>
                            <w:bookmarkStart w:id="29" w:name="_Toc224485048"/>
                            <w:r w:rsidRPr="00033B3D">
                              <w:rPr>
                                <w:rFonts w:ascii="Verdana" w:hAnsi="Verdana"/>
                              </w:rPr>
                              <w:instrText xml:space="preserve">Figure </w:instrText>
                            </w:r>
                            <w:r>
                              <w:rPr>
                                <w:rFonts w:ascii="Verdana" w:hAnsi="Verdana"/>
                              </w:rPr>
                              <w:fldChar w:fldCharType="begin"/>
                            </w:r>
                            <w:r>
                              <w:rPr>
                                <w:rFonts w:ascii="Verdana" w:hAnsi="Verdana"/>
                              </w:rPr>
                              <w:instrText xml:space="preserve"> STYLEREF 1 \s </w:instrText>
                            </w:r>
                            <w:r>
                              <w:rPr>
                                <w:rFonts w:ascii="Verdana" w:hAnsi="Verdana"/>
                              </w:rPr>
                              <w:fldChar w:fldCharType="separate"/>
                            </w:r>
                            <w:r>
                              <w:rPr>
                                <w:rFonts w:ascii="Verdana" w:hAnsi="Verdana"/>
                                <w:noProof/>
                              </w:rPr>
                              <w:instrText>2</w:instrText>
                            </w:r>
                            <w:r>
                              <w:rPr>
                                <w:rFonts w:ascii="Verdana" w:hAnsi="Verdana"/>
                              </w:rPr>
                              <w:fldChar w:fldCharType="end"/>
                            </w:r>
                            <w:r>
                              <w:rPr>
                                <w:rFonts w:ascii="Verdana" w:hAnsi="Verdana"/>
                              </w:rPr>
                              <w:noBreakHyphen/>
                            </w:r>
                            <w:r>
                              <w:rPr>
                                <w:rFonts w:ascii="Verdana" w:hAnsi="Verdana"/>
                              </w:rPr>
                              <w:fldChar w:fldCharType="begin"/>
                            </w:r>
                            <w:r>
                              <w:rPr>
                                <w:rFonts w:ascii="Verdana" w:hAnsi="Verdana"/>
                              </w:rPr>
                              <w:instrText xml:space="preserve"> SEQ Figure \* ARABIC \s 1 </w:instrText>
                            </w:r>
                            <w:r>
                              <w:rPr>
                                <w:rFonts w:ascii="Verdana" w:hAnsi="Verdana"/>
                              </w:rPr>
                              <w:fldChar w:fldCharType="separate"/>
                            </w:r>
                            <w:r>
                              <w:rPr>
                                <w:rFonts w:ascii="Verdana" w:hAnsi="Verdana"/>
                                <w:noProof/>
                              </w:rPr>
                              <w:instrText>1</w:instrText>
                            </w:r>
                            <w:r>
                              <w:rPr>
                                <w:rFonts w:ascii="Verdana" w:hAnsi="Verdana"/>
                              </w:rPr>
                              <w:fldChar w:fldCharType="end"/>
                            </w:r>
                            <w:r w:rsidRPr="00033B3D">
                              <w:rPr>
                                <w:rFonts w:ascii="Verdana" w:hAnsi="Verdana"/>
                              </w:rPr>
                              <w:instrText xml:space="preserve"> - </w:instrText>
                            </w:r>
                            <w:r>
                              <w:rPr>
                                <w:rFonts w:ascii="Verdana" w:hAnsi="Verdana"/>
                              </w:rPr>
                              <w:instrText>T</w:instrText>
                            </w:r>
                            <w:r w:rsidRPr="008935FC">
                              <w:rPr>
                                <w:rFonts w:ascii="Verdana" w:hAnsi="Verdana"/>
                              </w:rPr>
                              <w:instrText>ime participants preferred</w:instrText>
                            </w:r>
                            <w:r w:rsidR="00624156" w:rsidRPr="00624156">
                              <w:rPr>
                                <w:rFonts w:ascii="Verdana" w:hAnsi="Verdana"/>
                              </w:rPr>
                              <w:fldChar w:fldCharType="separate"/>
                            </w:r>
                            <w:bookmarkEnd w:id="29"/>
                            <w:r w:rsidR="00624156" w:rsidRPr="00624156">
                              <w:rPr>
                                <w:rFonts w:ascii="Verdana" w:hAnsi="Verdana"/>
                              </w:rPr>
                              <w:t>2</w:t>
                            </w:r>
                            <w:r w:rsidR="00624156" w:rsidRPr="00624156">
                              <w:rPr>
                                <w:rFonts w:ascii="Verdana" w:hAnsi="Verdana"/>
                              </w:rPr>
                              <w:fldChar w:fldCharType="end"/>
                            </w:r>
                            <w:r w:rsidR="00624156" w:rsidRPr="00624156">
                              <w:rPr>
                                <w:rFonts w:ascii="Verdana" w:hAnsi="Verdana"/>
                              </w:rPr>
                              <w:noBreakHyphen/>
                            </w:r>
                            <w:r w:rsidR="008C7493">
                              <w:rPr>
                                <w:rFonts w:ascii="Verdana" w:hAnsi="Verdana"/>
                              </w:rPr>
                              <w:t>5</w:t>
                            </w:r>
                            <w:r w:rsidR="00624156" w:rsidRPr="00624156">
                              <w:rPr>
                                <w:rFonts w:ascii="Verdana" w:hAnsi="Verdana"/>
                              </w:rPr>
                              <w:t xml:space="preserve"> </w:t>
                            </w:r>
                            <w:r w:rsidR="00051903">
                              <w:rPr>
                                <w:rFonts w:ascii="Verdana" w:hAnsi="Verdana"/>
                              </w:rPr>
                              <w:t>–</w:t>
                            </w:r>
                            <w:r w:rsidR="00624156" w:rsidRPr="00624156">
                              <w:rPr>
                                <w:rFonts w:ascii="Verdana" w:hAnsi="Verdana"/>
                              </w:rPr>
                              <w:t xml:space="preserve"> </w:t>
                            </w:r>
                            <w:r w:rsidRPr="003642C2">
                              <w:rPr>
                                <w:b/>
                                <w:bCs/>
                              </w:rPr>
                              <w:t>Figure 2-2 – Type of session</w:t>
                            </w:r>
                          </w:p>
                          <w:p w14:paraId="183EE380" w14:textId="77777777" w:rsidR="003642C2" w:rsidRDefault="003642C2" w:rsidP="003642C2"/>
                          <w:p w14:paraId="3FAA626B" w14:textId="77777777" w:rsidR="003642C2" w:rsidRDefault="003642C2" w:rsidP="003642C2"/>
                          <w:p w14:paraId="068E7033" w14:textId="77777777" w:rsidR="003642C2" w:rsidRPr="00033B3D" w:rsidRDefault="003642C2" w:rsidP="003642C2">
                            <w:pPr>
                              <w:pStyle w:val="Caption"/>
                              <w:jc w:val="center"/>
                              <w:rPr>
                                <w:rFonts w:ascii="Verdana" w:eastAsia="Times New Roman" w:hAnsi="Verdana" w:cs="Times New Roman"/>
                                <w:noProof/>
                                <w:color w:val="auto"/>
                              </w:rPr>
                            </w:pPr>
                          </w:p>
                          <w:p w14:paraId="21731963" w14:textId="77777777" w:rsidR="003642C2" w:rsidRDefault="003642C2" w:rsidP="003642C2"/>
                          <w:p w14:paraId="57A1C208" w14:textId="3E232243"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w:instrText>
                            </w:r>
                            <w:bookmarkStart w:id="30" w:name="_Toc224485049"/>
                            <w:r w:rsidRPr="00033B3D">
                              <w:rPr>
                                <w:rFonts w:ascii="Verdana" w:hAnsi="Verdana"/>
                                <w:color w:val="auto"/>
                              </w:rPr>
                              <w:instrText xml:space="preserve">Figure </w:instrTex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instrText>2</w:instrTex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SEQ Figure \* ARABIC \s 1 </w:instrText>
                            </w:r>
                            <w:r>
                              <w:rPr>
                                <w:rFonts w:ascii="Verdana" w:hAnsi="Verdana"/>
                                <w:color w:val="auto"/>
                              </w:rPr>
                              <w:fldChar w:fldCharType="separate"/>
                            </w:r>
                            <w:r>
                              <w:rPr>
                                <w:rFonts w:ascii="Verdana" w:hAnsi="Verdana"/>
                                <w:noProof/>
                                <w:color w:val="auto"/>
                              </w:rPr>
                              <w:instrText>1</w:instrText>
                            </w:r>
                            <w:r>
                              <w:rPr>
                                <w:rFonts w:ascii="Verdana" w:hAnsi="Verdana"/>
                                <w:color w:val="auto"/>
                              </w:rPr>
                              <w:fldChar w:fldCharType="end"/>
                            </w:r>
                            <w:r w:rsidRPr="00033B3D">
                              <w:rPr>
                                <w:rFonts w:ascii="Verdana" w:hAnsi="Verdana"/>
                                <w:color w:val="auto"/>
                              </w:rPr>
                              <w:instrText xml:space="preserve"> - </w:instrText>
                            </w:r>
                            <w:r>
                              <w:rPr>
                                <w:rFonts w:ascii="Verdana" w:hAnsi="Verdana"/>
                                <w:color w:val="auto"/>
                              </w:rPr>
                              <w:instrText>T</w:instrText>
                            </w:r>
                            <w:r w:rsidRPr="008935FC">
                              <w:rPr>
                                <w:rFonts w:ascii="Verdana" w:hAnsi="Verdana"/>
                                <w:color w:val="auto"/>
                              </w:rPr>
                              <w:instrText>ime participants preferred</w:instrText>
                            </w:r>
                            <w:bookmarkEnd w:id="30"/>
                            <w:r>
                              <w:rPr>
                                <w:rFonts w:ascii="Verdana" w:hAnsi="Verdana"/>
                                <w:color w:val="auto"/>
                              </w:rPr>
                              <w:instrText xml:space="preserve">EQ Figure \* ARABIC \s 1 </w:instrText>
                            </w:r>
                            <w:r>
                              <w:rPr>
                                <w:rFonts w:ascii="Verdana" w:hAnsi="Verdana"/>
                                <w:color w:val="auto"/>
                              </w:rPr>
                              <w:fldChar w:fldCharType="separate"/>
                            </w:r>
                            <w:r>
                              <w:rPr>
                                <w:rFonts w:ascii="Verdana" w:hAnsi="Verdana"/>
                                <w:noProof/>
                                <w:color w:val="auto"/>
                              </w:rPr>
                              <w:t>1</w:t>
                            </w:r>
                            <w:r>
                              <w:rPr>
                                <w:rFonts w:ascii="Verdana" w:hAnsi="Verdana"/>
                                <w:color w:val="auto"/>
                              </w:rPr>
                              <w:fldChar w:fldCharType="end"/>
                            </w:r>
                            <w:r w:rsidRPr="00033B3D">
                              <w:rPr>
                                <w:rFonts w:ascii="Verdana" w:hAnsi="Verdana"/>
                                <w:color w:val="auto"/>
                              </w:rPr>
                              <w:t xml:space="preserve"> - </w:t>
                            </w:r>
                            <w:r>
                              <w:rPr>
                                <w:rFonts w:ascii="Verdana" w:hAnsi="Verdana"/>
                                <w:color w:val="auto"/>
                              </w:rPr>
                              <w:t>T</w:t>
                            </w:r>
                            <w:r w:rsidRPr="008935FC">
                              <w:rPr>
                                <w:rFonts w:ascii="Verdana" w:hAnsi="Verdana"/>
                                <w:color w:val="auto"/>
                              </w:rPr>
                              <w:t>ime participants preferred</w:t>
                            </w:r>
                          </w:p>
                          <w:p w14:paraId="739D894A" w14:textId="77777777" w:rsidR="003642C2" w:rsidRDefault="003642C2" w:rsidP="003642C2"/>
                          <w:p w14:paraId="7DA8DAA8" w14:textId="77777777" w:rsidR="003642C2" w:rsidRDefault="003642C2" w:rsidP="003642C2"/>
                          <w:p w14:paraId="51D96C1F" w14:textId="77777777" w:rsidR="003642C2" w:rsidRDefault="003642C2" w:rsidP="003642C2"/>
                          <w:p w14:paraId="1D15BC4D" w14:textId="77777777" w:rsidR="003642C2" w:rsidRPr="00033B3D" w:rsidRDefault="003642C2" w:rsidP="003642C2">
                            <w:pPr>
                              <w:pStyle w:val="Caption"/>
                              <w:jc w:val="center"/>
                              <w:rPr>
                                <w:rFonts w:ascii="Verdana" w:eastAsia="Times New Roman" w:hAnsi="Verdana" w:cs="Times New Roman"/>
                                <w:noProof/>
                                <w:color w:val="auto"/>
                              </w:rPr>
                            </w:pPr>
                          </w:p>
                          <w:p w14:paraId="0B7ED50D" w14:textId="77777777" w:rsidR="00222A39" w:rsidRDefault="00222A39" w:rsidP="003642C2"/>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35D3448A" id="_x0000_s1027" type="#_x0000_t202" style="position:absolute;left:0;text-align:left;margin-left:121.25pt;margin-top:192.45pt;width:316pt;height:23pt;z-index:251660294;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E2zJDGQIAAEIEAAAOAAAAZHJzL2Uyb0RvYy54bWysU01v2zAMvQ/YfxB0X5xkw7AZcYosRYYB&#10;QVsgHXpWZCkWIIsapcTOfv0ofyRdt1PRi0yTFCm+97i4aWvLTgqDAVfw2WTKmXISSuMOBf/5uPnw&#10;hbMQhSuFBacKflaB3yzfv1s0PldzqMCWChkVcSFvfMGrGH2eZUFWqhZhAl45CmrAWkT6xUNWomio&#10;em2z+XT6OWsAS48gVQjkve2DfNnV11rJeK91UJHZgtPbYndid+7TmS0XIj+g8JWRwzPEK15RC+Oo&#10;6aXUrYiCHdH8U6o2EiGAjhMJdQZaG6m6GWia2fTFNLtKeNXNQuAEf4EpvF1ZeXfa+Qdksf0GLRGY&#10;AGl8yAM50zytxjp96aWM4gTh+QKbaiOT5Pw0nX0kLjiTFJt/nc/IpjLZ9bbHEL8rqFkyCo5ES4eW&#10;OG1D7FPHlNQsgDXlxlibflJgbZGdBFHYVCaqofhfWdalXAfpVl8webLrKMmK7b5lpnw25h7KM02P&#10;0AsjeLkx1G8rQnwQSEqgqUjd8Z4ObaEpOAwWZxXg7//5Uz4RRFHOGlJWwcOvo0DFmf3hiLokw9HA&#10;0diPhjvWa6BJZ7Q3XnYmXcBoR1Mj1E8k+lXqQiHhJPUqeBzNdez1TUsj1WrVJZHYvIhbt/MylR5x&#10;fWyfBPqBlUh83sGoOZG/IKfP7VFeHSNo0zGXcO1RHOAmoXbcD0uVNuH5f5d1Xf3lHwAAAP//AwBQ&#10;SwMEFAAGAAgAAAAhADj9BuHhAAAACwEAAA8AAABkcnMvZG93bnJldi54bWxMj8FOwzAMhu9IvENk&#10;JC6IpXRldKXuBBu7wWFj2jlrQlvROFWTrt3bY05wtP3p9/fnq8m24mx63zhCeJhFIAyVTjdUIRw+&#10;t/cpCB8UadU6MggX42FVXF/lKtNupJ0570MlOIR8phDqELpMSl/Wxio/c50hvn253qrAY19J3auR&#10;w20r4yhaSKsa4g+16sy6NuX3frAIi00/jDta320Ob+/qo6vi4+vliHh7M708gwhmCn8w/OqzOhTs&#10;dHIDaS9ahDiJHxlFmKfJEgQT6VPCmxNCMo+WIItc/u9Q/AAAAP//AwBQSwECLQAUAAYACAAAACEA&#10;toM4kv4AAADhAQAAEwAAAAAAAAAAAAAAAAAAAAAAW0NvbnRlbnRfVHlwZXNdLnhtbFBLAQItABQA&#10;BgAIAAAAIQA4/SH/1gAAAJQBAAALAAAAAAAAAAAAAAAAAC8BAABfcmVscy8ucmVsc1BLAQItABQA&#10;BgAIAAAAIQCE2zJDGQIAAEIEAAAOAAAAAAAAAAAAAAAAAC4CAABkcnMvZTJvRG9jLnhtbFBLAQIt&#10;ABQABgAIAAAAIQA4/Qbh4QAAAAsBAAAPAAAAAAAAAAAAAAAAAHMEAABkcnMvZG93bnJldi54bWxQ&#10;SwUGAAAAAAQABADzAAAAgQUAAAAA&#10;" stroked="f">
                <v:textbox inset="0,0,0,0">
                  <w:txbxContent>
                    <w:p w14:paraId="45756D2D" w14:textId="44B56A08" w:rsidR="003642C2" w:rsidRPr="003642C2" w:rsidRDefault="003642C2" w:rsidP="003642C2">
                      <w:pPr>
                        <w:rPr>
                          <w:b/>
                          <w:bCs/>
                        </w:rPr>
                      </w:pPr>
                      <w:r w:rsidRPr="003642C2">
                        <w:rPr>
                          <w:b/>
                          <w:bCs/>
                        </w:rPr>
                        <w:t>Figure 2-2 – Type of session</w:t>
                      </w:r>
                    </w:p>
                    <w:p w14:paraId="44EA30F6" w14:textId="77777777" w:rsidR="003642C2" w:rsidRDefault="003642C2" w:rsidP="003642C2"/>
                    <w:p w14:paraId="6765307F" w14:textId="77777777" w:rsidR="003642C2" w:rsidRDefault="003642C2" w:rsidP="003642C2"/>
                    <w:p w14:paraId="30025DE4" w14:textId="77777777" w:rsidR="003642C2" w:rsidRPr="00033B3D" w:rsidRDefault="003642C2" w:rsidP="003642C2">
                      <w:pPr>
                        <w:pStyle w:val="Caption"/>
                        <w:jc w:val="center"/>
                        <w:rPr>
                          <w:rFonts w:ascii="Verdana" w:eastAsia="Times New Roman" w:hAnsi="Verdana" w:cs="Times New Roman"/>
                          <w:noProof/>
                          <w:color w:val="auto"/>
                        </w:rPr>
                      </w:pPr>
                    </w:p>
                    <w:p w14:paraId="65D8C0ED" w14:textId="77777777" w:rsidR="003642C2" w:rsidRDefault="003642C2" w:rsidP="003642C2"/>
                    <w:p w14:paraId="3F617128" w14:textId="397A61C7" w:rsidR="003642C2" w:rsidRPr="003642C2" w:rsidRDefault="003642C2" w:rsidP="003642C2">
                      <w:pPr>
                        <w:rPr>
                          <w:b/>
                          <w:bCs/>
                        </w:rPr>
                      </w:pPr>
                      <w:r w:rsidRPr="00033B3D">
                        <w:rPr>
                          <w:rFonts w:ascii="Verdana" w:hAnsi="Verdana"/>
                        </w:rPr>
                        <w:t xml:space="preserve">Figure </w:t>
                      </w:r>
                      <w:r>
                        <w:rPr>
                          <w:rFonts w:ascii="Verdana" w:hAnsi="Verdana"/>
                        </w:rPr>
                        <w:fldChar w:fldCharType="begin"/>
                      </w:r>
                      <w:r>
                        <w:rPr>
                          <w:rFonts w:ascii="Verdana" w:hAnsi="Verdana"/>
                        </w:rPr>
                        <w:instrText xml:space="preserve"> STYLEREF 1 \s </w:instrText>
                      </w:r>
                      <w:r>
                        <w:rPr>
                          <w:rFonts w:ascii="Verdana" w:hAnsi="Verdana"/>
                        </w:rPr>
                        <w:fldChar w:fldCharType="separate"/>
                      </w:r>
                      <w:r>
                        <w:rPr>
                          <w:rFonts w:ascii="Verdana" w:hAnsi="Verdana"/>
                          <w:noProof/>
                        </w:rPr>
                        <w:t>2</w:t>
                      </w:r>
                      <w:r>
                        <w:rPr>
                          <w:rFonts w:ascii="Verdana" w:hAnsi="Verdana"/>
                        </w:rPr>
                        <w:fldChar w:fldCharType="end"/>
                      </w:r>
                      <w:r>
                        <w:rPr>
                          <w:rFonts w:ascii="Verdana" w:hAnsi="Verdana"/>
                        </w:rPr>
                        <w:noBreakHyphen/>
                      </w:r>
                      <w:r w:rsidR="00624156" w:rsidRPr="00624156">
                        <w:rPr>
                          <w:rFonts w:ascii="Verdana" w:hAnsi="Verdana"/>
                        </w:rPr>
                        <w:fldChar w:fldCharType="begin"/>
                      </w:r>
                      <w:r>
                        <w:rPr>
                          <w:rFonts w:ascii="Verdana" w:hAnsi="Verdana"/>
                        </w:rPr>
                        <w:instrText xml:space="preserve"> S</w:instrText>
                      </w:r>
                      <w:bookmarkStart w:id="31" w:name="_Toc224485048"/>
                      <w:r w:rsidRPr="00033B3D">
                        <w:rPr>
                          <w:rFonts w:ascii="Verdana" w:hAnsi="Verdana"/>
                        </w:rPr>
                        <w:instrText xml:space="preserve">Figure </w:instrText>
                      </w:r>
                      <w:r>
                        <w:rPr>
                          <w:rFonts w:ascii="Verdana" w:hAnsi="Verdana"/>
                        </w:rPr>
                        <w:fldChar w:fldCharType="begin"/>
                      </w:r>
                      <w:r>
                        <w:rPr>
                          <w:rFonts w:ascii="Verdana" w:hAnsi="Verdana"/>
                        </w:rPr>
                        <w:instrText xml:space="preserve"> STYLEREF 1 \s </w:instrText>
                      </w:r>
                      <w:r>
                        <w:rPr>
                          <w:rFonts w:ascii="Verdana" w:hAnsi="Verdana"/>
                        </w:rPr>
                        <w:fldChar w:fldCharType="separate"/>
                      </w:r>
                      <w:r>
                        <w:rPr>
                          <w:rFonts w:ascii="Verdana" w:hAnsi="Verdana"/>
                          <w:noProof/>
                        </w:rPr>
                        <w:instrText>2</w:instrText>
                      </w:r>
                      <w:r>
                        <w:rPr>
                          <w:rFonts w:ascii="Verdana" w:hAnsi="Verdana"/>
                        </w:rPr>
                        <w:fldChar w:fldCharType="end"/>
                      </w:r>
                      <w:r>
                        <w:rPr>
                          <w:rFonts w:ascii="Verdana" w:hAnsi="Verdana"/>
                        </w:rPr>
                        <w:noBreakHyphen/>
                      </w:r>
                      <w:r>
                        <w:rPr>
                          <w:rFonts w:ascii="Verdana" w:hAnsi="Verdana"/>
                        </w:rPr>
                        <w:fldChar w:fldCharType="begin"/>
                      </w:r>
                      <w:r>
                        <w:rPr>
                          <w:rFonts w:ascii="Verdana" w:hAnsi="Verdana"/>
                        </w:rPr>
                        <w:instrText xml:space="preserve"> SEQ Figure \* ARABIC \s 1 </w:instrText>
                      </w:r>
                      <w:r>
                        <w:rPr>
                          <w:rFonts w:ascii="Verdana" w:hAnsi="Verdana"/>
                        </w:rPr>
                        <w:fldChar w:fldCharType="separate"/>
                      </w:r>
                      <w:r>
                        <w:rPr>
                          <w:rFonts w:ascii="Verdana" w:hAnsi="Verdana"/>
                          <w:noProof/>
                        </w:rPr>
                        <w:instrText>1</w:instrText>
                      </w:r>
                      <w:r>
                        <w:rPr>
                          <w:rFonts w:ascii="Verdana" w:hAnsi="Verdana"/>
                        </w:rPr>
                        <w:fldChar w:fldCharType="end"/>
                      </w:r>
                      <w:r w:rsidRPr="00033B3D">
                        <w:rPr>
                          <w:rFonts w:ascii="Verdana" w:hAnsi="Verdana"/>
                        </w:rPr>
                        <w:instrText xml:space="preserve"> - </w:instrText>
                      </w:r>
                      <w:r>
                        <w:rPr>
                          <w:rFonts w:ascii="Verdana" w:hAnsi="Verdana"/>
                        </w:rPr>
                        <w:instrText>T</w:instrText>
                      </w:r>
                      <w:r w:rsidRPr="008935FC">
                        <w:rPr>
                          <w:rFonts w:ascii="Verdana" w:hAnsi="Verdana"/>
                        </w:rPr>
                        <w:instrText>ime participants preferred</w:instrText>
                      </w:r>
                      <w:r w:rsidR="00624156" w:rsidRPr="00624156">
                        <w:rPr>
                          <w:rFonts w:ascii="Verdana" w:hAnsi="Verdana"/>
                        </w:rPr>
                        <w:fldChar w:fldCharType="separate"/>
                      </w:r>
                      <w:bookmarkEnd w:id="31"/>
                      <w:r w:rsidR="00624156" w:rsidRPr="00624156">
                        <w:rPr>
                          <w:rFonts w:ascii="Verdana" w:hAnsi="Verdana"/>
                        </w:rPr>
                        <w:t>2</w:t>
                      </w:r>
                      <w:r w:rsidR="00624156" w:rsidRPr="00624156">
                        <w:rPr>
                          <w:rFonts w:ascii="Verdana" w:hAnsi="Verdana"/>
                        </w:rPr>
                        <w:fldChar w:fldCharType="end"/>
                      </w:r>
                      <w:r w:rsidR="00624156" w:rsidRPr="00624156">
                        <w:rPr>
                          <w:rFonts w:ascii="Verdana" w:hAnsi="Verdana"/>
                        </w:rPr>
                        <w:noBreakHyphen/>
                      </w:r>
                      <w:r w:rsidR="008C7493">
                        <w:rPr>
                          <w:rFonts w:ascii="Verdana" w:hAnsi="Verdana"/>
                        </w:rPr>
                        <w:t>5</w:t>
                      </w:r>
                      <w:r w:rsidR="00624156" w:rsidRPr="00624156">
                        <w:rPr>
                          <w:rFonts w:ascii="Verdana" w:hAnsi="Verdana"/>
                        </w:rPr>
                        <w:t xml:space="preserve"> </w:t>
                      </w:r>
                      <w:r w:rsidR="00051903">
                        <w:rPr>
                          <w:rFonts w:ascii="Verdana" w:hAnsi="Verdana"/>
                        </w:rPr>
                        <w:t>–</w:t>
                      </w:r>
                      <w:r w:rsidR="00624156" w:rsidRPr="00624156">
                        <w:rPr>
                          <w:rFonts w:ascii="Verdana" w:hAnsi="Verdana"/>
                        </w:rPr>
                        <w:t xml:space="preserve"> </w:t>
                      </w:r>
                      <w:r w:rsidRPr="003642C2">
                        <w:rPr>
                          <w:b/>
                          <w:bCs/>
                        </w:rPr>
                        <w:t>Figure 2-2 – Type of session</w:t>
                      </w:r>
                    </w:p>
                    <w:p w14:paraId="183EE380" w14:textId="77777777" w:rsidR="003642C2" w:rsidRDefault="003642C2" w:rsidP="003642C2"/>
                    <w:p w14:paraId="3FAA626B" w14:textId="77777777" w:rsidR="003642C2" w:rsidRDefault="003642C2" w:rsidP="003642C2"/>
                    <w:p w14:paraId="068E7033" w14:textId="77777777" w:rsidR="003642C2" w:rsidRPr="00033B3D" w:rsidRDefault="003642C2" w:rsidP="003642C2">
                      <w:pPr>
                        <w:pStyle w:val="Caption"/>
                        <w:jc w:val="center"/>
                        <w:rPr>
                          <w:rFonts w:ascii="Verdana" w:eastAsia="Times New Roman" w:hAnsi="Verdana" w:cs="Times New Roman"/>
                          <w:noProof/>
                          <w:color w:val="auto"/>
                        </w:rPr>
                      </w:pPr>
                    </w:p>
                    <w:p w14:paraId="21731963" w14:textId="77777777" w:rsidR="003642C2" w:rsidRDefault="003642C2" w:rsidP="003642C2"/>
                    <w:p w14:paraId="57A1C208" w14:textId="3E232243"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w:instrText>
                      </w:r>
                      <w:bookmarkStart w:id="32" w:name="_Toc224485049"/>
                      <w:r w:rsidRPr="00033B3D">
                        <w:rPr>
                          <w:rFonts w:ascii="Verdana" w:hAnsi="Verdana"/>
                          <w:color w:val="auto"/>
                        </w:rPr>
                        <w:instrText xml:space="preserve">Figure </w:instrTex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instrText>2</w:instrTex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SEQ Figure \* ARABIC \s 1 </w:instrText>
                      </w:r>
                      <w:r>
                        <w:rPr>
                          <w:rFonts w:ascii="Verdana" w:hAnsi="Verdana"/>
                          <w:color w:val="auto"/>
                        </w:rPr>
                        <w:fldChar w:fldCharType="separate"/>
                      </w:r>
                      <w:r>
                        <w:rPr>
                          <w:rFonts w:ascii="Verdana" w:hAnsi="Verdana"/>
                          <w:noProof/>
                          <w:color w:val="auto"/>
                        </w:rPr>
                        <w:instrText>1</w:instrText>
                      </w:r>
                      <w:r>
                        <w:rPr>
                          <w:rFonts w:ascii="Verdana" w:hAnsi="Verdana"/>
                          <w:color w:val="auto"/>
                        </w:rPr>
                        <w:fldChar w:fldCharType="end"/>
                      </w:r>
                      <w:r w:rsidRPr="00033B3D">
                        <w:rPr>
                          <w:rFonts w:ascii="Verdana" w:hAnsi="Verdana"/>
                          <w:color w:val="auto"/>
                        </w:rPr>
                        <w:instrText xml:space="preserve"> - </w:instrText>
                      </w:r>
                      <w:r>
                        <w:rPr>
                          <w:rFonts w:ascii="Verdana" w:hAnsi="Verdana"/>
                          <w:color w:val="auto"/>
                        </w:rPr>
                        <w:instrText>T</w:instrText>
                      </w:r>
                      <w:r w:rsidRPr="008935FC">
                        <w:rPr>
                          <w:rFonts w:ascii="Verdana" w:hAnsi="Verdana"/>
                          <w:color w:val="auto"/>
                        </w:rPr>
                        <w:instrText>ime participants preferred</w:instrText>
                      </w:r>
                      <w:bookmarkEnd w:id="32"/>
                      <w:r>
                        <w:rPr>
                          <w:rFonts w:ascii="Verdana" w:hAnsi="Verdana"/>
                          <w:color w:val="auto"/>
                        </w:rPr>
                        <w:instrText xml:space="preserve">EQ Figure \* ARABIC \s 1 </w:instrText>
                      </w:r>
                      <w:r>
                        <w:rPr>
                          <w:rFonts w:ascii="Verdana" w:hAnsi="Verdana"/>
                          <w:color w:val="auto"/>
                        </w:rPr>
                        <w:fldChar w:fldCharType="separate"/>
                      </w:r>
                      <w:r>
                        <w:rPr>
                          <w:rFonts w:ascii="Verdana" w:hAnsi="Verdana"/>
                          <w:noProof/>
                          <w:color w:val="auto"/>
                        </w:rPr>
                        <w:t>1</w:t>
                      </w:r>
                      <w:r>
                        <w:rPr>
                          <w:rFonts w:ascii="Verdana" w:hAnsi="Verdana"/>
                          <w:color w:val="auto"/>
                        </w:rPr>
                        <w:fldChar w:fldCharType="end"/>
                      </w:r>
                      <w:r w:rsidRPr="00033B3D">
                        <w:rPr>
                          <w:rFonts w:ascii="Verdana" w:hAnsi="Verdana"/>
                          <w:color w:val="auto"/>
                        </w:rPr>
                        <w:t xml:space="preserve"> - </w:t>
                      </w:r>
                      <w:r>
                        <w:rPr>
                          <w:rFonts w:ascii="Verdana" w:hAnsi="Verdana"/>
                          <w:color w:val="auto"/>
                        </w:rPr>
                        <w:t>T</w:t>
                      </w:r>
                      <w:r w:rsidRPr="008935FC">
                        <w:rPr>
                          <w:rFonts w:ascii="Verdana" w:hAnsi="Verdana"/>
                          <w:color w:val="auto"/>
                        </w:rPr>
                        <w:t>ime participants preferred</w:t>
                      </w:r>
                    </w:p>
                    <w:p w14:paraId="739D894A" w14:textId="77777777" w:rsidR="003642C2" w:rsidRDefault="003642C2" w:rsidP="003642C2"/>
                    <w:p w14:paraId="7DA8DAA8" w14:textId="77777777" w:rsidR="003642C2" w:rsidRDefault="003642C2" w:rsidP="003642C2"/>
                    <w:p w14:paraId="51D96C1F" w14:textId="77777777" w:rsidR="003642C2" w:rsidRDefault="003642C2" w:rsidP="003642C2"/>
                    <w:p w14:paraId="1D15BC4D" w14:textId="77777777" w:rsidR="003642C2" w:rsidRPr="00033B3D" w:rsidRDefault="003642C2" w:rsidP="003642C2">
                      <w:pPr>
                        <w:pStyle w:val="Caption"/>
                        <w:jc w:val="center"/>
                        <w:rPr>
                          <w:rFonts w:ascii="Verdana" w:eastAsia="Times New Roman" w:hAnsi="Verdana" w:cs="Times New Roman"/>
                          <w:noProof/>
                          <w:color w:val="auto"/>
                        </w:rPr>
                      </w:pPr>
                    </w:p>
                    <w:p w14:paraId="0B7ED50D" w14:textId="77777777" w:rsidR="00222A39" w:rsidRDefault="00222A39" w:rsidP="003642C2"/>
                  </w:txbxContent>
                </v:textbox>
              </v:shape>
            </w:pict>
          </mc:Fallback>
        </mc:AlternateContent>
      </w:r>
      <w:r w:rsidR="00564933">
        <w:rPr>
          <w:b/>
          <w:noProof/>
          <w:color w:val="FF0000"/>
        </w:rPr>
        <w:drawing>
          <wp:inline distT="0" distB="0" distL="0" distR="0" wp14:anchorId="1BA7587B" wp14:editId="2EF7B5C6">
            <wp:extent cx="4851041" cy="2349500"/>
            <wp:effectExtent l="0" t="0" r="6985" b="0"/>
            <wp:docPr id="629010041"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29010041" name="Picture 629010041"/>
                    <pic:cNvPicPr/>
                  </pic:nvPicPr>
                  <pic:blipFill>
                    <a:blip r:embed="rId22" cstate="print">
                      <a:extLst>
                        <a:ext uri="{28A0092B-C50C-407E-A947-70E740481C1C}">
                          <a14:useLocalDpi xmlns:a14="http://schemas.microsoft.com/office/drawing/2010/main" val="0"/>
                        </a:ext>
                      </a:extLst>
                    </a:blip>
                    <a:stretch>
                      <a:fillRect/>
                    </a:stretch>
                  </pic:blipFill>
                  <pic:spPr>
                    <a:xfrm>
                      <a:off x="0" y="0"/>
                      <a:ext cx="4867002" cy="2357230"/>
                    </a:xfrm>
                    <a:prstGeom prst="rect">
                      <a:avLst/>
                    </a:prstGeom>
                  </pic:spPr>
                </pic:pic>
              </a:graphicData>
            </a:graphic>
          </wp:inline>
        </w:drawing>
      </w:r>
    </w:p>
    <w:p w14:paraId="4FE81C12" w14:textId="0AD4B605" w:rsidR="003642C2" w:rsidRPr="006B4E6D" w:rsidRDefault="003642C2" w:rsidP="00CF13DB">
      <w:pPr>
        <w:pStyle w:val="NormalIndent"/>
        <w:spacing w:line="480" w:lineRule="auto"/>
        <w:outlineLvl w:val="1"/>
        <w:rPr>
          <w:rStyle w:val="Strong"/>
        </w:rPr>
      </w:pPr>
    </w:p>
    <w:p w14:paraId="71994A60" w14:textId="77777777" w:rsidR="00053C10" w:rsidRPr="00333126" w:rsidRDefault="00053C10" w:rsidP="00053C10">
      <w:pPr>
        <w:pStyle w:val="ListParagraph"/>
        <w:rPr>
          <w:rFonts w:ascii="Arial" w:hAnsi="Arial" w:cs="Arial"/>
          <w:sz w:val="20"/>
          <w:szCs w:val="20"/>
        </w:rPr>
      </w:pPr>
      <w:r w:rsidRPr="00333126">
        <w:rPr>
          <w:rFonts w:ascii="Arial" w:hAnsi="Arial" w:cs="Arial"/>
          <w:sz w:val="20"/>
          <w:szCs w:val="20"/>
        </w:rPr>
        <w:lastRenderedPageBreak/>
        <w:t xml:space="preserve">The results underline that skill development is the crucial element for people involved, closely followed by fun beginner sessions. It's clear parents and players value structured play along with fun in football practice at the same time: this pattern is consistent with widespread research which indicates that youth sports programs need to put a premium on player development and an element of fun for long-term participation (Fraser-Thomas, Côté &amp; Deakin, 2005). </w:t>
      </w:r>
    </w:p>
    <w:p w14:paraId="20C74AD9" w14:textId="77777777" w:rsidR="00053C10" w:rsidRPr="00333126" w:rsidRDefault="00053C10" w:rsidP="00053C10">
      <w:pPr>
        <w:pStyle w:val="ListParagraph"/>
        <w:rPr>
          <w:rFonts w:ascii="Arial" w:hAnsi="Arial" w:cs="Arial"/>
          <w:sz w:val="20"/>
          <w:szCs w:val="20"/>
        </w:rPr>
      </w:pPr>
      <w:r w:rsidRPr="00333126">
        <w:rPr>
          <w:rFonts w:ascii="Arial" w:hAnsi="Arial" w:cs="Arial"/>
          <w:sz w:val="20"/>
          <w:szCs w:val="20"/>
        </w:rPr>
        <w:t>Sessions will include:</w:t>
      </w:r>
    </w:p>
    <w:p w14:paraId="188F37FB" w14:textId="77777777" w:rsidR="00053C10" w:rsidRPr="00333126" w:rsidRDefault="00053C10" w:rsidP="00053C10">
      <w:pPr>
        <w:pStyle w:val="ListParagraph"/>
        <w:rPr>
          <w:rFonts w:ascii="Arial" w:hAnsi="Arial" w:cs="Arial"/>
          <w:sz w:val="20"/>
          <w:szCs w:val="20"/>
        </w:rPr>
      </w:pPr>
      <w:r w:rsidRPr="00333126">
        <w:rPr>
          <w:rFonts w:ascii="Arial" w:hAnsi="Arial" w:cs="Arial"/>
          <w:sz w:val="20"/>
          <w:szCs w:val="20"/>
        </w:rPr>
        <w:t xml:space="preserve">• Drills for technical skills (passing, dribbling and shooting). </w:t>
      </w:r>
    </w:p>
    <w:p w14:paraId="49636728" w14:textId="77777777" w:rsidR="00053C10" w:rsidRPr="00333126" w:rsidRDefault="00053C10" w:rsidP="00053C10">
      <w:pPr>
        <w:pStyle w:val="ListParagraph"/>
        <w:rPr>
          <w:rFonts w:ascii="Arial" w:hAnsi="Arial" w:cs="Arial"/>
          <w:sz w:val="20"/>
          <w:szCs w:val="20"/>
        </w:rPr>
      </w:pPr>
      <w:r w:rsidRPr="00333126">
        <w:rPr>
          <w:rFonts w:ascii="Arial" w:hAnsi="Arial" w:cs="Arial"/>
          <w:sz w:val="20"/>
          <w:szCs w:val="20"/>
        </w:rPr>
        <w:t xml:space="preserve">• Decision making in small-sided games. </w:t>
      </w:r>
    </w:p>
    <w:p w14:paraId="0579549C" w14:textId="77777777" w:rsidR="00053C10" w:rsidRPr="00333126" w:rsidRDefault="00053C10" w:rsidP="00053C10">
      <w:pPr>
        <w:pStyle w:val="ListParagraph"/>
        <w:rPr>
          <w:rFonts w:ascii="Arial" w:hAnsi="Arial" w:cs="Arial"/>
          <w:sz w:val="20"/>
          <w:szCs w:val="20"/>
        </w:rPr>
      </w:pPr>
      <w:r w:rsidRPr="00333126">
        <w:rPr>
          <w:rFonts w:ascii="Arial" w:hAnsi="Arial" w:cs="Arial"/>
          <w:sz w:val="20"/>
          <w:szCs w:val="20"/>
        </w:rPr>
        <w:t xml:space="preserve">• Fun activities that are meant to keep younger players involved. </w:t>
      </w:r>
    </w:p>
    <w:p w14:paraId="1D40AA99" w14:textId="77777777" w:rsidR="00053C10" w:rsidRDefault="00053C10" w:rsidP="00053C10">
      <w:pPr>
        <w:pStyle w:val="ListParagraph"/>
      </w:pPr>
    </w:p>
    <w:p w14:paraId="5094D56D" w14:textId="780A11D0" w:rsidR="00053C10" w:rsidRDefault="00C46C17" w:rsidP="00053C10">
      <w:pPr>
        <w:pStyle w:val="ListParagraph"/>
      </w:pPr>
      <w:r>
        <w:rPr>
          <w:noProof/>
        </w:rPr>
        <w:drawing>
          <wp:inline distT="0" distB="0" distL="0" distR="0" wp14:anchorId="355A4FA0" wp14:editId="6527C44A">
            <wp:extent cx="5731510" cy="2024380"/>
            <wp:effectExtent l="0" t="0" r="2540" b="0"/>
            <wp:docPr id="1692483289"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92483289" name="Picture 1692483289"/>
                    <pic:cNvPicPr/>
                  </pic:nvPicPr>
                  <pic:blipFill>
                    <a:blip r:embed="rId23" cstate="print">
                      <a:extLst>
                        <a:ext uri="{28A0092B-C50C-407E-A947-70E740481C1C}">
                          <a14:useLocalDpi xmlns:a14="http://schemas.microsoft.com/office/drawing/2010/main" val="0"/>
                        </a:ext>
                      </a:extLst>
                    </a:blip>
                    <a:stretch>
                      <a:fillRect/>
                    </a:stretch>
                  </pic:blipFill>
                  <pic:spPr>
                    <a:xfrm>
                      <a:off x="0" y="0"/>
                      <a:ext cx="5731510" cy="2024380"/>
                    </a:xfrm>
                    <a:prstGeom prst="rect">
                      <a:avLst/>
                    </a:prstGeom>
                  </pic:spPr>
                </pic:pic>
              </a:graphicData>
            </a:graphic>
          </wp:inline>
        </w:drawing>
      </w:r>
    </w:p>
    <w:p w14:paraId="03057622" w14:textId="60C485F4" w:rsidR="00CF13DB" w:rsidRPr="00C46C17" w:rsidRDefault="003642C2" w:rsidP="00CF13DB">
      <w:pPr>
        <w:pStyle w:val="NormalIndent"/>
        <w:spacing w:line="480" w:lineRule="auto"/>
        <w:outlineLvl w:val="1"/>
        <w:rPr>
          <w:b/>
          <w:color w:val="000000" w:themeColor="text1"/>
        </w:rPr>
      </w:pPr>
      <w:r>
        <w:rPr>
          <w:noProof/>
        </w:rPr>
        <mc:AlternateContent>
          <mc:Choice Requires="wps">
            <w:drawing>
              <wp:anchor distT="0" distB="0" distL="114300" distR="114300" simplePos="0" relativeHeight="251662342" behindDoc="0" locked="0" layoutInCell="1" allowOverlap="1" wp14:anchorId="6E53D8C6" wp14:editId="21B01CCB">
                <wp:simplePos x="0" y="0"/>
                <wp:positionH relativeFrom="column">
                  <wp:posOffset>0</wp:posOffset>
                </wp:positionH>
                <wp:positionV relativeFrom="paragraph">
                  <wp:posOffset>-635</wp:posOffset>
                </wp:positionV>
                <wp:extent cx="4013200" cy="292100"/>
                <wp:effectExtent l="0" t="0" r="6350" b="0"/>
                <wp:wrapNone/>
                <wp:docPr id="1696038061" name="Text Box 1"/>
                <wp:cNvGraphicFramePr/>
                <a:graphic xmlns:a="http://schemas.openxmlformats.org/drawingml/2006/main">
                  <a:graphicData uri="http://schemas.microsoft.com/office/word/2010/wordprocessingShape">
                    <wps:wsp>
                      <wps:cNvSpPr txBox="1"/>
                      <wps:spPr>
                        <a:xfrm>
                          <a:off x="0" y="0"/>
                          <a:ext cx="4013200" cy="292100"/>
                        </a:xfrm>
                        <a:prstGeom prst="rect">
                          <a:avLst/>
                        </a:prstGeom>
                        <a:solidFill>
                          <a:prstClr val="white"/>
                        </a:solidFill>
                        <a:ln>
                          <a:noFill/>
                        </a:ln>
                      </wps:spPr>
                      <wps:txbx>
                        <w:txbxContent>
                          <w:p w14:paraId="0D3316D6" w14:textId="0D01A999"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t>3</w:t>
                            </w:r>
                            <w:r w:rsidRPr="00033B3D">
                              <w:rPr>
                                <w:rFonts w:ascii="Verdana" w:hAnsi="Verdana"/>
                                <w:color w:val="auto"/>
                              </w:rPr>
                              <w:t xml:space="preserve"> </w:t>
                            </w:r>
                            <w:r>
                              <w:rPr>
                                <w:rFonts w:ascii="Verdana" w:hAnsi="Verdana"/>
                                <w:color w:val="auto"/>
                              </w:rPr>
                              <w:t>–</w:t>
                            </w:r>
                            <w:r w:rsidRPr="00033B3D">
                              <w:rPr>
                                <w:rFonts w:ascii="Verdana" w:hAnsi="Verdana"/>
                                <w:color w:val="auto"/>
                              </w:rPr>
                              <w:t xml:space="preserve"> </w:t>
                            </w:r>
                            <w:r>
                              <w:rPr>
                                <w:rFonts w:ascii="Verdana" w:hAnsi="Verdana"/>
                                <w:color w:val="auto"/>
                              </w:rPr>
                              <w:t>Session Days</w:t>
                            </w:r>
                          </w:p>
                          <w:p w14:paraId="7BFFC935" w14:textId="77777777" w:rsidR="003642C2" w:rsidRDefault="003642C2" w:rsidP="003642C2"/>
                          <w:p w14:paraId="1ED702AC" w14:textId="77777777" w:rsidR="003642C2" w:rsidRDefault="003642C2" w:rsidP="003642C2"/>
                          <w:p w14:paraId="398E433F" w14:textId="77777777" w:rsidR="003642C2" w:rsidRDefault="003642C2" w:rsidP="003642C2"/>
                          <w:p w14:paraId="21B69BA9" w14:textId="77777777" w:rsidR="003642C2" w:rsidRPr="00033B3D" w:rsidRDefault="003642C2" w:rsidP="003642C2">
                            <w:pPr>
                              <w:pStyle w:val="Caption"/>
                              <w:jc w:val="center"/>
                              <w:rPr>
                                <w:rFonts w:ascii="Verdana" w:eastAsia="Times New Roman" w:hAnsi="Verdana" w:cs="Times New Roman"/>
                                <w:noProof/>
                                <w:color w:val="auto"/>
                              </w:rPr>
                            </w:pPr>
                          </w:p>
                          <w:p w14:paraId="757E58B7" w14:textId="77777777" w:rsidR="003642C2" w:rsidRDefault="003642C2" w:rsidP="003642C2"/>
                          <w:p w14:paraId="0B1E58C6" w14:textId="77777777"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SEQ Figure \* ARABIC \s 1 </w:instrText>
                            </w:r>
                            <w:r>
                              <w:rPr>
                                <w:rFonts w:ascii="Verdana" w:hAnsi="Verdana"/>
                                <w:color w:val="auto"/>
                              </w:rPr>
                              <w:fldChar w:fldCharType="separate"/>
                            </w:r>
                            <w:r>
                              <w:rPr>
                                <w:rFonts w:ascii="Verdana" w:hAnsi="Verdana"/>
                                <w:noProof/>
                                <w:color w:val="auto"/>
                              </w:rPr>
                              <w:t>1</w:t>
                            </w:r>
                            <w:r>
                              <w:rPr>
                                <w:rFonts w:ascii="Verdana" w:hAnsi="Verdana"/>
                                <w:color w:val="auto"/>
                              </w:rPr>
                              <w:fldChar w:fldCharType="end"/>
                            </w:r>
                            <w:r w:rsidRPr="00033B3D">
                              <w:rPr>
                                <w:rFonts w:ascii="Verdana" w:hAnsi="Verdana"/>
                                <w:color w:val="auto"/>
                              </w:rPr>
                              <w:t xml:space="preserve"> - </w:t>
                            </w:r>
                            <w:r>
                              <w:rPr>
                                <w:rFonts w:ascii="Verdana" w:hAnsi="Verdana"/>
                                <w:color w:val="auto"/>
                              </w:rPr>
                              <w:t>T</w:t>
                            </w:r>
                            <w:r w:rsidRPr="008935FC">
                              <w:rPr>
                                <w:rFonts w:ascii="Verdana" w:hAnsi="Verdana"/>
                                <w:color w:val="auto"/>
                              </w:rPr>
                              <w:t>ime participants preferred</w:t>
                            </w:r>
                          </w:p>
                          <w:p w14:paraId="264053D0" w14:textId="77777777" w:rsidR="003642C2" w:rsidRDefault="003642C2" w:rsidP="003642C2"/>
                          <w:p w14:paraId="0CDC08AA" w14:textId="77777777" w:rsidR="003642C2" w:rsidRDefault="003642C2" w:rsidP="003642C2"/>
                          <w:p w14:paraId="70451AC7" w14:textId="77777777" w:rsidR="003642C2" w:rsidRDefault="003642C2" w:rsidP="003642C2"/>
                          <w:p w14:paraId="262126E7" w14:textId="77777777" w:rsidR="003642C2" w:rsidRPr="00033B3D" w:rsidRDefault="003642C2" w:rsidP="003642C2">
                            <w:pPr>
                              <w:pStyle w:val="Caption"/>
                              <w:jc w:val="center"/>
                              <w:rPr>
                                <w:rFonts w:ascii="Verdana" w:eastAsia="Times New Roman" w:hAnsi="Verdana" w:cs="Times New Roman"/>
                                <w:noProof/>
                                <w:color w:val="auto"/>
                              </w:rPr>
                            </w:pPr>
                          </w:p>
                          <w:p w14:paraId="60DE20E4" w14:textId="77777777" w:rsidR="003642C2" w:rsidRDefault="003642C2"/>
                          <w:p w14:paraId="27BDEBB4" w14:textId="6B6B835E"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t>3</w:t>
                            </w:r>
                            <w:r w:rsidRPr="00033B3D">
                              <w:rPr>
                                <w:rFonts w:ascii="Verdana" w:hAnsi="Verdana"/>
                                <w:color w:val="auto"/>
                              </w:rPr>
                              <w:t xml:space="preserve"> </w:t>
                            </w:r>
                            <w:r>
                              <w:rPr>
                                <w:rFonts w:ascii="Verdana" w:hAnsi="Verdana"/>
                                <w:color w:val="auto"/>
                              </w:rPr>
                              <w:t>–</w:t>
                            </w:r>
                            <w:r w:rsidRPr="00033B3D">
                              <w:rPr>
                                <w:rFonts w:ascii="Verdana" w:hAnsi="Verdana"/>
                                <w:color w:val="auto"/>
                              </w:rPr>
                              <w:t xml:space="preserve"> </w:t>
                            </w:r>
                            <w:r>
                              <w:rPr>
                                <w:rFonts w:ascii="Verdana" w:hAnsi="Verdana"/>
                                <w:color w:val="auto"/>
                              </w:rPr>
                              <w:t>Session Days</w:t>
                            </w:r>
                          </w:p>
                          <w:p w14:paraId="3C081F93" w14:textId="77777777" w:rsidR="003642C2" w:rsidRDefault="003642C2" w:rsidP="003642C2"/>
                          <w:p w14:paraId="1EB0134F" w14:textId="77777777" w:rsidR="003642C2" w:rsidRDefault="003642C2" w:rsidP="003642C2"/>
                          <w:p w14:paraId="63E18D6C" w14:textId="77777777" w:rsidR="003642C2" w:rsidRDefault="003642C2" w:rsidP="003642C2"/>
                          <w:p w14:paraId="5EFB4C43" w14:textId="77777777" w:rsidR="003642C2" w:rsidRPr="00033B3D" w:rsidRDefault="003642C2" w:rsidP="003642C2">
                            <w:pPr>
                              <w:pStyle w:val="Caption"/>
                              <w:jc w:val="center"/>
                              <w:rPr>
                                <w:rFonts w:ascii="Verdana" w:eastAsia="Times New Roman" w:hAnsi="Verdana" w:cs="Times New Roman"/>
                                <w:noProof/>
                                <w:color w:val="auto"/>
                              </w:rPr>
                            </w:pPr>
                          </w:p>
                          <w:p w14:paraId="69A992FC" w14:textId="77777777" w:rsidR="003642C2" w:rsidRDefault="003642C2" w:rsidP="003642C2"/>
                          <w:p w14:paraId="2978B5EC" w14:textId="77777777"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SEQ Figure \* ARABIC \s 1 </w:instrText>
                            </w:r>
                            <w:r>
                              <w:rPr>
                                <w:rFonts w:ascii="Verdana" w:hAnsi="Verdana"/>
                                <w:color w:val="auto"/>
                              </w:rPr>
                              <w:fldChar w:fldCharType="separate"/>
                            </w:r>
                            <w:r>
                              <w:rPr>
                                <w:rFonts w:ascii="Verdana" w:hAnsi="Verdana"/>
                                <w:noProof/>
                                <w:color w:val="auto"/>
                              </w:rPr>
                              <w:t>1</w:t>
                            </w:r>
                            <w:r>
                              <w:rPr>
                                <w:rFonts w:ascii="Verdana" w:hAnsi="Verdana"/>
                                <w:color w:val="auto"/>
                              </w:rPr>
                              <w:fldChar w:fldCharType="end"/>
                            </w:r>
                            <w:r w:rsidRPr="00033B3D">
                              <w:rPr>
                                <w:rFonts w:ascii="Verdana" w:hAnsi="Verdana"/>
                                <w:color w:val="auto"/>
                              </w:rPr>
                              <w:t xml:space="preserve"> - </w:t>
                            </w:r>
                            <w:r>
                              <w:rPr>
                                <w:rFonts w:ascii="Verdana" w:hAnsi="Verdana"/>
                                <w:color w:val="auto"/>
                              </w:rPr>
                              <w:t>T</w:t>
                            </w:r>
                            <w:r w:rsidRPr="008935FC">
                              <w:rPr>
                                <w:rFonts w:ascii="Verdana" w:hAnsi="Verdana"/>
                                <w:color w:val="auto"/>
                              </w:rPr>
                              <w:t>ime participants preferred</w:t>
                            </w:r>
                          </w:p>
                          <w:p w14:paraId="16E7F98D" w14:textId="77777777" w:rsidR="003642C2" w:rsidRDefault="003642C2" w:rsidP="003642C2"/>
                          <w:p w14:paraId="5C5D4F64" w14:textId="77777777" w:rsidR="003642C2" w:rsidRDefault="003642C2" w:rsidP="003642C2"/>
                          <w:p w14:paraId="02BB9FE0" w14:textId="77777777" w:rsidR="003642C2" w:rsidRDefault="003642C2" w:rsidP="003642C2"/>
                          <w:p w14:paraId="72F1011B" w14:textId="77777777" w:rsidR="003642C2" w:rsidRPr="00033B3D" w:rsidRDefault="003642C2" w:rsidP="003642C2">
                            <w:pPr>
                              <w:pStyle w:val="Caption"/>
                              <w:jc w:val="center"/>
                              <w:rPr>
                                <w:rFonts w:ascii="Verdana" w:eastAsia="Times New Roman" w:hAnsi="Verdana" w:cs="Times New Roman"/>
                                <w:noProof/>
                                <w:color w:val="auto"/>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6E53D8C6" id="_x0000_s1028" type="#_x0000_t202" style="position:absolute;left:0;text-align:left;margin-left:0;margin-top:-.05pt;width:316pt;height:23pt;z-index:25166234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M18sGgIAAEIEAAAOAAAAZHJzL2Uyb0RvYy54bWysU01v2zAMvQ/YfxB0X5xkw7AZcYosRYYB&#10;QVsgHXpWZCkWIIsapcTOfv0ofyRdt1PRi0yLFD/ee1zctLVlJ4XBgCv4bDLlTDkJpXGHgv983Hz4&#10;wlmIwpXCglMFP6vAb5bv3y0an6s5VGBLhYySuJA3vuBVjD7PsiArVYswAa8cOTVgLSL94iErUTSU&#10;vbbZfDr9nDWApUeQKgS6ve2dfNnl11rJeK91UJHZglNvsTuxO/fpzJYLkR9Q+MrIoQ3xii5qYRwV&#10;vaS6FVGwI5p/UtVGIgTQcSKhzkBrI1U3A00zm76YZlcJr7pZCJzgLzCFt0sr7047/4Astt+gJQIT&#10;II0PeaDLNE+rsU5f6pSRnyA8X2BTbWSSLj9NZx+JC84k+eZf5zOyKU12fe0xxO8KapaMgiPR0qEl&#10;TtsQ+9AxJBULYE25Mdamn+RYW2QnQRQ2lYlqSP5XlHUp1kF61SdMN9l1lGTFdt8yU1KT45h7KM80&#10;PUIvjODlxlC9rQjxQSApgaYidcd7OrSFpuAwWJxVgL//d5/iiSDyctaQsgoefh0FKs7sD0fUJRmO&#10;Bo7GfjTcsV4DTTqjvfGyM+kBRjuaGqF+ItGvUhVyCSepVsHjaK5jr29aGqlWqy6IxOZF3Lqdlyn1&#10;iOtj+yTQD6xE4vMORs2J/AU5fWyP8uoYQZuOuYRrj+IANwm1435YqrQJz/+7qOvqL/8AAAD//wMA&#10;UEsDBBQABgAIAAAAIQCeH6t12wAAAAUBAAAPAAAAZHJzL2Rvd25yZXYueG1sTI/BTsMwEETvSPyD&#10;tUhcUOs0QETTOBW0cINDS9XzNl6SiHgd2U6T/j3mBMfRjGbeFOvJdOJMzreWFSzmCQjiyuqWawWH&#10;z7fZEwgfkDV2lknBhTysy+urAnNtR97ReR9qEUvY56igCaHPpfRVQwb93PbE0fuyzmCI0tVSOxxj&#10;uelkmiSZNNhyXGiwp01D1fd+MAqyrRvGHW/utofXd/zo6/T4cjkqdXszPa9ABJrCXxh+8SM6lJHp&#10;ZAfWXnQK4pGgYLYAEc3sPo36pODhcQmyLOR/+vIHAAD//wMAUEsBAi0AFAAGAAgAAAAhALaDOJL+&#10;AAAA4QEAABMAAAAAAAAAAAAAAAAAAAAAAFtDb250ZW50X1R5cGVzXS54bWxQSwECLQAUAAYACAAA&#10;ACEAOP0h/9YAAACUAQAACwAAAAAAAAAAAAAAAAAvAQAAX3JlbHMvLnJlbHNQSwECLQAUAAYACAAA&#10;ACEABzNfLBoCAABCBAAADgAAAAAAAAAAAAAAAAAuAgAAZHJzL2Uyb0RvYy54bWxQSwECLQAUAAYA&#10;CAAAACEAnh+rddsAAAAFAQAADwAAAAAAAAAAAAAAAAB0BAAAZHJzL2Rvd25yZXYueG1sUEsFBgAA&#10;AAAEAAQA8wAAAHwFAAAAAA==&#10;" stroked="f">
                <v:textbox inset="0,0,0,0">
                  <w:txbxContent>
                    <w:p w14:paraId="0D3316D6" w14:textId="0D01A999"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t>3</w:t>
                      </w:r>
                      <w:r w:rsidRPr="00033B3D">
                        <w:rPr>
                          <w:rFonts w:ascii="Verdana" w:hAnsi="Verdana"/>
                          <w:color w:val="auto"/>
                        </w:rPr>
                        <w:t xml:space="preserve"> </w:t>
                      </w:r>
                      <w:r>
                        <w:rPr>
                          <w:rFonts w:ascii="Verdana" w:hAnsi="Verdana"/>
                          <w:color w:val="auto"/>
                        </w:rPr>
                        <w:t>–</w:t>
                      </w:r>
                      <w:r w:rsidRPr="00033B3D">
                        <w:rPr>
                          <w:rFonts w:ascii="Verdana" w:hAnsi="Verdana"/>
                          <w:color w:val="auto"/>
                        </w:rPr>
                        <w:t xml:space="preserve"> </w:t>
                      </w:r>
                      <w:r>
                        <w:rPr>
                          <w:rFonts w:ascii="Verdana" w:hAnsi="Verdana"/>
                          <w:color w:val="auto"/>
                        </w:rPr>
                        <w:t>Session Days</w:t>
                      </w:r>
                    </w:p>
                    <w:p w14:paraId="7BFFC935" w14:textId="77777777" w:rsidR="003642C2" w:rsidRDefault="003642C2" w:rsidP="003642C2"/>
                    <w:p w14:paraId="1ED702AC" w14:textId="77777777" w:rsidR="003642C2" w:rsidRDefault="003642C2" w:rsidP="003642C2"/>
                    <w:p w14:paraId="398E433F" w14:textId="77777777" w:rsidR="003642C2" w:rsidRDefault="003642C2" w:rsidP="003642C2"/>
                    <w:p w14:paraId="21B69BA9" w14:textId="77777777" w:rsidR="003642C2" w:rsidRPr="00033B3D" w:rsidRDefault="003642C2" w:rsidP="003642C2">
                      <w:pPr>
                        <w:pStyle w:val="Caption"/>
                        <w:jc w:val="center"/>
                        <w:rPr>
                          <w:rFonts w:ascii="Verdana" w:eastAsia="Times New Roman" w:hAnsi="Verdana" w:cs="Times New Roman"/>
                          <w:noProof/>
                          <w:color w:val="auto"/>
                        </w:rPr>
                      </w:pPr>
                    </w:p>
                    <w:p w14:paraId="757E58B7" w14:textId="77777777" w:rsidR="003642C2" w:rsidRDefault="003642C2" w:rsidP="003642C2"/>
                    <w:p w14:paraId="0B1E58C6" w14:textId="77777777"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SEQ Figure \* ARABIC \s 1 </w:instrText>
                      </w:r>
                      <w:r>
                        <w:rPr>
                          <w:rFonts w:ascii="Verdana" w:hAnsi="Verdana"/>
                          <w:color w:val="auto"/>
                        </w:rPr>
                        <w:fldChar w:fldCharType="separate"/>
                      </w:r>
                      <w:r>
                        <w:rPr>
                          <w:rFonts w:ascii="Verdana" w:hAnsi="Verdana"/>
                          <w:noProof/>
                          <w:color w:val="auto"/>
                        </w:rPr>
                        <w:t>1</w:t>
                      </w:r>
                      <w:r>
                        <w:rPr>
                          <w:rFonts w:ascii="Verdana" w:hAnsi="Verdana"/>
                          <w:color w:val="auto"/>
                        </w:rPr>
                        <w:fldChar w:fldCharType="end"/>
                      </w:r>
                      <w:r w:rsidRPr="00033B3D">
                        <w:rPr>
                          <w:rFonts w:ascii="Verdana" w:hAnsi="Verdana"/>
                          <w:color w:val="auto"/>
                        </w:rPr>
                        <w:t xml:space="preserve"> - </w:t>
                      </w:r>
                      <w:r>
                        <w:rPr>
                          <w:rFonts w:ascii="Verdana" w:hAnsi="Verdana"/>
                          <w:color w:val="auto"/>
                        </w:rPr>
                        <w:t>T</w:t>
                      </w:r>
                      <w:r w:rsidRPr="008935FC">
                        <w:rPr>
                          <w:rFonts w:ascii="Verdana" w:hAnsi="Verdana"/>
                          <w:color w:val="auto"/>
                        </w:rPr>
                        <w:t>ime participants preferred</w:t>
                      </w:r>
                    </w:p>
                    <w:p w14:paraId="264053D0" w14:textId="77777777" w:rsidR="003642C2" w:rsidRDefault="003642C2" w:rsidP="003642C2"/>
                    <w:p w14:paraId="0CDC08AA" w14:textId="77777777" w:rsidR="003642C2" w:rsidRDefault="003642C2" w:rsidP="003642C2"/>
                    <w:p w14:paraId="70451AC7" w14:textId="77777777" w:rsidR="003642C2" w:rsidRDefault="003642C2" w:rsidP="003642C2"/>
                    <w:p w14:paraId="262126E7" w14:textId="77777777" w:rsidR="003642C2" w:rsidRPr="00033B3D" w:rsidRDefault="003642C2" w:rsidP="003642C2">
                      <w:pPr>
                        <w:pStyle w:val="Caption"/>
                        <w:jc w:val="center"/>
                        <w:rPr>
                          <w:rFonts w:ascii="Verdana" w:eastAsia="Times New Roman" w:hAnsi="Verdana" w:cs="Times New Roman"/>
                          <w:noProof/>
                          <w:color w:val="auto"/>
                        </w:rPr>
                      </w:pPr>
                    </w:p>
                    <w:p w14:paraId="60DE20E4" w14:textId="77777777" w:rsidR="003642C2" w:rsidRDefault="003642C2"/>
                    <w:p w14:paraId="27BDEBB4" w14:textId="6B6B835E"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t>3</w:t>
                      </w:r>
                      <w:r w:rsidRPr="00033B3D">
                        <w:rPr>
                          <w:rFonts w:ascii="Verdana" w:hAnsi="Verdana"/>
                          <w:color w:val="auto"/>
                        </w:rPr>
                        <w:t xml:space="preserve"> </w:t>
                      </w:r>
                      <w:r>
                        <w:rPr>
                          <w:rFonts w:ascii="Verdana" w:hAnsi="Verdana"/>
                          <w:color w:val="auto"/>
                        </w:rPr>
                        <w:t>–</w:t>
                      </w:r>
                      <w:r w:rsidRPr="00033B3D">
                        <w:rPr>
                          <w:rFonts w:ascii="Verdana" w:hAnsi="Verdana"/>
                          <w:color w:val="auto"/>
                        </w:rPr>
                        <w:t xml:space="preserve"> </w:t>
                      </w:r>
                      <w:r>
                        <w:rPr>
                          <w:rFonts w:ascii="Verdana" w:hAnsi="Verdana"/>
                          <w:color w:val="auto"/>
                        </w:rPr>
                        <w:t>Session Days</w:t>
                      </w:r>
                    </w:p>
                    <w:p w14:paraId="3C081F93" w14:textId="77777777" w:rsidR="003642C2" w:rsidRDefault="003642C2" w:rsidP="003642C2"/>
                    <w:p w14:paraId="1EB0134F" w14:textId="77777777" w:rsidR="003642C2" w:rsidRDefault="003642C2" w:rsidP="003642C2"/>
                    <w:p w14:paraId="63E18D6C" w14:textId="77777777" w:rsidR="003642C2" w:rsidRDefault="003642C2" w:rsidP="003642C2"/>
                    <w:p w14:paraId="5EFB4C43" w14:textId="77777777" w:rsidR="003642C2" w:rsidRPr="00033B3D" w:rsidRDefault="003642C2" w:rsidP="003642C2">
                      <w:pPr>
                        <w:pStyle w:val="Caption"/>
                        <w:jc w:val="center"/>
                        <w:rPr>
                          <w:rFonts w:ascii="Verdana" w:eastAsia="Times New Roman" w:hAnsi="Verdana" w:cs="Times New Roman"/>
                          <w:noProof/>
                          <w:color w:val="auto"/>
                        </w:rPr>
                      </w:pPr>
                    </w:p>
                    <w:p w14:paraId="69A992FC" w14:textId="77777777" w:rsidR="003642C2" w:rsidRDefault="003642C2" w:rsidP="003642C2"/>
                    <w:p w14:paraId="2978B5EC" w14:textId="77777777"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SEQ Figure \* ARABIC \s 1 </w:instrText>
                      </w:r>
                      <w:r>
                        <w:rPr>
                          <w:rFonts w:ascii="Verdana" w:hAnsi="Verdana"/>
                          <w:color w:val="auto"/>
                        </w:rPr>
                        <w:fldChar w:fldCharType="separate"/>
                      </w:r>
                      <w:r>
                        <w:rPr>
                          <w:rFonts w:ascii="Verdana" w:hAnsi="Verdana"/>
                          <w:noProof/>
                          <w:color w:val="auto"/>
                        </w:rPr>
                        <w:t>1</w:t>
                      </w:r>
                      <w:r>
                        <w:rPr>
                          <w:rFonts w:ascii="Verdana" w:hAnsi="Verdana"/>
                          <w:color w:val="auto"/>
                        </w:rPr>
                        <w:fldChar w:fldCharType="end"/>
                      </w:r>
                      <w:r w:rsidRPr="00033B3D">
                        <w:rPr>
                          <w:rFonts w:ascii="Verdana" w:hAnsi="Verdana"/>
                          <w:color w:val="auto"/>
                        </w:rPr>
                        <w:t xml:space="preserve"> - </w:t>
                      </w:r>
                      <w:r>
                        <w:rPr>
                          <w:rFonts w:ascii="Verdana" w:hAnsi="Verdana"/>
                          <w:color w:val="auto"/>
                        </w:rPr>
                        <w:t>T</w:t>
                      </w:r>
                      <w:r w:rsidRPr="008935FC">
                        <w:rPr>
                          <w:rFonts w:ascii="Verdana" w:hAnsi="Verdana"/>
                          <w:color w:val="auto"/>
                        </w:rPr>
                        <w:t>ime participants preferred</w:t>
                      </w:r>
                    </w:p>
                    <w:p w14:paraId="16E7F98D" w14:textId="77777777" w:rsidR="003642C2" w:rsidRDefault="003642C2" w:rsidP="003642C2"/>
                    <w:p w14:paraId="5C5D4F64" w14:textId="77777777" w:rsidR="003642C2" w:rsidRDefault="003642C2" w:rsidP="003642C2"/>
                    <w:p w14:paraId="02BB9FE0" w14:textId="77777777" w:rsidR="003642C2" w:rsidRDefault="003642C2" w:rsidP="003642C2"/>
                    <w:p w14:paraId="72F1011B" w14:textId="77777777" w:rsidR="003642C2" w:rsidRPr="00033B3D" w:rsidRDefault="003642C2" w:rsidP="003642C2">
                      <w:pPr>
                        <w:pStyle w:val="Caption"/>
                        <w:jc w:val="center"/>
                        <w:rPr>
                          <w:rFonts w:ascii="Verdana" w:eastAsia="Times New Roman" w:hAnsi="Verdana" w:cs="Times New Roman"/>
                          <w:noProof/>
                          <w:color w:val="auto"/>
                        </w:rPr>
                      </w:pPr>
                    </w:p>
                  </w:txbxContent>
                </v:textbox>
              </v:shape>
            </w:pict>
          </mc:Fallback>
        </mc:AlternateContent>
      </w:r>
      <w:r w:rsidR="00C46C17">
        <w:rPr>
          <w:b/>
          <w:color w:val="000000" w:themeColor="text1"/>
        </w:rPr>
        <w:tab/>
      </w:r>
      <w:r w:rsidR="00C46C17">
        <w:rPr>
          <w:b/>
          <w:color w:val="000000" w:themeColor="text1"/>
        </w:rPr>
        <w:tab/>
      </w:r>
    </w:p>
    <w:p w14:paraId="40A4C651" w14:textId="77777777" w:rsidR="007E5149" w:rsidRPr="00333126" w:rsidRDefault="007E5149" w:rsidP="007E5149">
      <w:pPr>
        <w:pStyle w:val="ListParagraph"/>
        <w:rPr>
          <w:rFonts w:ascii="Arial" w:hAnsi="Arial" w:cs="Arial"/>
          <w:sz w:val="20"/>
          <w:szCs w:val="20"/>
        </w:rPr>
      </w:pPr>
      <w:r w:rsidRPr="00333126">
        <w:rPr>
          <w:rFonts w:ascii="Arial" w:hAnsi="Arial" w:cs="Arial"/>
          <w:sz w:val="20"/>
          <w:szCs w:val="20"/>
        </w:rPr>
        <w:t xml:space="preserve">The results show no doubt mid-week and end-of-week sessions, especially Wednesday and Friday. This could be indicative of typical family routines, as children typically have homework or other activities done early in the week. By midweek, families may have more flexibility, and Friday sessions can be a good way to close the school week out. This makes the schedule meet customer requests and it is more likely to receive attendance on a regular basis. </w:t>
      </w:r>
    </w:p>
    <w:p w14:paraId="23152BB6" w14:textId="77777777" w:rsidR="00033B3D" w:rsidRDefault="00033B3D" w:rsidP="009B20F4">
      <w:pPr>
        <w:pStyle w:val="NormalIndent"/>
        <w:spacing w:line="480" w:lineRule="auto"/>
        <w:rPr>
          <w:b/>
          <w:color w:val="FF0000"/>
        </w:rPr>
      </w:pPr>
    </w:p>
    <w:p w14:paraId="29FF8541" w14:textId="44BA0793" w:rsidR="00033B3D" w:rsidRDefault="007E5149" w:rsidP="009B20F4">
      <w:pPr>
        <w:pStyle w:val="NormalIndent"/>
        <w:spacing w:line="480" w:lineRule="auto"/>
        <w:rPr>
          <w:b/>
          <w:color w:val="FF0000"/>
        </w:rPr>
      </w:pPr>
      <w:r>
        <w:rPr>
          <w:b/>
          <w:noProof/>
          <w:color w:val="FF0000"/>
        </w:rPr>
        <w:drawing>
          <wp:inline distT="0" distB="0" distL="0" distR="0" wp14:anchorId="2FC158E9" wp14:editId="78050448">
            <wp:extent cx="5731510" cy="2519045"/>
            <wp:effectExtent l="0" t="0" r="2540" b="0"/>
            <wp:docPr id="1070560687" name="Picture 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70560687" name="Picture 1070560687"/>
                    <pic:cNvPicPr/>
                  </pic:nvPicPr>
                  <pic:blipFill>
                    <a:blip r:embed="rId24" cstate="print">
                      <a:extLst>
                        <a:ext uri="{28A0092B-C50C-407E-A947-70E740481C1C}">
                          <a14:useLocalDpi xmlns:a14="http://schemas.microsoft.com/office/drawing/2010/main" val="0"/>
                        </a:ext>
                      </a:extLst>
                    </a:blip>
                    <a:stretch>
                      <a:fillRect/>
                    </a:stretch>
                  </pic:blipFill>
                  <pic:spPr>
                    <a:xfrm>
                      <a:off x="0" y="0"/>
                      <a:ext cx="5731510" cy="2519045"/>
                    </a:xfrm>
                    <a:prstGeom prst="rect">
                      <a:avLst/>
                    </a:prstGeom>
                  </pic:spPr>
                </pic:pic>
              </a:graphicData>
            </a:graphic>
          </wp:inline>
        </w:drawing>
      </w:r>
    </w:p>
    <w:p w14:paraId="22A528D2" w14:textId="4E86112C" w:rsidR="00033B3D" w:rsidRPr="00BD2E95" w:rsidRDefault="003642C2" w:rsidP="00BD2E95">
      <w:pPr>
        <w:pStyle w:val="NormalIndent"/>
        <w:spacing w:line="480" w:lineRule="auto"/>
        <w:outlineLvl w:val="1"/>
        <w:rPr>
          <w:b/>
          <w:color w:val="000000" w:themeColor="text1"/>
        </w:rPr>
      </w:pPr>
      <w:r>
        <w:rPr>
          <w:noProof/>
        </w:rPr>
        <mc:AlternateContent>
          <mc:Choice Requires="wps">
            <w:drawing>
              <wp:anchor distT="0" distB="0" distL="114300" distR="114300" simplePos="0" relativeHeight="251664390" behindDoc="0" locked="0" layoutInCell="1" allowOverlap="1" wp14:anchorId="084D9E3A" wp14:editId="24BBD75C">
                <wp:simplePos x="0" y="0"/>
                <wp:positionH relativeFrom="column">
                  <wp:posOffset>0</wp:posOffset>
                </wp:positionH>
                <wp:positionV relativeFrom="paragraph">
                  <wp:posOffset>0</wp:posOffset>
                </wp:positionV>
                <wp:extent cx="4013200" cy="292100"/>
                <wp:effectExtent l="0" t="0" r="6350" b="0"/>
                <wp:wrapNone/>
                <wp:docPr id="1980768165" name="Text Box 1"/>
                <wp:cNvGraphicFramePr/>
                <a:graphic xmlns:a="http://schemas.openxmlformats.org/drawingml/2006/main">
                  <a:graphicData uri="http://schemas.microsoft.com/office/word/2010/wordprocessingShape">
                    <wps:wsp>
                      <wps:cNvSpPr txBox="1"/>
                      <wps:spPr>
                        <a:xfrm>
                          <a:off x="0" y="0"/>
                          <a:ext cx="4013200" cy="292100"/>
                        </a:xfrm>
                        <a:prstGeom prst="rect">
                          <a:avLst/>
                        </a:prstGeom>
                        <a:solidFill>
                          <a:prstClr val="white"/>
                        </a:solidFill>
                        <a:ln>
                          <a:noFill/>
                        </a:ln>
                      </wps:spPr>
                      <wps:txbx>
                        <w:txbxContent>
                          <w:p w14:paraId="49550F79" w14:textId="6B6B835E"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t>4</w:t>
                            </w:r>
                            <w:r w:rsidRPr="00033B3D">
                              <w:rPr>
                                <w:rFonts w:ascii="Verdana" w:hAnsi="Verdana"/>
                                <w:color w:val="auto"/>
                              </w:rPr>
                              <w:t xml:space="preserve"> </w:t>
                            </w:r>
                            <w:r>
                              <w:rPr>
                                <w:rFonts w:ascii="Verdana" w:hAnsi="Verdana"/>
                                <w:color w:val="auto"/>
                              </w:rPr>
                              <w:t>–</w:t>
                            </w:r>
                            <w:r w:rsidRPr="00033B3D">
                              <w:rPr>
                                <w:rFonts w:ascii="Verdana" w:hAnsi="Verdana"/>
                                <w:color w:val="auto"/>
                              </w:rPr>
                              <w:t xml:space="preserve"> </w:t>
                            </w:r>
                            <w:r w:rsidR="00155B6C">
                              <w:rPr>
                                <w:rFonts w:ascii="Verdana" w:hAnsi="Verdana"/>
                                <w:color w:val="auto"/>
                              </w:rPr>
                              <w:t>Important things for parents</w:t>
                            </w:r>
                          </w:p>
                          <w:p w14:paraId="5F3F6E6B" w14:textId="77777777" w:rsidR="003642C2" w:rsidRDefault="003642C2" w:rsidP="003642C2"/>
                          <w:p w14:paraId="1F7BFA6E" w14:textId="77777777" w:rsidR="003642C2" w:rsidRDefault="003642C2" w:rsidP="003642C2"/>
                          <w:p w14:paraId="72431597" w14:textId="77777777" w:rsidR="003642C2" w:rsidRDefault="003642C2" w:rsidP="003642C2"/>
                          <w:p w14:paraId="12A03493" w14:textId="77777777" w:rsidR="003642C2" w:rsidRPr="00033B3D" w:rsidRDefault="003642C2" w:rsidP="003642C2">
                            <w:pPr>
                              <w:pStyle w:val="Caption"/>
                              <w:jc w:val="center"/>
                              <w:rPr>
                                <w:rFonts w:ascii="Verdana" w:eastAsia="Times New Roman" w:hAnsi="Verdana" w:cs="Times New Roman"/>
                                <w:noProof/>
                                <w:color w:val="auto"/>
                              </w:rPr>
                            </w:pPr>
                          </w:p>
                          <w:p w14:paraId="270DA27A" w14:textId="77777777" w:rsidR="003642C2" w:rsidRDefault="003642C2" w:rsidP="003642C2"/>
                          <w:p w14:paraId="511EE934" w14:textId="77777777"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SEQ Figure \* ARABIC \s 1 </w:instrText>
                            </w:r>
                            <w:r>
                              <w:rPr>
                                <w:rFonts w:ascii="Verdana" w:hAnsi="Verdana"/>
                                <w:color w:val="auto"/>
                              </w:rPr>
                              <w:fldChar w:fldCharType="separate"/>
                            </w:r>
                            <w:r>
                              <w:rPr>
                                <w:rFonts w:ascii="Verdana" w:hAnsi="Verdana"/>
                                <w:noProof/>
                                <w:color w:val="auto"/>
                              </w:rPr>
                              <w:t>1</w:t>
                            </w:r>
                            <w:r>
                              <w:rPr>
                                <w:rFonts w:ascii="Verdana" w:hAnsi="Verdana"/>
                                <w:color w:val="auto"/>
                              </w:rPr>
                              <w:fldChar w:fldCharType="end"/>
                            </w:r>
                            <w:r w:rsidRPr="00033B3D">
                              <w:rPr>
                                <w:rFonts w:ascii="Verdana" w:hAnsi="Verdana"/>
                                <w:color w:val="auto"/>
                              </w:rPr>
                              <w:t xml:space="preserve"> - </w:t>
                            </w:r>
                            <w:r>
                              <w:rPr>
                                <w:rFonts w:ascii="Verdana" w:hAnsi="Verdana"/>
                                <w:color w:val="auto"/>
                              </w:rPr>
                              <w:t>T</w:t>
                            </w:r>
                            <w:r w:rsidRPr="008935FC">
                              <w:rPr>
                                <w:rFonts w:ascii="Verdana" w:hAnsi="Verdana"/>
                                <w:color w:val="auto"/>
                              </w:rPr>
                              <w:t>ime participants preferred</w:t>
                            </w:r>
                          </w:p>
                          <w:p w14:paraId="29E5434A" w14:textId="77777777" w:rsidR="003642C2" w:rsidRDefault="003642C2" w:rsidP="003642C2"/>
                          <w:p w14:paraId="5B5327BA" w14:textId="77777777" w:rsidR="003642C2" w:rsidRDefault="003642C2" w:rsidP="003642C2"/>
                          <w:p w14:paraId="2027ED1A" w14:textId="77777777" w:rsidR="003642C2" w:rsidRDefault="003642C2" w:rsidP="003642C2"/>
                          <w:p w14:paraId="36BFD2D1" w14:textId="77777777" w:rsidR="003642C2" w:rsidRPr="00033B3D" w:rsidRDefault="003642C2" w:rsidP="003642C2">
                            <w:pPr>
                              <w:pStyle w:val="Caption"/>
                              <w:jc w:val="center"/>
                              <w:rPr>
                                <w:rFonts w:ascii="Verdana" w:eastAsia="Times New Roman" w:hAnsi="Verdana" w:cs="Times New Roman"/>
                                <w:noProof/>
                                <w:color w:val="auto"/>
                              </w:rPr>
                            </w:pP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84D9E3A" id="_x0000_s1029" type="#_x0000_t202" style="position:absolute;left:0;text-align:left;margin-left:0;margin-top:0;width:316pt;height:23pt;z-index:25166439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lHsJGwIAAEIEAAAOAAAAZHJzL2Uyb0RvYy54bWysU01v2zAMvQ/YfxB0X5ykw7AZcYosRYYB&#10;QVsgHXpWZCkWIIsapcTOfv0ofyRru9Owi0yTFCm+97i4bWvLTgqDAVfw2WTKmXISSuMOBf/xtPnw&#10;mbMQhSuFBacKflaB3y7fv1s0PldzqMCWChkVcSFvfMGrGH2eZUFWqhZhAl45CmrAWkT6xUNWomio&#10;em2z+XT6KWsAS48gVQjkveuDfNnV11rJ+KB1UJHZgtPbYndid+7TmS0XIj+g8JWRwzPEP7yiFsZR&#10;00upOxEFO6J5U6o2EiGAjhMJdQZaG6m6GWia2fTVNLtKeNXNQuAEf4Ep/L+y8v6084/IYvsVWiIw&#10;AdL4kAdypnlajXX60ksZxQnC8wU21UYmyflxOrshLjiTFJt/mc/IpjLZ9bbHEL8pqFkyCo5ES4eW&#10;OG1D7FPHlNQsgDXlxlibflJgbZGdBFHYVCaqofiLLOtSroN0qy+YPNl1lGTFdt8yUxb8ZhxzD+WZ&#10;pkfohRG83BjqtxUhPgokJdBUpO74QIe20BQcBouzCvDX3/wpnwiiKGcNKavg4edRoOLMfndEXZLh&#10;aOBo7EfDHes10KQz2hsvO5MuYLSjqRHqZxL9KnWhkHCSehU8juY69vqmpZFqteqSSGxexK3beZlK&#10;j7g+tc8C/cBKJD7vYdScyF+R0+f2KK+OEbTpmEu49igOcJNQO+6HpUqb8Od/l3Vd/eVvAAAA//8D&#10;AFBLAwQUAAYACAAAACEAM75ubdoAAAAEAQAADwAAAGRycy9kb3ducmV2LnhtbEyPQUvDQBCF74L/&#10;YRnBi9iNUYLEbIq2etNDa+l5mh2TYHY2ZDdN+u8dvdTLg8cb3vumWM6uU0caQuvZwN0iAUVcedty&#10;bWD3+Xb7CCpEZIudZzJwogDL8vKiwNz6iTd03MZaSQmHHA00Mfa51qFqyGFY+J5Ysi8/OIxih1rb&#10;AScpd51OkyTTDluWhQZ7WjVUfW9HZyBbD+O04dXNevf6jh99ne5fTntjrq/m5ydQkeZ4PoZffEGH&#10;UpgOfmQbVGdAHol/Kll2n4o9GHjIEtBlof/Dlz8AAAD//wMAUEsBAi0AFAAGAAgAAAAhALaDOJL+&#10;AAAA4QEAABMAAAAAAAAAAAAAAAAAAAAAAFtDb250ZW50X1R5cGVzXS54bWxQSwECLQAUAAYACAAA&#10;ACEAOP0h/9YAAACUAQAACwAAAAAAAAAAAAAAAAAvAQAAX3JlbHMvLnJlbHNQSwECLQAUAAYACAAA&#10;ACEAhpR7CRsCAABCBAAADgAAAAAAAAAAAAAAAAAuAgAAZHJzL2Uyb0RvYy54bWxQSwECLQAUAAYA&#10;CAAAACEAM75ubdoAAAAEAQAADwAAAAAAAAAAAAAAAAB1BAAAZHJzL2Rvd25yZXYueG1sUEsFBgAA&#10;AAAEAAQA8wAAAHwFAAAAAA==&#10;" stroked="f">
                <v:textbox inset="0,0,0,0">
                  <w:txbxContent>
                    <w:p w14:paraId="49550F79" w14:textId="6B6B835E"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t>4</w:t>
                      </w:r>
                      <w:r w:rsidRPr="00033B3D">
                        <w:rPr>
                          <w:rFonts w:ascii="Verdana" w:hAnsi="Verdana"/>
                          <w:color w:val="auto"/>
                        </w:rPr>
                        <w:t xml:space="preserve"> </w:t>
                      </w:r>
                      <w:r>
                        <w:rPr>
                          <w:rFonts w:ascii="Verdana" w:hAnsi="Verdana"/>
                          <w:color w:val="auto"/>
                        </w:rPr>
                        <w:t>–</w:t>
                      </w:r>
                      <w:r w:rsidRPr="00033B3D">
                        <w:rPr>
                          <w:rFonts w:ascii="Verdana" w:hAnsi="Verdana"/>
                          <w:color w:val="auto"/>
                        </w:rPr>
                        <w:t xml:space="preserve"> </w:t>
                      </w:r>
                      <w:r w:rsidR="00155B6C">
                        <w:rPr>
                          <w:rFonts w:ascii="Verdana" w:hAnsi="Verdana"/>
                          <w:color w:val="auto"/>
                        </w:rPr>
                        <w:t>Important things for parents</w:t>
                      </w:r>
                    </w:p>
                    <w:p w14:paraId="5F3F6E6B" w14:textId="77777777" w:rsidR="003642C2" w:rsidRDefault="003642C2" w:rsidP="003642C2"/>
                    <w:p w14:paraId="1F7BFA6E" w14:textId="77777777" w:rsidR="003642C2" w:rsidRDefault="003642C2" w:rsidP="003642C2"/>
                    <w:p w14:paraId="72431597" w14:textId="77777777" w:rsidR="003642C2" w:rsidRDefault="003642C2" w:rsidP="003642C2"/>
                    <w:p w14:paraId="12A03493" w14:textId="77777777" w:rsidR="003642C2" w:rsidRPr="00033B3D" w:rsidRDefault="003642C2" w:rsidP="003642C2">
                      <w:pPr>
                        <w:pStyle w:val="Caption"/>
                        <w:jc w:val="center"/>
                        <w:rPr>
                          <w:rFonts w:ascii="Verdana" w:eastAsia="Times New Roman" w:hAnsi="Verdana" w:cs="Times New Roman"/>
                          <w:noProof/>
                          <w:color w:val="auto"/>
                        </w:rPr>
                      </w:pPr>
                    </w:p>
                    <w:p w14:paraId="270DA27A" w14:textId="77777777" w:rsidR="003642C2" w:rsidRDefault="003642C2" w:rsidP="003642C2"/>
                    <w:p w14:paraId="511EE934" w14:textId="77777777" w:rsidR="003642C2" w:rsidRPr="00033B3D" w:rsidRDefault="003642C2" w:rsidP="003642C2">
                      <w:pPr>
                        <w:pStyle w:val="Caption"/>
                        <w:jc w:val="center"/>
                        <w:rPr>
                          <w:rFonts w:ascii="Verdana" w:eastAsia="Times New Roman" w:hAnsi="Verdana" w:cs="Times New Roman"/>
                          <w:noProof/>
                          <w:color w:val="auto"/>
                        </w:rPr>
                      </w:pPr>
                      <w:r w:rsidRPr="00033B3D">
                        <w:rPr>
                          <w:rFonts w:ascii="Verdana" w:hAnsi="Verdana"/>
                          <w:color w:val="auto"/>
                        </w:rPr>
                        <w:t xml:space="preserve">Figure </w:t>
                      </w:r>
                      <w:r>
                        <w:rPr>
                          <w:rFonts w:ascii="Verdana" w:hAnsi="Verdana"/>
                          <w:color w:val="auto"/>
                        </w:rPr>
                        <w:fldChar w:fldCharType="begin"/>
                      </w:r>
                      <w:r>
                        <w:rPr>
                          <w:rFonts w:ascii="Verdana" w:hAnsi="Verdana"/>
                          <w:color w:val="auto"/>
                        </w:rPr>
                        <w:instrText xml:space="preserve"> STYLEREF 1 \s </w:instrText>
                      </w:r>
                      <w:r>
                        <w:rPr>
                          <w:rFonts w:ascii="Verdana" w:hAnsi="Verdana"/>
                          <w:color w:val="auto"/>
                        </w:rPr>
                        <w:fldChar w:fldCharType="separate"/>
                      </w:r>
                      <w:r>
                        <w:rPr>
                          <w:rFonts w:ascii="Verdana" w:hAnsi="Verdana"/>
                          <w:noProof/>
                          <w:color w:val="auto"/>
                        </w:rPr>
                        <w:t>2</w:t>
                      </w:r>
                      <w:r>
                        <w:rPr>
                          <w:rFonts w:ascii="Verdana" w:hAnsi="Verdana"/>
                          <w:color w:val="auto"/>
                        </w:rPr>
                        <w:fldChar w:fldCharType="end"/>
                      </w:r>
                      <w:r>
                        <w:rPr>
                          <w:rFonts w:ascii="Verdana" w:hAnsi="Verdana"/>
                          <w:color w:val="auto"/>
                        </w:rPr>
                        <w:noBreakHyphen/>
                      </w:r>
                      <w:r>
                        <w:rPr>
                          <w:rFonts w:ascii="Verdana" w:hAnsi="Verdana"/>
                          <w:color w:val="auto"/>
                        </w:rPr>
                        <w:fldChar w:fldCharType="begin"/>
                      </w:r>
                      <w:r>
                        <w:rPr>
                          <w:rFonts w:ascii="Verdana" w:hAnsi="Verdana"/>
                          <w:color w:val="auto"/>
                        </w:rPr>
                        <w:instrText xml:space="preserve"> SEQ Figure \* ARABIC \s 1 </w:instrText>
                      </w:r>
                      <w:r>
                        <w:rPr>
                          <w:rFonts w:ascii="Verdana" w:hAnsi="Verdana"/>
                          <w:color w:val="auto"/>
                        </w:rPr>
                        <w:fldChar w:fldCharType="separate"/>
                      </w:r>
                      <w:r>
                        <w:rPr>
                          <w:rFonts w:ascii="Verdana" w:hAnsi="Verdana"/>
                          <w:noProof/>
                          <w:color w:val="auto"/>
                        </w:rPr>
                        <w:t>1</w:t>
                      </w:r>
                      <w:r>
                        <w:rPr>
                          <w:rFonts w:ascii="Verdana" w:hAnsi="Verdana"/>
                          <w:color w:val="auto"/>
                        </w:rPr>
                        <w:fldChar w:fldCharType="end"/>
                      </w:r>
                      <w:r w:rsidRPr="00033B3D">
                        <w:rPr>
                          <w:rFonts w:ascii="Verdana" w:hAnsi="Verdana"/>
                          <w:color w:val="auto"/>
                        </w:rPr>
                        <w:t xml:space="preserve"> - </w:t>
                      </w:r>
                      <w:r>
                        <w:rPr>
                          <w:rFonts w:ascii="Verdana" w:hAnsi="Verdana"/>
                          <w:color w:val="auto"/>
                        </w:rPr>
                        <w:t>T</w:t>
                      </w:r>
                      <w:r w:rsidRPr="008935FC">
                        <w:rPr>
                          <w:rFonts w:ascii="Verdana" w:hAnsi="Verdana"/>
                          <w:color w:val="auto"/>
                        </w:rPr>
                        <w:t>ime participants preferred</w:t>
                      </w:r>
                    </w:p>
                    <w:p w14:paraId="29E5434A" w14:textId="77777777" w:rsidR="003642C2" w:rsidRDefault="003642C2" w:rsidP="003642C2"/>
                    <w:p w14:paraId="5B5327BA" w14:textId="77777777" w:rsidR="003642C2" w:rsidRDefault="003642C2" w:rsidP="003642C2"/>
                    <w:p w14:paraId="2027ED1A" w14:textId="77777777" w:rsidR="003642C2" w:rsidRDefault="003642C2" w:rsidP="003642C2"/>
                    <w:p w14:paraId="36BFD2D1" w14:textId="77777777" w:rsidR="003642C2" w:rsidRPr="00033B3D" w:rsidRDefault="003642C2" w:rsidP="003642C2">
                      <w:pPr>
                        <w:pStyle w:val="Caption"/>
                        <w:jc w:val="center"/>
                        <w:rPr>
                          <w:rFonts w:ascii="Verdana" w:eastAsia="Times New Roman" w:hAnsi="Verdana" w:cs="Times New Roman"/>
                          <w:noProof/>
                          <w:color w:val="auto"/>
                        </w:rPr>
                      </w:pPr>
                    </w:p>
                  </w:txbxContent>
                </v:textbox>
              </v:shape>
            </w:pict>
          </mc:Fallback>
        </mc:AlternateContent>
      </w:r>
      <w:r w:rsidR="00BD2E95">
        <w:rPr>
          <w:b/>
          <w:color w:val="000000" w:themeColor="text1"/>
        </w:rPr>
        <w:tab/>
      </w:r>
      <w:r w:rsidR="00BD2E95">
        <w:rPr>
          <w:b/>
          <w:color w:val="000000" w:themeColor="text1"/>
        </w:rPr>
        <w:tab/>
      </w:r>
      <w:r w:rsidR="00BD2E95">
        <w:rPr>
          <w:b/>
          <w:color w:val="000000" w:themeColor="text1"/>
        </w:rPr>
        <w:tab/>
      </w:r>
    </w:p>
    <w:p w14:paraId="4D068150" w14:textId="77777777" w:rsidR="00A87997" w:rsidRPr="00333126" w:rsidRDefault="00A87997" w:rsidP="00A87997">
      <w:pPr>
        <w:pStyle w:val="ListParagraph"/>
        <w:rPr>
          <w:rFonts w:ascii="Arial" w:hAnsi="Arial" w:cs="Arial"/>
          <w:sz w:val="20"/>
          <w:szCs w:val="20"/>
        </w:rPr>
      </w:pPr>
      <w:r w:rsidRPr="00333126">
        <w:rPr>
          <w:rFonts w:ascii="Arial" w:hAnsi="Arial" w:cs="Arial"/>
          <w:sz w:val="20"/>
          <w:szCs w:val="20"/>
        </w:rPr>
        <w:t xml:space="preserve">The findings clearly indicate that safety and growth are top concerns to parents and players. This mirrors wider sports management literature demonstrating that parents desire sound </w:t>
      </w:r>
      <w:r w:rsidRPr="00333126">
        <w:rPr>
          <w:rFonts w:ascii="Arial" w:hAnsi="Arial" w:cs="Arial"/>
          <w:sz w:val="20"/>
          <w:szCs w:val="20"/>
        </w:rPr>
        <w:lastRenderedPageBreak/>
        <w:t>coaching, safety and a positive environment for their youth sports programs (</w:t>
      </w:r>
      <w:proofErr w:type="spellStart"/>
      <w:r w:rsidRPr="00333126">
        <w:rPr>
          <w:rFonts w:ascii="Arial" w:hAnsi="Arial" w:cs="Arial"/>
          <w:sz w:val="20"/>
          <w:szCs w:val="20"/>
        </w:rPr>
        <w:t>Shilbury</w:t>
      </w:r>
      <w:proofErr w:type="spellEnd"/>
      <w:r w:rsidRPr="00333126">
        <w:rPr>
          <w:rFonts w:ascii="Arial" w:hAnsi="Arial" w:cs="Arial"/>
          <w:sz w:val="20"/>
          <w:szCs w:val="20"/>
        </w:rPr>
        <w:t xml:space="preserve">, </w:t>
      </w:r>
      <w:proofErr w:type="spellStart"/>
      <w:r w:rsidRPr="00333126">
        <w:rPr>
          <w:rFonts w:ascii="Arial" w:hAnsi="Arial" w:cs="Arial"/>
          <w:sz w:val="20"/>
          <w:szCs w:val="20"/>
        </w:rPr>
        <w:t>Westerbeek</w:t>
      </w:r>
      <w:proofErr w:type="spellEnd"/>
      <w:r w:rsidRPr="00333126">
        <w:rPr>
          <w:rFonts w:ascii="Arial" w:hAnsi="Arial" w:cs="Arial"/>
          <w:sz w:val="20"/>
          <w:szCs w:val="20"/>
        </w:rPr>
        <w:t>, Quick &amp; Funk, 2012). These findings informed a few fundamental elements of the Next Stars Kids Football Academy business concept.</w:t>
      </w:r>
    </w:p>
    <w:p w14:paraId="0D9BB807" w14:textId="77777777" w:rsidR="00A87997" w:rsidRPr="00333126" w:rsidRDefault="00A87997" w:rsidP="00A87997">
      <w:pPr>
        <w:pStyle w:val="ListParagraph"/>
        <w:rPr>
          <w:rFonts w:ascii="Arial" w:hAnsi="Arial" w:cs="Arial"/>
          <w:sz w:val="20"/>
          <w:szCs w:val="20"/>
        </w:rPr>
      </w:pPr>
      <w:r w:rsidRPr="00333126">
        <w:rPr>
          <w:rFonts w:ascii="Arial" w:hAnsi="Arial" w:cs="Arial"/>
          <w:sz w:val="20"/>
          <w:szCs w:val="20"/>
        </w:rPr>
        <w:t xml:space="preserve">• Coaches must have appropriate football coaching degree credentials. </w:t>
      </w:r>
    </w:p>
    <w:p w14:paraId="29EF8F7B" w14:textId="77777777" w:rsidR="00A87997" w:rsidRPr="00333126" w:rsidRDefault="00A87997" w:rsidP="00A87997">
      <w:pPr>
        <w:pStyle w:val="ListParagraph"/>
        <w:rPr>
          <w:rFonts w:ascii="Arial" w:hAnsi="Arial" w:cs="Arial"/>
          <w:sz w:val="20"/>
          <w:szCs w:val="20"/>
        </w:rPr>
      </w:pPr>
      <w:r w:rsidRPr="00333126">
        <w:rPr>
          <w:rFonts w:ascii="Arial" w:hAnsi="Arial" w:cs="Arial"/>
          <w:sz w:val="20"/>
          <w:szCs w:val="20"/>
        </w:rPr>
        <w:t xml:space="preserve">• Sessions must not be in judgment but in a safe and welcoming environment. </w:t>
      </w:r>
    </w:p>
    <w:p w14:paraId="6660183B" w14:textId="77777777" w:rsidR="00A87997" w:rsidRPr="00333126" w:rsidRDefault="00A87997" w:rsidP="00A87997">
      <w:pPr>
        <w:pStyle w:val="ListParagraph"/>
        <w:rPr>
          <w:rFonts w:ascii="Arial" w:hAnsi="Arial" w:cs="Arial"/>
          <w:sz w:val="20"/>
          <w:szCs w:val="20"/>
        </w:rPr>
      </w:pPr>
      <w:r w:rsidRPr="00333126">
        <w:rPr>
          <w:rFonts w:ascii="Arial" w:hAnsi="Arial" w:cs="Arial"/>
          <w:sz w:val="20"/>
          <w:szCs w:val="20"/>
        </w:rPr>
        <w:t>• The emphasis of the development of players skills and confidence.</w:t>
      </w:r>
    </w:p>
    <w:p w14:paraId="69E59063" w14:textId="77777777" w:rsidR="0081631B" w:rsidRPr="0081631B" w:rsidRDefault="0081631B" w:rsidP="009B20F4">
      <w:pPr>
        <w:pStyle w:val="NormalIndent"/>
        <w:spacing w:line="480" w:lineRule="auto"/>
        <w:rPr>
          <w:b/>
          <w:color w:val="FF0000"/>
        </w:rPr>
      </w:pPr>
    </w:p>
    <w:p w14:paraId="169E2777" w14:textId="4CCB442D" w:rsidR="000B42BA" w:rsidRPr="000B42BA" w:rsidRDefault="00D75365" w:rsidP="000B42BA">
      <w:pPr>
        <w:pStyle w:val="Heading2"/>
        <w:keepNext/>
        <w:numPr>
          <w:ilvl w:val="1"/>
          <w:numId w:val="1"/>
        </w:numPr>
        <w:tabs>
          <w:tab w:val="num" w:pos="0"/>
          <w:tab w:val="left" w:pos="851"/>
        </w:tabs>
        <w:spacing w:after="0" w:line="480" w:lineRule="auto"/>
        <w:ind w:left="0" w:firstLine="0"/>
        <w:contextualSpacing w:val="0"/>
        <w:rPr>
          <w:rFonts w:eastAsia="Times New Roman" w:cs="Arial"/>
          <w:bCs/>
          <w:iCs/>
          <w:szCs w:val="28"/>
        </w:rPr>
      </w:pPr>
      <w:bookmarkStart w:id="33" w:name="_Toc224481208"/>
      <w:r>
        <w:rPr>
          <w:rFonts w:eastAsia="Times New Roman" w:cs="Arial"/>
          <w:bCs/>
          <w:iCs/>
          <w:szCs w:val="28"/>
        </w:rPr>
        <w:t xml:space="preserve">Segmentation and </w:t>
      </w:r>
      <w:r w:rsidR="00B36880">
        <w:rPr>
          <w:rFonts w:eastAsia="Times New Roman" w:cs="Arial"/>
          <w:bCs/>
          <w:iCs/>
          <w:szCs w:val="28"/>
        </w:rPr>
        <w:t xml:space="preserve">Marketing and </w:t>
      </w:r>
      <w:r>
        <w:rPr>
          <w:rFonts w:eastAsia="Times New Roman" w:cs="Arial"/>
          <w:bCs/>
          <w:iCs/>
          <w:szCs w:val="28"/>
        </w:rPr>
        <w:t>SEO Strategy</w:t>
      </w:r>
      <w:bookmarkEnd w:id="33"/>
    </w:p>
    <w:p w14:paraId="341B1106"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These factors will be featured prominently in the marketing materials and the academy’s website. </w:t>
      </w:r>
    </w:p>
    <w:p w14:paraId="0D68E514"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Influence over the Business Concept</w:t>
      </w:r>
    </w:p>
    <w:p w14:paraId="0C28F833"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The results of the questionnaire helped to refine the general concept of Next Stars Kids Football Academy. The concept initially revolved around football training for youngsters. But the research made clear that parents wanted a structured focus on skills development in addition to a fun environment. Thus, the mission statement of the academy highlights:  </w:t>
      </w:r>
    </w:p>
    <w:p w14:paraId="1AC67E64"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Building young players’ football ability  </w:t>
      </w:r>
    </w:p>
    <w:p w14:paraId="4BEB8F34"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Developing confidence and teamwork  </w:t>
      </w:r>
    </w:p>
    <w:p w14:paraId="26E1A5AB"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Offering enjoyable, inclusive training sessions  </w:t>
      </w:r>
    </w:p>
    <w:p w14:paraId="399D5A8D"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Influence on Website Design and Structure  </w:t>
      </w:r>
    </w:p>
    <w:p w14:paraId="11A7EC1C" w14:textId="77777777" w:rsidR="000D5908" w:rsidRPr="00333126" w:rsidRDefault="00637951" w:rsidP="00637951">
      <w:pPr>
        <w:pStyle w:val="ListParagraph"/>
        <w:rPr>
          <w:rFonts w:ascii="Arial" w:hAnsi="Arial" w:cs="Arial"/>
          <w:sz w:val="20"/>
          <w:szCs w:val="20"/>
        </w:rPr>
      </w:pPr>
      <w:r w:rsidRPr="00333126">
        <w:rPr>
          <w:rFonts w:ascii="Arial" w:hAnsi="Arial" w:cs="Arial"/>
          <w:sz w:val="20"/>
          <w:szCs w:val="20"/>
        </w:rPr>
        <w:t>Researchers have even determined how the scholarly research will shape the academy’s website. Effective websites must articulate customer goals in ways that are clear and articulate, as argued in research from the field of digital marketing (Chaffey, D. and Ellis-Chadwick, F., 2019).</w:t>
      </w:r>
    </w:p>
    <w:p w14:paraId="64A7AD5C" w14:textId="0E774BE9"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According to the results of the questionnaire, the website will focus on:  </w:t>
      </w:r>
    </w:p>
    <w:p w14:paraId="0FB28FF8"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1. Qualified coaching staff  </w:t>
      </w:r>
    </w:p>
    <w:p w14:paraId="5049E600"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2. Friendly and safe training atmosphere and setup  </w:t>
      </w:r>
    </w:p>
    <w:p w14:paraId="3E095DB9"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3. Focus on skill building  </w:t>
      </w:r>
    </w:p>
    <w:p w14:paraId="0227F872" w14:textId="6BBEB6CA" w:rsidR="00637951" w:rsidRPr="00333126" w:rsidRDefault="000D5908" w:rsidP="00637951">
      <w:pPr>
        <w:pStyle w:val="ListParagraph"/>
        <w:rPr>
          <w:rFonts w:ascii="Arial" w:hAnsi="Arial" w:cs="Arial"/>
          <w:sz w:val="20"/>
          <w:szCs w:val="20"/>
        </w:rPr>
      </w:pPr>
      <w:r w:rsidRPr="00333126">
        <w:rPr>
          <w:rFonts w:ascii="Arial" w:hAnsi="Arial" w:cs="Arial"/>
          <w:sz w:val="20"/>
          <w:szCs w:val="20"/>
        </w:rPr>
        <w:t>T</w:t>
      </w:r>
      <w:r w:rsidR="00637951" w:rsidRPr="00333126">
        <w:rPr>
          <w:rFonts w:ascii="Arial" w:hAnsi="Arial" w:cs="Arial"/>
          <w:sz w:val="20"/>
          <w:szCs w:val="20"/>
        </w:rPr>
        <w:t xml:space="preserve">he homepage shall contain pictures of the training. The site will also have:  </w:t>
      </w:r>
    </w:p>
    <w:p w14:paraId="5272EF6D"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Online booking of the sessions  </w:t>
      </w:r>
    </w:p>
    <w:p w14:paraId="1E58036A"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Contact information for parents  </w:t>
      </w:r>
    </w:p>
    <w:p w14:paraId="4150FFB0"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The report also pinpointed the academy’s target audiences. Market segmentation splits customers into groups possessing similar attributes (Kotler &amp; Keller, 2016). The key segments for Next Star Football Academy are:  </w:t>
      </w:r>
    </w:p>
    <w:p w14:paraId="5B6DD6DB" w14:textId="5C181863"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1. Young Players (Ages </w:t>
      </w:r>
      <w:r w:rsidR="00CB2AF3">
        <w:rPr>
          <w:rFonts w:ascii="Arial" w:hAnsi="Arial" w:cs="Arial"/>
          <w:sz w:val="20"/>
          <w:szCs w:val="20"/>
        </w:rPr>
        <w:t>5</w:t>
      </w:r>
      <w:r w:rsidRPr="00333126">
        <w:rPr>
          <w:rFonts w:ascii="Arial" w:hAnsi="Arial" w:cs="Arial"/>
          <w:sz w:val="20"/>
          <w:szCs w:val="20"/>
        </w:rPr>
        <w:t>–1</w:t>
      </w:r>
      <w:r w:rsidR="00CB2AF3">
        <w:rPr>
          <w:rFonts w:ascii="Arial" w:hAnsi="Arial" w:cs="Arial"/>
          <w:sz w:val="20"/>
          <w:szCs w:val="20"/>
        </w:rPr>
        <w:t>5</w:t>
      </w:r>
      <w:r w:rsidRPr="00333126">
        <w:rPr>
          <w:rFonts w:ascii="Arial" w:hAnsi="Arial" w:cs="Arial"/>
          <w:sz w:val="20"/>
          <w:szCs w:val="20"/>
        </w:rPr>
        <w:t xml:space="preserve">). Kids who seek to improve their football skills or are into recreational playing.  </w:t>
      </w:r>
    </w:p>
    <w:p w14:paraId="1FD87A2F"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2. Parents. When selecting some sports activities, it is mostly parents who make the decision. Safety, organised learning, and cost are among their priorities.  </w:t>
      </w:r>
    </w:p>
    <w:p w14:paraId="4ED422C2"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3. Beginner Players. You work with players that are new to football, and they need training sessions that are fun, supportive and do wonders.  </w:t>
      </w:r>
    </w:p>
    <w:p w14:paraId="3B464378"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4. Developing Players. Individuals that would develop the technical side of the game and be able to possibly get into competitive teams.  </w:t>
      </w:r>
    </w:p>
    <w:p w14:paraId="11972804"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The academy will be able to develop its coaching and its marketing communication accordingly by targeting these segments, they can tailor their coaching.  </w:t>
      </w:r>
    </w:p>
    <w:p w14:paraId="6EE6D7A0"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The academy will strategically use website Search Engine Optimisation (SEO) for an impressive web platform for online awareness. SEO is to enhance websites' location in search engine ranking and ranking to attract new users (Fishkin &amp; Høgenhaven, 2013). The academy will focus on keywords, depending on the target audience, such as:  </w:t>
      </w:r>
    </w:p>
    <w:p w14:paraId="28EAFB7B"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youth football training  </w:t>
      </w:r>
    </w:p>
    <w:p w14:paraId="59BE55F4"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kids football academy  </w:t>
      </w:r>
    </w:p>
    <w:p w14:paraId="75F45B49"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football coaching for children  </w:t>
      </w:r>
    </w:p>
    <w:p w14:paraId="3A5F0411"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lastRenderedPageBreak/>
        <w:t xml:space="preserve">• beginner football training  </w:t>
      </w:r>
    </w:p>
    <w:p w14:paraId="6A2BE673"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local football academy  </w:t>
      </w:r>
    </w:p>
    <w:p w14:paraId="50DC57DD"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Local SEO will also be relevant. By optimising location-based searches “football academy near me” it will promote families in the vicinity. That website will also include blog content such as:  </w:t>
      </w:r>
    </w:p>
    <w:p w14:paraId="30239F57"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Tips for young players to practice football  </w:t>
      </w:r>
    </w:p>
    <w:p w14:paraId="61A48F37"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benefits of youth football  </w:t>
      </w:r>
    </w:p>
    <w:p w14:paraId="01171D2E"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 how football enhances both teamwork and confidence  </w:t>
      </w:r>
    </w:p>
    <w:p w14:paraId="6EC72C46"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Conclusion  </w:t>
      </w:r>
    </w:p>
    <w:p w14:paraId="69FA6CF8"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A study of the questionnaire gathered valuable information which guided the development of Next Stars Kids Football Academy. The results showed preference for training time, sessions and programming that assisted the academy to develop a programme which fits into customer requirements. Parents were interested in developing players and in creating a safe and friendly environment, which dictated the academy’s philosophy to coaching and strategy to marketing. </w:t>
      </w:r>
    </w:p>
    <w:p w14:paraId="47334EEB" w14:textId="77777777" w:rsidR="00637951" w:rsidRPr="00333126" w:rsidRDefault="00637951" w:rsidP="00637951">
      <w:pPr>
        <w:pStyle w:val="ListParagraph"/>
        <w:rPr>
          <w:rFonts w:ascii="Arial" w:hAnsi="Arial" w:cs="Arial"/>
          <w:sz w:val="20"/>
          <w:szCs w:val="20"/>
        </w:rPr>
      </w:pPr>
      <w:r w:rsidRPr="00333126">
        <w:rPr>
          <w:rFonts w:ascii="Arial" w:hAnsi="Arial" w:cs="Arial"/>
          <w:sz w:val="20"/>
          <w:szCs w:val="20"/>
        </w:rPr>
        <w:t xml:space="preserve">The analysis also played its part in decisions made regarding how to design websites, target audience and SEO strategy. </w:t>
      </w:r>
    </w:p>
    <w:p w14:paraId="02937763" w14:textId="65CDDCE9" w:rsidR="0011326B" w:rsidRPr="00333126" w:rsidRDefault="00637951" w:rsidP="00333126">
      <w:pPr>
        <w:pStyle w:val="ListParagraph"/>
        <w:rPr>
          <w:rFonts w:ascii="Arial" w:hAnsi="Arial" w:cs="Arial"/>
          <w:sz w:val="20"/>
          <w:szCs w:val="20"/>
        </w:rPr>
      </w:pPr>
      <w:r w:rsidRPr="00333126">
        <w:rPr>
          <w:rFonts w:ascii="Arial" w:hAnsi="Arial" w:cs="Arial"/>
          <w:sz w:val="20"/>
          <w:szCs w:val="20"/>
        </w:rPr>
        <w:t>I believe Next Stars Kids Football Academy is set up to draw in young players to help them find a place within their local community.</w:t>
      </w:r>
    </w:p>
    <w:p w14:paraId="36350A74" w14:textId="1D752B68" w:rsidR="0011326B" w:rsidRDefault="00333126" w:rsidP="009B20F4">
      <w:pPr>
        <w:pStyle w:val="NormalIndent"/>
        <w:spacing w:line="480" w:lineRule="auto"/>
      </w:pPr>
      <w:r>
        <w:rPr>
          <w:noProof/>
        </w:rPr>
        <mc:AlternateContent>
          <mc:Choice Requires="wps">
            <w:drawing>
              <wp:anchor distT="0" distB="0" distL="114300" distR="114300" simplePos="0" relativeHeight="251658246" behindDoc="0" locked="0" layoutInCell="1" allowOverlap="1" wp14:anchorId="68E849C4" wp14:editId="60919F62">
                <wp:simplePos x="0" y="0"/>
                <wp:positionH relativeFrom="column">
                  <wp:posOffset>1612265</wp:posOffset>
                </wp:positionH>
                <wp:positionV relativeFrom="paragraph">
                  <wp:posOffset>4411345</wp:posOffset>
                </wp:positionV>
                <wp:extent cx="3317875" cy="374650"/>
                <wp:effectExtent l="0" t="0" r="0" b="6350"/>
                <wp:wrapNone/>
                <wp:docPr id="1302976829" name="Text Box 1"/>
                <wp:cNvGraphicFramePr/>
                <a:graphic xmlns:a="http://schemas.openxmlformats.org/drawingml/2006/main">
                  <a:graphicData uri="http://schemas.microsoft.com/office/word/2010/wordprocessingShape">
                    <wps:wsp>
                      <wps:cNvSpPr txBox="1"/>
                      <wps:spPr>
                        <a:xfrm>
                          <a:off x="0" y="0"/>
                          <a:ext cx="3317875" cy="374650"/>
                        </a:xfrm>
                        <a:prstGeom prst="rect">
                          <a:avLst/>
                        </a:prstGeom>
                        <a:solidFill>
                          <a:prstClr val="white"/>
                        </a:solidFill>
                        <a:ln>
                          <a:noFill/>
                        </a:ln>
                      </wps:spPr>
                      <wps:txbx>
                        <w:txbxContent>
                          <w:p w14:paraId="14926E28" w14:textId="56ADB0C5" w:rsidR="00624156" w:rsidRPr="00624156" w:rsidRDefault="00624156" w:rsidP="00624156">
                            <w:pPr>
                              <w:pStyle w:val="Caption"/>
                              <w:jc w:val="center"/>
                              <w:rPr>
                                <w:rFonts w:ascii="Verdana" w:hAnsi="Verdana"/>
                                <w:color w:val="auto"/>
                              </w:rPr>
                            </w:pPr>
                            <w:bookmarkStart w:id="34" w:name="_Toc224483129"/>
                            <w:r w:rsidRPr="00624156">
                              <w:rPr>
                                <w:rFonts w:ascii="Verdana" w:hAnsi="Verdana"/>
                                <w:color w:val="auto"/>
                              </w:rPr>
                              <w:t xml:space="preserve">Figure </w:t>
                            </w:r>
                            <w:r w:rsidRPr="00624156">
                              <w:rPr>
                                <w:rFonts w:ascii="Verdana" w:hAnsi="Verdana"/>
                                <w:color w:val="auto"/>
                              </w:rPr>
                              <w:fldChar w:fldCharType="begin"/>
                            </w:r>
                            <w:r w:rsidRPr="00624156">
                              <w:rPr>
                                <w:rFonts w:ascii="Verdana" w:hAnsi="Verdana"/>
                                <w:color w:val="auto"/>
                              </w:rPr>
                              <w:instrText xml:space="preserve"> STYLEREF 1 \s </w:instrText>
                            </w:r>
                            <w:r w:rsidRPr="00624156">
                              <w:rPr>
                                <w:rFonts w:ascii="Verdana" w:hAnsi="Verdana"/>
                                <w:color w:val="auto"/>
                              </w:rPr>
                              <w:fldChar w:fldCharType="separate"/>
                            </w:r>
                            <w:r w:rsidRPr="00624156">
                              <w:rPr>
                                <w:rFonts w:ascii="Verdana" w:hAnsi="Verdana"/>
                                <w:color w:val="auto"/>
                              </w:rPr>
                              <w:t>2</w:t>
                            </w:r>
                            <w:r w:rsidRPr="00624156">
                              <w:rPr>
                                <w:rFonts w:ascii="Verdana" w:hAnsi="Verdana"/>
                                <w:color w:val="auto"/>
                              </w:rPr>
                              <w:fldChar w:fldCharType="end"/>
                            </w:r>
                            <w:r w:rsidRPr="00624156">
                              <w:rPr>
                                <w:rFonts w:ascii="Verdana" w:hAnsi="Verdana"/>
                                <w:color w:val="auto"/>
                              </w:rPr>
                              <w:noBreakHyphen/>
                            </w:r>
                            <w:r w:rsidR="008C7493">
                              <w:rPr>
                                <w:rFonts w:ascii="Verdana" w:hAnsi="Verdana"/>
                                <w:color w:val="auto"/>
                              </w:rPr>
                              <w:t>5</w:t>
                            </w:r>
                            <w:r w:rsidRPr="00624156">
                              <w:rPr>
                                <w:rFonts w:ascii="Verdana" w:hAnsi="Verdana"/>
                                <w:color w:val="auto"/>
                              </w:rPr>
                              <w:t xml:space="preserve"> </w:t>
                            </w:r>
                            <w:r w:rsidR="00051903">
                              <w:rPr>
                                <w:rFonts w:ascii="Verdana" w:hAnsi="Verdana"/>
                                <w:color w:val="auto"/>
                              </w:rPr>
                              <w:t>–</w:t>
                            </w:r>
                            <w:r w:rsidRPr="00624156">
                              <w:rPr>
                                <w:rFonts w:ascii="Verdana" w:hAnsi="Verdana"/>
                                <w:color w:val="auto"/>
                              </w:rPr>
                              <w:t xml:space="preserve"> </w:t>
                            </w:r>
                            <w:r w:rsidR="00051903">
                              <w:rPr>
                                <w:rFonts w:ascii="Verdana" w:hAnsi="Verdana"/>
                                <w:color w:val="auto"/>
                              </w:rPr>
                              <w:t>Next Stars Kids Football Academy on Flyer</w:t>
                            </w:r>
                          </w:p>
                          <w:p w14:paraId="5098AEE6" w14:textId="77777777" w:rsidR="00624156" w:rsidRDefault="00624156"/>
                          <w:p w14:paraId="47B202AA" w14:textId="0C7A9A81" w:rsidR="00624156" w:rsidRPr="00624156" w:rsidRDefault="00624156" w:rsidP="00624156">
                            <w:pPr>
                              <w:pStyle w:val="Caption"/>
                              <w:jc w:val="center"/>
                              <w:rPr>
                                <w:rFonts w:ascii="Verdana" w:hAnsi="Verdana"/>
                                <w:color w:val="auto"/>
                              </w:rPr>
                            </w:pPr>
                            <w:r w:rsidRPr="00624156">
                              <w:rPr>
                                <w:rFonts w:ascii="Verdana" w:hAnsi="Verdana"/>
                                <w:color w:val="auto"/>
                              </w:rPr>
                              <w:t xml:space="preserve">Figure </w:t>
                            </w:r>
                            <w:r w:rsidRPr="00624156">
                              <w:rPr>
                                <w:rFonts w:ascii="Verdana" w:hAnsi="Verdana"/>
                                <w:color w:val="auto"/>
                              </w:rPr>
                              <w:fldChar w:fldCharType="begin"/>
                            </w:r>
                            <w:r w:rsidRPr="00624156">
                              <w:rPr>
                                <w:rFonts w:ascii="Verdana" w:hAnsi="Verdana"/>
                                <w:color w:val="auto"/>
                              </w:rPr>
                              <w:instrText xml:space="preserve"> STYLEREF 1 \s </w:instrText>
                            </w:r>
                            <w:r w:rsidRPr="00624156">
                              <w:rPr>
                                <w:rFonts w:ascii="Verdana" w:hAnsi="Verdana"/>
                                <w:color w:val="auto"/>
                              </w:rPr>
                              <w:fldChar w:fldCharType="separate"/>
                            </w:r>
                            <w:r w:rsidRPr="00624156">
                              <w:rPr>
                                <w:rFonts w:ascii="Verdana" w:hAnsi="Verdana"/>
                                <w:color w:val="auto"/>
                              </w:rPr>
                              <w:t>2</w:t>
                            </w:r>
                            <w:r w:rsidRPr="00624156">
                              <w:rPr>
                                <w:rFonts w:ascii="Verdana" w:hAnsi="Verdana"/>
                                <w:color w:val="auto"/>
                              </w:rPr>
                              <w:fldChar w:fldCharType="end"/>
                            </w:r>
                            <w:r w:rsidRPr="00624156">
                              <w:rPr>
                                <w:rFonts w:ascii="Verdana" w:hAnsi="Verdana"/>
                                <w:color w:val="auto"/>
                              </w:rPr>
                              <w:noBreakHyphen/>
                            </w:r>
                            <w:r w:rsidR="008C7493">
                              <w:rPr>
                                <w:rFonts w:ascii="Verdana" w:hAnsi="Verdana"/>
                                <w:color w:val="auto"/>
                              </w:rPr>
                              <w:t>5</w:t>
                            </w:r>
                            <w:r w:rsidRPr="00624156">
                              <w:rPr>
                                <w:rFonts w:ascii="Verdana" w:hAnsi="Verdana"/>
                                <w:color w:val="auto"/>
                              </w:rPr>
                              <w:t xml:space="preserve"> </w:t>
                            </w:r>
                            <w:r w:rsidR="00051903">
                              <w:rPr>
                                <w:rFonts w:ascii="Verdana" w:hAnsi="Verdana"/>
                                <w:color w:val="auto"/>
                              </w:rPr>
                              <w:t>–</w:t>
                            </w:r>
                            <w:r w:rsidRPr="00624156">
                              <w:rPr>
                                <w:rFonts w:ascii="Verdana" w:hAnsi="Verdana"/>
                                <w:color w:val="auto"/>
                              </w:rPr>
                              <w:t xml:space="preserve"> </w:t>
                            </w:r>
                            <w:bookmarkEnd w:id="34"/>
                            <w:r w:rsidR="00051903">
                              <w:rPr>
                                <w:rFonts w:ascii="Verdana" w:hAnsi="Verdana"/>
                                <w:color w:val="auto"/>
                              </w:rPr>
                              <w:t>Next Stars Kids Football Academy on Flyer</w:t>
                            </w:r>
                          </w:p>
                        </w:txbxContent>
                      </wps:txbx>
                      <wps:bodyPr rot="0" spcFirstLastPara="0" vertOverflow="overflow" horzOverflow="overflow" vert="horz" wrap="square" lIns="0" tIns="0" rIns="0" bIns="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8E849C4" id="_x0000_s1030" type="#_x0000_t202" style="position:absolute;left:0;text-align:left;margin-left:126.95pt;margin-top:347.35pt;width:261.25pt;height:29.5pt;z-index:25165824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fSApqIAIAAEIEAAAOAAAAZHJzL2Uyb0RvYy54bWysU8Fu2zAMvQ/YPwi6L06atimMOEWWIsOA&#10;oC2QDj0rshwLkEWNUmJnXz9Kjput22nYRaZFiuR7fJzfd41hR4Vegy34ZDTmTFkJpbb7gn97WX+6&#10;48wHYUthwKqCn5Tn94uPH+aty9UV1GBKhYySWJ+3ruB1CC7PMi9r1Qg/AqcsOSvARgT6xX1Womgp&#10;e2Oyq/H4NmsBS4cglfd0+9A7+SLlryolw1NVeRWYKTj1FtKJ6dzFM1vMRb5H4Wotz22If+iiEdpS&#10;0bdUDyIIdkD9R6pGSwQPVRhJaDKoKi1VwkBoJuN3aLa1cCphIXK8e6PJ/7+08vG4dc/IQvcZOhpg&#10;JKR1Pvd0GfF0FTbxS50y8hOFpzfaVBeYpMvpdDK7m91wJsk3nV3f3iRes8trhz58UdCwaBQcaSyJ&#10;LXHc+EAVKXQIicU8GF2utTHxJzpWBtlR0AjbWgcVe6QXv0UZG2MtxFe9O95kFyjRCt2uY7os+PUA&#10;cwflidAj9MLwTq411dsIH54FkhIIMKk7PNFRGWgLDmeLsxrwx9/uYzwNiLyctaSsgvvvB4GKM/PV&#10;0uiiDAcDB2M3GPbQrICQTmhvnEwmPcBgBrNCaF5J9MtYhVzCSqpV8DCYq9Drm5ZGquUyBZHYnAgb&#10;u3Uyph54feleBbrzVALN8xEGzYn83XD62J7l5SFApdPkIq89i2e6SahpPOelipvw63+Kuqz+4icA&#10;AAD//wMAUEsDBBQABgAIAAAAIQApy7zs4QAAAAsBAAAPAAAAZHJzL2Rvd25yZXYueG1sTI/BTsMw&#10;DIbvSLxDZCQuiKV0W8tK0wk2uMFhY9rZa0Nb0ThVkq7d22NOcLPlX5+/P19PphNn7XxrScHDLAKh&#10;qbRVS7WCw+fb/SMIH5Aq7CxpBRftYV1cX+WYVXaknT7vQy0YQj5DBU0IfSalLxtt0M9sr4lvX9YZ&#10;DLy6WlYOR4abTsZRlEiDLfGHBnu9aXT5vR+MgmTrhnFHm7vt4fUdP/o6Pr5cjkrd3kzPTyCCnsJf&#10;GH71WR0KdjrZgSovOgXxcr7iKMNWixQEJ9I0WYA48bCcpyCLXP7vUPwAAAD//wMAUEsBAi0AFAAG&#10;AAgAAAAhALaDOJL+AAAA4QEAABMAAAAAAAAAAAAAAAAAAAAAAFtDb250ZW50X1R5cGVzXS54bWxQ&#10;SwECLQAUAAYACAAAACEAOP0h/9YAAACUAQAACwAAAAAAAAAAAAAAAAAvAQAAX3JlbHMvLnJlbHNQ&#10;SwECLQAUAAYACAAAACEA30gKaiACAABCBAAADgAAAAAAAAAAAAAAAAAuAgAAZHJzL2Uyb0RvYy54&#10;bWxQSwECLQAUAAYACAAAACEAKcu87OEAAAALAQAADwAAAAAAAAAAAAAAAAB6BAAAZHJzL2Rvd25y&#10;ZXYueG1sUEsFBgAAAAAEAAQA8wAAAIgFAAAAAA==&#10;" stroked="f">
                <v:textbox inset="0,0,0,0">
                  <w:txbxContent>
                    <w:p w14:paraId="14926E28" w14:textId="56ADB0C5" w:rsidR="00624156" w:rsidRPr="00624156" w:rsidRDefault="00624156" w:rsidP="00624156">
                      <w:pPr>
                        <w:pStyle w:val="Caption"/>
                        <w:jc w:val="center"/>
                        <w:rPr>
                          <w:rFonts w:ascii="Verdana" w:hAnsi="Verdana"/>
                          <w:color w:val="auto"/>
                        </w:rPr>
                      </w:pPr>
                      <w:bookmarkStart w:id="35" w:name="_Toc224483129"/>
                      <w:r w:rsidRPr="00624156">
                        <w:rPr>
                          <w:rFonts w:ascii="Verdana" w:hAnsi="Verdana"/>
                          <w:color w:val="auto"/>
                        </w:rPr>
                        <w:t xml:space="preserve">Figure </w:t>
                      </w:r>
                      <w:r w:rsidRPr="00624156">
                        <w:rPr>
                          <w:rFonts w:ascii="Verdana" w:hAnsi="Verdana"/>
                          <w:color w:val="auto"/>
                        </w:rPr>
                        <w:fldChar w:fldCharType="begin"/>
                      </w:r>
                      <w:r w:rsidRPr="00624156">
                        <w:rPr>
                          <w:rFonts w:ascii="Verdana" w:hAnsi="Verdana"/>
                          <w:color w:val="auto"/>
                        </w:rPr>
                        <w:instrText xml:space="preserve"> STYLEREF 1 \s </w:instrText>
                      </w:r>
                      <w:r w:rsidRPr="00624156">
                        <w:rPr>
                          <w:rFonts w:ascii="Verdana" w:hAnsi="Verdana"/>
                          <w:color w:val="auto"/>
                        </w:rPr>
                        <w:fldChar w:fldCharType="separate"/>
                      </w:r>
                      <w:r w:rsidRPr="00624156">
                        <w:rPr>
                          <w:rFonts w:ascii="Verdana" w:hAnsi="Verdana"/>
                          <w:color w:val="auto"/>
                        </w:rPr>
                        <w:t>2</w:t>
                      </w:r>
                      <w:r w:rsidRPr="00624156">
                        <w:rPr>
                          <w:rFonts w:ascii="Verdana" w:hAnsi="Verdana"/>
                          <w:color w:val="auto"/>
                        </w:rPr>
                        <w:fldChar w:fldCharType="end"/>
                      </w:r>
                      <w:r w:rsidRPr="00624156">
                        <w:rPr>
                          <w:rFonts w:ascii="Verdana" w:hAnsi="Verdana"/>
                          <w:color w:val="auto"/>
                        </w:rPr>
                        <w:noBreakHyphen/>
                      </w:r>
                      <w:r w:rsidR="008C7493">
                        <w:rPr>
                          <w:rFonts w:ascii="Verdana" w:hAnsi="Verdana"/>
                          <w:color w:val="auto"/>
                        </w:rPr>
                        <w:t>5</w:t>
                      </w:r>
                      <w:r w:rsidRPr="00624156">
                        <w:rPr>
                          <w:rFonts w:ascii="Verdana" w:hAnsi="Verdana"/>
                          <w:color w:val="auto"/>
                        </w:rPr>
                        <w:t xml:space="preserve"> </w:t>
                      </w:r>
                      <w:r w:rsidR="00051903">
                        <w:rPr>
                          <w:rFonts w:ascii="Verdana" w:hAnsi="Verdana"/>
                          <w:color w:val="auto"/>
                        </w:rPr>
                        <w:t>–</w:t>
                      </w:r>
                      <w:r w:rsidRPr="00624156">
                        <w:rPr>
                          <w:rFonts w:ascii="Verdana" w:hAnsi="Verdana"/>
                          <w:color w:val="auto"/>
                        </w:rPr>
                        <w:t xml:space="preserve"> </w:t>
                      </w:r>
                      <w:r w:rsidR="00051903">
                        <w:rPr>
                          <w:rFonts w:ascii="Verdana" w:hAnsi="Verdana"/>
                          <w:color w:val="auto"/>
                        </w:rPr>
                        <w:t>Next Stars Kids Football Academy on Flyer</w:t>
                      </w:r>
                    </w:p>
                    <w:p w14:paraId="5098AEE6" w14:textId="77777777" w:rsidR="00624156" w:rsidRDefault="00624156"/>
                    <w:p w14:paraId="47B202AA" w14:textId="0C7A9A81" w:rsidR="00624156" w:rsidRPr="00624156" w:rsidRDefault="00624156" w:rsidP="00624156">
                      <w:pPr>
                        <w:pStyle w:val="Caption"/>
                        <w:jc w:val="center"/>
                        <w:rPr>
                          <w:rFonts w:ascii="Verdana" w:hAnsi="Verdana"/>
                          <w:color w:val="auto"/>
                        </w:rPr>
                      </w:pPr>
                      <w:r w:rsidRPr="00624156">
                        <w:rPr>
                          <w:rFonts w:ascii="Verdana" w:hAnsi="Verdana"/>
                          <w:color w:val="auto"/>
                        </w:rPr>
                        <w:t xml:space="preserve">Figure </w:t>
                      </w:r>
                      <w:r w:rsidRPr="00624156">
                        <w:rPr>
                          <w:rFonts w:ascii="Verdana" w:hAnsi="Verdana"/>
                          <w:color w:val="auto"/>
                        </w:rPr>
                        <w:fldChar w:fldCharType="begin"/>
                      </w:r>
                      <w:r w:rsidRPr="00624156">
                        <w:rPr>
                          <w:rFonts w:ascii="Verdana" w:hAnsi="Verdana"/>
                          <w:color w:val="auto"/>
                        </w:rPr>
                        <w:instrText xml:space="preserve"> STYLEREF 1 \s </w:instrText>
                      </w:r>
                      <w:r w:rsidRPr="00624156">
                        <w:rPr>
                          <w:rFonts w:ascii="Verdana" w:hAnsi="Verdana"/>
                          <w:color w:val="auto"/>
                        </w:rPr>
                        <w:fldChar w:fldCharType="separate"/>
                      </w:r>
                      <w:r w:rsidRPr="00624156">
                        <w:rPr>
                          <w:rFonts w:ascii="Verdana" w:hAnsi="Verdana"/>
                          <w:color w:val="auto"/>
                        </w:rPr>
                        <w:t>2</w:t>
                      </w:r>
                      <w:r w:rsidRPr="00624156">
                        <w:rPr>
                          <w:rFonts w:ascii="Verdana" w:hAnsi="Verdana"/>
                          <w:color w:val="auto"/>
                        </w:rPr>
                        <w:fldChar w:fldCharType="end"/>
                      </w:r>
                      <w:r w:rsidRPr="00624156">
                        <w:rPr>
                          <w:rFonts w:ascii="Verdana" w:hAnsi="Verdana"/>
                          <w:color w:val="auto"/>
                        </w:rPr>
                        <w:noBreakHyphen/>
                      </w:r>
                      <w:r w:rsidR="008C7493">
                        <w:rPr>
                          <w:rFonts w:ascii="Verdana" w:hAnsi="Verdana"/>
                          <w:color w:val="auto"/>
                        </w:rPr>
                        <w:t>5</w:t>
                      </w:r>
                      <w:r w:rsidRPr="00624156">
                        <w:rPr>
                          <w:rFonts w:ascii="Verdana" w:hAnsi="Verdana"/>
                          <w:color w:val="auto"/>
                        </w:rPr>
                        <w:t xml:space="preserve"> </w:t>
                      </w:r>
                      <w:r w:rsidR="00051903">
                        <w:rPr>
                          <w:rFonts w:ascii="Verdana" w:hAnsi="Verdana"/>
                          <w:color w:val="auto"/>
                        </w:rPr>
                        <w:t>–</w:t>
                      </w:r>
                      <w:r w:rsidRPr="00624156">
                        <w:rPr>
                          <w:rFonts w:ascii="Verdana" w:hAnsi="Verdana"/>
                          <w:color w:val="auto"/>
                        </w:rPr>
                        <w:t xml:space="preserve"> </w:t>
                      </w:r>
                      <w:bookmarkEnd w:id="35"/>
                      <w:r w:rsidR="00051903">
                        <w:rPr>
                          <w:rFonts w:ascii="Verdana" w:hAnsi="Verdana"/>
                          <w:color w:val="auto"/>
                        </w:rPr>
                        <w:t>Next Stars Kids Football Academy on Flyer</w:t>
                      </w:r>
                    </w:p>
                  </w:txbxContent>
                </v:textbox>
              </v:shape>
            </w:pict>
          </mc:Fallback>
        </mc:AlternateContent>
      </w:r>
      <w:r w:rsidR="00A32C92">
        <w:rPr>
          <w:noProof/>
        </w:rPr>
        <w:drawing>
          <wp:inline distT="0" distB="0" distL="0" distR="0" wp14:anchorId="6147D5B7" wp14:editId="257CB793">
            <wp:extent cx="4501138" cy="4378960"/>
            <wp:effectExtent l="0" t="0" r="0" b="2540"/>
            <wp:docPr id="460934406"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0934406" name="Picture 460934406"/>
                    <pic:cNvPicPr/>
                  </pic:nvPicPr>
                  <pic:blipFill>
                    <a:blip r:embed="rId25" cstate="print">
                      <a:extLst>
                        <a:ext uri="{28A0092B-C50C-407E-A947-70E740481C1C}">
                          <a14:useLocalDpi xmlns:a14="http://schemas.microsoft.com/office/drawing/2010/main" val="0"/>
                        </a:ext>
                      </a:extLst>
                    </a:blip>
                    <a:stretch>
                      <a:fillRect/>
                    </a:stretch>
                  </pic:blipFill>
                  <pic:spPr>
                    <a:xfrm>
                      <a:off x="0" y="0"/>
                      <a:ext cx="4509913" cy="4387496"/>
                    </a:xfrm>
                    <a:prstGeom prst="rect">
                      <a:avLst/>
                    </a:prstGeom>
                  </pic:spPr>
                </pic:pic>
              </a:graphicData>
            </a:graphic>
          </wp:inline>
        </w:drawing>
      </w:r>
    </w:p>
    <w:p w14:paraId="1DE00FEA" w14:textId="59012F01" w:rsidR="0011326B" w:rsidRDefault="0011326B" w:rsidP="009B20F4">
      <w:pPr>
        <w:pStyle w:val="NormalIndent"/>
        <w:spacing w:line="480" w:lineRule="auto"/>
      </w:pPr>
    </w:p>
    <w:p w14:paraId="236263CA" w14:textId="591B7D1F" w:rsidR="0011326B" w:rsidRDefault="0011326B" w:rsidP="009B20F4">
      <w:pPr>
        <w:pStyle w:val="NormalIndent"/>
        <w:spacing w:line="480" w:lineRule="auto"/>
      </w:pPr>
    </w:p>
    <w:p w14:paraId="7539D99D" w14:textId="36D467C1" w:rsidR="0011326B" w:rsidRDefault="0011326B" w:rsidP="009B20F4">
      <w:pPr>
        <w:pStyle w:val="NormalIndent"/>
        <w:spacing w:line="480" w:lineRule="auto"/>
      </w:pPr>
    </w:p>
    <w:p w14:paraId="08A3D1BE" w14:textId="1C30B16C" w:rsidR="0011326B" w:rsidRDefault="0011326B" w:rsidP="009B20F4">
      <w:pPr>
        <w:pStyle w:val="NormalIndent"/>
        <w:spacing w:line="480" w:lineRule="auto"/>
      </w:pPr>
    </w:p>
    <w:p w14:paraId="4DA2705D" w14:textId="77777777" w:rsidR="00944684" w:rsidRDefault="00944684" w:rsidP="00B9585E">
      <w:pPr>
        <w:pStyle w:val="Heading1"/>
        <w:keepNext/>
        <w:numPr>
          <w:ilvl w:val="0"/>
          <w:numId w:val="0"/>
        </w:numPr>
        <w:spacing w:after="0" w:line="480" w:lineRule="auto"/>
        <w:ind w:left="851"/>
        <w:contextualSpacing w:val="0"/>
        <w:rPr>
          <w:rFonts w:eastAsia="Times New Roman" w:cs="Arial"/>
          <w:bCs/>
          <w:szCs w:val="20"/>
        </w:rPr>
        <w:sectPr w:rsidR="00944684" w:rsidSect="00BD2D16">
          <w:headerReference w:type="first" r:id="rId26"/>
          <w:pgSz w:w="11906" w:h="16838"/>
          <w:pgMar w:top="1440" w:right="1440" w:bottom="1440" w:left="1440" w:header="567" w:footer="567" w:gutter="0"/>
          <w:cols w:space="708"/>
          <w:titlePg/>
          <w:docGrid w:linePitch="360"/>
        </w:sectPr>
      </w:pPr>
      <w:bookmarkStart w:id="36" w:name="_Toc305165507"/>
    </w:p>
    <w:p w14:paraId="6BBD8D67" w14:textId="77777777" w:rsidR="009B20F4" w:rsidRPr="00F73B35" w:rsidRDefault="009B20F4" w:rsidP="00F73B35">
      <w:pPr>
        <w:pStyle w:val="Heading1"/>
        <w:keepNext/>
        <w:numPr>
          <w:ilvl w:val="0"/>
          <w:numId w:val="1"/>
        </w:numPr>
        <w:tabs>
          <w:tab w:val="num" w:pos="0"/>
          <w:tab w:val="num" w:pos="851"/>
        </w:tabs>
        <w:spacing w:after="0" w:line="480" w:lineRule="auto"/>
        <w:ind w:left="851" w:hanging="851"/>
        <w:contextualSpacing w:val="0"/>
        <w:rPr>
          <w:rFonts w:eastAsia="Times New Roman" w:cs="Arial"/>
          <w:bCs/>
          <w:szCs w:val="20"/>
        </w:rPr>
      </w:pPr>
      <w:bookmarkStart w:id="37" w:name="_Toc124755737"/>
      <w:bookmarkStart w:id="38" w:name="_Toc224481209"/>
      <w:r w:rsidRPr="00F73B35">
        <w:rPr>
          <w:rFonts w:eastAsia="Times New Roman" w:cs="Arial"/>
          <w:bCs/>
          <w:szCs w:val="20"/>
        </w:rPr>
        <w:lastRenderedPageBreak/>
        <w:t>References</w:t>
      </w:r>
      <w:bookmarkEnd w:id="36"/>
      <w:bookmarkEnd w:id="37"/>
      <w:bookmarkEnd w:id="38"/>
    </w:p>
    <w:p w14:paraId="61E4DC42" w14:textId="2A855325" w:rsidR="006A740F" w:rsidRDefault="006A740F" w:rsidP="009B20F4">
      <w:pPr>
        <w:pStyle w:val="Style1"/>
        <w:spacing w:line="480" w:lineRule="auto"/>
      </w:pPr>
    </w:p>
    <w:p w14:paraId="3B78E9BB" w14:textId="77777777" w:rsidR="002247F5" w:rsidRDefault="002247F5" w:rsidP="002247F5">
      <w:pPr>
        <w:pStyle w:val="ListParagraph"/>
        <w:numPr>
          <w:ilvl w:val="0"/>
          <w:numId w:val="47"/>
        </w:numPr>
        <w:autoSpaceDE/>
        <w:autoSpaceDN/>
        <w:adjustRightInd/>
        <w:spacing w:after="160" w:line="278" w:lineRule="auto"/>
      </w:pPr>
      <w:r w:rsidRPr="001A0FE8">
        <w:t>Armstrong, G., Adam, S., Denize, S. and Kotler, P., 2018. </w:t>
      </w:r>
      <w:r w:rsidRPr="007D13C3">
        <w:rPr>
          <w:i/>
          <w:iCs/>
        </w:rPr>
        <w:t>Principles of Marketing Edition</w:t>
      </w:r>
      <w:r w:rsidRPr="001A0FE8">
        <w:t>. Pearson Education Limited.</w:t>
      </w:r>
    </w:p>
    <w:p w14:paraId="28AB9003" w14:textId="77777777" w:rsidR="002247F5" w:rsidRDefault="002247F5" w:rsidP="002247F5">
      <w:pPr>
        <w:pStyle w:val="ListParagraph"/>
        <w:numPr>
          <w:ilvl w:val="0"/>
          <w:numId w:val="47"/>
        </w:numPr>
        <w:autoSpaceDE/>
        <w:autoSpaceDN/>
        <w:adjustRightInd/>
        <w:spacing w:after="160" w:line="278" w:lineRule="auto"/>
      </w:pPr>
      <w:r w:rsidRPr="00B0603E">
        <w:t>Beech, J. and Chadwick, S. eds., 2004. </w:t>
      </w:r>
      <w:r w:rsidRPr="007D13C3">
        <w:rPr>
          <w:i/>
          <w:iCs/>
        </w:rPr>
        <w:t>The business of sport management</w:t>
      </w:r>
      <w:r w:rsidRPr="00B0603E">
        <w:t>. Pearson Education.</w:t>
      </w:r>
    </w:p>
    <w:p w14:paraId="58C09E34" w14:textId="77777777" w:rsidR="002247F5" w:rsidRDefault="002247F5" w:rsidP="002247F5">
      <w:pPr>
        <w:pStyle w:val="ListParagraph"/>
        <w:numPr>
          <w:ilvl w:val="0"/>
          <w:numId w:val="47"/>
        </w:numPr>
        <w:autoSpaceDE/>
        <w:autoSpaceDN/>
        <w:adjustRightInd/>
        <w:spacing w:after="160" w:line="278" w:lineRule="auto"/>
      </w:pPr>
      <w:r w:rsidRPr="00A06B89">
        <w:t>Chaffey, D. and Ellis-Chadwick, F., 2019. </w:t>
      </w:r>
      <w:r w:rsidRPr="007D13C3">
        <w:rPr>
          <w:i/>
          <w:iCs/>
        </w:rPr>
        <w:t>Digital marketing</w:t>
      </w:r>
      <w:r w:rsidRPr="00A06B89">
        <w:t xml:space="preserve">. Pearson </w:t>
      </w:r>
      <w:proofErr w:type="spellStart"/>
      <w:r w:rsidRPr="00A06B89">
        <w:t>uk</w:t>
      </w:r>
      <w:proofErr w:type="spellEnd"/>
      <w:r w:rsidRPr="00A06B89">
        <w:t>.</w:t>
      </w:r>
    </w:p>
    <w:p w14:paraId="708205EE" w14:textId="77777777" w:rsidR="002247F5" w:rsidRDefault="002247F5" w:rsidP="002247F5">
      <w:pPr>
        <w:pStyle w:val="ListParagraph"/>
        <w:numPr>
          <w:ilvl w:val="0"/>
          <w:numId w:val="47"/>
        </w:numPr>
        <w:autoSpaceDE/>
        <w:autoSpaceDN/>
        <w:adjustRightInd/>
        <w:spacing w:after="160" w:line="278" w:lineRule="auto"/>
      </w:pPr>
      <w:r w:rsidRPr="004435BC">
        <w:t>Fishkin, R. and Høgenhaven, T., 2013. </w:t>
      </w:r>
      <w:r w:rsidRPr="004435BC">
        <w:rPr>
          <w:i/>
          <w:iCs/>
        </w:rPr>
        <w:t>Inbound marketing and SEO: Insights from the Moz Blog</w:t>
      </w:r>
      <w:r w:rsidRPr="004435BC">
        <w:t>. John Wiley &amp; Sons.</w:t>
      </w:r>
    </w:p>
    <w:p w14:paraId="472A81E2" w14:textId="77777777" w:rsidR="002247F5" w:rsidRDefault="002247F5" w:rsidP="002247F5">
      <w:pPr>
        <w:pStyle w:val="ListParagraph"/>
        <w:numPr>
          <w:ilvl w:val="0"/>
          <w:numId w:val="47"/>
        </w:numPr>
        <w:autoSpaceDE/>
        <w:autoSpaceDN/>
        <w:adjustRightInd/>
        <w:spacing w:after="160" w:line="278" w:lineRule="auto"/>
      </w:pPr>
      <w:r w:rsidRPr="00975B7A">
        <w:t>Fraser-Thomas, J.L., Côté, J. and Deakin, J., 2005. Youth sport programs: An avenue to foster positive youth development. </w:t>
      </w:r>
      <w:r w:rsidRPr="007D13C3">
        <w:rPr>
          <w:i/>
          <w:iCs/>
        </w:rPr>
        <w:t>Physical education &amp; sport pedagogy</w:t>
      </w:r>
      <w:r w:rsidRPr="00975B7A">
        <w:t>, </w:t>
      </w:r>
      <w:r w:rsidRPr="007D13C3">
        <w:rPr>
          <w:i/>
          <w:iCs/>
        </w:rPr>
        <w:t>10</w:t>
      </w:r>
      <w:r w:rsidRPr="00975B7A">
        <w:t>(1), pp.19-40.</w:t>
      </w:r>
    </w:p>
    <w:p w14:paraId="44C58FD8" w14:textId="77777777" w:rsidR="002247F5" w:rsidRDefault="002247F5" w:rsidP="002247F5">
      <w:pPr>
        <w:pStyle w:val="ListParagraph"/>
        <w:numPr>
          <w:ilvl w:val="0"/>
          <w:numId w:val="47"/>
        </w:numPr>
        <w:autoSpaceDE/>
        <w:autoSpaceDN/>
        <w:adjustRightInd/>
        <w:spacing w:after="160" w:line="278" w:lineRule="auto"/>
      </w:pPr>
      <w:r w:rsidRPr="00E61245">
        <w:t xml:space="preserve">Garland, R., </w:t>
      </w:r>
      <w:proofErr w:type="spellStart"/>
      <w:r w:rsidRPr="00E61245">
        <w:t>Shilbury</w:t>
      </w:r>
      <w:proofErr w:type="spellEnd"/>
      <w:r w:rsidRPr="00E61245">
        <w:t xml:space="preserve">, D., </w:t>
      </w:r>
      <w:proofErr w:type="spellStart"/>
      <w:r w:rsidRPr="00E61245">
        <w:t>Westerbeek</w:t>
      </w:r>
      <w:proofErr w:type="spellEnd"/>
      <w:r w:rsidRPr="00E61245">
        <w:t>, H., Quick, S. and Funk, D., 2009. Strategic sport marketing.</w:t>
      </w:r>
    </w:p>
    <w:p w14:paraId="6A2C3C04" w14:textId="77777777" w:rsidR="002247F5" w:rsidRDefault="002247F5" w:rsidP="002247F5">
      <w:pPr>
        <w:pStyle w:val="ListParagraph"/>
        <w:numPr>
          <w:ilvl w:val="0"/>
          <w:numId w:val="47"/>
        </w:numPr>
        <w:autoSpaceDE/>
        <w:autoSpaceDN/>
        <w:adjustRightInd/>
        <w:spacing w:after="160" w:line="278" w:lineRule="auto"/>
      </w:pPr>
      <w:r w:rsidRPr="003861E5">
        <w:t>Karg, A. and Funk, D., 2020. </w:t>
      </w:r>
      <w:r w:rsidRPr="007D13C3">
        <w:rPr>
          <w:i/>
          <w:iCs/>
        </w:rPr>
        <w:t>Strategic sport marketing</w:t>
      </w:r>
      <w:r w:rsidRPr="003861E5">
        <w:t>. Routledge.</w:t>
      </w:r>
    </w:p>
    <w:p w14:paraId="3E074A88" w14:textId="77777777" w:rsidR="002247F5" w:rsidRDefault="002247F5" w:rsidP="002247F5">
      <w:pPr>
        <w:pStyle w:val="ListParagraph"/>
        <w:numPr>
          <w:ilvl w:val="0"/>
          <w:numId w:val="47"/>
        </w:numPr>
        <w:autoSpaceDE/>
        <w:autoSpaceDN/>
        <w:adjustRightInd/>
        <w:spacing w:after="160" w:line="278" w:lineRule="auto"/>
      </w:pPr>
      <w:r w:rsidRPr="00F42631">
        <w:t xml:space="preserve">Kotler, P., Keller, K.L., </w:t>
      </w:r>
      <w:proofErr w:type="spellStart"/>
      <w:r w:rsidRPr="00F42631">
        <w:t>Ancarani</w:t>
      </w:r>
      <w:proofErr w:type="spellEnd"/>
      <w:r w:rsidRPr="00F42631">
        <w:t>, F. and Costabile, M., 2014. </w:t>
      </w:r>
      <w:r w:rsidRPr="007D13C3">
        <w:rPr>
          <w:i/>
          <w:iCs/>
        </w:rPr>
        <w:t>Marketing management 14/e</w:t>
      </w:r>
      <w:r w:rsidRPr="00F42631">
        <w:t xml:space="preserve">. </w:t>
      </w:r>
      <w:proofErr w:type="spellStart"/>
      <w:r w:rsidRPr="00F42631">
        <w:t>pearson</w:t>
      </w:r>
      <w:proofErr w:type="spellEnd"/>
      <w:r w:rsidRPr="00F42631">
        <w:t>.</w:t>
      </w:r>
    </w:p>
    <w:p w14:paraId="38C31E85" w14:textId="77777777" w:rsidR="002247F5" w:rsidRDefault="002247F5" w:rsidP="002247F5">
      <w:pPr>
        <w:pStyle w:val="ListParagraph"/>
        <w:numPr>
          <w:ilvl w:val="0"/>
          <w:numId w:val="47"/>
        </w:numPr>
        <w:autoSpaceDE/>
        <w:autoSpaceDN/>
        <w:adjustRightInd/>
        <w:spacing w:after="160" w:line="278" w:lineRule="auto"/>
      </w:pPr>
      <w:r w:rsidRPr="00171BBC">
        <w:t>Mullin, B.J., Hardy, S. and Sutton, W., 2014. </w:t>
      </w:r>
      <w:r w:rsidRPr="00171BBC">
        <w:rPr>
          <w:i/>
          <w:iCs/>
        </w:rPr>
        <w:t>Sport marketing 4th edition</w:t>
      </w:r>
      <w:r w:rsidRPr="00171BBC">
        <w:t>. Human Kinetics.</w:t>
      </w:r>
    </w:p>
    <w:p w14:paraId="3076A95C" w14:textId="77777777" w:rsidR="002247F5" w:rsidRDefault="002247F5" w:rsidP="002247F5">
      <w:pPr>
        <w:pStyle w:val="ListParagraph"/>
        <w:numPr>
          <w:ilvl w:val="0"/>
          <w:numId w:val="47"/>
        </w:numPr>
        <w:autoSpaceDE/>
        <w:autoSpaceDN/>
        <w:adjustRightInd/>
        <w:spacing w:after="160" w:line="278" w:lineRule="auto"/>
      </w:pPr>
      <w:r w:rsidRPr="00610FCA">
        <w:t>Ratten, V., 2019. </w:t>
      </w:r>
      <w:r w:rsidRPr="007D13C3">
        <w:rPr>
          <w:i/>
          <w:iCs/>
        </w:rPr>
        <w:t>Sport entrepreneurship and public policy</w:t>
      </w:r>
      <w:r w:rsidRPr="00610FCA">
        <w:t>. Emerald Publishing Limited.</w:t>
      </w:r>
    </w:p>
    <w:p w14:paraId="534C0E7B" w14:textId="77777777" w:rsidR="002247F5" w:rsidRDefault="002247F5" w:rsidP="002247F5">
      <w:pPr>
        <w:pStyle w:val="ListParagraph"/>
        <w:numPr>
          <w:ilvl w:val="0"/>
          <w:numId w:val="47"/>
        </w:numPr>
        <w:autoSpaceDE/>
        <w:autoSpaceDN/>
        <w:adjustRightInd/>
        <w:spacing w:after="160" w:line="278" w:lineRule="auto"/>
      </w:pPr>
      <w:proofErr w:type="spellStart"/>
      <w:r w:rsidRPr="000F77F0">
        <w:t>Shilbury</w:t>
      </w:r>
      <w:proofErr w:type="spellEnd"/>
      <w:r w:rsidRPr="000F77F0">
        <w:t xml:space="preserve">, D., </w:t>
      </w:r>
      <w:proofErr w:type="spellStart"/>
      <w:r w:rsidRPr="000F77F0">
        <w:t>Westerbeek</w:t>
      </w:r>
      <w:proofErr w:type="spellEnd"/>
      <w:r w:rsidRPr="000F77F0">
        <w:t>, H., Quick, S. and Funk, D., 2012. Sport Organization. </w:t>
      </w:r>
      <w:r w:rsidRPr="00171BBC">
        <w:rPr>
          <w:i/>
          <w:iCs/>
        </w:rPr>
        <w:t>Key Concepts in Sport Management</w:t>
      </w:r>
      <w:r w:rsidRPr="000F77F0">
        <w:t>, </w:t>
      </w:r>
      <w:r w:rsidRPr="00171BBC">
        <w:rPr>
          <w:i/>
          <w:iCs/>
        </w:rPr>
        <w:t>4</w:t>
      </w:r>
      <w:r w:rsidRPr="000F77F0">
        <w:t>(1), pp.62-84.</w:t>
      </w:r>
    </w:p>
    <w:p w14:paraId="27D45948" w14:textId="77777777" w:rsidR="002247F5" w:rsidRDefault="002247F5" w:rsidP="002247F5">
      <w:pPr>
        <w:pStyle w:val="ListParagraph"/>
        <w:numPr>
          <w:ilvl w:val="0"/>
          <w:numId w:val="47"/>
        </w:numPr>
        <w:autoSpaceDE/>
        <w:autoSpaceDN/>
        <w:adjustRightInd/>
        <w:spacing w:after="160" w:line="278" w:lineRule="auto"/>
      </w:pPr>
      <w:r w:rsidRPr="00E67688">
        <w:t>Skinner, J., Edwards, A. and Smith, A.C., 2020. </w:t>
      </w:r>
      <w:r w:rsidRPr="007D13C3">
        <w:rPr>
          <w:i/>
          <w:iCs/>
        </w:rPr>
        <w:t>Qualitative research in sport management</w:t>
      </w:r>
      <w:r w:rsidRPr="00E67688">
        <w:t>. Routledge.</w:t>
      </w:r>
    </w:p>
    <w:p w14:paraId="1871D568" w14:textId="77777777" w:rsidR="002247F5" w:rsidRDefault="002247F5" w:rsidP="002247F5">
      <w:pPr>
        <w:pStyle w:val="ListParagraph"/>
        <w:numPr>
          <w:ilvl w:val="0"/>
          <w:numId w:val="47"/>
        </w:numPr>
        <w:autoSpaceDE/>
        <w:autoSpaceDN/>
        <w:adjustRightInd/>
        <w:spacing w:after="160" w:line="278" w:lineRule="auto"/>
      </w:pPr>
      <w:r w:rsidRPr="00F12326">
        <w:t>Stavros, C. and Smith, A.C., 2019. Sport branding insights. Routledge.</w:t>
      </w:r>
    </w:p>
    <w:p w14:paraId="6214BDBD" w14:textId="77777777" w:rsidR="002247F5" w:rsidRDefault="002247F5" w:rsidP="002247F5">
      <w:pPr>
        <w:pStyle w:val="ListParagraph"/>
        <w:numPr>
          <w:ilvl w:val="0"/>
          <w:numId w:val="47"/>
        </w:numPr>
        <w:autoSpaceDE/>
        <w:autoSpaceDN/>
        <w:adjustRightInd/>
        <w:spacing w:after="160" w:line="278" w:lineRule="auto"/>
      </w:pPr>
      <w:r w:rsidRPr="007D13C3">
        <w:t xml:space="preserve">Watson, F., 2020. New fund set up after </w:t>
      </w:r>
      <w:r>
        <w:t xml:space="preserve">the </w:t>
      </w:r>
      <w:r w:rsidRPr="007D13C3">
        <w:t xml:space="preserve">Covid-19 outbreak helps </w:t>
      </w:r>
      <w:proofErr w:type="spellStart"/>
      <w:r w:rsidRPr="007D13C3">
        <w:t>Pembrokehire</w:t>
      </w:r>
      <w:proofErr w:type="spellEnd"/>
      <w:r w:rsidRPr="007D13C3">
        <w:t xml:space="preserve"> sports teams. </w:t>
      </w:r>
      <w:r w:rsidRPr="007D13C3">
        <w:rPr>
          <w:i/>
          <w:iCs/>
        </w:rPr>
        <w:t>Western Telegraph (Haverfordwest, Wales)</w:t>
      </w:r>
      <w:r w:rsidRPr="007D13C3">
        <w:t>.</w:t>
      </w:r>
    </w:p>
    <w:p w14:paraId="68425585" w14:textId="77777777" w:rsidR="00AA51F2" w:rsidRDefault="00AA51F2" w:rsidP="009B20F4">
      <w:pPr>
        <w:pStyle w:val="Style1"/>
        <w:spacing w:line="480" w:lineRule="auto"/>
        <w:rPr>
          <w:rFonts w:cs="Arial"/>
          <w:color w:val="222222"/>
          <w:szCs w:val="18"/>
          <w:lang w:eastAsia="en-GB"/>
        </w:rPr>
        <w:sectPr w:rsidR="00AA51F2" w:rsidSect="00BD2D16">
          <w:headerReference w:type="default" r:id="rId27"/>
          <w:headerReference w:type="first" r:id="rId28"/>
          <w:pgSz w:w="11906" w:h="16838"/>
          <w:pgMar w:top="1440" w:right="1440" w:bottom="1440" w:left="1440" w:header="567" w:footer="567" w:gutter="0"/>
          <w:cols w:space="708"/>
          <w:titlePg/>
          <w:docGrid w:linePitch="360"/>
        </w:sectPr>
      </w:pPr>
    </w:p>
    <w:p w14:paraId="79BA53A8" w14:textId="51728350" w:rsidR="00FD6C15" w:rsidRDefault="00705CC1" w:rsidP="00705CC1">
      <w:pPr>
        <w:pStyle w:val="Style1"/>
        <w:spacing w:line="480" w:lineRule="auto"/>
        <w:jc w:val="center"/>
        <w:rPr>
          <w:rFonts w:cs="Arial"/>
          <w:b/>
          <w:bCs/>
          <w:color w:val="222222"/>
          <w:sz w:val="20"/>
          <w:szCs w:val="20"/>
          <w:lang w:eastAsia="en-GB"/>
        </w:rPr>
      </w:pPr>
      <w:r w:rsidRPr="00705CC1">
        <w:rPr>
          <w:rFonts w:cs="Arial"/>
          <w:b/>
          <w:bCs/>
          <w:color w:val="222222"/>
          <w:sz w:val="20"/>
          <w:szCs w:val="20"/>
          <w:lang w:eastAsia="en-GB"/>
        </w:rPr>
        <w:lastRenderedPageBreak/>
        <w:t>APPENDIX A – WEBSITE DESI</w:t>
      </w:r>
      <w:r w:rsidR="000B17DF">
        <w:rPr>
          <w:rFonts w:cs="Arial"/>
          <w:b/>
          <w:bCs/>
          <w:color w:val="222222"/>
          <w:sz w:val="20"/>
          <w:szCs w:val="20"/>
          <w:lang w:eastAsia="en-GB"/>
        </w:rPr>
        <w:t>GN</w:t>
      </w:r>
      <w:r w:rsidR="00885D2E">
        <w:rPr>
          <w:rFonts w:cs="Arial"/>
          <w:b/>
          <w:bCs/>
          <w:noProof/>
          <w:color w:val="222222"/>
          <w:sz w:val="20"/>
          <w:szCs w:val="20"/>
          <w:lang w:eastAsia="en-GB"/>
        </w:rPr>
        <w:drawing>
          <wp:inline distT="0" distB="0" distL="0" distR="0" wp14:anchorId="75FFBA72" wp14:editId="2C82EDD4">
            <wp:extent cx="5947410" cy="5063140"/>
            <wp:effectExtent l="0" t="0" r="0" b="4445"/>
            <wp:docPr id="669118953" name="Picture 1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69118953" name="Picture 669118953"/>
                    <pic:cNvPicPr/>
                  </pic:nvPicPr>
                  <pic:blipFill>
                    <a:blip r:embed="rId29" cstate="print">
                      <a:extLst>
                        <a:ext uri="{28A0092B-C50C-407E-A947-70E740481C1C}">
                          <a14:useLocalDpi xmlns:a14="http://schemas.microsoft.com/office/drawing/2010/main" val="0"/>
                        </a:ext>
                      </a:extLst>
                    </a:blip>
                    <a:stretch>
                      <a:fillRect/>
                    </a:stretch>
                  </pic:blipFill>
                  <pic:spPr>
                    <a:xfrm>
                      <a:off x="0" y="0"/>
                      <a:ext cx="5959251" cy="5073221"/>
                    </a:xfrm>
                    <a:prstGeom prst="rect">
                      <a:avLst/>
                    </a:prstGeom>
                  </pic:spPr>
                </pic:pic>
              </a:graphicData>
            </a:graphic>
          </wp:inline>
        </w:drawing>
      </w:r>
    </w:p>
    <w:p w14:paraId="31DBFFCA" w14:textId="1F8FA79C" w:rsidR="00885D2E" w:rsidRDefault="00885D2E" w:rsidP="00705CC1">
      <w:pPr>
        <w:pStyle w:val="Style1"/>
        <w:spacing w:line="480" w:lineRule="auto"/>
        <w:jc w:val="center"/>
        <w:rPr>
          <w:rFonts w:cs="Arial"/>
          <w:b/>
          <w:bCs/>
          <w:color w:val="222222"/>
          <w:sz w:val="20"/>
          <w:szCs w:val="20"/>
          <w:lang w:eastAsia="en-GB"/>
        </w:rPr>
      </w:pPr>
      <w:r>
        <w:rPr>
          <w:rFonts w:cs="Arial"/>
          <w:b/>
          <w:bCs/>
          <w:noProof/>
          <w:color w:val="222222"/>
          <w:sz w:val="20"/>
          <w:szCs w:val="20"/>
          <w:lang w:eastAsia="en-GB"/>
        </w:rPr>
        <w:lastRenderedPageBreak/>
        <w:drawing>
          <wp:inline distT="0" distB="0" distL="0" distR="0" wp14:anchorId="036F0ABC" wp14:editId="062F2C2F">
            <wp:extent cx="5731510" cy="7920990"/>
            <wp:effectExtent l="0" t="0" r="2540" b="3810"/>
            <wp:docPr id="1223754264" name="Picture 1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23754264" name="Picture 1223754264"/>
                    <pic:cNvPicPr/>
                  </pic:nvPicPr>
                  <pic:blipFill>
                    <a:blip r:embed="rId30" cstate="print">
                      <a:extLst>
                        <a:ext uri="{28A0092B-C50C-407E-A947-70E740481C1C}">
                          <a14:useLocalDpi xmlns:a14="http://schemas.microsoft.com/office/drawing/2010/main" val="0"/>
                        </a:ext>
                      </a:extLst>
                    </a:blip>
                    <a:stretch>
                      <a:fillRect/>
                    </a:stretch>
                  </pic:blipFill>
                  <pic:spPr>
                    <a:xfrm>
                      <a:off x="0" y="0"/>
                      <a:ext cx="5731510" cy="7920990"/>
                    </a:xfrm>
                    <a:prstGeom prst="rect">
                      <a:avLst/>
                    </a:prstGeom>
                  </pic:spPr>
                </pic:pic>
              </a:graphicData>
            </a:graphic>
          </wp:inline>
        </w:drawing>
      </w:r>
      <w:r>
        <w:rPr>
          <w:rFonts w:cs="Arial"/>
          <w:b/>
          <w:bCs/>
          <w:noProof/>
          <w:color w:val="222222"/>
          <w:sz w:val="20"/>
          <w:szCs w:val="20"/>
          <w:lang w:eastAsia="en-GB"/>
        </w:rPr>
        <w:lastRenderedPageBreak/>
        <w:drawing>
          <wp:inline distT="0" distB="0" distL="0" distR="0" wp14:anchorId="41D58815" wp14:editId="5B667F51">
            <wp:extent cx="5731510" cy="4899660"/>
            <wp:effectExtent l="0" t="0" r="2540" b="0"/>
            <wp:docPr id="749776425"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9776425" name="Picture 749776425"/>
                    <pic:cNvPicPr/>
                  </pic:nvPicPr>
                  <pic:blipFill>
                    <a:blip r:embed="rId31" cstate="print">
                      <a:extLst>
                        <a:ext uri="{28A0092B-C50C-407E-A947-70E740481C1C}">
                          <a14:useLocalDpi xmlns:a14="http://schemas.microsoft.com/office/drawing/2010/main" val="0"/>
                        </a:ext>
                      </a:extLst>
                    </a:blip>
                    <a:stretch>
                      <a:fillRect/>
                    </a:stretch>
                  </pic:blipFill>
                  <pic:spPr>
                    <a:xfrm>
                      <a:off x="0" y="0"/>
                      <a:ext cx="5731510" cy="4899660"/>
                    </a:xfrm>
                    <a:prstGeom prst="rect">
                      <a:avLst/>
                    </a:prstGeom>
                  </pic:spPr>
                </pic:pic>
              </a:graphicData>
            </a:graphic>
          </wp:inline>
        </w:drawing>
      </w:r>
    </w:p>
    <w:p w14:paraId="53B77CEF" w14:textId="77777777" w:rsidR="00F328FA" w:rsidRDefault="00F328FA" w:rsidP="00705CC1">
      <w:pPr>
        <w:pStyle w:val="Style1"/>
        <w:spacing w:line="480" w:lineRule="auto"/>
        <w:jc w:val="center"/>
        <w:rPr>
          <w:rFonts w:cs="Arial"/>
          <w:b/>
          <w:bCs/>
          <w:color w:val="222222"/>
          <w:sz w:val="20"/>
          <w:szCs w:val="20"/>
          <w:lang w:eastAsia="en-GB"/>
        </w:rPr>
      </w:pPr>
    </w:p>
    <w:p w14:paraId="6EAE9B42" w14:textId="4E1B78C9" w:rsidR="00F328FA" w:rsidRDefault="00F328FA" w:rsidP="00F328FA">
      <w:pPr>
        <w:pStyle w:val="Style1"/>
        <w:spacing w:line="480" w:lineRule="auto"/>
        <w:jc w:val="left"/>
        <w:rPr>
          <w:rFonts w:ascii="Aptos" w:eastAsia="Aptos" w:hAnsi="Aptos"/>
          <w:kern w:val="2"/>
          <w:sz w:val="24"/>
          <w14:ligatures w14:val="standardContextual"/>
        </w:rPr>
      </w:pPr>
      <w:r>
        <w:rPr>
          <w:rFonts w:cs="Arial"/>
          <w:b/>
          <w:bCs/>
          <w:color w:val="222222"/>
          <w:sz w:val="20"/>
          <w:szCs w:val="20"/>
          <w:lang w:eastAsia="en-GB"/>
        </w:rPr>
        <w:t xml:space="preserve">Questionnaire  </w:t>
      </w:r>
      <w:hyperlink r:id="rId32" w:history="1">
        <w:r w:rsidRPr="002D31C3">
          <w:rPr>
            <w:rFonts w:ascii="Aptos" w:eastAsia="Aptos" w:hAnsi="Aptos"/>
            <w:color w:val="467886"/>
            <w:kern w:val="2"/>
            <w:szCs w:val="18"/>
            <w:u w:val="single"/>
            <w14:ligatures w14:val="standardContextual"/>
          </w:rPr>
          <w:t>https://forms.office.com/Pages/ResponsePage.aspx?id=DQSIkWdsW0yxEjajBLZtrQAAAAAAAAAAAAN__ggsbU1UNVUySDE2NE01TTVRRkI5MTRLQU41VENMOC4u</w:t>
        </w:r>
      </w:hyperlink>
      <w:r w:rsidRPr="00BE1B64">
        <w:rPr>
          <w:rFonts w:ascii="Aptos" w:eastAsia="Aptos" w:hAnsi="Aptos"/>
          <w:kern w:val="2"/>
          <w:sz w:val="24"/>
          <w14:ligatures w14:val="standardContextual"/>
        </w:rPr>
        <w:t xml:space="preserve"> </w:t>
      </w:r>
    </w:p>
    <w:p w14:paraId="0C36AF8E" w14:textId="77777777" w:rsidR="00F328FA" w:rsidRDefault="00F328FA" w:rsidP="00F328FA">
      <w:pPr>
        <w:pStyle w:val="Style1"/>
        <w:spacing w:line="480" w:lineRule="auto"/>
        <w:jc w:val="left"/>
        <w:rPr>
          <w:rFonts w:cs="Arial"/>
          <w:b/>
          <w:bCs/>
          <w:color w:val="222222"/>
          <w:sz w:val="20"/>
          <w:szCs w:val="20"/>
          <w:lang w:eastAsia="en-GB"/>
        </w:rPr>
      </w:pPr>
    </w:p>
    <w:p w14:paraId="4B5E65EA" w14:textId="77777777" w:rsidR="00CE04D6" w:rsidRDefault="00CE04D6" w:rsidP="00F328FA">
      <w:pPr>
        <w:pStyle w:val="Style1"/>
        <w:spacing w:line="480" w:lineRule="auto"/>
        <w:jc w:val="left"/>
        <w:rPr>
          <w:rFonts w:cs="Arial"/>
          <w:b/>
          <w:bCs/>
          <w:color w:val="222222"/>
          <w:sz w:val="20"/>
          <w:szCs w:val="20"/>
          <w:lang w:eastAsia="en-GB"/>
        </w:rPr>
      </w:pPr>
    </w:p>
    <w:p w14:paraId="523EB726" w14:textId="77777777" w:rsidR="00CE04D6" w:rsidRDefault="00CE04D6" w:rsidP="00F328FA">
      <w:pPr>
        <w:pStyle w:val="Style1"/>
        <w:spacing w:line="480" w:lineRule="auto"/>
        <w:jc w:val="left"/>
        <w:rPr>
          <w:rFonts w:cs="Arial"/>
          <w:b/>
          <w:bCs/>
          <w:color w:val="222222"/>
          <w:sz w:val="20"/>
          <w:szCs w:val="20"/>
          <w:lang w:eastAsia="en-GB"/>
        </w:rPr>
      </w:pPr>
    </w:p>
    <w:p w14:paraId="1B3E7538" w14:textId="77777777" w:rsidR="00CE04D6" w:rsidRDefault="00CE04D6" w:rsidP="00F328FA">
      <w:pPr>
        <w:pStyle w:val="Style1"/>
        <w:spacing w:line="480" w:lineRule="auto"/>
        <w:jc w:val="left"/>
        <w:rPr>
          <w:rFonts w:cs="Arial"/>
          <w:b/>
          <w:bCs/>
          <w:color w:val="222222"/>
          <w:sz w:val="20"/>
          <w:szCs w:val="20"/>
          <w:lang w:eastAsia="en-GB"/>
        </w:rPr>
      </w:pPr>
    </w:p>
    <w:p w14:paraId="6098EBB7" w14:textId="77777777" w:rsidR="00CE04D6" w:rsidRDefault="00CE04D6" w:rsidP="00F328FA">
      <w:pPr>
        <w:pStyle w:val="Style1"/>
        <w:spacing w:line="480" w:lineRule="auto"/>
        <w:jc w:val="left"/>
        <w:rPr>
          <w:rFonts w:cs="Arial"/>
          <w:b/>
          <w:bCs/>
          <w:color w:val="222222"/>
          <w:sz w:val="20"/>
          <w:szCs w:val="20"/>
          <w:lang w:eastAsia="en-GB"/>
        </w:rPr>
      </w:pPr>
    </w:p>
    <w:p w14:paraId="089F2A95" w14:textId="77777777" w:rsidR="00CE04D6" w:rsidRDefault="00CE04D6" w:rsidP="00F328FA">
      <w:pPr>
        <w:pStyle w:val="Style1"/>
        <w:spacing w:line="480" w:lineRule="auto"/>
        <w:jc w:val="left"/>
        <w:rPr>
          <w:rFonts w:cs="Arial"/>
          <w:b/>
          <w:bCs/>
          <w:color w:val="222222"/>
          <w:sz w:val="20"/>
          <w:szCs w:val="20"/>
          <w:lang w:eastAsia="en-GB"/>
        </w:rPr>
      </w:pPr>
    </w:p>
    <w:p w14:paraId="45FB9B54" w14:textId="77777777" w:rsidR="00CE04D6" w:rsidRDefault="00CE04D6" w:rsidP="00F328FA">
      <w:pPr>
        <w:pStyle w:val="Style1"/>
        <w:spacing w:line="480" w:lineRule="auto"/>
        <w:jc w:val="left"/>
        <w:rPr>
          <w:rFonts w:cs="Arial"/>
          <w:b/>
          <w:bCs/>
          <w:color w:val="222222"/>
          <w:sz w:val="20"/>
          <w:szCs w:val="20"/>
          <w:lang w:eastAsia="en-GB"/>
        </w:rPr>
      </w:pPr>
    </w:p>
    <w:p w14:paraId="108CB369" w14:textId="77777777" w:rsidR="00CE04D6" w:rsidRDefault="00CE04D6" w:rsidP="00F328FA">
      <w:pPr>
        <w:pStyle w:val="Style1"/>
        <w:spacing w:line="480" w:lineRule="auto"/>
        <w:jc w:val="left"/>
        <w:rPr>
          <w:rFonts w:cs="Arial"/>
          <w:b/>
          <w:bCs/>
          <w:color w:val="222222"/>
          <w:sz w:val="20"/>
          <w:szCs w:val="20"/>
          <w:lang w:eastAsia="en-GB"/>
        </w:rPr>
      </w:pPr>
    </w:p>
    <w:p w14:paraId="187004FD" w14:textId="77777777" w:rsidR="00CE04D6" w:rsidRDefault="00CE04D6" w:rsidP="00F328FA">
      <w:pPr>
        <w:pStyle w:val="Style1"/>
        <w:spacing w:line="480" w:lineRule="auto"/>
        <w:jc w:val="left"/>
        <w:rPr>
          <w:rFonts w:cs="Arial"/>
          <w:b/>
          <w:bCs/>
          <w:color w:val="222222"/>
          <w:sz w:val="20"/>
          <w:szCs w:val="20"/>
          <w:lang w:eastAsia="en-GB"/>
        </w:rPr>
      </w:pPr>
    </w:p>
    <w:p w14:paraId="604C0DC6" w14:textId="19973DE3" w:rsidR="00CE04D6" w:rsidRDefault="00A55EC9" w:rsidP="00F328FA">
      <w:pPr>
        <w:pStyle w:val="Style1"/>
        <w:spacing w:line="480" w:lineRule="auto"/>
        <w:jc w:val="left"/>
        <w:rPr>
          <w:rFonts w:cs="Arial"/>
          <w:b/>
          <w:bCs/>
          <w:color w:val="222222"/>
          <w:sz w:val="20"/>
          <w:szCs w:val="20"/>
          <w:lang w:eastAsia="en-GB"/>
        </w:rPr>
      </w:pPr>
      <w:r>
        <w:rPr>
          <w:noProof/>
        </w:rPr>
        <w:lastRenderedPageBreak/>
        <w:drawing>
          <wp:inline distT="0" distB="0" distL="0" distR="0" wp14:anchorId="5A2DE9DB" wp14:editId="20742B9B">
            <wp:extent cx="4581525" cy="1593850"/>
            <wp:effectExtent l="0" t="0" r="9525" b="6350"/>
            <wp:docPr id="1819779872"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33"/>
              </a:graphicData>
            </a:graphic>
          </wp:inline>
        </w:drawing>
      </w:r>
    </w:p>
    <w:p w14:paraId="31AEDE74" w14:textId="77777777" w:rsidR="00A55EC9" w:rsidRDefault="00A55EC9" w:rsidP="00F328FA">
      <w:pPr>
        <w:pStyle w:val="Style1"/>
        <w:spacing w:line="480" w:lineRule="auto"/>
        <w:jc w:val="left"/>
        <w:rPr>
          <w:rFonts w:cs="Arial"/>
          <w:b/>
          <w:bCs/>
          <w:color w:val="222222"/>
          <w:sz w:val="20"/>
          <w:szCs w:val="20"/>
          <w:lang w:eastAsia="en-GB"/>
        </w:rPr>
      </w:pPr>
    </w:p>
    <w:p w14:paraId="2F9DF1CE" w14:textId="39AB5E0B" w:rsidR="00A55EC9" w:rsidRDefault="00503BA3" w:rsidP="00F328FA">
      <w:pPr>
        <w:pStyle w:val="Style1"/>
        <w:spacing w:line="480" w:lineRule="auto"/>
        <w:jc w:val="left"/>
        <w:rPr>
          <w:rFonts w:cs="Arial"/>
          <w:b/>
          <w:bCs/>
          <w:color w:val="222222"/>
          <w:sz w:val="20"/>
          <w:szCs w:val="20"/>
          <w:lang w:eastAsia="en-GB"/>
        </w:rPr>
      </w:pPr>
      <w:r>
        <w:rPr>
          <w:noProof/>
        </w:rPr>
        <w:drawing>
          <wp:inline distT="0" distB="0" distL="0" distR="0" wp14:anchorId="7E43AEE6" wp14:editId="4F232B77">
            <wp:extent cx="4806950" cy="2035175"/>
            <wp:effectExtent l="0" t="0" r="12700" b="3175"/>
            <wp:docPr id="704159314" name="Chart 3"/>
            <wp:cNvGraphicFramePr/>
            <a:graphic xmlns:a="http://schemas.openxmlformats.org/drawingml/2006/main">
              <a:graphicData uri="http://schemas.openxmlformats.org/drawingml/2006/chart">
                <c:chart xmlns:c="http://schemas.openxmlformats.org/drawingml/2006/chart" xmlns:r="http://schemas.openxmlformats.org/officeDocument/2006/relationships" r:id="rId34"/>
              </a:graphicData>
            </a:graphic>
          </wp:inline>
        </w:drawing>
      </w:r>
    </w:p>
    <w:p w14:paraId="7CCFC83E" w14:textId="77777777" w:rsidR="00503BA3" w:rsidRDefault="00503BA3" w:rsidP="00F328FA">
      <w:pPr>
        <w:pStyle w:val="Style1"/>
        <w:spacing w:line="480" w:lineRule="auto"/>
        <w:jc w:val="left"/>
        <w:rPr>
          <w:rFonts w:cs="Arial"/>
          <w:b/>
          <w:bCs/>
          <w:color w:val="222222"/>
          <w:sz w:val="20"/>
          <w:szCs w:val="20"/>
          <w:lang w:eastAsia="en-GB"/>
        </w:rPr>
      </w:pPr>
    </w:p>
    <w:p w14:paraId="3E54E595" w14:textId="612C98F1" w:rsidR="00CE04D6" w:rsidRDefault="00727657" w:rsidP="00F328FA">
      <w:pPr>
        <w:pStyle w:val="Style1"/>
        <w:spacing w:line="480" w:lineRule="auto"/>
        <w:jc w:val="left"/>
        <w:rPr>
          <w:rFonts w:cs="Arial"/>
          <w:b/>
          <w:bCs/>
          <w:color w:val="222222"/>
          <w:sz w:val="20"/>
          <w:szCs w:val="20"/>
          <w:lang w:eastAsia="en-GB"/>
        </w:rPr>
      </w:pPr>
      <w:r>
        <w:rPr>
          <w:noProof/>
        </w:rPr>
        <w:drawing>
          <wp:inline distT="0" distB="0" distL="0" distR="0" wp14:anchorId="06F4425A" wp14:editId="3EB02FDA">
            <wp:extent cx="4533900" cy="1812925"/>
            <wp:effectExtent l="0" t="0" r="0" b="15875"/>
            <wp:docPr id="1198934810" name="Chart 4"/>
            <wp:cNvGraphicFramePr/>
            <a:graphic xmlns:a="http://schemas.openxmlformats.org/drawingml/2006/main">
              <a:graphicData uri="http://schemas.openxmlformats.org/drawingml/2006/chart">
                <c:chart xmlns:c="http://schemas.openxmlformats.org/drawingml/2006/chart" xmlns:r="http://schemas.openxmlformats.org/officeDocument/2006/relationships" r:id="rId35"/>
              </a:graphicData>
            </a:graphic>
          </wp:inline>
        </w:drawing>
      </w:r>
    </w:p>
    <w:p w14:paraId="7AF3BBC3" w14:textId="2AA03FF0" w:rsidR="008743E9" w:rsidRDefault="00241688" w:rsidP="00F328FA">
      <w:pPr>
        <w:pStyle w:val="Style1"/>
        <w:spacing w:line="480" w:lineRule="auto"/>
        <w:jc w:val="left"/>
        <w:rPr>
          <w:rFonts w:cs="Arial"/>
          <w:b/>
          <w:bCs/>
          <w:color w:val="222222"/>
          <w:sz w:val="20"/>
          <w:szCs w:val="20"/>
          <w:lang w:eastAsia="en-GB"/>
        </w:rPr>
      </w:pPr>
      <w:r>
        <w:rPr>
          <w:noProof/>
        </w:rPr>
        <w:drawing>
          <wp:anchor distT="0" distB="0" distL="114300" distR="114300" simplePos="0" relativeHeight="251666438" behindDoc="0" locked="0" layoutInCell="1" allowOverlap="1" wp14:anchorId="2A016085" wp14:editId="31B16AE2">
            <wp:simplePos x="0" y="0"/>
            <wp:positionH relativeFrom="margin">
              <wp:posOffset>295275</wp:posOffset>
            </wp:positionH>
            <wp:positionV relativeFrom="paragraph">
              <wp:posOffset>3175</wp:posOffset>
            </wp:positionV>
            <wp:extent cx="4841875" cy="2022475"/>
            <wp:effectExtent l="0" t="0" r="15875" b="15875"/>
            <wp:wrapNone/>
            <wp:docPr id="1853482647" name="Chart 5"/>
            <wp:cNvGraphicFramePr/>
            <a:graphic xmlns:a="http://schemas.openxmlformats.org/drawingml/2006/main">
              <a:graphicData uri="http://schemas.openxmlformats.org/drawingml/2006/chart">
                <c:chart xmlns:c="http://schemas.openxmlformats.org/drawingml/2006/chart" xmlns:r="http://schemas.openxmlformats.org/officeDocument/2006/relationships" r:id="rId36"/>
              </a:graphicData>
            </a:graphic>
            <wp14:sizeRelH relativeFrom="margin">
              <wp14:pctWidth>0</wp14:pctWidth>
            </wp14:sizeRelH>
            <wp14:sizeRelV relativeFrom="margin">
              <wp14:pctHeight>0</wp14:pctHeight>
            </wp14:sizeRelV>
          </wp:anchor>
        </w:drawing>
      </w:r>
    </w:p>
    <w:p w14:paraId="300B6203" w14:textId="727BE705" w:rsidR="00950F9E" w:rsidRDefault="00950F9E" w:rsidP="00F328FA">
      <w:pPr>
        <w:pStyle w:val="Style1"/>
        <w:spacing w:line="480" w:lineRule="auto"/>
        <w:jc w:val="left"/>
        <w:rPr>
          <w:rFonts w:cs="Arial"/>
          <w:b/>
          <w:bCs/>
          <w:color w:val="222222"/>
          <w:sz w:val="20"/>
          <w:szCs w:val="20"/>
          <w:lang w:eastAsia="en-GB"/>
        </w:rPr>
      </w:pPr>
    </w:p>
    <w:p w14:paraId="3F1C8ABD" w14:textId="393468AB" w:rsidR="008743E9" w:rsidRDefault="008743E9" w:rsidP="00F328FA">
      <w:pPr>
        <w:pStyle w:val="Style1"/>
        <w:spacing w:line="480" w:lineRule="auto"/>
        <w:jc w:val="left"/>
        <w:rPr>
          <w:rFonts w:cs="Arial"/>
          <w:b/>
          <w:bCs/>
          <w:color w:val="222222"/>
          <w:sz w:val="20"/>
          <w:szCs w:val="20"/>
          <w:lang w:eastAsia="en-GB"/>
        </w:rPr>
      </w:pPr>
    </w:p>
    <w:p w14:paraId="760770AC" w14:textId="77777777" w:rsidR="00241688" w:rsidRDefault="00241688" w:rsidP="00F328FA">
      <w:pPr>
        <w:pStyle w:val="Style1"/>
        <w:spacing w:line="480" w:lineRule="auto"/>
        <w:jc w:val="left"/>
        <w:rPr>
          <w:rFonts w:cs="Arial"/>
          <w:b/>
          <w:bCs/>
          <w:color w:val="222222"/>
          <w:sz w:val="20"/>
          <w:szCs w:val="20"/>
          <w:lang w:eastAsia="en-GB"/>
        </w:rPr>
      </w:pPr>
    </w:p>
    <w:p w14:paraId="20742B89" w14:textId="77777777" w:rsidR="00241688" w:rsidRDefault="00241688" w:rsidP="00241688">
      <w:pPr>
        <w:rPr>
          <w:rFonts w:ascii="Verdana" w:eastAsia="Times New Roman" w:hAnsi="Verdana" w:cs="Arial"/>
          <w:b/>
          <w:bCs/>
          <w:color w:val="222222"/>
          <w:sz w:val="20"/>
          <w:szCs w:val="20"/>
          <w:lang w:eastAsia="en-GB"/>
        </w:rPr>
      </w:pPr>
    </w:p>
    <w:p w14:paraId="3DC1DC4D" w14:textId="77777777" w:rsidR="00241688" w:rsidRDefault="00241688" w:rsidP="00241688">
      <w:pPr>
        <w:jc w:val="right"/>
        <w:rPr>
          <w:lang w:eastAsia="en-GB"/>
        </w:rPr>
      </w:pPr>
    </w:p>
    <w:p w14:paraId="53D9FF08" w14:textId="77777777" w:rsidR="00241688" w:rsidRDefault="00241688" w:rsidP="00241688">
      <w:pPr>
        <w:jc w:val="right"/>
        <w:rPr>
          <w:lang w:eastAsia="en-GB"/>
        </w:rPr>
      </w:pPr>
    </w:p>
    <w:p w14:paraId="117FF5A2" w14:textId="77777777" w:rsidR="00241688" w:rsidRDefault="00241688" w:rsidP="00241688">
      <w:pPr>
        <w:jc w:val="right"/>
        <w:rPr>
          <w:lang w:eastAsia="en-GB"/>
        </w:rPr>
      </w:pPr>
    </w:p>
    <w:p w14:paraId="370D1E4F" w14:textId="4027B62A" w:rsidR="006D54CC" w:rsidRDefault="00934001" w:rsidP="00111290">
      <w:pPr>
        <w:rPr>
          <w:lang w:eastAsia="en-GB"/>
        </w:rPr>
      </w:pPr>
      <w:r w:rsidRPr="00934001">
        <w:rPr>
          <w:b/>
          <w:bCs/>
          <w:lang w:eastAsia="en-GB"/>
        </w:rPr>
        <w:lastRenderedPageBreak/>
        <w:t>Microsoft Excel to project the finances of a small business over period of one year</w:t>
      </w:r>
    </w:p>
    <w:p w14:paraId="68D6F05A" w14:textId="77777777" w:rsidR="006D54CC" w:rsidRDefault="006D54CC" w:rsidP="00111290">
      <w:pPr>
        <w:rPr>
          <w:lang w:eastAsia="en-GB"/>
        </w:rPr>
      </w:pPr>
    </w:p>
    <w:p w14:paraId="17252531" w14:textId="0D509E56" w:rsidR="00111290" w:rsidRDefault="00111290" w:rsidP="00111290">
      <w:pPr>
        <w:rPr>
          <w:lang w:eastAsia="en-GB"/>
        </w:rPr>
      </w:pPr>
      <w:r>
        <w:rPr>
          <w:lang w:eastAsia="en-GB"/>
        </w:rPr>
        <w:object w:dxaOrig="1481" w:dyaOrig="978" w14:anchorId="48C85C1C">
          <v:shapetype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_x0000_i1025" type="#_x0000_t75" style="width:96.85pt;height:64.55pt" o:ole="">
            <v:imagedata r:id="rId37" o:title=""/>
          </v:shape>
          <o:OLEObject Type="Embed" ProgID="Excel.Sheet.12" ShapeID="_x0000_i1025" DrawAspect="Icon" ObjectID="_1835116050" r:id="rId38"/>
        </w:object>
      </w:r>
    </w:p>
    <w:p w14:paraId="60BA43F1" w14:textId="02EF61E1" w:rsidR="00265375" w:rsidRPr="00111290" w:rsidRDefault="0075315A" w:rsidP="00111290">
      <w:pPr>
        <w:jc w:val="center"/>
        <w:rPr>
          <w:b/>
          <w:bCs/>
          <w:lang w:eastAsia="en-GB"/>
        </w:rPr>
      </w:pPr>
      <w:r>
        <w:rPr>
          <w:b/>
          <w:bCs/>
          <w:lang w:eastAsia="en-GB"/>
        </w:rPr>
        <w:t>E</w:t>
      </w:r>
      <w:r w:rsidRPr="0075315A">
        <w:rPr>
          <w:b/>
          <w:bCs/>
          <w:lang w:eastAsia="en-GB"/>
        </w:rPr>
        <w:t>ssay on the importance of Excel in the digital era</w:t>
      </w:r>
    </w:p>
    <w:p w14:paraId="72770271" w14:textId="3C59EBDD" w:rsidR="00265375" w:rsidRPr="00947FF1" w:rsidRDefault="00265375" w:rsidP="00265375">
      <w:pPr>
        <w:rPr>
          <w:rFonts w:ascii="Arial" w:hAnsi="Arial" w:cs="Arial"/>
          <w:sz w:val="20"/>
          <w:szCs w:val="20"/>
        </w:rPr>
      </w:pPr>
      <w:r w:rsidRPr="00947FF1">
        <w:rPr>
          <w:rFonts w:ascii="Arial" w:hAnsi="Arial" w:cs="Arial"/>
          <w:sz w:val="20"/>
          <w:szCs w:val="20"/>
        </w:rPr>
        <w:t>In the fast-paced digital economy, many industries rely on data-driven decision-making to advance. Every commercial, regardless of size, must analyse data, handle the money, predict, and produce reports. In fact, Microsoft Excel is at the centre of this transformation; it is one of the most powerful and widely used programs that can help catalyse this change (</w:t>
      </w:r>
      <w:proofErr w:type="spellStart"/>
      <w:r w:rsidRPr="00947FF1">
        <w:rPr>
          <w:rFonts w:ascii="Arial" w:hAnsi="Arial" w:cs="Arial"/>
          <w:sz w:val="20"/>
          <w:szCs w:val="20"/>
        </w:rPr>
        <w:t>McFedries</w:t>
      </w:r>
      <w:proofErr w:type="spellEnd"/>
      <w:r w:rsidRPr="00947FF1">
        <w:rPr>
          <w:rFonts w:ascii="Arial" w:hAnsi="Arial" w:cs="Arial"/>
          <w:sz w:val="20"/>
          <w:szCs w:val="20"/>
        </w:rPr>
        <w:t>, 2022). Excel remains a significant part of digital productivity and business intelligence, even as more sophisticated analytics tools and cloud-based financial systems emerge.</w:t>
      </w:r>
    </w:p>
    <w:p w14:paraId="5AA5A235" w14:textId="77777777" w:rsidR="00265375" w:rsidRPr="00947FF1" w:rsidRDefault="00265375" w:rsidP="00265375">
      <w:pPr>
        <w:rPr>
          <w:rFonts w:ascii="Arial" w:hAnsi="Arial" w:cs="Arial"/>
          <w:sz w:val="20"/>
          <w:szCs w:val="20"/>
        </w:rPr>
      </w:pPr>
      <w:r w:rsidRPr="00947FF1">
        <w:rPr>
          <w:rFonts w:ascii="Arial" w:hAnsi="Arial" w:cs="Arial"/>
          <w:sz w:val="20"/>
          <w:szCs w:val="20"/>
        </w:rPr>
        <w:t>Excel is no longer a spreadsheet app. It is now an instrument for building financial models and viewing data. Workers in government, accounting, education, health, sports management, engineering, business, and so on all use it. It is highly useful and accessible, so it is an important digital skill for the 21st Century.</w:t>
      </w:r>
    </w:p>
    <w:p w14:paraId="1F4CC085" w14:textId="77777777" w:rsidR="00265375" w:rsidRPr="00947FF1" w:rsidRDefault="00265375" w:rsidP="00265375">
      <w:pPr>
        <w:rPr>
          <w:rFonts w:ascii="Arial" w:hAnsi="Arial" w:cs="Arial"/>
          <w:sz w:val="20"/>
          <w:szCs w:val="20"/>
        </w:rPr>
      </w:pPr>
      <w:r w:rsidRPr="00947FF1">
        <w:rPr>
          <w:rFonts w:ascii="Arial" w:hAnsi="Arial" w:cs="Arial"/>
          <w:sz w:val="20"/>
          <w:szCs w:val="20"/>
        </w:rPr>
        <w:t>Excel is useful because it is quick to plan and analyse data. In the age of digital, companies gather a lot of data every single day. Excel is a way to sort, to put all kinds of information into tables, rows and columns. Raw data can be converted into valuable data with utilities such as SUM, IF, VLOOKUP, INDEX, MATCH and Pivot Tables (</w:t>
      </w:r>
      <w:proofErr w:type="spellStart"/>
      <w:r w:rsidRPr="00947FF1">
        <w:rPr>
          <w:rFonts w:ascii="Arial" w:hAnsi="Arial" w:cs="Arial"/>
          <w:sz w:val="20"/>
          <w:szCs w:val="20"/>
        </w:rPr>
        <w:t>McFedries</w:t>
      </w:r>
      <w:proofErr w:type="spellEnd"/>
      <w:r w:rsidRPr="00947FF1">
        <w:rPr>
          <w:rFonts w:ascii="Arial" w:hAnsi="Arial" w:cs="Arial"/>
          <w:sz w:val="20"/>
          <w:szCs w:val="20"/>
        </w:rPr>
        <w:t>, 2019).</w:t>
      </w:r>
    </w:p>
    <w:p w14:paraId="5E826C0E" w14:textId="77777777" w:rsidR="00265375" w:rsidRPr="00947FF1" w:rsidRDefault="00265375" w:rsidP="00265375">
      <w:pPr>
        <w:rPr>
          <w:rFonts w:ascii="Arial" w:hAnsi="Arial" w:cs="Arial"/>
          <w:sz w:val="20"/>
          <w:szCs w:val="20"/>
        </w:rPr>
      </w:pPr>
      <w:r w:rsidRPr="00947FF1">
        <w:rPr>
          <w:rFonts w:ascii="Arial" w:hAnsi="Arial" w:cs="Arial"/>
          <w:sz w:val="20"/>
          <w:szCs w:val="20"/>
        </w:rPr>
        <w:t>Excel is a brilliant tool for making financial plans and estimates. Businesses can use it to make budgets, decide just how much money they want to earn and spend, see if they’re going to make money, check profitability and then determine where to spend their money. A football academy for children would use Excel to estimate how much the school would cost to operate, how many students it might expect to sign up for, and what the best pricing would be.</w:t>
      </w:r>
    </w:p>
    <w:p w14:paraId="4C7848B3" w14:textId="77777777" w:rsidR="00265375" w:rsidRPr="00947FF1" w:rsidRDefault="00265375" w:rsidP="00265375">
      <w:pPr>
        <w:rPr>
          <w:rFonts w:ascii="Arial" w:hAnsi="Arial" w:cs="Arial"/>
          <w:sz w:val="20"/>
          <w:szCs w:val="20"/>
        </w:rPr>
      </w:pPr>
      <w:r w:rsidRPr="00947FF1">
        <w:rPr>
          <w:rFonts w:ascii="Arial" w:hAnsi="Arial" w:cs="Arial"/>
          <w:sz w:val="20"/>
          <w:szCs w:val="20"/>
        </w:rPr>
        <w:t>Decision makers may preface themselves with algorithms and scenario analysis to identify those risks and opportunities, before they spend the money on anything else. In the digital age, Excel can perform some tasks automatically, this is the single most important thing about Excel.</w:t>
      </w:r>
    </w:p>
    <w:p w14:paraId="3D89DF48" w14:textId="77777777" w:rsidR="00265375" w:rsidRPr="00947FF1" w:rsidRDefault="00265375" w:rsidP="00265375">
      <w:pPr>
        <w:rPr>
          <w:rFonts w:ascii="Arial" w:hAnsi="Arial" w:cs="Arial"/>
          <w:sz w:val="20"/>
          <w:szCs w:val="20"/>
        </w:rPr>
      </w:pPr>
      <w:r w:rsidRPr="00947FF1">
        <w:rPr>
          <w:rFonts w:ascii="Arial" w:hAnsi="Arial" w:cs="Arial"/>
          <w:sz w:val="20"/>
          <w:szCs w:val="20"/>
        </w:rPr>
        <w:t>Using macros and Visual Basic for Applications (VBA) makes it possible to automate repeating things you do several times. This speeds things up and minimises the risk of errors. Automating tasks facilitates quicker tracking of data and money. In any case, this matters particularly when a mistake could bring very high costs to organisations. Excel is still useful, as it presents data in a digestible format, making it easier to digest.</w:t>
      </w:r>
    </w:p>
    <w:p w14:paraId="6D47A857" w14:textId="77777777" w:rsidR="00265375" w:rsidRPr="00947FF1" w:rsidRDefault="00265375" w:rsidP="00265375">
      <w:pPr>
        <w:rPr>
          <w:rFonts w:ascii="Arial" w:hAnsi="Arial" w:cs="Arial"/>
          <w:sz w:val="20"/>
          <w:szCs w:val="20"/>
        </w:rPr>
      </w:pPr>
      <w:r w:rsidRPr="00947FF1">
        <w:rPr>
          <w:rFonts w:ascii="Arial" w:hAnsi="Arial" w:cs="Arial"/>
          <w:sz w:val="20"/>
          <w:szCs w:val="20"/>
        </w:rPr>
        <w:t>Businesses need to make sure that all their stakeholders can easily understand what they say. Excel includes charts, graphs, dashboards and conditional formatting that can give people a way to digest something complex (Alexander &amp; Kusleika, 2019).</w:t>
      </w:r>
    </w:p>
    <w:p w14:paraId="711213FA" w14:textId="77777777" w:rsidR="00265375" w:rsidRPr="00947FF1" w:rsidRDefault="00265375" w:rsidP="00265375">
      <w:pPr>
        <w:rPr>
          <w:rFonts w:ascii="Arial" w:hAnsi="Arial" w:cs="Arial"/>
          <w:sz w:val="20"/>
          <w:szCs w:val="20"/>
        </w:rPr>
      </w:pPr>
      <w:r w:rsidRPr="00947FF1">
        <w:rPr>
          <w:rFonts w:ascii="Arial" w:hAnsi="Arial" w:cs="Arial"/>
          <w:sz w:val="20"/>
          <w:szCs w:val="20"/>
        </w:rPr>
        <w:t>When people are clear, they can communicate with each other, can plan, and can act quickly. Excel can be used effectively with a lot of websites and digital tools. It operates through software where clients’ finances, cloud services and how to use resources can be managed. Instead of seeing Excel as just a tool, Microsoft 365 turns it into a digital workplace for people to work together. It enables teams to work together as it is happening (</w:t>
      </w:r>
      <w:proofErr w:type="spellStart"/>
      <w:r w:rsidRPr="00947FF1">
        <w:rPr>
          <w:rFonts w:ascii="Arial" w:hAnsi="Arial" w:cs="Arial"/>
          <w:sz w:val="20"/>
          <w:szCs w:val="20"/>
        </w:rPr>
        <w:t>McFedries</w:t>
      </w:r>
      <w:proofErr w:type="spellEnd"/>
      <w:r w:rsidRPr="00947FF1">
        <w:rPr>
          <w:rFonts w:ascii="Arial" w:hAnsi="Arial" w:cs="Arial"/>
          <w:sz w:val="20"/>
          <w:szCs w:val="20"/>
        </w:rPr>
        <w:t>, P., 2022).</w:t>
      </w:r>
    </w:p>
    <w:p w14:paraId="5D95601E" w14:textId="77777777" w:rsidR="00265375" w:rsidRPr="00947FF1" w:rsidRDefault="00265375" w:rsidP="00265375">
      <w:pPr>
        <w:rPr>
          <w:rFonts w:ascii="Arial" w:hAnsi="Arial" w:cs="Arial"/>
          <w:sz w:val="20"/>
          <w:szCs w:val="20"/>
        </w:rPr>
      </w:pPr>
      <w:r w:rsidRPr="00947FF1">
        <w:rPr>
          <w:rFonts w:ascii="Arial" w:hAnsi="Arial" w:cs="Arial"/>
          <w:sz w:val="20"/>
          <w:szCs w:val="20"/>
        </w:rPr>
        <w:lastRenderedPageBreak/>
        <w:t>Students will learn how to think critically and deal with numbers on Excel at school. Being good at Excel is considered a very important or very useful skill for many companies. Good Excel proficiency is how you’re able to deal with data, think logically and understand money (Formby, S.K., Medlin, B.D. and Ellington, V., 2017).</w:t>
      </w:r>
    </w:p>
    <w:p w14:paraId="46955A4E" w14:textId="77777777" w:rsidR="00265375" w:rsidRPr="00947FF1" w:rsidRDefault="00265375" w:rsidP="00265375">
      <w:pPr>
        <w:rPr>
          <w:rFonts w:ascii="Arial" w:hAnsi="Arial" w:cs="Arial"/>
          <w:sz w:val="20"/>
          <w:szCs w:val="20"/>
        </w:rPr>
      </w:pPr>
      <w:r w:rsidRPr="00947FF1">
        <w:rPr>
          <w:rFonts w:ascii="Arial" w:hAnsi="Arial" w:cs="Arial"/>
          <w:sz w:val="20"/>
          <w:szCs w:val="20"/>
        </w:rPr>
        <w:t>With enterprise-sized analysis, Excel lets companies from all sorts of backgrounds do it at the same time, without paying a full price for these kinds of solutions in place today. Entrepreneurs now have one place to plan, maintain payroll, inventory and performance in terms of all this. It can be used in almost any field because it is this flexible. Even more so with what has been refined in big data analytics and other software platforms, Excel is the most widely used tool, nonetheless. This is because it is user-friendly and customisable for everyone. It’s also a way you add data, so it isn’t as complex as a programming environment (Fisher, D., DeLine, R., Czerwinski, M. and Drucker, S., 2012).</w:t>
      </w:r>
    </w:p>
    <w:p w14:paraId="6AB64264" w14:textId="77777777" w:rsidR="00265375" w:rsidRPr="00947FF1" w:rsidRDefault="00265375" w:rsidP="00265375">
      <w:pPr>
        <w:rPr>
          <w:rFonts w:ascii="Arial" w:hAnsi="Arial" w:cs="Arial"/>
          <w:sz w:val="20"/>
          <w:szCs w:val="20"/>
        </w:rPr>
      </w:pPr>
      <w:r w:rsidRPr="00947FF1">
        <w:rPr>
          <w:rFonts w:ascii="Arial" w:hAnsi="Arial" w:cs="Arial"/>
          <w:sz w:val="20"/>
          <w:szCs w:val="20"/>
        </w:rPr>
        <w:t>Students can begin with simple arithmetic and work through more complex math tasks such as business intelligence reporting, regression analysis and financial modelling. Microsoft Excel remains one of the best digital tools in use. It equips people and corporations to analyse information, make informed decisions, automate work and communicate information in a manner that makes sense. Even if more data-driven settings exist, Excel is an important tool for being professional in computer learning, money and planning. Proficiency in using Excel is a skill you must have in the digital economy (Jelen, B., 2024).</w:t>
      </w:r>
    </w:p>
    <w:p w14:paraId="6D1DF148" w14:textId="77777777" w:rsidR="00265375" w:rsidRDefault="00265375" w:rsidP="00265375"/>
    <w:p w14:paraId="30BE5A22" w14:textId="77777777" w:rsidR="00265375" w:rsidRDefault="00265375" w:rsidP="00265375"/>
    <w:p w14:paraId="11949150" w14:textId="77777777" w:rsidR="00265375" w:rsidRDefault="00265375" w:rsidP="00265375"/>
    <w:p w14:paraId="0B975E11" w14:textId="77777777" w:rsidR="00265375" w:rsidRDefault="00265375" w:rsidP="00265375"/>
    <w:p w14:paraId="490067E6" w14:textId="77777777" w:rsidR="00265375" w:rsidRDefault="00265375" w:rsidP="00265375"/>
    <w:p w14:paraId="123015F3" w14:textId="77777777" w:rsidR="00265375" w:rsidRDefault="00265375" w:rsidP="00265375"/>
    <w:p w14:paraId="3BBE5C26" w14:textId="77777777" w:rsidR="00947FF1" w:rsidRPr="00444FF7" w:rsidRDefault="00947FF1" w:rsidP="00947FF1">
      <w:pPr>
        <w:jc w:val="both"/>
        <w:rPr>
          <w:rFonts w:ascii="Arial" w:hAnsi="Arial" w:cs="Arial"/>
          <w:b/>
          <w:bCs/>
          <w:sz w:val="18"/>
          <w:szCs w:val="18"/>
        </w:rPr>
      </w:pPr>
      <w:r w:rsidRPr="00444FF7">
        <w:rPr>
          <w:rFonts w:ascii="Arial" w:hAnsi="Arial" w:cs="Arial"/>
          <w:b/>
          <w:bCs/>
          <w:i/>
          <w:iCs/>
          <w:sz w:val="18"/>
          <w:szCs w:val="18"/>
        </w:rPr>
        <w:t xml:space="preserve">I confirm that I have not presented any </w:t>
      </w:r>
      <w:r>
        <w:rPr>
          <w:rFonts w:ascii="Arial" w:hAnsi="Arial" w:cs="Arial"/>
          <w:b/>
          <w:bCs/>
          <w:i/>
          <w:iCs/>
          <w:sz w:val="18"/>
          <w:szCs w:val="18"/>
        </w:rPr>
        <w:t>AI-generated</w:t>
      </w:r>
      <w:r w:rsidRPr="00444FF7">
        <w:rPr>
          <w:rFonts w:ascii="Arial" w:hAnsi="Arial" w:cs="Arial"/>
          <w:b/>
          <w:bCs/>
          <w:i/>
          <w:iCs/>
          <w:sz w:val="18"/>
          <w:szCs w:val="18"/>
        </w:rPr>
        <w:t xml:space="preserve"> text as my own work. I confirm I have copies of my drafts, notes, and other resources I used before and after the use of AI tools</w:t>
      </w:r>
      <w:r>
        <w:rPr>
          <w:rFonts w:ascii="Arial" w:hAnsi="Arial" w:cs="Arial"/>
          <w:b/>
          <w:bCs/>
          <w:i/>
          <w:iCs/>
          <w:sz w:val="18"/>
          <w:szCs w:val="18"/>
        </w:rPr>
        <w:t>,</w:t>
      </w:r>
      <w:r w:rsidRPr="00444FF7">
        <w:rPr>
          <w:rFonts w:ascii="Arial" w:hAnsi="Arial" w:cs="Arial"/>
          <w:b/>
          <w:bCs/>
          <w:i/>
          <w:iCs/>
          <w:sz w:val="18"/>
          <w:szCs w:val="18"/>
        </w:rPr>
        <w:t xml:space="preserve"> which I may be asked to</w:t>
      </w:r>
    </w:p>
    <w:p w14:paraId="10E1E2F7" w14:textId="77777777" w:rsidR="00947FF1" w:rsidRDefault="00947FF1" w:rsidP="00947FF1">
      <w:pPr>
        <w:jc w:val="both"/>
        <w:rPr>
          <w:rFonts w:ascii="Arial" w:hAnsi="Arial" w:cs="Arial"/>
          <w:b/>
          <w:bCs/>
          <w:i/>
          <w:iCs/>
          <w:sz w:val="18"/>
          <w:szCs w:val="18"/>
        </w:rPr>
      </w:pPr>
      <w:r w:rsidRPr="00444FF7">
        <w:rPr>
          <w:rFonts w:ascii="Arial" w:hAnsi="Arial" w:cs="Arial"/>
          <w:b/>
          <w:bCs/>
          <w:i/>
          <w:iCs/>
          <w:sz w:val="18"/>
          <w:szCs w:val="18"/>
        </w:rPr>
        <w:t>provide in evidence</w:t>
      </w:r>
      <w:r>
        <w:rPr>
          <w:rFonts w:ascii="Arial" w:hAnsi="Arial" w:cs="Arial"/>
          <w:b/>
          <w:bCs/>
          <w:i/>
          <w:iCs/>
          <w:sz w:val="18"/>
          <w:szCs w:val="18"/>
        </w:rPr>
        <w:t>.</w:t>
      </w:r>
    </w:p>
    <w:p w14:paraId="44CCEA4F" w14:textId="5C2A5916" w:rsidR="00947FF1" w:rsidRPr="00444FF7" w:rsidRDefault="00947FF1" w:rsidP="00947FF1">
      <w:pPr>
        <w:jc w:val="right"/>
        <w:rPr>
          <w:rFonts w:ascii="Arial" w:hAnsi="Arial" w:cs="Arial"/>
          <w:b/>
          <w:bCs/>
          <w:sz w:val="18"/>
          <w:szCs w:val="18"/>
        </w:rPr>
      </w:pPr>
      <w:r>
        <w:rPr>
          <w:rFonts w:ascii="Arial" w:hAnsi="Arial" w:cs="Arial"/>
          <w:b/>
          <w:bCs/>
          <w:sz w:val="18"/>
          <w:szCs w:val="18"/>
        </w:rPr>
        <w:t>Wordcount:777</w:t>
      </w:r>
    </w:p>
    <w:p w14:paraId="59C6BA42" w14:textId="77777777" w:rsidR="00265375" w:rsidRDefault="00265375" w:rsidP="00265375"/>
    <w:p w14:paraId="458C9577" w14:textId="77777777" w:rsidR="00947FF1" w:rsidRDefault="00947FF1" w:rsidP="00265375"/>
    <w:p w14:paraId="7A67AA84" w14:textId="77777777" w:rsidR="0025154B" w:rsidRDefault="0025154B" w:rsidP="00265375"/>
    <w:p w14:paraId="4EEAE2C2" w14:textId="77777777" w:rsidR="0025154B" w:rsidRDefault="0025154B" w:rsidP="00265375"/>
    <w:p w14:paraId="313F107A" w14:textId="77777777" w:rsidR="0025154B" w:rsidRDefault="0025154B" w:rsidP="00265375"/>
    <w:p w14:paraId="3AFEC062" w14:textId="77777777" w:rsidR="0025154B" w:rsidRDefault="0025154B" w:rsidP="00265375"/>
    <w:p w14:paraId="2CDAEC86" w14:textId="77777777" w:rsidR="0025154B" w:rsidRDefault="0025154B" w:rsidP="00265375"/>
    <w:p w14:paraId="130FD109" w14:textId="77777777" w:rsidR="00947FF1" w:rsidRDefault="00947FF1" w:rsidP="00265375"/>
    <w:p w14:paraId="37E44B8C" w14:textId="18D05506" w:rsidR="00265375" w:rsidRDefault="00947FF1" w:rsidP="00265375">
      <w:r>
        <w:t xml:space="preserve">References </w:t>
      </w:r>
    </w:p>
    <w:p w14:paraId="4C32FDF8" w14:textId="77777777" w:rsidR="00265375" w:rsidRPr="00DB7598" w:rsidRDefault="00265375" w:rsidP="00265375">
      <w:pPr>
        <w:pStyle w:val="ListParagraph"/>
        <w:numPr>
          <w:ilvl w:val="0"/>
          <w:numId w:val="49"/>
        </w:numPr>
        <w:autoSpaceDE/>
        <w:autoSpaceDN/>
        <w:adjustRightInd/>
        <w:spacing w:after="160" w:line="278" w:lineRule="auto"/>
      </w:pPr>
      <w:r w:rsidRPr="00314004">
        <w:t xml:space="preserve">Alexander, M., </w:t>
      </w:r>
      <w:proofErr w:type="spellStart"/>
      <w:r w:rsidRPr="00314004">
        <w:t>Kusleika</w:t>
      </w:r>
      <w:proofErr w:type="spellEnd"/>
      <w:r w:rsidRPr="00314004">
        <w:t>, R. and Walkenbach, J., 2018. </w:t>
      </w:r>
      <w:r w:rsidRPr="006E54E8">
        <w:rPr>
          <w:i/>
          <w:iCs/>
        </w:rPr>
        <w:t>Excel 2019 bible</w:t>
      </w:r>
      <w:r w:rsidRPr="00314004">
        <w:t xml:space="preserve">. John Wiley &amp; </w:t>
      </w:r>
      <w:proofErr w:type="gramStart"/>
      <w:r w:rsidRPr="00314004">
        <w:t>Sons.</w:t>
      </w:r>
      <w:r>
        <w:t>(</w:t>
      </w:r>
      <w:proofErr w:type="gramEnd"/>
      <w:r>
        <w:t>Google Scholar)</w:t>
      </w:r>
    </w:p>
    <w:p w14:paraId="5B45F134" w14:textId="77777777" w:rsidR="00265375" w:rsidRDefault="00265375" w:rsidP="00265375">
      <w:pPr>
        <w:pStyle w:val="ListParagraph"/>
        <w:numPr>
          <w:ilvl w:val="0"/>
          <w:numId w:val="49"/>
        </w:numPr>
        <w:autoSpaceDE/>
        <w:autoSpaceDN/>
        <w:adjustRightInd/>
        <w:spacing w:after="160" w:line="278" w:lineRule="auto"/>
      </w:pPr>
      <w:proofErr w:type="spellStart"/>
      <w:r w:rsidRPr="00AE6FAD">
        <w:t>Benninga</w:t>
      </w:r>
      <w:proofErr w:type="spellEnd"/>
      <w:r w:rsidRPr="00AE6FAD">
        <w:t>, S., 2014. </w:t>
      </w:r>
      <w:r w:rsidRPr="006E54E8">
        <w:rPr>
          <w:i/>
          <w:iCs/>
        </w:rPr>
        <w:t xml:space="preserve">Financial </w:t>
      </w:r>
      <w:proofErr w:type="spellStart"/>
      <w:r w:rsidRPr="006E54E8">
        <w:rPr>
          <w:i/>
          <w:iCs/>
        </w:rPr>
        <w:t>modeling</w:t>
      </w:r>
      <w:proofErr w:type="spellEnd"/>
      <w:r w:rsidRPr="00AE6FAD">
        <w:t xml:space="preserve">. MIT </w:t>
      </w:r>
      <w:proofErr w:type="gramStart"/>
      <w:r w:rsidRPr="00AE6FAD">
        <w:t>press.</w:t>
      </w:r>
      <w:r>
        <w:t>(</w:t>
      </w:r>
      <w:proofErr w:type="gramEnd"/>
      <w:r>
        <w:t>Google Scholar)</w:t>
      </w:r>
    </w:p>
    <w:p w14:paraId="25433720" w14:textId="77777777" w:rsidR="00265375" w:rsidRDefault="00265375" w:rsidP="00265375">
      <w:pPr>
        <w:pStyle w:val="ListParagraph"/>
        <w:numPr>
          <w:ilvl w:val="0"/>
          <w:numId w:val="49"/>
        </w:numPr>
        <w:autoSpaceDE/>
        <w:autoSpaceDN/>
        <w:adjustRightInd/>
        <w:spacing w:after="160" w:line="278" w:lineRule="auto"/>
      </w:pPr>
      <w:r w:rsidRPr="00FA2128">
        <w:t>Fairhurst, D.S., 2022. </w:t>
      </w:r>
      <w:r w:rsidRPr="006E54E8">
        <w:rPr>
          <w:i/>
          <w:iCs/>
        </w:rPr>
        <w:t xml:space="preserve">Financial </w:t>
      </w:r>
      <w:proofErr w:type="spellStart"/>
      <w:r w:rsidRPr="006E54E8">
        <w:rPr>
          <w:i/>
          <w:iCs/>
        </w:rPr>
        <w:t>modeling</w:t>
      </w:r>
      <w:proofErr w:type="spellEnd"/>
      <w:r w:rsidRPr="006E54E8">
        <w:rPr>
          <w:i/>
          <w:iCs/>
        </w:rPr>
        <w:t xml:space="preserve"> in excel for dummies</w:t>
      </w:r>
      <w:r w:rsidRPr="00FA2128">
        <w:t xml:space="preserve">. John Wiley &amp; </w:t>
      </w:r>
      <w:proofErr w:type="gramStart"/>
      <w:r w:rsidRPr="00FA2128">
        <w:t>Sons.</w:t>
      </w:r>
      <w:r>
        <w:t>(</w:t>
      </w:r>
      <w:proofErr w:type="gramEnd"/>
      <w:r>
        <w:t>Google Scholar)</w:t>
      </w:r>
    </w:p>
    <w:p w14:paraId="1EA69B4C" w14:textId="77777777" w:rsidR="00265375" w:rsidRDefault="00265375" w:rsidP="00265375">
      <w:pPr>
        <w:pStyle w:val="ListParagraph"/>
        <w:numPr>
          <w:ilvl w:val="0"/>
          <w:numId w:val="49"/>
        </w:numPr>
        <w:autoSpaceDE/>
        <w:autoSpaceDN/>
        <w:adjustRightInd/>
        <w:spacing w:after="160" w:line="278" w:lineRule="auto"/>
      </w:pPr>
      <w:r w:rsidRPr="005D4624">
        <w:t>Fisher, D., DeLine, R., Czerwinski, M. and Drucker, S., 2012. Interactions with big data analytics. </w:t>
      </w:r>
      <w:r w:rsidRPr="006E54E8">
        <w:rPr>
          <w:i/>
          <w:iCs/>
        </w:rPr>
        <w:t>interactions</w:t>
      </w:r>
      <w:r w:rsidRPr="005D4624">
        <w:t>, </w:t>
      </w:r>
      <w:r w:rsidRPr="006E54E8">
        <w:rPr>
          <w:i/>
          <w:iCs/>
        </w:rPr>
        <w:t>19</w:t>
      </w:r>
      <w:r w:rsidRPr="005D4624">
        <w:t>(3), pp.50-</w:t>
      </w:r>
      <w:proofErr w:type="gramStart"/>
      <w:r w:rsidRPr="005D4624">
        <w:t>59.</w:t>
      </w:r>
      <w:r>
        <w:t>(</w:t>
      </w:r>
      <w:proofErr w:type="gramEnd"/>
      <w:r>
        <w:t>Google Scholar)</w:t>
      </w:r>
    </w:p>
    <w:p w14:paraId="78A06FD3" w14:textId="77777777" w:rsidR="00265375" w:rsidRDefault="00265375" w:rsidP="00265375">
      <w:pPr>
        <w:pStyle w:val="ListParagraph"/>
        <w:numPr>
          <w:ilvl w:val="0"/>
          <w:numId w:val="49"/>
        </w:numPr>
        <w:autoSpaceDE/>
        <w:autoSpaceDN/>
        <w:adjustRightInd/>
        <w:spacing w:after="160" w:line="278" w:lineRule="auto"/>
      </w:pPr>
      <w:r w:rsidRPr="00672AF4">
        <w:t xml:space="preserve">Formby, S.K., Medlin, B.D. and Ellington, V., 2017. Microsoft Excel®: Is It an Important Job Skill for College </w:t>
      </w:r>
      <w:proofErr w:type="gramStart"/>
      <w:r w:rsidRPr="00672AF4">
        <w:t>Graduates?.</w:t>
      </w:r>
      <w:proofErr w:type="gramEnd"/>
      <w:r w:rsidRPr="00672AF4">
        <w:t> </w:t>
      </w:r>
      <w:r w:rsidRPr="006E54E8">
        <w:rPr>
          <w:i/>
          <w:iCs/>
        </w:rPr>
        <w:t>Information Systems Education Journal</w:t>
      </w:r>
      <w:r w:rsidRPr="00672AF4">
        <w:t>, </w:t>
      </w:r>
      <w:r w:rsidRPr="006E54E8">
        <w:rPr>
          <w:i/>
          <w:iCs/>
        </w:rPr>
        <w:t>15</w:t>
      </w:r>
      <w:r w:rsidRPr="00672AF4">
        <w:t>(3), pp.55-63.</w:t>
      </w:r>
      <w:r>
        <w:t xml:space="preserve"> (Google Scholar)</w:t>
      </w:r>
    </w:p>
    <w:p w14:paraId="3DEEDADA" w14:textId="77777777" w:rsidR="00265375" w:rsidRPr="00547C98" w:rsidRDefault="00265375" w:rsidP="00265375">
      <w:pPr>
        <w:pStyle w:val="ListParagraph"/>
        <w:numPr>
          <w:ilvl w:val="0"/>
          <w:numId w:val="49"/>
        </w:numPr>
        <w:autoSpaceDE/>
        <w:autoSpaceDN/>
        <w:adjustRightInd/>
        <w:spacing w:after="160" w:line="278" w:lineRule="auto"/>
      </w:pPr>
      <w:r w:rsidRPr="006E54E8">
        <w:t>Jelen, B., 2024. </w:t>
      </w:r>
      <w:proofErr w:type="spellStart"/>
      <w:r w:rsidRPr="006E54E8">
        <w:rPr>
          <w:i/>
          <w:iCs/>
        </w:rPr>
        <w:t>MrExcel</w:t>
      </w:r>
      <w:proofErr w:type="spellEnd"/>
      <w:r w:rsidRPr="006E54E8">
        <w:rPr>
          <w:i/>
          <w:iCs/>
        </w:rPr>
        <w:t xml:space="preserve"> 2024: Igniting Excel</w:t>
      </w:r>
      <w:r w:rsidRPr="006E54E8">
        <w:t>. Holy Macro! Books.</w:t>
      </w:r>
      <w:r>
        <w:t xml:space="preserve"> (Google Scholar)</w:t>
      </w:r>
    </w:p>
    <w:p w14:paraId="0F4EB7F0" w14:textId="77777777" w:rsidR="00265375" w:rsidRDefault="00265375" w:rsidP="00265375">
      <w:pPr>
        <w:pStyle w:val="ListParagraph"/>
        <w:numPr>
          <w:ilvl w:val="0"/>
          <w:numId w:val="49"/>
        </w:numPr>
        <w:autoSpaceDE/>
        <w:autoSpaceDN/>
        <w:adjustRightInd/>
        <w:spacing w:after="160" w:line="278" w:lineRule="auto"/>
      </w:pPr>
      <w:proofErr w:type="spellStart"/>
      <w:r w:rsidRPr="00BA0C8E">
        <w:t>McFedries</w:t>
      </w:r>
      <w:proofErr w:type="spellEnd"/>
      <w:r w:rsidRPr="00BA0C8E">
        <w:t>, P., 2019. </w:t>
      </w:r>
      <w:r w:rsidRPr="006E54E8">
        <w:rPr>
          <w:i/>
          <w:iCs/>
        </w:rPr>
        <w:t>Microsoft Excel 2019 formulas and functions</w:t>
      </w:r>
      <w:r w:rsidRPr="00BA0C8E">
        <w:t>. Microsoft Press.</w:t>
      </w:r>
      <w:r>
        <w:t xml:space="preserve"> (Google Scholar)</w:t>
      </w:r>
    </w:p>
    <w:p w14:paraId="59F32463" w14:textId="77777777" w:rsidR="00265375" w:rsidRDefault="00265375" w:rsidP="00265375">
      <w:pPr>
        <w:pStyle w:val="ListParagraph"/>
        <w:numPr>
          <w:ilvl w:val="0"/>
          <w:numId w:val="49"/>
        </w:numPr>
        <w:autoSpaceDE/>
        <w:autoSpaceDN/>
        <w:adjustRightInd/>
        <w:spacing w:after="160" w:line="278" w:lineRule="auto"/>
      </w:pPr>
      <w:proofErr w:type="spellStart"/>
      <w:r w:rsidRPr="00A70B96">
        <w:t>McFedries</w:t>
      </w:r>
      <w:proofErr w:type="spellEnd"/>
      <w:r w:rsidRPr="00A70B96">
        <w:t>, P., 2022. </w:t>
      </w:r>
      <w:r w:rsidRPr="006E54E8">
        <w:rPr>
          <w:i/>
          <w:iCs/>
        </w:rPr>
        <w:t>Microsoft Excel formulas and functions (Office 2021 and Microsoft 365)</w:t>
      </w:r>
      <w:r w:rsidRPr="00A70B96">
        <w:t>. Microsoft Press.</w:t>
      </w:r>
      <w:r>
        <w:t xml:space="preserve"> (Google Scholar)</w:t>
      </w:r>
    </w:p>
    <w:p w14:paraId="5FC7DEA0" w14:textId="77777777" w:rsidR="00265375" w:rsidRDefault="00265375" w:rsidP="00265375">
      <w:pPr>
        <w:pStyle w:val="ListParagraph"/>
        <w:numPr>
          <w:ilvl w:val="0"/>
          <w:numId w:val="49"/>
        </w:numPr>
        <w:autoSpaceDE/>
        <w:autoSpaceDN/>
        <w:adjustRightInd/>
        <w:spacing w:after="160" w:line="278" w:lineRule="auto"/>
      </w:pPr>
      <w:r w:rsidRPr="000F4B45">
        <w:t>Rackliffe, U. R., &amp; Ragland, L. (2016). Excel in the accounting curriculum: Perceptions from accounting professors. </w:t>
      </w:r>
      <w:r w:rsidRPr="006E54E8">
        <w:rPr>
          <w:i/>
          <w:iCs/>
        </w:rPr>
        <w:t>Accounting Education</w:t>
      </w:r>
      <w:r w:rsidRPr="000F4B45">
        <w:t>, </w:t>
      </w:r>
      <w:r w:rsidRPr="006E54E8">
        <w:rPr>
          <w:i/>
          <w:iCs/>
        </w:rPr>
        <w:t>25</w:t>
      </w:r>
      <w:r w:rsidRPr="000F4B45">
        <w:t>(2), 139–166. </w:t>
      </w:r>
      <w:hyperlink r:id="rId39" w:history="1">
        <w:r w:rsidRPr="000F4B45">
          <w:rPr>
            <w:rStyle w:val="Hyperlink"/>
          </w:rPr>
          <w:t>https:/</w:t>
        </w:r>
        <w:r w:rsidRPr="006E54E8">
          <w:rPr>
            <w:rStyle w:val="Hyperlink"/>
            <w:rFonts w:ascii="Arial" w:hAnsi="Arial" w:cs="Arial"/>
          </w:rPr>
          <w:t>​</w:t>
        </w:r>
        <w:r w:rsidRPr="000F4B45">
          <w:rPr>
            <w:rStyle w:val="Hyperlink"/>
          </w:rPr>
          <w:t>/</w:t>
        </w:r>
        <w:r w:rsidRPr="006E54E8">
          <w:rPr>
            <w:rStyle w:val="Hyperlink"/>
            <w:rFonts w:ascii="Arial" w:hAnsi="Arial" w:cs="Arial"/>
          </w:rPr>
          <w:t>​</w:t>
        </w:r>
        <w:r w:rsidRPr="000F4B45">
          <w:rPr>
            <w:rStyle w:val="Hyperlink"/>
          </w:rPr>
          <w:t>doi.org/</w:t>
        </w:r>
        <w:r w:rsidRPr="006E54E8">
          <w:rPr>
            <w:rStyle w:val="Hyperlink"/>
            <w:rFonts w:ascii="Arial" w:hAnsi="Arial" w:cs="Arial"/>
          </w:rPr>
          <w:t>​</w:t>
        </w:r>
        <w:r w:rsidRPr="000F4B45">
          <w:rPr>
            <w:rStyle w:val="Hyperlink"/>
          </w:rPr>
          <w:t>10.1080/</w:t>
        </w:r>
        <w:r w:rsidRPr="006E54E8">
          <w:rPr>
            <w:rStyle w:val="Hyperlink"/>
            <w:rFonts w:ascii="Arial" w:hAnsi="Arial" w:cs="Arial"/>
          </w:rPr>
          <w:t>​</w:t>
        </w:r>
        <w:r w:rsidRPr="000F4B45">
          <w:rPr>
            <w:rStyle w:val="Hyperlink"/>
          </w:rPr>
          <w:t>09639284.2015.1126791</w:t>
        </w:r>
      </w:hyperlink>
      <w:r>
        <w:t>(Google Scholar)</w:t>
      </w:r>
    </w:p>
    <w:p w14:paraId="11B49936" w14:textId="77777777" w:rsidR="00265375" w:rsidRDefault="00265375" w:rsidP="00265375">
      <w:pPr>
        <w:pStyle w:val="ListParagraph"/>
        <w:numPr>
          <w:ilvl w:val="0"/>
          <w:numId w:val="49"/>
        </w:numPr>
        <w:autoSpaceDE/>
        <w:autoSpaceDN/>
        <w:adjustRightInd/>
        <w:spacing w:after="160" w:line="278" w:lineRule="auto"/>
      </w:pPr>
      <w:r w:rsidRPr="00B16558">
        <w:t>Strauss, E. and Quinn, M., 2022. </w:t>
      </w:r>
      <w:r w:rsidRPr="006E54E8">
        <w:rPr>
          <w:i/>
          <w:iCs/>
        </w:rPr>
        <w:t xml:space="preserve">The </w:t>
      </w:r>
      <w:proofErr w:type="spellStart"/>
      <w:r w:rsidRPr="006E54E8">
        <w:rPr>
          <w:i/>
          <w:iCs/>
        </w:rPr>
        <w:t>routledge</w:t>
      </w:r>
      <w:proofErr w:type="spellEnd"/>
      <w:r w:rsidRPr="006E54E8">
        <w:rPr>
          <w:i/>
          <w:iCs/>
        </w:rPr>
        <w:t xml:space="preserve"> handbook of accounting information systems</w:t>
      </w:r>
      <w:r w:rsidRPr="00B16558">
        <w:t xml:space="preserve">. Taylor &amp; Francis </w:t>
      </w:r>
      <w:proofErr w:type="gramStart"/>
      <w:r w:rsidRPr="00B16558">
        <w:t>Group.</w:t>
      </w:r>
      <w:r>
        <w:t>(</w:t>
      </w:r>
      <w:proofErr w:type="gramEnd"/>
      <w:r>
        <w:t>Google Scholar)</w:t>
      </w:r>
    </w:p>
    <w:p w14:paraId="58667479" w14:textId="77777777" w:rsidR="00265375" w:rsidRDefault="00265375" w:rsidP="00265375">
      <w:pPr>
        <w:pStyle w:val="ListParagraph"/>
        <w:numPr>
          <w:ilvl w:val="0"/>
          <w:numId w:val="49"/>
        </w:numPr>
        <w:autoSpaceDE/>
        <w:autoSpaceDN/>
        <w:adjustRightInd/>
        <w:spacing w:after="160" w:line="278" w:lineRule="auto"/>
      </w:pPr>
      <w:r w:rsidRPr="00B50C89">
        <w:t>Willis, V. F. (2016). A model for teaching technology: Using Excel in an accounting information systems course. </w:t>
      </w:r>
      <w:r w:rsidRPr="006E54E8">
        <w:rPr>
          <w:i/>
          <w:iCs/>
        </w:rPr>
        <w:t>Journal of Accounting Education</w:t>
      </w:r>
      <w:r w:rsidRPr="00B50C89">
        <w:t>, </w:t>
      </w:r>
      <w:r w:rsidRPr="006E54E8">
        <w:rPr>
          <w:i/>
          <w:iCs/>
        </w:rPr>
        <w:t>36</w:t>
      </w:r>
      <w:r w:rsidRPr="00B50C89">
        <w:t>, 87–99. </w:t>
      </w:r>
      <w:hyperlink r:id="rId40" w:history="1">
        <w:r w:rsidRPr="00B50C89">
          <w:rPr>
            <w:rStyle w:val="Hyperlink"/>
          </w:rPr>
          <w:t>https:/</w:t>
        </w:r>
        <w:r w:rsidRPr="006E54E8">
          <w:rPr>
            <w:rStyle w:val="Hyperlink"/>
            <w:rFonts w:ascii="Arial" w:hAnsi="Arial" w:cs="Arial"/>
          </w:rPr>
          <w:t>​</w:t>
        </w:r>
        <w:r w:rsidRPr="00B50C89">
          <w:rPr>
            <w:rStyle w:val="Hyperlink"/>
          </w:rPr>
          <w:t>/</w:t>
        </w:r>
        <w:r w:rsidRPr="006E54E8">
          <w:rPr>
            <w:rStyle w:val="Hyperlink"/>
            <w:rFonts w:ascii="Arial" w:hAnsi="Arial" w:cs="Arial"/>
          </w:rPr>
          <w:t>​</w:t>
        </w:r>
        <w:r w:rsidRPr="00B50C89">
          <w:rPr>
            <w:rStyle w:val="Hyperlink"/>
          </w:rPr>
          <w:t>doi.org/</w:t>
        </w:r>
        <w:r w:rsidRPr="006E54E8">
          <w:rPr>
            <w:rStyle w:val="Hyperlink"/>
            <w:rFonts w:ascii="Arial" w:hAnsi="Arial" w:cs="Arial"/>
          </w:rPr>
          <w:t>​</w:t>
        </w:r>
        <w:r w:rsidRPr="00B50C89">
          <w:rPr>
            <w:rStyle w:val="Hyperlink"/>
          </w:rPr>
          <w:t>10.1016/</w:t>
        </w:r>
        <w:r w:rsidRPr="006E54E8">
          <w:rPr>
            <w:rStyle w:val="Hyperlink"/>
            <w:rFonts w:ascii="Arial" w:hAnsi="Arial" w:cs="Arial"/>
          </w:rPr>
          <w:t>​</w:t>
        </w:r>
        <w:r w:rsidRPr="00B50C89">
          <w:rPr>
            <w:rStyle w:val="Hyperlink"/>
          </w:rPr>
          <w:t>j.jaccedu.2016.05.002</w:t>
        </w:r>
      </w:hyperlink>
      <w:r>
        <w:t xml:space="preserve"> (Google Scholar)</w:t>
      </w:r>
    </w:p>
    <w:p w14:paraId="6D8F2736" w14:textId="77777777" w:rsidR="00265375" w:rsidRDefault="00265375" w:rsidP="00265375"/>
    <w:p w14:paraId="776F3AFE" w14:textId="27E039FB" w:rsidR="00241688" w:rsidRDefault="00241688" w:rsidP="0086444F">
      <w:pPr>
        <w:rPr>
          <w:lang w:eastAsia="en-GB"/>
        </w:rPr>
      </w:pPr>
    </w:p>
    <w:p w14:paraId="3952F492" w14:textId="77777777" w:rsidR="00571F00" w:rsidRDefault="00571F00" w:rsidP="0086444F">
      <w:pPr>
        <w:rPr>
          <w:lang w:eastAsia="en-GB"/>
        </w:rPr>
      </w:pPr>
    </w:p>
    <w:p w14:paraId="64A2697D" w14:textId="77777777" w:rsidR="009B5FF2" w:rsidRDefault="009B5FF2" w:rsidP="0086444F">
      <w:pPr>
        <w:rPr>
          <w:lang w:eastAsia="en-GB"/>
        </w:rPr>
      </w:pPr>
    </w:p>
    <w:p w14:paraId="6A0FBFE4" w14:textId="77777777" w:rsidR="009B5FF2" w:rsidRDefault="009B5FF2" w:rsidP="0086444F">
      <w:pPr>
        <w:rPr>
          <w:lang w:eastAsia="en-GB"/>
        </w:rPr>
      </w:pPr>
    </w:p>
    <w:p w14:paraId="6049593A" w14:textId="77777777" w:rsidR="009B5FF2" w:rsidRDefault="009B5FF2" w:rsidP="0086444F">
      <w:pPr>
        <w:rPr>
          <w:lang w:eastAsia="en-GB"/>
        </w:rPr>
      </w:pPr>
    </w:p>
    <w:p w14:paraId="4E5FE192" w14:textId="77777777" w:rsidR="009B5FF2" w:rsidRDefault="009B5FF2" w:rsidP="0086444F">
      <w:pPr>
        <w:rPr>
          <w:lang w:eastAsia="en-GB"/>
        </w:rPr>
      </w:pPr>
    </w:p>
    <w:p w14:paraId="516AB1C9" w14:textId="77777777" w:rsidR="009B5FF2" w:rsidRDefault="009B5FF2" w:rsidP="0086444F">
      <w:pPr>
        <w:rPr>
          <w:lang w:eastAsia="en-GB"/>
        </w:rPr>
      </w:pPr>
    </w:p>
    <w:p w14:paraId="1E087832" w14:textId="77777777" w:rsidR="009B5FF2" w:rsidRDefault="009B5FF2" w:rsidP="0086444F">
      <w:pPr>
        <w:rPr>
          <w:lang w:eastAsia="en-GB"/>
        </w:rPr>
      </w:pPr>
    </w:p>
    <w:p w14:paraId="5060CED5" w14:textId="77777777" w:rsidR="009B5FF2" w:rsidRDefault="009B5FF2" w:rsidP="0086444F">
      <w:pPr>
        <w:rPr>
          <w:lang w:eastAsia="en-GB"/>
        </w:rPr>
      </w:pPr>
    </w:p>
    <w:p w14:paraId="66EAB6CA" w14:textId="77777777" w:rsidR="009B5FF2" w:rsidRDefault="009B5FF2" w:rsidP="0086444F">
      <w:pPr>
        <w:rPr>
          <w:lang w:eastAsia="en-GB"/>
        </w:rPr>
      </w:pPr>
    </w:p>
    <w:p w14:paraId="4D78878E" w14:textId="02C4BD8F" w:rsidR="009B5FF2" w:rsidRDefault="009B5FF2" w:rsidP="0086444F">
      <w:pPr>
        <w:rPr>
          <w:b/>
          <w:bCs/>
          <w:lang w:eastAsia="en-GB"/>
        </w:rPr>
      </w:pPr>
      <w:r>
        <w:rPr>
          <w:b/>
          <w:bCs/>
          <w:lang w:eastAsia="en-GB"/>
        </w:rPr>
        <w:lastRenderedPageBreak/>
        <w:tab/>
      </w:r>
      <w:r>
        <w:rPr>
          <w:b/>
          <w:bCs/>
          <w:lang w:eastAsia="en-GB"/>
        </w:rPr>
        <w:tab/>
      </w:r>
      <w:r>
        <w:rPr>
          <w:b/>
          <w:bCs/>
          <w:lang w:eastAsia="en-GB"/>
        </w:rPr>
        <w:tab/>
      </w:r>
      <w:r w:rsidRPr="009B5FF2">
        <w:rPr>
          <w:b/>
          <w:bCs/>
          <w:lang w:eastAsia="en-GB"/>
        </w:rPr>
        <w:t xml:space="preserve">Create a short video advertising </w:t>
      </w:r>
      <w:r w:rsidR="00705FAF">
        <w:rPr>
          <w:b/>
          <w:bCs/>
          <w:lang w:eastAsia="en-GB"/>
        </w:rPr>
        <w:t>your brand</w:t>
      </w:r>
    </w:p>
    <w:p w14:paraId="155B00F0" w14:textId="684923E0" w:rsidR="007426A8" w:rsidRDefault="007426A8" w:rsidP="0086444F">
      <w:pPr>
        <w:rPr>
          <w:lang w:eastAsia="en-GB"/>
        </w:rPr>
      </w:pPr>
      <w:hyperlink r:id="rId41" w:history="1">
        <w:r w:rsidRPr="006F715A">
          <w:rPr>
            <w:rStyle w:val="Hyperlink"/>
            <w:lang w:eastAsia="en-GB"/>
          </w:rPr>
          <w:t>https://1drv.ms/v/c/e2a2aee5dcb7b286/IQDLEsAEkXR8Q4QO3AEYu70oAW1otPTyUY7nCxOJS9GvfY0?e=08lG2C</w:t>
        </w:r>
      </w:hyperlink>
      <w:r>
        <w:rPr>
          <w:lang w:eastAsia="en-GB"/>
        </w:rPr>
        <w:t xml:space="preserve"> </w:t>
      </w:r>
    </w:p>
    <w:p w14:paraId="2E2101EF" w14:textId="3B5CB6DA" w:rsidR="00F86616" w:rsidRPr="00241688" w:rsidRDefault="00F86616" w:rsidP="0086444F">
      <w:pPr>
        <w:rPr>
          <w:lang w:eastAsia="en-GB"/>
        </w:rPr>
      </w:pPr>
    </w:p>
    <w:sectPr w:rsidR="00F86616" w:rsidRPr="00241688" w:rsidSect="000D7AA7">
      <w:headerReference w:type="default" r:id="rId42"/>
      <w:footerReference w:type="default" r:id="rId43"/>
      <w:headerReference w:type="first" r:id="rId44"/>
      <w:pgSz w:w="11906" w:h="16838"/>
      <w:pgMar w:top="1440" w:right="1440" w:bottom="1440" w:left="1440" w:header="567" w:footer="567"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5AC08FD8" w14:textId="77777777" w:rsidR="003A700E" w:rsidRDefault="003A700E" w:rsidP="009B20F4">
      <w:pPr>
        <w:spacing w:after="0" w:line="240" w:lineRule="auto"/>
      </w:pPr>
      <w:r>
        <w:separator/>
      </w:r>
    </w:p>
  </w:endnote>
  <w:endnote w:type="continuationSeparator" w:id="0">
    <w:p w14:paraId="4FB8636B" w14:textId="77777777" w:rsidR="003A700E" w:rsidRDefault="003A700E" w:rsidP="009B20F4">
      <w:pPr>
        <w:spacing w:after="0" w:line="240" w:lineRule="auto"/>
      </w:pPr>
      <w:r>
        <w:continuationSeparator/>
      </w:r>
    </w:p>
  </w:endnote>
  <w:endnote w:type="continuationNotice" w:id="1">
    <w:p w14:paraId="54C6E483" w14:textId="77777777" w:rsidR="003A700E" w:rsidRDefault="003A700E">
      <w:pPr>
        <w:spacing w:after="0" w:line="240" w:lineRule="auto"/>
      </w:pP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Times New Roman">
    <w:panose1 w:val="02020603050405020304"/>
    <w:charset w:val="00"/>
    <w:family w:val="roman"/>
    <w:pitch w:val="variable"/>
    <w:sig w:usb0="E0002EFF" w:usb1="C000785B" w:usb2="00000009" w:usb3="00000000" w:csb0="000001FF" w:csb1="00000000"/>
  </w:font>
  <w:font w:name="Wingdings">
    <w:panose1 w:val="05000000000000000000"/>
    <w:charset w:val="02"/>
    <w:family w:val="auto"/>
    <w:pitch w:val="variable"/>
    <w:sig w:usb0="00000000" w:usb1="10000000" w:usb2="00000000" w:usb3="00000000" w:csb0="80000000" w:csb1="00000000"/>
  </w:font>
  <w:font w:name="Courier New">
    <w:panose1 w:val="02070309020205020404"/>
    <w:charset w:val="00"/>
    <w:family w:val="modern"/>
    <w:pitch w:val="fixed"/>
    <w:sig w:usb0="E0002EFF" w:usb1="C0007843" w:usb2="00000009" w:usb3="00000000" w:csb0="000001FF" w:csb1="00000000"/>
  </w:font>
  <w:font w:name="Symbol">
    <w:panose1 w:val="05050102010706020507"/>
    <w:charset w:val="02"/>
    <w:family w:val="roman"/>
    <w:pitch w:val="variable"/>
    <w:sig w:usb0="00000000" w:usb1="10000000" w:usb2="00000000" w:usb3="00000000" w:csb0="80000000" w:csb1="00000000"/>
  </w:font>
  <w:font w:name="Verdana">
    <w:panose1 w:val="020B0604030504040204"/>
    <w:charset w:val="00"/>
    <w:family w:val="swiss"/>
    <w:pitch w:val="variable"/>
    <w:sig w:usb0="A00006FF" w:usb1="4000205B" w:usb2="00000010" w:usb3="00000000" w:csb0="0000019F" w:csb1="00000000"/>
  </w:font>
  <w:font w:name="Calibri">
    <w:panose1 w:val="020F0502020204030204"/>
    <w:charset w:val="00"/>
    <w:family w:val="swiss"/>
    <w:pitch w:val="variable"/>
    <w:sig w:usb0="E4002EFF" w:usb1="C2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DengXian Light">
    <w:charset w:val="86"/>
    <w:family w:val="auto"/>
    <w:pitch w:val="variable"/>
    <w:sig w:usb0="A00002BF" w:usb1="38CF7CFA" w:usb2="00000016" w:usb3="00000000" w:csb0="0004000F" w:csb1="00000000"/>
  </w:font>
  <w:font w:name="Tahoma">
    <w:panose1 w:val="020B0604030504040204"/>
    <w:charset w:val="00"/>
    <w:family w:val="swiss"/>
    <w:pitch w:val="variable"/>
    <w:sig w:usb0="E1002EFF" w:usb1="C000605B" w:usb2="00000029" w:usb3="00000000" w:csb0="000101FF" w:csb1="00000000"/>
  </w:font>
  <w:font w:name="DengXian">
    <w:panose1 w:val="02010600030101010101"/>
    <w:charset w:val="86"/>
    <w:family w:val="auto"/>
    <w:pitch w:val="variable"/>
    <w:sig w:usb0="A00002BF" w:usb1="38CF7CFA" w:usb2="00000016" w:usb3="00000000" w:csb0="0004000F" w:csb1="00000000"/>
  </w:font>
  <w:font w:name="Aptos">
    <w:charset w:val="00"/>
    <w:family w:val="swiss"/>
    <w:pitch w:val="variable"/>
    <w:sig w:usb0="20000287" w:usb1="00000003"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88277A4" w14:textId="77777777" w:rsidR="00E130CE" w:rsidRDefault="00E130CE">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7593029" w14:textId="03FD36BE" w:rsidR="00846CC3" w:rsidRDefault="00846CC3">
    <w:pPr>
      <w:pStyle w:val="Footer"/>
      <w:jc w:val="center"/>
    </w:pPr>
  </w:p>
  <w:p w14:paraId="0829C6EF" w14:textId="77777777" w:rsidR="00846CC3" w:rsidRDefault="00846CC3">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973B3A3" w14:textId="60AE8C74" w:rsidR="00846CC3" w:rsidRDefault="00846CC3">
    <w:pPr>
      <w:pStyle w:val="Footer"/>
      <w:jc w:val="center"/>
    </w:pPr>
  </w:p>
  <w:p w14:paraId="2EB1AFE0" w14:textId="77777777" w:rsidR="00846CC3" w:rsidRDefault="00846CC3">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sdt>
    <w:sdtPr>
      <w:id w:val="-811321299"/>
      <w:docPartObj>
        <w:docPartGallery w:val="Page Numbers (Bottom of Page)"/>
        <w:docPartUnique/>
      </w:docPartObj>
    </w:sdtPr>
    <w:sdtEndPr>
      <w:rPr>
        <w:noProof/>
      </w:rPr>
    </w:sdtEndPr>
    <w:sdtContent>
      <w:p w14:paraId="0F6B7989" w14:textId="65380458" w:rsidR="00846CC3" w:rsidRDefault="003A700E">
        <w:pPr>
          <w:pStyle w:val="Footer"/>
          <w:jc w:val="center"/>
        </w:pPr>
      </w:p>
    </w:sdtContent>
  </w:sdt>
  <w:p w14:paraId="174ECA47" w14:textId="77777777" w:rsidR="00846CC3" w:rsidRDefault="00846CC3">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EE1E838" w14:textId="73D9F031" w:rsidR="00EA32E8" w:rsidRDefault="00EA32E8">
    <w:pPr>
      <w:pStyle w:val="Footer"/>
      <w:jc w:val="center"/>
    </w:pPr>
  </w:p>
  <w:p w14:paraId="5B967B3E" w14:textId="77777777" w:rsidR="00EA32E8" w:rsidRDefault="00EA32E8">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1CBC6D0B" w14:textId="77777777" w:rsidR="003A700E" w:rsidRDefault="003A700E" w:rsidP="009B20F4">
      <w:pPr>
        <w:spacing w:after="0" w:line="240" w:lineRule="auto"/>
      </w:pPr>
      <w:r>
        <w:separator/>
      </w:r>
    </w:p>
  </w:footnote>
  <w:footnote w:type="continuationSeparator" w:id="0">
    <w:p w14:paraId="142EAD01" w14:textId="77777777" w:rsidR="003A700E" w:rsidRDefault="003A700E" w:rsidP="009B20F4">
      <w:pPr>
        <w:spacing w:after="0" w:line="240" w:lineRule="auto"/>
      </w:pPr>
      <w:r>
        <w:continuationSeparator/>
      </w:r>
    </w:p>
  </w:footnote>
  <w:footnote w:type="continuationNotice" w:id="1">
    <w:p w14:paraId="3BDC4C34" w14:textId="77777777" w:rsidR="003A700E" w:rsidRDefault="003A700E">
      <w:pPr>
        <w:spacing w:after="0" w:line="240" w:lineRule="auto"/>
      </w:pP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6FA3A0C" w14:textId="77777777" w:rsidR="00E130CE" w:rsidRDefault="00E130CE">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20E313C" w14:textId="77777777" w:rsidR="00846CC3" w:rsidRDefault="00846CC3" w:rsidP="0007275A">
    <w:pPr>
      <w:pStyle w:val="Header"/>
      <w:pBdr>
        <w:bottom w:val="single" w:sz="4" w:space="1" w:color="auto"/>
      </w:pBdr>
      <w:jc w:val="center"/>
      <w:rPr>
        <w:rFonts w:ascii="Verdana" w:hAnsi="Verdana"/>
        <w:b/>
        <w:caps/>
        <w:sz w:val="18"/>
        <w:szCs w:val="18"/>
      </w:rPr>
    </w:pPr>
    <w:r>
      <w:rPr>
        <w:rFonts w:ascii="Verdana" w:hAnsi="Verdana"/>
        <w:b/>
        <w:caps/>
        <w:sz w:val="18"/>
        <w:szCs w:val="18"/>
      </w:rPr>
      <w:t>Contents</w:t>
    </w:r>
  </w:p>
  <w:p w14:paraId="5583C7C7" w14:textId="77777777" w:rsidR="00846CC3" w:rsidRPr="00586DC0" w:rsidRDefault="00846CC3" w:rsidP="0007275A">
    <w:pPr>
      <w:pStyle w:val="Header"/>
      <w:pBdr>
        <w:bottom w:val="single" w:sz="4" w:space="1" w:color="auto"/>
      </w:pBdr>
      <w:jc w:val="center"/>
      <w:rPr>
        <w:b/>
        <w:caps/>
        <w:szCs w:val="18"/>
      </w:rPr>
    </w:pPr>
  </w:p>
  <w:p w14:paraId="3B93F63C" w14:textId="77777777" w:rsidR="00846CC3" w:rsidRPr="0007275A" w:rsidRDefault="00846CC3" w:rsidP="0007275A">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7E33CDCA" w14:textId="77777777" w:rsidR="00E130CE" w:rsidRDefault="00E130CE">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0A26F7F" w14:textId="2C2D11EB" w:rsidR="003F2BD5" w:rsidRDefault="00A2014F" w:rsidP="003F2BD5">
    <w:pPr>
      <w:pStyle w:val="Header"/>
      <w:pBdr>
        <w:bottom w:val="single" w:sz="4" w:space="1" w:color="auto"/>
      </w:pBdr>
      <w:jc w:val="center"/>
      <w:rPr>
        <w:rFonts w:ascii="Verdana" w:hAnsi="Verdana"/>
        <w:b/>
        <w:caps/>
        <w:sz w:val="18"/>
        <w:szCs w:val="18"/>
      </w:rPr>
    </w:pPr>
    <w:r>
      <w:rPr>
        <w:rFonts w:ascii="Verdana" w:hAnsi="Verdana"/>
        <w:b/>
        <w:caps/>
        <w:sz w:val="18"/>
        <w:szCs w:val="18"/>
      </w:rPr>
      <w:t>Reflective Review</w:t>
    </w:r>
  </w:p>
  <w:p w14:paraId="429C204C" w14:textId="77777777" w:rsidR="003F2BD5" w:rsidRPr="00586DC0" w:rsidRDefault="003F2BD5" w:rsidP="003F2BD5">
    <w:pPr>
      <w:pStyle w:val="Header"/>
      <w:pBdr>
        <w:bottom w:val="single" w:sz="4" w:space="1" w:color="auto"/>
      </w:pBdr>
      <w:jc w:val="center"/>
      <w:rPr>
        <w:b/>
        <w:caps/>
        <w:szCs w:val="18"/>
      </w:rPr>
    </w:pPr>
  </w:p>
  <w:p w14:paraId="7A8FD02F" w14:textId="77777777" w:rsidR="003F2BD5" w:rsidRDefault="003F2BD5" w:rsidP="003F2BD5">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5018F5F6" w14:textId="6C82E20C" w:rsidR="00F1581B" w:rsidRPr="00586DC0" w:rsidRDefault="00F1581B" w:rsidP="0007275A">
    <w:pPr>
      <w:pStyle w:val="Header"/>
      <w:pBdr>
        <w:bottom w:val="single" w:sz="4" w:space="1" w:color="auto"/>
      </w:pBdr>
      <w:jc w:val="center"/>
      <w:rPr>
        <w:b/>
        <w:caps/>
        <w:szCs w:val="18"/>
      </w:rPr>
    </w:pPr>
  </w:p>
  <w:p w14:paraId="5657DB35" w14:textId="77777777" w:rsidR="00846CC3" w:rsidRDefault="00846CC3" w:rsidP="0007275A">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05EF1A87" w14:textId="17C4ECA5" w:rsidR="00A409B8" w:rsidRDefault="00A409B8" w:rsidP="0007275A">
    <w:pPr>
      <w:pStyle w:val="Header"/>
      <w:pBdr>
        <w:bottom w:val="single" w:sz="4" w:space="1" w:color="auto"/>
      </w:pBdr>
      <w:jc w:val="center"/>
      <w:rPr>
        <w:rFonts w:ascii="Verdana" w:hAnsi="Verdana"/>
        <w:b/>
        <w:caps/>
        <w:sz w:val="18"/>
        <w:szCs w:val="18"/>
      </w:rPr>
    </w:pPr>
    <w:r>
      <w:rPr>
        <w:rFonts w:ascii="Verdana" w:hAnsi="Verdana"/>
        <w:b/>
        <w:caps/>
        <w:sz w:val="18"/>
        <w:szCs w:val="18"/>
      </w:rPr>
      <w:t>Analysis</w:t>
    </w:r>
  </w:p>
  <w:p w14:paraId="40D95295" w14:textId="77777777" w:rsidR="00A409B8" w:rsidRPr="00586DC0" w:rsidRDefault="00A409B8" w:rsidP="0007275A">
    <w:pPr>
      <w:pStyle w:val="Header"/>
      <w:pBdr>
        <w:bottom w:val="single" w:sz="4" w:space="1" w:color="auto"/>
      </w:pBdr>
      <w:jc w:val="center"/>
      <w:rPr>
        <w:b/>
        <w:caps/>
        <w:szCs w:val="18"/>
      </w:rPr>
    </w:pPr>
  </w:p>
  <w:p w14:paraId="6C41F80A" w14:textId="77777777" w:rsidR="00A409B8" w:rsidRDefault="00A409B8" w:rsidP="0007275A">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A2F6DB4" w14:textId="77777777" w:rsidR="004F78A3" w:rsidRDefault="004F78A3" w:rsidP="004F78A3">
    <w:pPr>
      <w:pStyle w:val="Header"/>
      <w:pBdr>
        <w:bottom w:val="single" w:sz="4" w:space="1" w:color="auto"/>
      </w:pBdr>
      <w:jc w:val="center"/>
      <w:rPr>
        <w:rFonts w:ascii="Verdana" w:hAnsi="Verdana"/>
        <w:b/>
        <w:caps/>
        <w:sz w:val="18"/>
        <w:szCs w:val="18"/>
      </w:rPr>
    </w:pPr>
    <w:r>
      <w:rPr>
        <w:rFonts w:ascii="Verdana" w:hAnsi="Verdana"/>
        <w:b/>
        <w:caps/>
        <w:sz w:val="18"/>
        <w:szCs w:val="18"/>
      </w:rPr>
      <w:t>Appendices</w:t>
    </w:r>
  </w:p>
  <w:p w14:paraId="1660C9C0" w14:textId="106D9AA3" w:rsidR="00846CC3" w:rsidRDefault="00846CC3" w:rsidP="00C3584F">
    <w:pPr>
      <w:pStyle w:val="Header"/>
      <w:pBdr>
        <w:bottom w:val="single" w:sz="4" w:space="1" w:color="auto"/>
      </w:pBdr>
      <w:jc w:val="center"/>
      <w:rPr>
        <w:rFonts w:ascii="Verdana" w:hAnsi="Verdana"/>
        <w:b/>
        <w:caps/>
        <w:sz w:val="18"/>
        <w:szCs w:val="18"/>
      </w:rPr>
    </w:pPr>
  </w:p>
  <w:p w14:paraId="1F459FD2" w14:textId="77777777" w:rsidR="00846CC3" w:rsidRPr="0007275A" w:rsidRDefault="00846CC3" w:rsidP="0007275A">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20F4A0BA" w14:textId="77777777" w:rsidR="00846CC3" w:rsidRDefault="00846CC3" w:rsidP="0007275A">
    <w:pPr>
      <w:pStyle w:val="Header"/>
      <w:pBdr>
        <w:bottom w:val="single" w:sz="4" w:space="1" w:color="auto"/>
      </w:pBdr>
      <w:jc w:val="center"/>
      <w:rPr>
        <w:rFonts w:ascii="Verdana" w:hAnsi="Verdana"/>
        <w:b/>
        <w:caps/>
        <w:sz w:val="18"/>
        <w:szCs w:val="18"/>
      </w:rPr>
    </w:pPr>
    <w:r>
      <w:rPr>
        <w:rFonts w:ascii="Verdana" w:hAnsi="Verdana"/>
        <w:b/>
        <w:caps/>
        <w:sz w:val="18"/>
        <w:szCs w:val="18"/>
      </w:rPr>
      <w:t>References</w:t>
    </w:r>
  </w:p>
  <w:p w14:paraId="63C6BE82" w14:textId="77777777" w:rsidR="00846CC3" w:rsidRPr="00586DC0" w:rsidRDefault="00846CC3" w:rsidP="0007275A">
    <w:pPr>
      <w:pStyle w:val="Header"/>
      <w:pBdr>
        <w:bottom w:val="single" w:sz="4" w:space="1" w:color="auto"/>
      </w:pBdr>
      <w:jc w:val="center"/>
      <w:rPr>
        <w:b/>
        <w:caps/>
        <w:szCs w:val="18"/>
      </w:rPr>
    </w:pPr>
  </w:p>
  <w:p w14:paraId="5A87713E" w14:textId="77777777" w:rsidR="00846CC3" w:rsidRDefault="00846CC3" w:rsidP="0007275A">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3CF3DFF2" w14:textId="77777777" w:rsidR="00973023" w:rsidRPr="0007275A" w:rsidRDefault="00973023" w:rsidP="0007275A">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6F3FE48E" w14:textId="5B1F17EF" w:rsidR="00AA51F2" w:rsidRDefault="00AA51F2" w:rsidP="0007275A">
    <w:pPr>
      <w:pStyle w:val="Header"/>
      <w:pBdr>
        <w:bottom w:val="single" w:sz="4" w:space="1" w:color="auto"/>
      </w:pBdr>
      <w:jc w:val="center"/>
      <w:rPr>
        <w:rFonts w:ascii="Verdana" w:hAnsi="Verdana"/>
        <w:b/>
        <w:caps/>
        <w:sz w:val="18"/>
        <w:szCs w:val="18"/>
      </w:rPr>
    </w:pPr>
    <w:r>
      <w:rPr>
        <w:rFonts w:ascii="Verdana" w:hAnsi="Verdana"/>
        <w:b/>
        <w:caps/>
        <w:sz w:val="18"/>
        <w:szCs w:val="18"/>
      </w:rPr>
      <w:t>Appendices</w:t>
    </w:r>
  </w:p>
  <w:p w14:paraId="0130144D" w14:textId="77777777" w:rsidR="00AA51F2" w:rsidRPr="00586DC0" w:rsidRDefault="00AA51F2" w:rsidP="0007275A">
    <w:pPr>
      <w:pStyle w:val="Header"/>
      <w:pBdr>
        <w:bottom w:val="single" w:sz="4" w:space="1" w:color="auto"/>
      </w:pBdr>
      <w:jc w:val="center"/>
      <w:rPr>
        <w:b/>
        <w:caps/>
        <w:szCs w:val="18"/>
      </w:rPr>
    </w:pPr>
  </w:p>
  <w:p w14:paraId="2C877310" w14:textId="77777777" w:rsidR="00AA51F2" w:rsidRDefault="00AA51F2" w:rsidP="0007275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011F2E29"/>
    <w:multiLevelType w:val="hybridMultilevel"/>
    <w:tmpl w:val="D0C2502E"/>
    <w:lvl w:ilvl="0" w:tplc="3E20C7B4">
      <w:start w:val="1"/>
      <w:numFmt w:val="decimal"/>
      <w:lvlText w:val="%1."/>
      <w:lvlJc w:val="left"/>
      <w:pPr>
        <w:ind w:left="1211" w:hanging="360"/>
      </w:pPr>
      <w:rPr>
        <w:rFonts w:hint="default"/>
      </w:r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1" w15:restartNumberingAfterBreak="0">
    <w:nsid w:val="01DF06C4"/>
    <w:multiLevelType w:val="hybridMultilevel"/>
    <w:tmpl w:val="89FACFBA"/>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 w15:restartNumberingAfterBreak="0">
    <w:nsid w:val="064A0569"/>
    <w:multiLevelType w:val="hybridMultilevel"/>
    <w:tmpl w:val="6ECA9556"/>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 w15:restartNumberingAfterBreak="0">
    <w:nsid w:val="065A5A04"/>
    <w:multiLevelType w:val="hybridMultilevel"/>
    <w:tmpl w:val="1EB698B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4" w15:restartNumberingAfterBreak="0">
    <w:nsid w:val="0A7014F6"/>
    <w:multiLevelType w:val="hybridMultilevel"/>
    <w:tmpl w:val="B6D6A07A"/>
    <w:lvl w:ilvl="0" w:tplc="0809000B">
      <w:start w:val="1"/>
      <w:numFmt w:val="bullet"/>
      <w:lvlText w:val=""/>
      <w:lvlJc w:val="left"/>
      <w:pPr>
        <w:ind w:left="1571" w:hanging="360"/>
      </w:pPr>
      <w:rPr>
        <w:rFonts w:ascii="Wingdings" w:hAnsi="Wingdings" w:hint="default"/>
      </w:r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5" w15:restartNumberingAfterBreak="0">
    <w:nsid w:val="0D594071"/>
    <w:multiLevelType w:val="hybridMultilevel"/>
    <w:tmpl w:val="BC349174"/>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6" w15:restartNumberingAfterBreak="0">
    <w:nsid w:val="0EB27F99"/>
    <w:multiLevelType w:val="hybridMultilevel"/>
    <w:tmpl w:val="B97E860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7" w15:restartNumberingAfterBreak="0">
    <w:nsid w:val="122F3623"/>
    <w:multiLevelType w:val="hybridMultilevel"/>
    <w:tmpl w:val="32264FD8"/>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8" w15:restartNumberingAfterBreak="0">
    <w:nsid w:val="12615926"/>
    <w:multiLevelType w:val="hybridMultilevel"/>
    <w:tmpl w:val="A28E998E"/>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9" w15:restartNumberingAfterBreak="0">
    <w:nsid w:val="13E267A6"/>
    <w:multiLevelType w:val="hybridMultilevel"/>
    <w:tmpl w:val="38BC06F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0" w15:restartNumberingAfterBreak="0">
    <w:nsid w:val="17C469A7"/>
    <w:multiLevelType w:val="hybridMultilevel"/>
    <w:tmpl w:val="CF26969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1" w15:restartNumberingAfterBreak="0">
    <w:nsid w:val="1ADB0532"/>
    <w:multiLevelType w:val="hybridMultilevel"/>
    <w:tmpl w:val="EC24D96A"/>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2" w15:restartNumberingAfterBreak="0">
    <w:nsid w:val="1B722599"/>
    <w:multiLevelType w:val="hybridMultilevel"/>
    <w:tmpl w:val="1B421CA0"/>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3" w15:restartNumberingAfterBreak="0">
    <w:nsid w:val="1E166D32"/>
    <w:multiLevelType w:val="hybridMultilevel"/>
    <w:tmpl w:val="A79226A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4" w15:restartNumberingAfterBreak="0">
    <w:nsid w:val="20D12D6F"/>
    <w:multiLevelType w:val="hybridMultilevel"/>
    <w:tmpl w:val="58E60B46"/>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5" w15:restartNumberingAfterBreak="0">
    <w:nsid w:val="258E7338"/>
    <w:multiLevelType w:val="hybridMultilevel"/>
    <w:tmpl w:val="FAA8A5D6"/>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6" w15:restartNumberingAfterBreak="0">
    <w:nsid w:val="303D5027"/>
    <w:multiLevelType w:val="hybridMultilevel"/>
    <w:tmpl w:val="7494E348"/>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7" w15:restartNumberingAfterBreak="0">
    <w:nsid w:val="31484A15"/>
    <w:multiLevelType w:val="hybridMultilevel"/>
    <w:tmpl w:val="AFA6F164"/>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8" w15:restartNumberingAfterBreak="0">
    <w:nsid w:val="350948CB"/>
    <w:multiLevelType w:val="hybridMultilevel"/>
    <w:tmpl w:val="BB80A096"/>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9" w15:restartNumberingAfterBreak="0">
    <w:nsid w:val="352A5D6D"/>
    <w:multiLevelType w:val="multilevel"/>
    <w:tmpl w:val="5E96FFD6"/>
    <w:lvl w:ilvl="0">
      <w:start w:val="1"/>
      <w:numFmt w:val="decimal"/>
      <w:pStyle w:val="Heading1"/>
      <w:lvlText w:val="%1"/>
      <w:lvlJc w:val="left"/>
      <w:pPr>
        <w:tabs>
          <w:tab w:val="num" w:pos="851"/>
        </w:tabs>
        <w:ind w:left="851" w:hanging="851"/>
      </w:pPr>
      <w:rPr>
        <w:rFonts w:hint="default"/>
        <w:b/>
        <w:i w:val="0"/>
        <w:caps/>
        <w:sz w:val="18"/>
      </w:rPr>
    </w:lvl>
    <w:lvl w:ilvl="1">
      <w:start w:val="1"/>
      <w:numFmt w:val="decimal"/>
      <w:pStyle w:val="Heading2"/>
      <w:lvlText w:val="%1.%2"/>
      <w:lvlJc w:val="left"/>
      <w:pPr>
        <w:tabs>
          <w:tab w:val="num" w:pos="851"/>
        </w:tabs>
        <w:ind w:left="851" w:hanging="851"/>
      </w:pPr>
      <w:rPr>
        <w:rFonts w:hint="default"/>
        <w:b/>
        <w:i w:val="0"/>
        <w:caps/>
        <w:strike w:val="0"/>
        <w:dstrike w:val="0"/>
        <w:vanish w:val="0"/>
        <w:color w:val="auto"/>
        <w:sz w:val="18"/>
        <w:u w:val="none"/>
        <w:vertAlign w:val="baseline"/>
      </w:rPr>
    </w:lvl>
    <w:lvl w:ilvl="2">
      <w:start w:val="1"/>
      <w:numFmt w:val="decimal"/>
      <w:pStyle w:val="Heading3"/>
      <w:lvlText w:val="%1.%2.%3"/>
      <w:lvlJc w:val="left"/>
      <w:pPr>
        <w:tabs>
          <w:tab w:val="num" w:pos="851"/>
        </w:tabs>
        <w:ind w:left="851" w:hanging="851"/>
      </w:pPr>
      <w:rPr>
        <w:rFonts w:hint="default"/>
        <w:b/>
        <w:i w:val="0"/>
        <w:caps w:val="0"/>
        <w:sz w:val="18"/>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0" w15:restartNumberingAfterBreak="0">
    <w:nsid w:val="3E534931"/>
    <w:multiLevelType w:val="hybridMultilevel"/>
    <w:tmpl w:val="63D2D9EC"/>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1" w15:restartNumberingAfterBreak="0">
    <w:nsid w:val="46CD66D9"/>
    <w:multiLevelType w:val="hybridMultilevel"/>
    <w:tmpl w:val="E0C6BD94"/>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2" w15:restartNumberingAfterBreak="0">
    <w:nsid w:val="47D464FA"/>
    <w:multiLevelType w:val="hybridMultilevel"/>
    <w:tmpl w:val="1226C06A"/>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3" w15:restartNumberingAfterBreak="0">
    <w:nsid w:val="47E3212C"/>
    <w:multiLevelType w:val="hybridMultilevel"/>
    <w:tmpl w:val="8FFAEF36"/>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4" w15:restartNumberingAfterBreak="0">
    <w:nsid w:val="53360897"/>
    <w:multiLevelType w:val="multilevel"/>
    <w:tmpl w:val="0ECE6E06"/>
    <w:lvl w:ilvl="0">
      <w:start w:val="1"/>
      <w:numFmt w:val="decimal"/>
      <w:lvlText w:val="%1."/>
      <w:lvlJc w:val="left"/>
      <w:pPr>
        <w:ind w:left="720" w:hanging="360"/>
      </w:pPr>
      <w:rPr>
        <w:rFonts w:ascii="Verdana" w:hAnsi="Verdana" w:hint="default"/>
        <w:caps/>
      </w:rPr>
    </w:lvl>
    <w:lvl w:ilvl="1">
      <w:start w:val="1"/>
      <w:numFmt w:val="decimal"/>
      <w:isLgl/>
      <w:lvlText w:val="%1.%2"/>
      <w:lvlJc w:val="left"/>
      <w:pPr>
        <w:ind w:left="720" w:hanging="360"/>
      </w:pPr>
      <w:rPr>
        <w:rFonts w:hint="default"/>
      </w:rPr>
    </w:lvl>
    <w:lvl w:ilvl="2">
      <w:start w:val="1"/>
      <w:numFmt w:val="decimal"/>
      <w:isLgl/>
      <w:lvlText w:val="%1.%2.%3"/>
      <w:lvlJc w:val="left"/>
      <w:pPr>
        <w:ind w:left="720" w:hanging="720"/>
      </w:pPr>
      <w:rPr>
        <w:rFonts w:hint="default"/>
        <w:b/>
        <w:sz w:val="18"/>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5" w15:restartNumberingAfterBreak="0">
    <w:nsid w:val="60171DA0"/>
    <w:multiLevelType w:val="hybridMultilevel"/>
    <w:tmpl w:val="51F81EE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6" w15:restartNumberingAfterBreak="0">
    <w:nsid w:val="62A235AD"/>
    <w:multiLevelType w:val="hybridMultilevel"/>
    <w:tmpl w:val="D9368EEE"/>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7" w15:restartNumberingAfterBreak="0">
    <w:nsid w:val="63ED53CE"/>
    <w:multiLevelType w:val="hybridMultilevel"/>
    <w:tmpl w:val="B450F16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8" w15:restartNumberingAfterBreak="0">
    <w:nsid w:val="641306C1"/>
    <w:multiLevelType w:val="hybridMultilevel"/>
    <w:tmpl w:val="7BD05528"/>
    <w:lvl w:ilvl="0" w:tplc="0809000F">
      <w:start w:val="1"/>
      <w:numFmt w:val="decimal"/>
      <w:lvlText w:val="%1."/>
      <w:lvlJc w:val="left"/>
      <w:pPr>
        <w:ind w:left="1571" w:hanging="360"/>
      </w:p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29" w15:restartNumberingAfterBreak="0">
    <w:nsid w:val="680854DB"/>
    <w:multiLevelType w:val="hybridMultilevel"/>
    <w:tmpl w:val="A7E0B34A"/>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0" w15:restartNumberingAfterBreak="0">
    <w:nsid w:val="6B0D14C4"/>
    <w:multiLevelType w:val="hybridMultilevel"/>
    <w:tmpl w:val="0BA28740"/>
    <w:lvl w:ilvl="0" w:tplc="83969B44">
      <w:start w:val="1"/>
      <w:numFmt w:val="decimal"/>
      <w:lvlText w:val="%1."/>
      <w:lvlJc w:val="left"/>
      <w:pPr>
        <w:ind w:left="1571" w:hanging="360"/>
      </w:pPr>
      <w:rPr>
        <w:rFonts w:hint="default"/>
      </w:r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31" w15:restartNumberingAfterBreak="0">
    <w:nsid w:val="6D2563F2"/>
    <w:multiLevelType w:val="hybridMultilevel"/>
    <w:tmpl w:val="9304AE1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720F7315"/>
    <w:multiLevelType w:val="hybridMultilevel"/>
    <w:tmpl w:val="4DB0D9F2"/>
    <w:lvl w:ilvl="0" w:tplc="77E03F7E">
      <w:start w:val="1"/>
      <w:numFmt w:val="decimal"/>
      <w:lvlText w:val="%1."/>
      <w:lvlJc w:val="left"/>
      <w:pPr>
        <w:ind w:left="1571" w:hanging="360"/>
      </w:pPr>
      <w:rPr>
        <w:rFonts w:hint="default"/>
      </w:r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33" w15:restartNumberingAfterBreak="0">
    <w:nsid w:val="76E1779C"/>
    <w:multiLevelType w:val="hybridMultilevel"/>
    <w:tmpl w:val="D9E48658"/>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num w:numId="1" w16cid:durableId="528491695">
    <w:abstractNumId w:val="24"/>
  </w:num>
  <w:num w:numId="2" w16cid:durableId="1609464253">
    <w:abstractNumId w:val="19"/>
  </w:num>
  <w:num w:numId="3" w16cid:durableId="943808646">
    <w:abstractNumId w:val="7"/>
  </w:num>
  <w:num w:numId="4" w16cid:durableId="418913168">
    <w:abstractNumId w:val="6"/>
  </w:num>
  <w:num w:numId="5" w16cid:durableId="1151604643">
    <w:abstractNumId w:val="1"/>
  </w:num>
  <w:num w:numId="6" w16cid:durableId="1553151657">
    <w:abstractNumId w:val="21"/>
  </w:num>
  <w:num w:numId="7" w16cid:durableId="1016078967">
    <w:abstractNumId w:val="27"/>
  </w:num>
  <w:num w:numId="8" w16cid:durableId="453520581">
    <w:abstractNumId w:val="33"/>
  </w:num>
  <w:num w:numId="9" w16cid:durableId="1132744503">
    <w:abstractNumId w:val="12"/>
  </w:num>
  <w:num w:numId="10" w16cid:durableId="1791775373">
    <w:abstractNumId w:val="13"/>
  </w:num>
  <w:num w:numId="11" w16cid:durableId="2110613577">
    <w:abstractNumId w:val="9"/>
  </w:num>
  <w:num w:numId="12" w16cid:durableId="210192386">
    <w:abstractNumId w:val="32"/>
  </w:num>
  <w:num w:numId="13" w16cid:durableId="1324047356">
    <w:abstractNumId w:val="30"/>
  </w:num>
  <w:num w:numId="14" w16cid:durableId="1457597695">
    <w:abstractNumId w:val="0"/>
  </w:num>
  <w:num w:numId="15" w16cid:durableId="320233438">
    <w:abstractNumId w:val="8"/>
  </w:num>
  <w:num w:numId="16" w16cid:durableId="80294080">
    <w:abstractNumId w:val="11"/>
  </w:num>
  <w:num w:numId="17" w16cid:durableId="481386195">
    <w:abstractNumId w:val="3"/>
  </w:num>
  <w:num w:numId="18" w16cid:durableId="1417242671">
    <w:abstractNumId w:val="14"/>
  </w:num>
  <w:num w:numId="19" w16cid:durableId="1188331396">
    <w:abstractNumId w:val="10"/>
  </w:num>
  <w:num w:numId="20" w16cid:durableId="1385325522">
    <w:abstractNumId w:val="20"/>
  </w:num>
  <w:num w:numId="21" w16cid:durableId="2086872142">
    <w:abstractNumId w:val="15"/>
  </w:num>
  <w:num w:numId="22" w16cid:durableId="1358776815">
    <w:abstractNumId w:val="22"/>
  </w:num>
  <w:num w:numId="23" w16cid:durableId="1509058584">
    <w:abstractNumId w:val="26"/>
  </w:num>
  <w:num w:numId="24" w16cid:durableId="67315079">
    <w:abstractNumId w:val="31"/>
  </w:num>
  <w:num w:numId="25" w16cid:durableId="1226603118">
    <w:abstractNumId w:val="29"/>
  </w:num>
  <w:num w:numId="26" w16cid:durableId="1116944870">
    <w:abstractNumId w:val="18"/>
  </w:num>
  <w:num w:numId="27" w16cid:durableId="2101367111">
    <w:abstractNumId w:val="28"/>
  </w:num>
  <w:num w:numId="28" w16cid:durableId="840242730">
    <w:abstractNumId w:val="4"/>
  </w:num>
  <w:num w:numId="29" w16cid:durableId="1581712793">
    <w:abstractNumId w:val="23"/>
  </w:num>
  <w:num w:numId="30" w16cid:durableId="1554534423">
    <w:abstractNumId w:val="17"/>
  </w:num>
  <w:num w:numId="31" w16cid:durableId="1190950133">
    <w:abstractNumId w:val="19"/>
  </w:num>
  <w:num w:numId="32" w16cid:durableId="2034258814">
    <w:abstractNumId w:val="19"/>
  </w:num>
  <w:num w:numId="33" w16cid:durableId="1075468333">
    <w:abstractNumId w:val="19"/>
  </w:num>
  <w:num w:numId="34" w16cid:durableId="482426835">
    <w:abstractNumId w:val="19"/>
  </w:num>
  <w:num w:numId="35" w16cid:durableId="1213689499">
    <w:abstractNumId w:val="19"/>
  </w:num>
  <w:num w:numId="36" w16cid:durableId="1479690093">
    <w:abstractNumId w:val="19"/>
  </w:num>
  <w:num w:numId="37" w16cid:durableId="743375618">
    <w:abstractNumId w:val="19"/>
  </w:num>
  <w:num w:numId="38" w16cid:durableId="289749059">
    <w:abstractNumId w:val="19"/>
  </w:num>
  <w:num w:numId="39" w16cid:durableId="680353234">
    <w:abstractNumId w:val="19"/>
  </w:num>
  <w:num w:numId="40" w16cid:durableId="1934505243">
    <w:abstractNumId w:val="19"/>
  </w:num>
  <w:num w:numId="41" w16cid:durableId="2049573015">
    <w:abstractNumId w:val="19"/>
  </w:num>
  <w:num w:numId="42" w16cid:durableId="313416492">
    <w:abstractNumId w:val="19"/>
  </w:num>
  <w:num w:numId="43" w16cid:durableId="1422723872">
    <w:abstractNumId w:val="19"/>
  </w:num>
  <w:num w:numId="44" w16cid:durableId="436291593">
    <w:abstractNumId w:val="19"/>
  </w:num>
  <w:num w:numId="45" w16cid:durableId="1685086020">
    <w:abstractNumId w:val="5"/>
  </w:num>
  <w:num w:numId="46" w16cid:durableId="116725241">
    <w:abstractNumId w:val="19"/>
  </w:num>
  <w:num w:numId="47" w16cid:durableId="1014187598">
    <w:abstractNumId w:val="25"/>
  </w:num>
  <w:num w:numId="48" w16cid:durableId="1632976609">
    <w:abstractNumId w:val="2"/>
  </w:num>
  <w:num w:numId="49" w16cid:durableId="1125123116">
    <w:abstractNumId w:val="16"/>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100"/>
  <w:proofState w:spelling="clean" w:grammar="clean"/>
  <w:defaultTabStop w:val="720"/>
  <w:characterSpacingControl w:val="doNotCompress"/>
  <w:hdrShapeDefaults>
    <o:shapedefaults v:ext="edit" spidmax="2050"/>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docVars>
    <w:docVar w:name="__Grammarly_42____i" w:val="H4sIAAAAAAAEAKtWckksSQxILCpxzi/NK1GyMqwFAAEhoTITAAAA"/>
    <w:docVar w:name="__Grammarly_42___1" w:val="H4sIAAAAAAAEAKtWcslP9kxRslIyNDYyMzA1NbW0sLA0MDQ0MTdS0lEKTi0uzszPAykwqgUAinjHCywAAAA="/>
  </w:docVars>
  <w:rsids>
    <w:rsidRoot w:val="00BB0495"/>
    <w:rsid w:val="00000E17"/>
    <w:rsid w:val="00002418"/>
    <w:rsid w:val="00002488"/>
    <w:rsid w:val="00003415"/>
    <w:rsid w:val="00004050"/>
    <w:rsid w:val="00006184"/>
    <w:rsid w:val="000063B8"/>
    <w:rsid w:val="0000640B"/>
    <w:rsid w:val="00007CFB"/>
    <w:rsid w:val="000100E2"/>
    <w:rsid w:val="000105B2"/>
    <w:rsid w:val="000105B7"/>
    <w:rsid w:val="00010EB2"/>
    <w:rsid w:val="0001278C"/>
    <w:rsid w:val="000148FE"/>
    <w:rsid w:val="00015A6B"/>
    <w:rsid w:val="000177F9"/>
    <w:rsid w:val="00020BFF"/>
    <w:rsid w:val="00021717"/>
    <w:rsid w:val="00022027"/>
    <w:rsid w:val="00026F66"/>
    <w:rsid w:val="00031624"/>
    <w:rsid w:val="00032CA9"/>
    <w:rsid w:val="00032DE6"/>
    <w:rsid w:val="00032FA0"/>
    <w:rsid w:val="0003362E"/>
    <w:rsid w:val="00033B3D"/>
    <w:rsid w:val="00033DB5"/>
    <w:rsid w:val="0003454B"/>
    <w:rsid w:val="00034902"/>
    <w:rsid w:val="000367C0"/>
    <w:rsid w:val="0003689B"/>
    <w:rsid w:val="00036F81"/>
    <w:rsid w:val="000376CD"/>
    <w:rsid w:val="00040075"/>
    <w:rsid w:val="000407F6"/>
    <w:rsid w:val="00041595"/>
    <w:rsid w:val="00041A3C"/>
    <w:rsid w:val="00041A61"/>
    <w:rsid w:val="0004237C"/>
    <w:rsid w:val="00042B70"/>
    <w:rsid w:val="0004308C"/>
    <w:rsid w:val="00045610"/>
    <w:rsid w:val="00045E79"/>
    <w:rsid w:val="000473F7"/>
    <w:rsid w:val="0005182C"/>
    <w:rsid w:val="00051903"/>
    <w:rsid w:val="00053C10"/>
    <w:rsid w:val="00053D97"/>
    <w:rsid w:val="000549E5"/>
    <w:rsid w:val="0005533D"/>
    <w:rsid w:val="000558F4"/>
    <w:rsid w:val="000573B7"/>
    <w:rsid w:val="00057FE0"/>
    <w:rsid w:val="00061633"/>
    <w:rsid w:val="00061E15"/>
    <w:rsid w:val="00062767"/>
    <w:rsid w:val="000627F8"/>
    <w:rsid w:val="00062B16"/>
    <w:rsid w:val="00062C1C"/>
    <w:rsid w:val="000654D6"/>
    <w:rsid w:val="0006664B"/>
    <w:rsid w:val="000667DB"/>
    <w:rsid w:val="0006681A"/>
    <w:rsid w:val="00066F85"/>
    <w:rsid w:val="0006731C"/>
    <w:rsid w:val="00067CBB"/>
    <w:rsid w:val="00071790"/>
    <w:rsid w:val="0007275A"/>
    <w:rsid w:val="00072FA4"/>
    <w:rsid w:val="000736F6"/>
    <w:rsid w:val="00073D22"/>
    <w:rsid w:val="00073D64"/>
    <w:rsid w:val="00074367"/>
    <w:rsid w:val="000744AC"/>
    <w:rsid w:val="000754DA"/>
    <w:rsid w:val="0007559E"/>
    <w:rsid w:val="00075912"/>
    <w:rsid w:val="00075BF8"/>
    <w:rsid w:val="00075DC1"/>
    <w:rsid w:val="00076AE9"/>
    <w:rsid w:val="00077BE7"/>
    <w:rsid w:val="00077E8D"/>
    <w:rsid w:val="00077FAC"/>
    <w:rsid w:val="00080ACD"/>
    <w:rsid w:val="00081286"/>
    <w:rsid w:val="000828C9"/>
    <w:rsid w:val="00082F76"/>
    <w:rsid w:val="000830DD"/>
    <w:rsid w:val="00083975"/>
    <w:rsid w:val="00083C36"/>
    <w:rsid w:val="00083EFF"/>
    <w:rsid w:val="0008403A"/>
    <w:rsid w:val="00084D3F"/>
    <w:rsid w:val="0008560F"/>
    <w:rsid w:val="000865CB"/>
    <w:rsid w:val="00086F4F"/>
    <w:rsid w:val="0008723D"/>
    <w:rsid w:val="00087AA1"/>
    <w:rsid w:val="00087E2E"/>
    <w:rsid w:val="00087EF2"/>
    <w:rsid w:val="000900C0"/>
    <w:rsid w:val="00096525"/>
    <w:rsid w:val="00096FF7"/>
    <w:rsid w:val="00097009"/>
    <w:rsid w:val="000973B6"/>
    <w:rsid w:val="00097B54"/>
    <w:rsid w:val="00097D8A"/>
    <w:rsid w:val="000A0ACA"/>
    <w:rsid w:val="000A10AA"/>
    <w:rsid w:val="000A1355"/>
    <w:rsid w:val="000A1625"/>
    <w:rsid w:val="000A270B"/>
    <w:rsid w:val="000A27AF"/>
    <w:rsid w:val="000A48CD"/>
    <w:rsid w:val="000A5381"/>
    <w:rsid w:val="000A54AA"/>
    <w:rsid w:val="000A5A8A"/>
    <w:rsid w:val="000A68D5"/>
    <w:rsid w:val="000A6AC3"/>
    <w:rsid w:val="000A6CB2"/>
    <w:rsid w:val="000A6E04"/>
    <w:rsid w:val="000A71AC"/>
    <w:rsid w:val="000A7523"/>
    <w:rsid w:val="000A75AA"/>
    <w:rsid w:val="000B0302"/>
    <w:rsid w:val="000B0386"/>
    <w:rsid w:val="000B14AB"/>
    <w:rsid w:val="000B17DF"/>
    <w:rsid w:val="000B42BA"/>
    <w:rsid w:val="000B5102"/>
    <w:rsid w:val="000B5888"/>
    <w:rsid w:val="000B5D7D"/>
    <w:rsid w:val="000B5EE1"/>
    <w:rsid w:val="000B6291"/>
    <w:rsid w:val="000B6619"/>
    <w:rsid w:val="000C0417"/>
    <w:rsid w:val="000C0751"/>
    <w:rsid w:val="000C07B2"/>
    <w:rsid w:val="000C0C59"/>
    <w:rsid w:val="000C0F56"/>
    <w:rsid w:val="000C20D3"/>
    <w:rsid w:val="000C2A6C"/>
    <w:rsid w:val="000C4279"/>
    <w:rsid w:val="000C4842"/>
    <w:rsid w:val="000C4B2E"/>
    <w:rsid w:val="000C4CA3"/>
    <w:rsid w:val="000C4D2F"/>
    <w:rsid w:val="000C4DE9"/>
    <w:rsid w:val="000C53BE"/>
    <w:rsid w:val="000C5FBD"/>
    <w:rsid w:val="000C631B"/>
    <w:rsid w:val="000C7007"/>
    <w:rsid w:val="000D06CE"/>
    <w:rsid w:val="000D0A07"/>
    <w:rsid w:val="000D0C3C"/>
    <w:rsid w:val="000D0E23"/>
    <w:rsid w:val="000D2EAA"/>
    <w:rsid w:val="000D32EC"/>
    <w:rsid w:val="000D389B"/>
    <w:rsid w:val="000D3E72"/>
    <w:rsid w:val="000D41D8"/>
    <w:rsid w:val="000D4E20"/>
    <w:rsid w:val="000D4FD9"/>
    <w:rsid w:val="000D5867"/>
    <w:rsid w:val="000D5908"/>
    <w:rsid w:val="000D5C49"/>
    <w:rsid w:val="000D5D7B"/>
    <w:rsid w:val="000D6161"/>
    <w:rsid w:val="000D626D"/>
    <w:rsid w:val="000D7AA7"/>
    <w:rsid w:val="000D7EEE"/>
    <w:rsid w:val="000E044B"/>
    <w:rsid w:val="000E0C15"/>
    <w:rsid w:val="000E10AB"/>
    <w:rsid w:val="000E1871"/>
    <w:rsid w:val="000E1C1F"/>
    <w:rsid w:val="000E1D52"/>
    <w:rsid w:val="000E38D7"/>
    <w:rsid w:val="000E3A2C"/>
    <w:rsid w:val="000E4125"/>
    <w:rsid w:val="000E44A9"/>
    <w:rsid w:val="000E54AB"/>
    <w:rsid w:val="000E5E63"/>
    <w:rsid w:val="000E6D13"/>
    <w:rsid w:val="000E7E49"/>
    <w:rsid w:val="000F07DC"/>
    <w:rsid w:val="000F0886"/>
    <w:rsid w:val="000F146E"/>
    <w:rsid w:val="000F2BB0"/>
    <w:rsid w:val="000F36C6"/>
    <w:rsid w:val="000F379C"/>
    <w:rsid w:val="000F440F"/>
    <w:rsid w:val="000F4958"/>
    <w:rsid w:val="000F5237"/>
    <w:rsid w:val="000F54D6"/>
    <w:rsid w:val="000F5AF6"/>
    <w:rsid w:val="000F5DED"/>
    <w:rsid w:val="000F62C1"/>
    <w:rsid w:val="000F66A2"/>
    <w:rsid w:val="000F6F30"/>
    <w:rsid w:val="000F70EE"/>
    <w:rsid w:val="000F75BE"/>
    <w:rsid w:val="00100012"/>
    <w:rsid w:val="00100380"/>
    <w:rsid w:val="00102005"/>
    <w:rsid w:val="001021D5"/>
    <w:rsid w:val="00102623"/>
    <w:rsid w:val="0010318C"/>
    <w:rsid w:val="001034DF"/>
    <w:rsid w:val="001037A9"/>
    <w:rsid w:val="001049EB"/>
    <w:rsid w:val="001053FD"/>
    <w:rsid w:val="00107880"/>
    <w:rsid w:val="00111290"/>
    <w:rsid w:val="00111C0B"/>
    <w:rsid w:val="00111EC2"/>
    <w:rsid w:val="0011326B"/>
    <w:rsid w:val="0011351A"/>
    <w:rsid w:val="00113821"/>
    <w:rsid w:val="00114056"/>
    <w:rsid w:val="00114F82"/>
    <w:rsid w:val="001151BB"/>
    <w:rsid w:val="001162BF"/>
    <w:rsid w:val="001165FA"/>
    <w:rsid w:val="00116831"/>
    <w:rsid w:val="001171B8"/>
    <w:rsid w:val="00117923"/>
    <w:rsid w:val="00120DF1"/>
    <w:rsid w:val="00121146"/>
    <w:rsid w:val="00124246"/>
    <w:rsid w:val="00124BC4"/>
    <w:rsid w:val="00124BE5"/>
    <w:rsid w:val="00125A7B"/>
    <w:rsid w:val="00125C1D"/>
    <w:rsid w:val="00126449"/>
    <w:rsid w:val="00126C91"/>
    <w:rsid w:val="001275B4"/>
    <w:rsid w:val="00127C08"/>
    <w:rsid w:val="00130CDD"/>
    <w:rsid w:val="00131827"/>
    <w:rsid w:val="0013328E"/>
    <w:rsid w:val="0013346D"/>
    <w:rsid w:val="001338B7"/>
    <w:rsid w:val="00133AFA"/>
    <w:rsid w:val="00135061"/>
    <w:rsid w:val="00135734"/>
    <w:rsid w:val="00136E7C"/>
    <w:rsid w:val="00140C15"/>
    <w:rsid w:val="001413D0"/>
    <w:rsid w:val="00141B9D"/>
    <w:rsid w:val="00141E4E"/>
    <w:rsid w:val="00142244"/>
    <w:rsid w:val="00142A67"/>
    <w:rsid w:val="00143F29"/>
    <w:rsid w:val="0014476F"/>
    <w:rsid w:val="00144C51"/>
    <w:rsid w:val="00144E94"/>
    <w:rsid w:val="00144EE6"/>
    <w:rsid w:val="001451B0"/>
    <w:rsid w:val="00145A57"/>
    <w:rsid w:val="001506B9"/>
    <w:rsid w:val="001517FB"/>
    <w:rsid w:val="00151AB9"/>
    <w:rsid w:val="00151EA1"/>
    <w:rsid w:val="001520D1"/>
    <w:rsid w:val="001532C5"/>
    <w:rsid w:val="00154AD6"/>
    <w:rsid w:val="00154E37"/>
    <w:rsid w:val="001550B9"/>
    <w:rsid w:val="0015520C"/>
    <w:rsid w:val="00155212"/>
    <w:rsid w:val="001555BD"/>
    <w:rsid w:val="001559D4"/>
    <w:rsid w:val="00155B6C"/>
    <w:rsid w:val="00155EDB"/>
    <w:rsid w:val="001630EB"/>
    <w:rsid w:val="00163523"/>
    <w:rsid w:val="00163A99"/>
    <w:rsid w:val="00164D0B"/>
    <w:rsid w:val="00166714"/>
    <w:rsid w:val="00166B4C"/>
    <w:rsid w:val="0016783C"/>
    <w:rsid w:val="00167E2C"/>
    <w:rsid w:val="001701EE"/>
    <w:rsid w:val="00170AF7"/>
    <w:rsid w:val="00170FCD"/>
    <w:rsid w:val="00171146"/>
    <w:rsid w:val="0017187D"/>
    <w:rsid w:val="001757C6"/>
    <w:rsid w:val="001765FC"/>
    <w:rsid w:val="001770EE"/>
    <w:rsid w:val="00177298"/>
    <w:rsid w:val="00177383"/>
    <w:rsid w:val="00177789"/>
    <w:rsid w:val="00180854"/>
    <w:rsid w:val="00181672"/>
    <w:rsid w:val="001816DA"/>
    <w:rsid w:val="00182214"/>
    <w:rsid w:val="00182860"/>
    <w:rsid w:val="00183C6C"/>
    <w:rsid w:val="0018409D"/>
    <w:rsid w:val="0018426C"/>
    <w:rsid w:val="00184296"/>
    <w:rsid w:val="00185433"/>
    <w:rsid w:val="00185D0A"/>
    <w:rsid w:val="001866F5"/>
    <w:rsid w:val="00187AA8"/>
    <w:rsid w:val="00187AD6"/>
    <w:rsid w:val="001903B3"/>
    <w:rsid w:val="00191B51"/>
    <w:rsid w:val="00191CD1"/>
    <w:rsid w:val="001929D0"/>
    <w:rsid w:val="00193A06"/>
    <w:rsid w:val="00193AB8"/>
    <w:rsid w:val="00193BB8"/>
    <w:rsid w:val="00195227"/>
    <w:rsid w:val="001954CB"/>
    <w:rsid w:val="00197071"/>
    <w:rsid w:val="00197469"/>
    <w:rsid w:val="00197C8F"/>
    <w:rsid w:val="00197E33"/>
    <w:rsid w:val="001A1112"/>
    <w:rsid w:val="001A14ED"/>
    <w:rsid w:val="001A1A2D"/>
    <w:rsid w:val="001A1DC5"/>
    <w:rsid w:val="001A24CF"/>
    <w:rsid w:val="001A2761"/>
    <w:rsid w:val="001A27A4"/>
    <w:rsid w:val="001A3578"/>
    <w:rsid w:val="001A37B1"/>
    <w:rsid w:val="001A3DCC"/>
    <w:rsid w:val="001A3E9A"/>
    <w:rsid w:val="001A4698"/>
    <w:rsid w:val="001A5634"/>
    <w:rsid w:val="001A5B29"/>
    <w:rsid w:val="001A686C"/>
    <w:rsid w:val="001A6DED"/>
    <w:rsid w:val="001A77EA"/>
    <w:rsid w:val="001A7C6B"/>
    <w:rsid w:val="001A7DCF"/>
    <w:rsid w:val="001B0610"/>
    <w:rsid w:val="001B128A"/>
    <w:rsid w:val="001B167E"/>
    <w:rsid w:val="001B3F81"/>
    <w:rsid w:val="001B4423"/>
    <w:rsid w:val="001B4AAB"/>
    <w:rsid w:val="001B527E"/>
    <w:rsid w:val="001B5803"/>
    <w:rsid w:val="001B6AEC"/>
    <w:rsid w:val="001C0803"/>
    <w:rsid w:val="001C09A5"/>
    <w:rsid w:val="001C117A"/>
    <w:rsid w:val="001C2541"/>
    <w:rsid w:val="001C295D"/>
    <w:rsid w:val="001C303D"/>
    <w:rsid w:val="001C3355"/>
    <w:rsid w:val="001C4277"/>
    <w:rsid w:val="001C4781"/>
    <w:rsid w:val="001C515E"/>
    <w:rsid w:val="001C53C4"/>
    <w:rsid w:val="001C546F"/>
    <w:rsid w:val="001C5A6B"/>
    <w:rsid w:val="001C5E87"/>
    <w:rsid w:val="001C6059"/>
    <w:rsid w:val="001C7853"/>
    <w:rsid w:val="001C7FB0"/>
    <w:rsid w:val="001D089A"/>
    <w:rsid w:val="001D1483"/>
    <w:rsid w:val="001D1E00"/>
    <w:rsid w:val="001D212D"/>
    <w:rsid w:val="001D32FA"/>
    <w:rsid w:val="001D35D9"/>
    <w:rsid w:val="001D3AF4"/>
    <w:rsid w:val="001D4A09"/>
    <w:rsid w:val="001D4E9D"/>
    <w:rsid w:val="001D7F15"/>
    <w:rsid w:val="001E00A0"/>
    <w:rsid w:val="001E026B"/>
    <w:rsid w:val="001E09AE"/>
    <w:rsid w:val="001E0C50"/>
    <w:rsid w:val="001E100E"/>
    <w:rsid w:val="001E10FD"/>
    <w:rsid w:val="001E1208"/>
    <w:rsid w:val="001E13CE"/>
    <w:rsid w:val="001E2190"/>
    <w:rsid w:val="001E2AAF"/>
    <w:rsid w:val="001E2DB4"/>
    <w:rsid w:val="001E3F23"/>
    <w:rsid w:val="001E406B"/>
    <w:rsid w:val="001E425C"/>
    <w:rsid w:val="001E49DA"/>
    <w:rsid w:val="001E50C0"/>
    <w:rsid w:val="001E6082"/>
    <w:rsid w:val="001E67ED"/>
    <w:rsid w:val="001F09C8"/>
    <w:rsid w:val="001F145C"/>
    <w:rsid w:val="001F28A1"/>
    <w:rsid w:val="001F2A97"/>
    <w:rsid w:val="001F2E3D"/>
    <w:rsid w:val="001F2FA8"/>
    <w:rsid w:val="001F2FDE"/>
    <w:rsid w:val="001F37E1"/>
    <w:rsid w:val="001F3DA3"/>
    <w:rsid w:val="001F3DB8"/>
    <w:rsid w:val="001F3F62"/>
    <w:rsid w:val="001F44E2"/>
    <w:rsid w:val="001F45D0"/>
    <w:rsid w:val="001F4C59"/>
    <w:rsid w:val="001F4CDC"/>
    <w:rsid w:val="001F59F7"/>
    <w:rsid w:val="001F6CF6"/>
    <w:rsid w:val="001F6E86"/>
    <w:rsid w:val="001F702C"/>
    <w:rsid w:val="001F713A"/>
    <w:rsid w:val="00200886"/>
    <w:rsid w:val="0020115C"/>
    <w:rsid w:val="00201420"/>
    <w:rsid w:val="002015E0"/>
    <w:rsid w:val="00201C47"/>
    <w:rsid w:val="00203039"/>
    <w:rsid w:val="002047DB"/>
    <w:rsid w:val="00205523"/>
    <w:rsid w:val="00206FF1"/>
    <w:rsid w:val="00207803"/>
    <w:rsid w:val="00210924"/>
    <w:rsid w:val="002126FC"/>
    <w:rsid w:val="00212B43"/>
    <w:rsid w:val="00213C57"/>
    <w:rsid w:val="00214139"/>
    <w:rsid w:val="002147E5"/>
    <w:rsid w:val="00214E38"/>
    <w:rsid w:val="002151AB"/>
    <w:rsid w:val="00215349"/>
    <w:rsid w:val="002153C9"/>
    <w:rsid w:val="002162D9"/>
    <w:rsid w:val="00216794"/>
    <w:rsid w:val="00216ACD"/>
    <w:rsid w:val="002173CF"/>
    <w:rsid w:val="00217A16"/>
    <w:rsid w:val="0022174B"/>
    <w:rsid w:val="00222A39"/>
    <w:rsid w:val="00223310"/>
    <w:rsid w:val="002247F5"/>
    <w:rsid w:val="00224D83"/>
    <w:rsid w:val="0022505B"/>
    <w:rsid w:val="002255DF"/>
    <w:rsid w:val="0022692A"/>
    <w:rsid w:val="0022712F"/>
    <w:rsid w:val="0022741C"/>
    <w:rsid w:val="00230586"/>
    <w:rsid w:val="0023086D"/>
    <w:rsid w:val="00230B11"/>
    <w:rsid w:val="00230F53"/>
    <w:rsid w:val="0023110C"/>
    <w:rsid w:val="0023198A"/>
    <w:rsid w:val="00232305"/>
    <w:rsid w:val="002343B4"/>
    <w:rsid w:val="0023482B"/>
    <w:rsid w:val="00235F13"/>
    <w:rsid w:val="002364AB"/>
    <w:rsid w:val="00236C44"/>
    <w:rsid w:val="00236DD4"/>
    <w:rsid w:val="0023706F"/>
    <w:rsid w:val="0023738E"/>
    <w:rsid w:val="00237737"/>
    <w:rsid w:val="00237BEF"/>
    <w:rsid w:val="00241688"/>
    <w:rsid w:val="00241B21"/>
    <w:rsid w:val="00245485"/>
    <w:rsid w:val="002456A5"/>
    <w:rsid w:val="00246F1D"/>
    <w:rsid w:val="00246F67"/>
    <w:rsid w:val="0025077F"/>
    <w:rsid w:val="00250B19"/>
    <w:rsid w:val="00251254"/>
    <w:rsid w:val="002512DB"/>
    <w:rsid w:val="0025154B"/>
    <w:rsid w:val="002525A0"/>
    <w:rsid w:val="00252C43"/>
    <w:rsid w:val="00253142"/>
    <w:rsid w:val="00254D07"/>
    <w:rsid w:val="002554DD"/>
    <w:rsid w:val="002563EF"/>
    <w:rsid w:val="002565F8"/>
    <w:rsid w:val="00257C1D"/>
    <w:rsid w:val="00261FBC"/>
    <w:rsid w:val="0026211E"/>
    <w:rsid w:val="0026351A"/>
    <w:rsid w:val="00265375"/>
    <w:rsid w:val="002655F7"/>
    <w:rsid w:val="00265635"/>
    <w:rsid w:val="00265A14"/>
    <w:rsid w:val="00265BB8"/>
    <w:rsid w:val="002668B7"/>
    <w:rsid w:val="002668EF"/>
    <w:rsid w:val="00266E6C"/>
    <w:rsid w:val="00267062"/>
    <w:rsid w:val="00267A40"/>
    <w:rsid w:val="002707A7"/>
    <w:rsid w:val="00270AFA"/>
    <w:rsid w:val="00270F71"/>
    <w:rsid w:val="002711ED"/>
    <w:rsid w:val="0027131B"/>
    <w:rsid w:val="00271DC9"/>
    <w:rsid w:val="0027260C"/>
    <w:rsid w:val="00272697"/>
    <w:rsid w:val="00273161"/>
    <w:rsid w:val="002732AA"/>
    <w:rsid w:val="00273A1E"/>
    <w:rsid w:val="0027410A"/>
    <w:rsid w:val="002759EA"/>
    <w:rsid w:val="00275BED"/>
    <w:rsid w:val="00276331"/>
    <w:rsid w:val="00276DBE"/>
    <w:rsid w:val="00277A94"/>
    <w:rsid w:val="00277E0A"/>
    <w:rsid w:val="002814E2"/>
    <w:rsid w:val="002819FF"/>
    <w:rsid w:val="00282C7B"/>
    <w:rsid w:val="0028409E"/>
    <w:rsid w:val="00285695"/>
    <w:rsid w:val="002856EC"/>
    <w:rsid w:val="00285AB2"/>
    <w:rsid w:val="00286D4D"/>
    <w:rsid w:val="00290AA0"/>
    <w:rsid w:val="0029200C"/>
    <w:rsid w:val="00293D62"/>
    <w:rsid w:val="002942C5"/>
    <w:rsid w:val="00294D87"/>
    <w:rsid w:val="0029500D"/>
    <w:rsid w:val="002966C4"/>
    <w:rsid w:val="00296B93"/>
    <w:rsid w:val="00296E8F"/>
    <w:rsid w:val="00297FFD"/>
    <w:rsid w:val="002A0DAC"/>
    <w:rsid w:val="002A0DC8"/>
    <w:rsid w:val="002A13DB"/>
    <w:rsid w:val="002A1410"/>
    <w:rsid w:val="002A1AD3"/>
    <w:rsid w:val="002A20BB"/>
    <w:rsid w:val="002A4545"/>
    <w:rsid w:val="002A4ACA"/>
    <w:rsid w:val="002A501D"/>
    <w:rsid w:val="002A6BE4"/>
    <w:rsid w:val="002A7808"/>
    <w:rsid w:val="002A78F1"/>
    <w:rsid w:val="002A7912"/>
    <w:rsid w:val="002B00F5"/>
    <w:rsid w:val="002B091C"/>
    <w:rsid w:val="002B0C38"/>
    <w:rsid w:val="002B1CAB"/>
    <w:rsid w:val="002B25EB"/>
    <w:rsid w:val="002B2A6D"/>
    <w:rsid w:val="002B304D"/>
    <w:rsid w:val="002B370D"/>
    <w:rsid w:val="002B480C"/>
    <w:rsid w:val="002B4F35"/>
    <w:rsid w:val="002B5C9C"/>
    <w:rsid w:val="002B65C0"/>
    <w:rsid w:val="002B6C80"/>
    <w:rsid w:val="002B756B"/>
    <w:rsid w:val="002B7B0F"/>
    <w:rsid w:val="002C1F9E"/>
    <w:rsid w:val="002C3816"/>
    <w:rsid w:val="002C3B51"/>
    <w:rsid w:val="002C3F99"/>
    <w:rsid w:val="002C4D0B"/>
    <w:rsid w:val="002C515D"/>
    <w:rsid w:val="002C58B7"/>
    <w:rsid w:val="002C594F"/>
    <w:rsid w:val="002C651F"/>
    <w:rsid w:val="002C6734"/>
    <w:rsid w:val="002C705A"/>
    <w:rsid w:val="002D16DE"/>
    <w:rsid w:val="002D1D29"/>
    <w:rsid w:val="002D1EBD"/>
    <w:rsid w:val="002D2F2C"/>
    <w:rsid w:val="002D31C3"/>
    <w:rsid w:val="002D31FF"/>
    <w:rsid w:val="002D3AA4"/>
    <w:rsid w:val="002D3EB8"/>
    <w:rsid w:val="002D432F"/>
    <w:rsid w:val="002D4E46"/>
    <w:rsid w:val="002D51DE"/>
    <w:rsid w:val="002D718F"/>
    <w:rsid w:val="002D753E"/>
    <w:rsid w:val="002D7C3D"/>
    <w:rsid w:val="002E1492"/>
    <w:rsid w:val="002E1C2B"/>
    <w:rsid w:val="002E2384"/>
    <w:rsid w:val="002E43C3"/>
    <w:rsid w:val="002E51F3"/>
    <w:rsid w:val="002E5865"/>
    <w:rsid w:val="002E6760"/>
    <w:rsid w:val="002E71CD"/>
    <w:rsid w:val="002E7BD7"/>
    <w:rsid w:val="002F00D4"/>
    <w:rsid w:val="002F0858"/>
    <w:rsid w:val="002F10AD"/>
    <w:rsid w:val="002F1A28"/>
    <w:rsid w:val="002F1E21"/>
    <w:rsid w:val="002F21AC"/>
    <w:rsid w:val="002F29E4"/>
    <w:rsid w:val="002F44D4"/>
    <w:rsid w:val="002F4DE3"/>
    <w:rsid w:val="002F5573"/>
    <w:rsid w:val="002F5724"/>
    <w:rsid w:val="002F6158"/>
    <w:rsid w:val="002F6802"/>
    <w:rsid w:val="002F7321"/>
    <w:rsid w:val="002F785D"/>
    <w:rsid w:val="003005CA"/>
    <w:rsid w:val="0030127A"/>
    <w:rsid w:val="00302CD2"/>
    <w:rsid w:val="00303505"/>
    <w:rsid w:val="0030413E"/>
    <w:rsid w:val="0030422D"/>
    <w:rsid w:val="003049E6"/>
    <w:rsid w:val="00304A31"/>
    <w:rsid w:val="003054B5"/>
    <w:rsid w:val="0030627C"/>
    <w:rsid w:val="00306756"/>
    <w:rsid w:val="0031038F"/>
    <w:rsid w:val="003109C7"/>
    <w:rsid w:val="00310A9A"/>
    <w:rsid w:val="00312A74"/>
    <w:rsid w:val="00312B65"/>
    <w:rsid w:val="00312E89"/>
    <w:rsid w:val="00313B01"/>
    <w:rsid w:val="00313E58"/>
    <w:rsid w:val="00313FDB"/>
    <w:rsid w:val="00313FE8"/>
    <w:rsid w:val="00314D78"/>
    <w:rsid w:val="00315174"/>
    <w:rsid w:val="003151BF"/>
    <w:rsid w:val="00317A11"/>
    <w:rsid w:val="0032003C"/>
    <w:rsid w:val="0032061E"/>
    <w:rsid w:val="00321115"/>
    <w:rsid w:val="003211AD"/>
    <w:rsid w:val="003242B9"/>
    <w:rsid w:val="00324BD2"/>
    <w:rsid w:val="00325CB3"/>
    <w:rsid w:val="00325D48"/>
    <w:rsid w:val="00326B76"/>
    <w:rsid w:val="00327A82"/>
    <w:rsid w:val="00327F0D"/>
    <w:rsid w:val="003304EA"/>
    <w:rsid w:val="003305D8"/>
    <w:rsid w:val="003310B3"/>
    <w:rsid w:val="00331329"/>
    <w:rsid w:val="00331676"/>
    <w:rsid w:val="00331961"/>
    <w:rsid w:val="00331D3B"/>
    <w:rsid w:val="00332C47"/>
    <w:rsid w:val="00333126"/>
    <w:rsid w:val="00333480"/>
    <w:rsid w:val="003338AE"/>
    <w:rsid w:val="00337936"/>
    <w:rsid w:val="003400C2"/>
    <w:rsid w:val="00341B09"/>
    <w:rsid w:val="00342052"/>
    <w:rsid w:val="003442F2"/>
    <w:rsid w:val="0034537A"/>
    <w:rsid w:val="003462A0"/>
    <w:rsid w:val="003473F4"/>
    <w:rsid w:val="00347852"/>
    <w:rsid w:val="00347F81"/>
    <w:rsid w:val="00351A16"/>
    <w:rsid w:val="0035251D"/>
    <w:rsid w:val="003529BE"/>
    <w:rsid w:val="00352D17"/>
    <w:rsid w:val="00353508"/>
    <w:rsid w:val="00354A96"/>
    <w:rsid w:val="00354B4E"/>
    <w:rsid w:val="0035564B"/>
    <w:rsid w:val="00355AD2"/>
    <w:rsid w:val="0035796E"/>
    <w:rsid w:val="00360D4E"/>
    <w:rsid w:val="00361EFB"/>
    <w:rsid w:val="0036216A"/>
    <w:rsid w:val="00362512"/>
    <w:rsid w:val="00362ACA"/>
    <w:rsid w:val="00363693"/>
    <w:rsid w:val="00363AB0"/>
    <w:rsid w:val="00363C31"/>
    <w:rsid w:val="00363F55"/>
    <w:rsid w:val="003642C2"/>
    <w:rsid w:val="00365141"/>
    <w:rsid w:val="00365584"/>
    <w:rsid w:val="0036698A"/>
    <w:rsid w:val="00366F06"/>
    <w:rsid w:val="00370670"/>
    <w:rsid w:val="003707F4"/>
    <w:rsid w:val="00371521"/>
    <w:rsid w:val="00373425"/>
    <w:rsid w:val="00373539"/>
    <w:rsid w:val="00374769"/>
    <w:rsid w:val="00374856"/>
    <w:rsid w:val="00374AA2"/>
    <w:rsid w:val="0037607B"/>
    <w:rsid w:val="003772B5"/>
    <w:rsid w:val="00380AE1"/>
    <w:rsid w:val="00381774"/>
    <w:rsid w:val="00381CC6"/>
    <w:rsid w:val="00383371"/>
    <w:rsid w:val="003834AC"/>
    <w:rsid w:val="00383587"/>
    <w:rsid w:val="00383648"/>
    <w:rsid w:val="00384ECB"/>
    <w:rsid w:val="00385AD0"/>
    <w:rsid w:val="00386D1B"/>
    <w:rsid w:val="0039061A"/>
    <w:rsid w:val="003914E0"/>
    <w:rsid w:val="00391580"/>
    <w:rsid w:val="00393339"/>
    <w:rsid w:val="00393435"/>
    <w:rsid w:val="00395DA9"/>
    <w:rsid w:val="00396559"/>
    <w:rsid w:val="003972A5"/>
    <w:rsid w:val="003972F6"/>
    <w:rsid w:val="003974BD"/>
    <w:rsid w:val="00397834"/>
    <w:rsid w:val="003A06D9"/>
    <w:rsid w:val="003A0ECF"/>
    <w:rsid w:val="003A1787"/>
    <w:rsid w:val="003A1DF6"/>
    <w:rsid w:val="003A22E9"/>
    <w:rsid w:val="003A26E1"/>
    <w:rsid w:val="003A31DF"/>
    <w:rsid w:val="003A471D"/>
    <w:rsid w:val="003A52DC"/>
    <w:rsid w:val="003A57C2"/>
    <w:rsid w:val="003A5869"/>
    <w:rsid w:val="003A5F59"/>
    <w:rsid w:val="003A6643"/>
    <w:rsid w:val="003A6BE7"/>
    <w:rsid w:val="003A6CE8"/>
    <w:rsid w:val="003A700E"/>
    <w:rsid w:val="003B0A4D"/>
    <w:rsid w:val="003B0B12"/>
    <w:rsid w:val="003B0C91"/>
    <w:rsid w:val="003B1B35"/>
    <w:rsid w:val="003B3744"/>
    <w:rsid w:val="003B3D7A"/>
    <w:rsid w:val="003B5CF9"/>
    <w:rsid w:val="003B5E4F"/>
    <w:rsid w:val="003B642A"/>
    <w:rsid w:val="003B6735"/>
    <w:rsid w:val="003B6901"/>
    <w:rsid w:val="003C01FF"/>
    <w:rsid w:val="003C067B"/>
    <w:rsid w:val="003C0B78"/>
    <w:rsid w:val="003C0F42"/>
    <w:rsid w:val="003C15D1"/>
    <w:rsid w:val="003C1714"/>
    <w:rsid w:val="003C1889"/>
    <w:rsid w:val="003C2799"/>
    <w:rsid w:val="003C48FC"/>
    <w:rsid w:val="003C4AF9"/>
    <w:rsid w:val="003C51FC"/>
    <w:rsid w:val="003C549E"/>
    <w:rsid w:val="003C5D71"/>
    <w:rsid w:val="003C62DD"/>
    <w:rsid w:val="003C663B"/>
    <w:rsid w:val="003C7362"/>
    <w:rsid w:val="003C7722"/>
    <w:rsid w:val="003D034D"/>
    <w:rsid w:val="003D05C3"/>
    <w:rsid w:val="003D0ABB"/>
    <w:rsid w:val="003D12B0"/>
    <w:rsid w:val="003D1D77"/>
    <w:rsid w:val="003D2749"/>
    <w:rsid w:val="003D3194"/>
    <w:rsid w:val="003D383B"/>
    <w:rsid w:val="003D4219"/>
    <w:rsid w:val="003D5CAD"/>
    <w:rsid w:val="003D6518"/>
    <w:rsid w:val="003D71E7"/>
    <w:rsid w:val="003E1403"/>
    <w:rsid w:val="003E1826"/>
    <w:rsid w:val="003E323D"/>
    <w:rsid w:val="003E397A"/>
    <w:rsid w:val="003E50D2"/>
    <w:rsid w:val="003E7028"/>
    <w:rsid w:val="003E748E"/>
    <w:rsid w:val="003E754F"/>
    <w:rsid w:val="003E7C62"/>
    <w:rsid w:val="003F0DC0"/>
    <w:rsid w:val="003F1754"/>
    <w:rsid w:val="003F1D03"/>
    <w:rsid w:val="003F1D61"/>
    <w:rsid w:val="003F2BD5"/>
    <w:rsid w:val="003F33CA"/>
    <w:rsid w:val="003F3404"/>
    <w:rsid w:val="003F399B"/>
    <w:rsid w:val="003F3C9D"/>
    <w:rsid w:val="003F4DB9"/>
    <w:rsid w:val="003F5BE0"/>
    <w:rsid w:val="003F6487"/>
    <w:rsid w:val="0040024B"/>
    <w:rsid w:val="0040151C"/>
    <w:rsid w:val="004018E1"/>
    <w:rsid w:val="0040215E"/>
    <w:rsid w:val="00403445"/>
    <w:rsid w:val="00404208"/>
    <w:rsid w:val="004056FE"/>
    <w:rsid w:val="004059CC"/>
    <w:rsid w:val="00406F61"/>
    <w:rsid w:val="0040716C"/>
    <w:rsid w:val="004072E4"/>
    <w:rsid w:val="00407B7E"/>
    <w:rsid w:val="0041222E"/>
    <w:rsid w:val="00412987"/>
    <w:rsid w:val="00412C88"/>
    <w:rsid w:val="00413059"/>
    <w:rsid w:val="0041334D"/>
    <w:rsid w:val="00413863"/>
    <w:rsid w:val="0041410A"/>
    <w:rsid w:val="004146D5"/>
    <w:rsid w:val="004153D0"/>
    <w:rsid w:val="00415456"/>
    <w:rsid w:val="00415EB3"/>
    <w:rsid w:val="004162BB"/>
    <w:rsid w:val="00416C5C"/>
    <w:rsid w:val="00416E7D"/>
    <w:rsid w:val="00420576"/>
    <w:rsid w:val="004234D4"/>
    <w:rsid w:val="00424221"/>
    <w:rsid w:val="00424551"/>
    <w:rsid w:val="004246BB"/>
    <w:rsid w:val="00424A67"/>
    <w:rsid w:val="0042521D"/>
    <w:rsid w:val="004258EA"/>
    <w:rsid w:val="00426E29"/>
    <w:rsid w:val="00427B3A"/>
    <w:rsid w:val="0043085A"/>
    <w:rsid w:val="00431BC4"/>
    <w:rsid w:val="0043213A"/>
    <w:rsid w:val="004328FB"/>
    <w:rsid w:val="00432CE8"/>
    <w:rsid w:val="004332D0"/>
    <w:rsid w:val="004339AF"/>
    <w:rsid w:val="00433FA6"/>
    <w:rsid w:val="00434891"/>
    <w:rsid w:val="00434E68"/>
    <w:rsid w:val="00435AB3"/>
    <w:rsid w:val="0043691A"/>
    <w:rsid w:val="00436A7D"/>
    <w:rsid w:val="00436FFA"/>
    <w:rsid w:val="00437149"/>
    <w:rsid w:val="004375BC"/>
    <w:rsid w:val="0044022C"/>
    <w:rsid w:val="00441EA2"/>
    <w:rsid w:val="00441FDA"/>
    <w:rsid w:val="00442B72"/>
    <w:rsid w:val="004430E4"/>
    <w:rsid w:val="004436A6"/>
    <w:rsid w:val="00443A41"/>
    <w:rsid w:val="00443A8C"/>
    <w:rsid w:val="004449A5"/>
    <w:rsid w:val="0044679E"/>
    <w:rsid w:val="0045129D"/>
    <w:rsid w:val="0045141A"/>
    <w:rsid w:val="00452044"/>
    <w:rsid w:val="00452372"/>
    <w:rsid w:val="004530F7"/>
    <w:rsid w:val="0045350E"/>
    <w:rsid w:val="00453EDD"/>
    <w:rsid w:val="004545F6"/>
    <w:rsid w:val="004548BD"/>
    <w:rsid w:val="00455087"/>
    <w:rsid w:val="00455BA8"/>
    <w:rsid w:val="00456325"/>
    <w:rsid w:val="00456329"/>
    <w:rsid w:val="00456AB8"/>
    <w:rsid w:val="004576CF"/>
    <w:rsid w:val="0046049E"/>
    <w:rsid w:val="00460EB6"/>
    <w:rsid w:val="00463475"/>
    <w:rsid w:val="00464266"/>
    <w:rsid w:val="0046628E"/>
    <w:rsid w:val="00466730"/>
    <w:rsid w:val="00467699"/>
    <w:rsid w:val="004676BB"/>
    <w:rsid w:val="0046797F"/>
    <w:rsid w:val="0047085A"/>
    <w:rsid w:val="00470C40"/>
    <w:rsid w:val="004710DD"/>
    <w:rsid w:val="00471197"/>
    <w:rsid w:val="00471CFD"/>
    <w:rsid w:val="004721F4"/>
    <w:rsid w:val="004723AA"/>
    <w:rsid w:val="00472A61"/>
    <w:rsid w:val="00472B00"/>
    <w:rsid w:val="00473846"/>
    <w:rsid w:val="00474DB5"/>
    <w:rsid w:val="00475B4F"/>
    <w:rsid w:val="00475BBC"/>
    <w:rsid w:val="00475F1C"/>
    <w:rsid w:val="00476960"/>
    <w:rsid w:val="00477D7D"/>
    <w:rsid w:val="004809E3"/>
    <w:rsid w:val="00481F14"/>
    <w:rsid w:val="004822A7"/>
    <w:rsid w:val="00483245"/>
    <w:rsid w:val="0048473C"/>
    <w:rsid w:val="00484F17"/>
    <w:rsid w:val="00485626"/>
    <w:rsid w:val="004864DE"/>
    <w:rsid w:val="00491BA0"/>
    <w:rsid w:val="00493996"/>
    <w:rsid w:val="004940EB"/>
    <w:rsid w:val="004953C3"/>
    <w:rsid w:val="00496ACA"/>
    <w:rsid w:val="00496EEB"/>
    <w:rsid w:val="00497089"/>
    <w:rsid w:val="004A072A"/>
    <w:rsid w:val="004A0858"/>
    <w:rsid w:val="004A1602"/>
    <w:rsid w:val="004A1796"/>
    <w:rsid w:val="004A27BB"/>
    <w:rsid w:val="004A307D"/>
    <w:rsid w:val="004A39D5"/>
    <w:rsid w:val="004A3EA0"/>
    <w:rsid w:val="004A4602"/>
    <w:rsid w:val="004A49C4"/>
    <w:rsid w:val="004A5F74"/>
    <w:rsid w:val="004A61D1"/>
    <w:rsid w:val="004A624E"/>
    <w:rsid w:val="004A65C9"/>
    <w:rsid w:val="004A6A1C"/>
    <w:rsid w:val="004A70E7"/>
    <w:rsid w:val="004A7261"/>
    <w:rsid w:val="004A7DBD"/>
    <w:rsid w:val="004B04FC"/>
    <w:rsid w:val="004B1CFD"/>
    <w:rsid w:val="004B2B2D"/>
    <w:rsid w:val="004B2E96"/>
    <w:rsid w:val="004B31CF"/>
    <w:rsid w:val="004B3640"/>
    <w:rsid w:val="004B4BA7"/>
    <w:rsid w:val="004B58DE"/>
    <w:rsid w:val="004B5E36"/>
    <w:rsid w:val="004B5EF5"/>
    <w:rsid w:val="004B6F6C"/>
    <w:rsid w:val="004B75D9"/>
    <w:rsid w:val="004B7858"/>
    <w:rsid w:val="004C094E"/>
    <w:rsid w:val="004C09C6"/>
    <w:rsid w:val="004C12A8"/>
    <w:rsid w:val="004C4BD9"/>
    <w:rsid w:val="004C4D7B"/>
    <w:rsid w:val="004C5344"/>
    <w:rsid w:val="004C7734"/>
    <w:rsid w:val="004C7ACE"/>
    <w:rsid w:val="004D02CA"/>
    <w:rsid w:val="004D1472"/>
    <w:rsid w:val="004D42A5"/>
    <w:rsid w:val="004D4FF1"/>
    <w:rsid w:val="004D522D"/>
    <w:rsid w:val="004D5B64"/>
    <w:rsid w:val="004D5C78"/>
    <w:rsid w:val="004D63B5"/>
    <w:rsid w:val="004D6518"/>
    <w:rsid w:val="004D6778"/>
    <w:rsid w:val="004D77F5"/>
    <w:rsid w:val="004E0842"/>
    <w:rsid w:val="004E221E"/>
    <w:rsid w:val="004E26E7"/>
    <w:rsid w:val="004E282D"/>
    <w:rsid w:val="004E3063"/>
    <w:rsid w:val="004E3DB3"/>
    <w:rsid w:val="004E514A"/>
    <w:rsid w:val="004E5A5C"/>
    <w:rsid w:val="004E5AE5"/>
    <w:rsid w:val="004E65D4"/>
    <w:rsid w:val="004E6641"/>
    <w:rsid w:val="004E7145"/>
    <w:rsid w:val="004E7DCE"/>
    <w:rsid w:val="004E7E8F"/>
    <w:rsid w:val="004F150F"/>
    <w:rsid w:val="004F28CE"/>
    <w:rsid w:val="004F2BCB"/>
    <w:rsid w:val="004F2CA5"/>
    <w:rsid w:val="004F3330"/>
    <w:rsid w:val="004F41C4"/>
    <w:rsid w:val="004F4D05"/>
    <w:rsid w:val="004F552A"/>
    <w:rsid w:val="004F78A3"/>
    <w:rsid w:val="004F78D5"/>
    <w:rsid w:val="004F7F59"/>
    <w:rsid w:val="004F7FA9"/>
    <w:rsid w:val="005004EE"/>
    <w:rsid w:val="00501857"/>
    <w:rsid w:val="00501E37"/>
    <w:rsid w:val="00503B1D"/>
    <w:rsid w:val="00503BA3"/>
    <w:rsid w:val="00503DE5"/>
    <w:rsid w:val="00504328"/>
    <w:rsid w:val="00504B7A"/>
    <w:rsid w:val="00505D71"/>
    <w:rsid w:val="00506FEE"/>
    <w:rsid w:val="00510138"/>
    <w:rsid w:val="005109EA"/>
    <w:rsid w:val="0051103B"/>
    <w:rsid w:val="00511348"/>
    <w:rsid w:val="00511C77"/>
    <w:rsid w:val="00511CED"/>
    <w:rsid w:val="00512145"/>
    <w:rsid w:val="005122CE"/>
    <w:rsid w:val="0051303F"/>
    <w:rsid w:val="00513E8B"/>
    <w:rsid w:val="0051505F"/>
    <w:rsid w:val="00515077"/>
    <w:rsid w:val="0051549F"/>
    <w:rsid w:val="00515EEA"/>
    <w:rsid w:val="005160E3"/>
    <w:rsid w:val="0051662D"/>
    <w:rsid w:val="00516720"/>
    <w:rsid w:val="005168FD"/>
    <w:rsid w:val="00516D66"/>
    <w:rsid w:val="00516ED4"/>
    <w:rsid w:val="00517F40"/>
    <w:rsid w:val="0052082C"/>
    <w:rsid w:val="00520CF3"/>
    <w:rsid w:val="00521219"/>
    <w:rsid w:val="0052199F"/>
    <w:rsid w:val="0052295F"/>
    <w:rsid w:val="00522FD2"/>
    <w:rsid w:val="0052333F"/>
    <w:rsid w:val="0052336C"/>
    <w:rsid w:val="00523386"/>
    <w:rsid w:val="005239DB"/>
    <w:rsid w:val="005241C5"/>
    <w:rsid w:val="005250C6"/>
    <w:rsid w:val="00525A7F"/>
    <w:rsid w:val="00525F5D"/>
    <w:rsid w:val="005265A4"/>
    <w:rsid w:val="00526BA4"/>
    <w:rsid w:val="0052747E"/>
    <w:rsid w:val="005323B8"/>
    <w:rsid w:val="0053304F"/>
    <w:rsid w:val="00533819"/>
    <w:rsid w:val="00533BBF"/>
    <w:rsid w:val="00533CB9"/>
    <w:rsid w:val="0053415F"/>
    <w:rsid w:val="0053449D"/>
    <w:rsid w:val="005346E4"/>
    <w:rsid w:val="00534B21"/>
    <w:rsid w:val="00534FEF"/>
    <w:rsid w:val="00535673"/>
    <w:rsid w:val="005363E0"/>
    <w:rsid w:val="00536624"/>
    <w:rsid w:val="0054089F"/>
    <w:rsid w:val="00540D43"/>
    <w:rsid w:val="0054313F"/>
    <w:rsid w:val="005442C2"/>
    <w:rsid w:val="00544F30"/>
    <w:rsid w:val="005450DB"/>
    <w:rsid w:val="005463D4"/>
    <w:rsid w:val="0054679D"/>
    <w:rsid w:val="00546E2B"/>
    <w:rsid w:val="005472A4"/>
    <w:rsid w:val="005476D8"/>
    <w:rsid w:val="00550115"/>
    <w:rsid w:val="00550818"/>
    <w:rsid w:val="0055083F"/>
    <w:rsid w:val="005510CA"/>
    <w:rsid w:val="00551483"/>
    <w:rsid w:val="00551C35"/>
    <w:rsid w:val="00552EEC"/>
    <w:rsid w:val="00552EED"/>
    <w:rsid w:val="0055354E"/>
    <w:rsid w:val="00553BDC"/>
    <w:rsid w:val="005546DE"/>
    <w:rsid w:val="00556A8E"/>
    <w:rsid w:val="00557A38"/>
    <w:rsid w:val="00561D9F"/>
    <w:rsid w:val="00562941"/>
    <w:rsid w:val="00562E66"/>
    <w:rsid w:val="00563B53"/>
    <w:rsid w:val="00563C40"/>
    <w:rsid w:val="00563DDF"/>
    <w:rsid w:val="005644A0"/>
    <w:rsid w:val="00564823"/>
    <w:rsid w:val="00564933"/>
    <w:rsid w:val="005656D7"/>
    <w:rsid w:val="005658D7"/>
    <w:rsid w:val="00565B05"/>
    <w:rsid w:val="00566A3E"/>
    <w:rsid w:val="00566D4F"/>
    <w:rsid w:val="005670ED"/>
    <w:rsid w:val="005705DA"/>
    <w:rsid w:val="005712B7"/>
    <w:rsid w:val="0057133D"/>
    <w:rsid w:val="00571F00"/>
    <w:rsid w:val="00572703"/>
    <w:rsid w:val="005730B8"/>
    <w:rsid w:val="005732A8"/>
    <w:rsid w:val="0057378E"/>
    <w:rsid w:val="00574ED6"/>
    <w:rsid w:val="00574F3B"/>
    <w:rsid w:val="005752DC"/>
    <w:rsid w:val="00575DFC"/>
    <w:rsid w:val="005761E8"/>
    <w:rsid w:val="00577915"/>
    <w:rsid w:val="00580EC4"/>
    <w:rsid w:val="00581033"/>
    <w:rsid w:val="00581532"/>
    <w:rsid w:val="00581CC9"/>
    <w:rsid w:val="00581FD1"/>
    <w:rsid w:val="0058325E"/>
    <w:rsid w:val="005854F2"/>
    <w:rsid w:val="0058575B"/>
    <w:rsid w:val="00586657"/>
    <w:rsid w:val="00587361"/>
    <w:rsid w:val="0058784B"/>
    <w:rsid w:val="00590A10"/>
    <w:rsid w:val="00591350"/>
    <w:rsid w:val="005932B4"/>
    <w:rsid w:val="00593E3D"/>
    <w:rsid w:val="00594165"/>
    <w:rsid w:val="0059527F"/>
    <w:rsid w:val="00595CB7"/>
    <w:rsid w:val="005960DD"/>
    <w:rsid w:val="00596F07"/>
    <w:rsid w:val="00596FEB"/>
    <w:rsid w:val="005A06A1"/>
    <w:rsid w:val="005A113F"/>
    <w:rsid w:val="005A23FD"/>
    <w:rsid w:val="005A286E"/>
    <w:rsid w:val="005A2FD6"/>
    <w:rsid w:val="005A396F"/>
    <w:rsid w:val="005A3B68"/>
    <w:rsid w:val="005A3FF0"/>
    <w:rsid w:val="005A4197"/>
    <w:rsid w:val="005A4CBA"/>
    <w:rsid w:val="005A5FB9"/>
    <w:rsid w:val="005A69C0"/>
    <w:rsid w:val="005A748B"/>
    <w:rsid w:val="005A753C"/>
    <w:rsid w:val="005A7D89"/>
    <w:rsid w:val="005B0C3D"/>
    <w:rsid w:val="005B0E77"/>
    <w:rsid w:val="005B16DD"/>
    <w:rsid w:val="005B1DF6"/>
    <w:rsid w:val="005B2D5B"/>
    <w:rsid w:val="005B3446"/>
    <w:rsid w:val="005B366B"/>
    <w:rsid w:val="005B3AA3"/>
    <w:rsid w:val="005B3B96"/>
    <w:rsid w:val="005B4594"/>
    <w:rsid w:val="005B47E2"/>
    <w:rsid w:val="005B49C1"/>
    <w:rsid w:val="005B4AA6"/>
    <w:rsid w:val="005B4AC4"/>
    <w:rsid w:val="005B5CA0"/>
    <w:rsid w:val="005B5FC2"/>
    <w:rsid w:val="005B735E"/>
    <w:rsid w:val="005B780E"/>
    <w:rsid w:val="005B789F"/>
    <w:rsid w:val="005C05F8"/>
    <w:rsid w:val="005C1F2D"/>
    <w:rsid w:val="005C21FA"/>
    <w:rsid w:val="005C2886"/>
    <w:rsid w:val="005C2DDD"/>
    <w:rsid w:val="005C33D2"/>
    <w:rsid w:val="005C4002"/>
    <w:rsid w:val="005C40B7"/>
    <w:rsid w:val="005C4BF4"/>
    <w:rsid w:val="005C4CE5"/>
    <w:rsid w:val="005C5044"/>
    <w:rsid w:val="005C6AFB"/>
    <w:rsid w:val="005C73D8"/>
    <w:rsid w:val="005D03F9"/>
    <w:rsid w:val="005D04A9"/>
    <w:rsid w:val="005D0A62"/>
    <w:rsid w:val="005D27BD"/>
    <w:rsid w:val="005D2C9E"/>
    <w:rsid w:val="005D333B"/>
    <w:rsid w:val="005D35D0"/>
    <w:rsid w:val="005D3E39"/>
    <w:rsid w:val="005D4476"/>
    <w:rsid w:val="005D47B8"/>
    <w:rsid w:val="005D6404"/>
    <w:rsid w:val="005D724B"/>
    <w:rsid w:val="005D78B9"/>
    <w:rsid w:val="005D7B92"/>
    <w:rsid w:val="005D7E43"/>
    <w:rsid w:val="005E028C"/>
    <w:rsid w:val="005E163F"/>
    <w:rsid w:val="005E2B88"/>
    <w:rsid w:val="005E2CDC"/>
    <w:rsid w:val="005E3665"/>
    <w:rsid w:val="005E3A4A"/>
    <w:rsid w:val="005E3BAE"/>
    <w:rsid w:val="005E46E7"/>
    <w:rsid w:val="005E5589"/>
    <w:rsid w:val="005E656E"/>
    <w:rsid w:val="005E7805"/>
    <w:rsid w:val="005E7F64"/>
    <w:rsid w:val="005F10DD"/>
    <w:rsid w:val="005F10DE"/>
    <w:rsid w:val="005F1A2C"/>
    <w:rsid w:val="005F2393"/>
    <w:rsid w:val="005F2FC9"/>
    <w:rsid w:val="005F37F5"/>
    <w:rsid w:val="005F3E86"/>
    <w:rsid w:val="005F478B"/>
    <w:rsid w:val="005F555D"/>
    <w:rsid w:val="005F5C9F"/>
    <w:rsid w:val="005F6991"/>
    <w:rsid w:val="005F7B4B"/>
    <w:rsid w:val="006003C6"/>
    <w:rsid w:val="0060151F"/>
    <w:rsid w:val="00603389"/>
    <w:rsid w:val="0060383A"/>
    <w:rsid w:val="0060397A"/>
    <w:rsid w:val="00603DA8"/>
    <w:rsid w:val="00603FB3"/>
    <w:rsid w:val="006045C2"/>
    <w:rsid w:val="0060604D"/>
    <w:rsid w:val="0060653B"/>
    <w:rsid w:val="00606E64"/>
    <w:rsid w:val="00606EB1"/>
    <w:rsid w:val="0060754D"/>
    <w:rsid w:val="00607BF0"/>
    <w:rsid w:val="00611377"/>
    <w:rsid w:val="00611412"/>
    <w:rsid w:val="00611A76"/>
    <w:rsid w:val="00612077"/>
    <w:rsid w:val="00612F0E"/>
    <w:rsid w:val="0061327C"/>
    <w:rsid w:val="00613825"/>
    <w:rsid w:val="00614764"/>
    <w:rsid w:val="006151C8"/>
    <w:rsid w:val="00620683"/>
    <w:rsid w:val="00620A3A"/>
    <w:rsid w:val="00620FFB"/>
    <w:rsid w:val="00621257"/>
    <w:rsid w:val="0062278C"/>
    <w:rsid w:val="00622DB4"/>
    <w:rsid w:val="00623D16"/>
    <w:rsid w:val="00624156"/>
    <w:rsid w:val="006248E5"/>
    <w:rsid w:val="0062499C"/>
    <w:rsid w:val="006251D3"/>
    <w:rsid w:val="00625D81"/>
    <w:rsid w:val="00626182"/>
    <w:rsid w:val="00627802"/>
    <w:rsid w:val="0063059B"/>
    <w:rsid w:val="0063331C"/>
    <w:rsid w:val="00633873"/>
    <w:rsid w:val="00633EEB"/>
    <w:rsid w:val="006353C6"/>
    <w:rsid w:val="0063642E"/>
    <w:rsid w:val="00637951"/>
    <w:rsid w:val="00640C95"/>
    <w:rsid w:val="00640DD6"/>
    <w:rsid w:val="00641224"/>
    <w:rsid w:val="00641993"/>
    <w:rsid w:val="00642783"/>
    <w:rsid w:val="00644F70"/>
    <w:rsid w:val="0064595D"/>
    <w:rsid w:val="00645992"/>
    <w:rsid w:val="00645E32"/>
    <w:rsid w:val="006475EE"/>
    <w:rsid w:val="00652186"/>
    <w:rsid w:val="00652B56"/>
    <w:rsid w:val="00652B8B"/>
    <w:rsid w:val="00652E96"/>
    <w:rsid w:val="00654F4D"/>
    <w:rsid w:val="00655FB3"/>
    <w:rsid w:val="00656AAC"/>
    <w:rsid w:val="00657832"/>
    <w:rsid w:val="00657A75"/>
    <w:rsid w:val="006608B5"/>
    <w:rsid w:val="006623FD"/>
    <w:rsid w:val="00662A4B"/>
    <w:rsid w:val="006635B0"/>
    <w:rsid w:val="00663892"/>
    <w:rsid w:val="00663A5D"/>
    <w:rsid w:val="00663B5E"/>
    <w:rsid w:val="00664032"/>
    <w:rsid w:val="006646D6"/>
    <w:rsid w:val="0066518E"/>
    <w:rsid w:val="00665990"/>
    <w:rsid w:val="0066618C"/>
    <w:rsid w:val="00666539"/>
    <w:rsid w:val="00666C05"/>
    <w:rsid w:val="00667540"/>
    <w:rsid w:val="006703CA"/>
    <w:rsid w:val="00670C8B"/>
    <w:rsid w:val="0067116F"/>
    <w:rsid w:val="00671DCD"/>
    <w:rsid w:val="00673245"/>
    <w:rsid w:val="00673929"/>
    <w:rsid w:val="00673D03"/>
    <w:rsid w:val="00674A66"/>
    <w:rsid w:val="00675BA5"/>
    <w:rsid w:val="00675DE6"/>
    <w:rsid w:val="006766A5"/>
    <w:rsid w:val="00676B5D"/>
    <w:rsid w:val="0067791E"/>
    <w:rsid w:val="00680857"/>
    <w:rsid w:val="006808E9"/>
    <w:rsid w:val="00680C1D"/>
    <w:rsid w:val="006819D3"/>
    <w:rsid w:val="00681D8F"/>
    <w:rsid w:val="006823AD"/>
    <w:rsid w:val="00682DB4"/>
    <w:rsid w:val="0068305D"/>
    <w:rsid w:val="00683716"/>
    <w:rsid w:val="0068533E"/>
    <w:rsid w:val="00685755"/>
    <w:rsid w:val="00685D73"/>
    <w:rsid w:val="006864A7"/>
    <w:rsid w:val="006869FF"/>
    <w:rsid w:val="00687CAB"/>
    <w:rsid w:val="00690275"/>
    <w:rsid w:val="006909CA"/>
    <w:rsid w:val="006909F6"/>
    <w:rsid w:val="006927DC"/>
    <w:rsid w:val="00692CE7"/>
    <w:rsid w:val="006932D1"/>
    <w:rsid w:val="00693415"/>
    <w:rsid w:val="006944F6"/>
    <w:rsid w:val="0069453B"/>
    <w:rsid w:val="006A0199"/>
    <w:rsid w:val="006A03BE"/>
    <w:rsid w:val="006A07AC"/>
    <w:rsid w:val="006A0C3E"/>
    <w:rsid w:val="006A168F"/>
    <w:rsid w:val="006A1962"/>
    <w:rsid w:val="006A1ACC"/>
    <w:rsid w:val="006A1B9A"/>
    <w:rsid w:val="006A344F"/>
    <w:rsid w:val="006A3538"/>
    <w:rsid w:val="006A4D87"/>
    <w:rsid w:val="006A4D97"/>
    <w:rsid w:val="006A54AD"/>
    <w:rsid w:val="006A6C3B"/>
    <w:rsid w:val="006A7025"/>
    <w:rsid w:val="006A740F"/>
    <w:rsid w:val="006A7494"/>
    <w:rsid w:val="006A78DB"/>
    <w:rsid w:val="006A7D19"/>
    <w:rsid w:val="006B0329"/>
    <w:rsid w:val="006B04F6"/>
    <w:rsid w:val="006B0AD6"/>
    <w:rsid w:val="006B0CD9"/>
    <w:rsid w:val="006B1872"/>
    <w:rsid w:val="006B18F2"/>
    <w:rsid w:val="006B4274"/>
    <w:rsid w:val="006B4B06"/>
    <w:rsid w:val="006B4E6D"/>
    <w:rsid w:val="006B5816"/>
    <w:rsid w:val="006B62E3"/>
    <w:rsid w:val="006B7B6E"/>
    <w:rsid w:val="006C06B0"/>
    <w:rsid w:val="006C08BE"/>
    <w:rsid w:val="006C18B8"/>
    <w:rsid w:val="006C33C7"/>
    <w:rsid w:val="006C3A63"/>
    <w:rsid w:val="006C3F4A"/>
    <w:rsid w:val="006C4E5C"/>
    <w:rsid w:val="006C592D"/>
    <w:rsid w:val="006C62F2"/>
    <w:rsid w:val="006C64E5"/>
    <w:rsid w:val="006C65EF"/>
    <w:rsid w:val="006C65F4"/>
    <w:rsid w:val="006C74C2"/>
    <w:rsid w:val="006C7904"/>
    <w:rsid w:val="006D0417"/>
    <w:rsid w:val="006D05F2"/>
    <w:rsid w:val="006D09E1"/>
    <w:rsid w:val="006D1053"/>
    <w:rsid w:val="006D1FB6"/>
    <w:rsid w:val="006D28E0"/>
    <w:rsid w:val="006D2D06"/>
    <w:rsid w:val="006D32B3"/>
    <w:rsid w:val="006D39F6"/>
    <w:rsid w:val="006D3AA1"/>
    <w:rsid w:val="006D3D96"/>
    <w:rsid w:val="006D4D45"/>
    <w:rsid w:val="006D54CC"/>
    <w:rsid w:val="006D60BF"/>
    <w:rsid w:val="006D6BA5"/>
    <w:rsid w:val="006D711E"/>
    <w:rsid w:val="006D759C"/>
    <w:rsid w:val="006D7658"/>
    <w:rsid w:val="006D7BA8"/>
    <w:rsid w:val="006D7C90"/>
    <w:rsid w:val="006E0311"/>
    <w:rsid w:val="006E14A1"/>
    <w:rsid w:val="006E1DED"/>
    <w:rsid w:val="006E2222"/>
    <w:rsid w:val="006E2872"/>
    <w:rsid w:val="006E365A"/>
    <w:rsid w:val="006E388F"/>
    <w:rsid w:val="006E38AF"/>
    <w:rsid w:val="006E3A0E"/>
    <w:rsid w:val="006E4768"/>
    <w:rsid w:val="006E4948"/>
    <w:rsid w:val="006E574A"/>
    <w:rsid w:val="006E5E99"/>
    <w:rsid w:val="006E5EBE"/>
    <w:rsid w:val="006E6DCC"/>
    <w:rsid w:val="006E6E40"/>
    <w:rsid w:val="006E7E4E"/>
    <w:rsid w:val="006F0507"/>
    <w:rsid w:val="006F10F2"/>
    <w:rsid w:val="006F24D7"/>
    <w:rsid w:val="006F44F8"/>
    <w:rsid w:val="006F4739"/>
    <w:rsid w:val="006F475E"/>
    <w:rsid w:val="006F635F"/>
    <w:rsid w:val="006F6391"/>
    <w:rsid w:val="006F68D5"/>
    <w:rsid w:val="006F7521"/>
    <w:rsid w:val="006F77EA"/>
    <w:rsid w:val="0070049D"/>
    <w:rsid w:val="00700985"/>
    <w:rsid w:val="007031E4"/>
    <w:rsid w:val="007037B7"/>
    <w:rsid w:val="007038B9"/>
    <w:rsid w:val="00704FEC"/>
    <w:rsid w:val="007050F9"/>
    <w:rsid w:val="00705CC1"/>
    <w:rsid w:val="00705FAF"/>
    <w:rsid w:val="0070667E"/>
    <w:rsid w:val="00707935"/>
    <w:rsid w:val="00710819"/>
    <w:rsid w:val="00711202"/>
    <w:rsid w:val="007112EC"/>
    <w:rsid w:val="00711511"/>
    <w:rsid w:val="00712D66"/>
    <w:rsid w:val="00713F66"/>
    <w:rsid w:val="007158AC"/>
    <w:rsid w:val="00717690"/>
    <w:rsid w:val="00721A89"/>
    <w:rsid w:val="00721B13"/>
    <w:rsid w:val="00723B63"/>
    <w:rsid w:val="00723E45"/>
    <w:rsid w:val="00723E6C"/>
    <w:rsid w:val="007273EA"/>
    <w:rsid w:val="0072743D"/>
    <w:rsid w:val="00727657"/>
    <w:rsid w:val="0073020D"/>
    <w:rsid w:val="0073050D"/>
    <w:rsid w:val="0073075F"/>
    <w:rsid w:val="007310B8"/>
    <w:rsid w:val="0073221E"/>
    <w:rsid w:val="00732E40"/>
    <w:rsid w:val="00734C46"/>
    <w:rsid w:val="00734E36"/>
    <w:rsid w:val="007350B6"/>
    <w:rsid w:val="00736148"/>
    <w:rsid w:val="0073768B"/>
    <w:rsid w:val="00740530"/>
    <w:rsid w:val="00740630"/>
    <w:rsid w:val="00740BED"/>
    <w:rsid w:val="007425E5"/>
    <w:rsid w:val="007426A8"/>
    <w:rsid w:val="00742D7F"/>
    <w:rsid w:val="00745FB1"/>
    <w:rsid w:val="00746AC3"/>
    <w:rsid w:val="00747159"/>
    <w:rsid w:val="007474E4"/>
    <w:rsid w:val="00747C91"/>
    <w:rsid w:val="00750A3D"/>
    <w:rsid w:val="00751356"/>
    <w:rsid w:val="00751CFF"/>
    <w:rsid w:val="007520AE"/>
    <w:rsid w:val="0075299C"/>
    <w:rsid w:val="0075315A"/>
    <w:rsid w:val="00753CC5"/>
    <w:rsid w:val="00755807"/>
    <w:rsid w:val="007558DB"/>
    <w:rsid w:val="007567C6"/>
    <w:rsid w:val="007569A8"/>
    <w:rsid w:val="0075741C"/>
    <w:rsid w:val="00760E6E"/>
    <w:rsid w:val="00761352"/>
    <w:rsid w:val="0076255F"/>
    <w:rsid w:val="00762C0E"/>
    <w:rsid w:val="00762F15"/>
    <w:rsid w:val="0076339E"/>
    <w:rsid w:val="00763649"/>
    <w:rsid w:val="007638D0"/>
    <w:rsid w:val="00763DC2"/>
    <w:rsid w:val="007649E9"/>
    <w:rsid w:val="00764A49"/>
    <w:rsid w:val="00764D0B"/>
    <w:rsid w:val="00766198"/>
    <w:rsid w:val="00766BF1"/>
    <w:rsid w:val="0076764C"/>
    <w:rsid w:val="00771022"/>
    <w:rsid w:val="007710B3"/>
    <w:rsid w:val="007711B1"/>
    <w:rsid w:val="00771722"/>
    <w:rsid w:val="00773117"/>
    <w:rsid w:val="00774307"/>
    <w:rsid w:val="00775020"/>
    <w:rsid w:val="007751BE"/>
    <w:rsid w:val="007759A2"/>
    <w:rsid w:val="00776790"/>
    <w:rsid w:val="00776EA5"/>
    <w:rsid w:val="007775BA"/>
    <w:rsid w:val="007779EE"/>
    <w:rsid w:val="00780465"/>
    <w:rsid w:val="007805B1"/>
    <w:rsid w:val="00780B24"/>
    <w:rsid w:val="00780B6F"/>
    <w:rsid w:val="00780BA1"/>
    <w:rsid w:val="00781C6B"/>
    <w:rsid w:val="00781DB1"/>
    <w:rsid w:val="007822BA"/>
    <w:rsid w:val="007822E9"/>
    <w:rsid w:val="00782AEE"/>
    <w:rsid w:val="00783264"/>
    <w:rsid w:val="00783F7F"/>
    <w:rsid w:val="00784C7B"/>
    <w:rsid w:val="00784D9C"/>
    <w:rsid w:val="00785B20"/>
    <w:rsid w:val="00787785"/>
    <w:rsid w:val="00790400"/>
    <w:rsid w:val="00790C6F"/>
    <w:rsid w:val="0079138F"/>
    <w:rsid w:val="007913F6"/>
    <w:rsid w:val="00791F35"/>
    <w:rsid w:val="0079240A"/>
    <w:rsid w:val="00792BE1"/>
    <w:rsid w:val="00792E3B"/>
    <w:rsid w:val="007935DC"/>
    <w:rsid w:val="00793F38"/>
    <w:rsid w:val="00794E87"/>
    <w:rsid w:val="007955DC"/>
    <w:rsid w:val="00795BE0"/>
    <w:rsid w:val="00795F60"/>
    <w:rsid w:val="0079617A"/>
    <w:rsid w:val="0079728D"/>
    <w:rsid w:val="00797B62"/>
    <w:rsid w:val="007A13B2"/>
    <w:rsid w:val="007A167D"/>
    <w:rsid w:val="007A1768"/>
    <w:rsid w:val="007A2713"/>
    <w:rsid w:val="007A3CB0"/>
    <w:rsid w:val="007A5055"/>
    <w:rsid w:val="007A5A56"/>
    <w:rsid w:val="007A5D3B"/>
    <w:rsid w:val="007A6777"/>
    <w:rsid w:val="007A7BDE"/>
    <w:rsid w:val="007A7DBE"/>
    <w:rsid w:val="007B04F6"/>
    <w:rsid w:val="007B0BAD"/>
    <w:rsid w:val="007B1E06"/>
    <w:rsid w:val="007B2022"/>
    <w:rsid w:val="007B26F7"/>
    <w:rsid w:val="007B37C2"/>
    <w:rsid w:val="007B420E"/>
    <w:rsid w:val="007B5511"/>
    <w:rsid w:val="007B5633"/>
    <w:rsid w:val="007B633B"/>
    <w:rsid w:val="007B6F11"/>
    <w:rsid w:val="007C06F3"/>
    <w:rsid w:val="007C1323"/>
    <w:rsid w:val="007C3209"/>
    <w:rsid w:val="007C33DF"/>
    <w:rsid w:val="007C3D64"/>
    <w:rsid w:val="007D0143"/>
    <w:rsid w:val="007D10AE"/>
    <w:rsid w:val="007D2B6E"/>
    <w:rsid w:val="007D4BD2"/>
    <w:rsid w:val="007D4C49"/>
    <w:rsid w:val="007D4C6D"/>
    <w:rsid w:val="007D4FA9"/>
    <w:rsid w:val="007D6561"/>
    <w:rsid w:val="007D715F"/>
    <w:rsid w:val="007D7B04"/>
    <w:rsid w:val="007E046D"/>
    <w:rsid w:val="007E0B44"/>
    <w:rsid w:val="007E1BE5"/>
    <w:rsid w:val="007E1F59"/>
    <w:rsid w:val="007E2C44"/>
    <w:rsid w:val="007E3903"/>
    <w:rsid w:val="007E3F03"/>
    <w:rsid w:val="007E5149"/>
    <w:rsid w:val="007E53C6"/>
    <w:rsid w:val="007E5453"/>
    <w:rsid w:val="007E59A7"/>
    <w:rsid w:val="007E6919"/>
    <w:rsid w:val="007E7557"/>
    <w:rsid w:val="007E793D"/>
    <w:rsid w:val="007E7A8D"/>
    <w:rsid w:val="007F0305"/>
    <w:rsid w:val="007F1AE7"/>
    <w:rsid w:val="007F214D"/>
    <w:rsid w:val="007F2245"/>
    <w:rsid w:val="007F2924"/>
    <w:rsid w:val="007F2B2E"/>
    <w:rsid w:val="007F35F3"/>
    <w:rsid w:val="007F4477"/>
    <w:rsid w:val="007F47C3"/>
    <w:rsid w:val="007F501F"/>
    <w:rsid w:val="007F502A"/>
    <w:rsid w:val="007F5D9B"/>
    <w:rsid w:val="007F5F6E"/>
    <w:rsid w:val="007F64A7"/>
    <w:rsid w:val="007F6779"/>
    <w:rsid w:val="007F6CCA"/>
    <w:rsid w:val="007F6CDA"/>
    <w:rsid w:val="007F6DFA"/>
    <w:rsid w:val="00800A64"/>
    <w:rsid w:val="008014D0"/>
    <w:rsid w:val="0080159D"/>
    <w:rsid w:val="0080187C"/>
    <w:rsid w:val="00801E61"/>
    <w:rsid w:val="00801E74"/>
    <w:rsid w:val="00801F6A"/>
    <w:rsid w:val="00801FEE"/>
    <w:rsid w:val="0080278A"/>
    <w:rsid w:val="0080346E"/>
    <w:rsid w:val="00803720"/>
    <w:rsid w:val="00803750"/>
    <w:rsid w:val="00803EC9"/>
    <w:rsid w:val="0080442D"/>
    <w:rsid w:val="0080478B"/>
    <w:rsid w:val="0080740E"/>
    <w:rsid w:val="00807F9B"/>
    <w:rsid w:val="0081080B"/>
    <w:rsid w:val="00813BC6"/>
    <w:rsid w:val="00814D10"/>
    <w:rsid w:val="00815CAA"/>
    <w:rsid w:val="0081614A"/>
    <w:rsid w:val="0081631B"/>
    <w:rsid w:val="008163D0"/>
    <w:rsid w:val="00816671"/>
    <w:rsid w:val="0081730C"/>
    <w:rsid w:val="00817E59"/>
    <w:rsid w:val="00822435"/>
    <w:rsid w:val="008226A5"/>
    <w:rsid w:val="008227F7"/>
    <w:rsid w:val="00822B00"/>
    <w:rsid w:val="00822E53"/>
    <w:rsid w:val="008231F4"/>
    <w:rsid w:val="00823D3F"/>
    <w:rsid w:val="008252FE"/>
    <w:rsid w:val="00825DDE"/>
    <w:rsid w:val="00826EB8"/>
    <w:rsid w:val="00827963"/>
    <w:rsid w:val="008301F3"/>
    <w:rsid w:val="00830744"/>
    <w:rsid w:val="00833682"/>
    <w:rsid w:val="00834564"/>
    <w:rsid w:val="00834A4D"/>
    <w:rsid w:val="0083598E"/>
    <w:rsid w:val="0083619D"/>
    <w:rsid w:val="0083770C"/>
    <w:rsid w:val="00837AD8"/>
    <w:rsid w:val="00837FFA"/>
    <w:rsid w:val="0084119A"/>
    <w:rsid w:val="00841254"/>
    <w:rsid w:val="00841582"/>
    <w:rsid w:val="00841848"/>
    <w:rsid w:val="008419D8"/>
    <w:rsid w:val="00841B70"/>
    <w:rsid w:val="00841B71"/>
    <w:rsid w:val="00842054"/>
    <w:rsid w:val="0084223F"/>
    <w:rsid w:val="00842916"/>
    <w:rsid w:val="00843B4E"/>
    <w:rsid w:val="00843DC0"/>
    <w:rsid w:val="0084419A"/>
    <w:rsid w:val="00844BA9"/>
    <w:rsid w:val="00844C3B"/>
    <w:rsid w:val="008456BC"/>
    <w:rsid w:val="00846CC3"/>
    <w:rsid w:val="00846DBD"/>
    <w:rsid w:val="00847445"/>
    <w:rsid w:val="00847F38"/>
    <w:rsid w:val="0085079B"/>
    <w:rsid w:val="00851C25"/>
    <w:rsid w:val="00851D29"/>
    <w:rsid w:val="00851EFC"/>
    <w:rsid w:val="00852185"/>
    <w:rsid w:val="00852C96"/>
    <w:rsid w:val="008537D1"/>
    <w:rsid w:val="00854566"/>
    <w:rsid w:val="00855CA7"/>
    <w:rsid w:val="00856376"/>
    <w:rsid w:val="00856458"/>
    <w:rsid w:val="0086050F"/>
    <w:rsid w:val="00860E79"/>
    <w:rsid w:val="00861593"/>
    <w:rsid w:val="00862638"/>
    <w:rsid w:val="0086351B"/>
    <w:rsid w:val="008638D3"/>
    <w:rsid w:val="00863A5D"/>
    <w:rsid w:val="00864339"/>
    <w:rsid w:val="0086444F"/>
    <w:rsid w:val="00864B08"/>
    <w:rsid w:val="00865815"/>
    <w:rsid w:val="00866799"/>
    <w:rsid w:val="00866956"/>
    <w:rsid w:val="00867AD0"/>
    <w:rsid w:val="008700FB"/>
    <w:rsid w:val="00870B01"/>
    <w:rsid w:val="00870F4A"/>
    <w:rsid w:val="00871C52"/>
    <w:rsid w:val="00871FC9"/>
    <w:rsid w:val="008726B6"/>
    <w:rsid w:val="008742F4"/>
    <w:rsid w:val="008743E9"/>
    <w:rsid w:val="00874838"/>
    <w:rsid w:val="008753A8"/>
    <w:rsid w:val="00875E1B"/>
    <w:rsid w:val="00875FEF"/>
    <w:rsid w:val="008763F6"/>
    <w:rsid w:val="008772AE"/>
    <w:rsid w:val="008772EB"/>
    <w:rsid w:val="00880D5A"/>
    <w:rsid w:val="0088178B"/>
    <w:rsid w:val="00881C00"/>
    <w:rsid w:val="008823D7"/>
    <w:rsid w:val="00882C5F"/>
    <w:rsid w:val="00882F86"/>
    <w:rsid w:val="0088335F"/>
    <w:rsid w:val="008835AB"/>
    <w:rsid w:val="0088512D"/>
    <w:rsid w:val="0088574F"/>
    <w:rsid w:val="00885D2E"/>
    <w:rsid w:val="00886F8B"/>
    <w:rsid w:val="00887408"/>
    <w:rsid w:val="00890FD9"/>
    <w:rsid w:val="0089280E"/>
    <w:rsid w:val="00892E7E"/>
    <w:rsid w:val="008932F3"/>
    <w:rsid w:val="008935BE"/>
    <w:rsid w:val="008935FC"/>
    <w:rsid w:val="0089398F"/>
    <w:rsid w:val="00893B91"/>
    <w:rsid w:val="00893E8F"/>
    <w:rsid w:val="008949F5"/>
    <w:rsid w:val="00894ADB"/>
    <w:rsid w:val="008958CB"/>
    <w:rsid w:val="00895BE9"/>
    <w:rsid w:val="008963F5"/>
    <w:rsid w:val="00896579"/>
    <w:rsid w:val="008A17AC"/>
    <w:rsid w:val="008A1B68"/>
    <w:rsid w:val="008A1F22"/>
    <w:rsid w:val="008A21A5"/>
    <w:rsid w:val="008A21DF"/>
    <w:rsid w:val="008A223F"/>
    <w:rsid w:val="008A225F"/>
    <w:rsid w:val="008A2997"/>
    <w:rsid w:val="008A3116"/>
    <w:rsid w:val="008A32E2"/>
    <w:rsid w:val="008A5693"/>
    <w:rsid w:val="008A6539"/>
    <w:rsid w:val="008A7548"/>
    <w:rsid w:val="008B0864"/>
    <w:rsid w:val="008B09FA"/>
    <w:rsid w:val="008B0E29"/>
    <w:rsid w:val="008B377D"/>
    <w:rsid w:val="008B38B6"/>
    <w:rsid w:val="008B3F1E"/>
    <w:rsid w:val="008B42BA"/>
    <w:rsid w:val="008B471B"/>
    <w:rsid w:val="008B4CFC"/>
    <w:rsid w:val="008B517C"/>
    <w:rsid w:val="008B64B1"/>
    <w:rsid w:val="008B6A5B"/>
    <w:rsid w:val="008B6C48"/>
    <w:rsid w:val="008B73CE"/>
    <w:rsid w:val="008B751D"/>
    <w:rsid w:val="008B75FA"/>
    <w:rsid w:val="008B7651"/>
    <w:rsid w:val="008C0A29"/>
    <w:rsid w:val="008C0B67"/>
    <w:rsid w:val="008C20B8"/>
    <w:rsid w:val="008C23B5"/>
    <w:rsid w:val="008C2A70"/>
    <w:rsid w:val="008C2D6E"/>
    <w:rsid w:val="008C34A1"/>
    <w:rsid w:val="008C3768"/>
    <w:rsid w:val="008C3A0A"/>
    <w:rsid w:val="008C5555"/>
    <w:rsid w:val="008C5F38"/>
    <w:rsid w:val="008C6CED"/>
    <w:rsid w:val="008C6DCE"/>
    <w:rsid w:val="008C6E84"/>
    <w:rsid w:val="008C7493"/>
    <w:rsid w:val="008C793B"/>
    <w:rsid w:val="008D0241"/>
    <w:rsid w:val="008D1CA8"/>
    <w:rsid w:val="008D2EF5"/>
    <w:rsid w:val="008D4FD9"/>
    <w:rsid w:val="008D522A"/>
    <w:rsid w:val="008D5561"/>
    <w:rsid w:val="008D6435"/>
    <w:rsid w:val="008D6774"/>
    <w:rsid w:val="008D759A"/>
    <w:rsid w:val="008D7961"/>
    <w:rsid w:val="008E0A0C"/>
    <w:rsid w:val="008E3018"/>
    <w:rsid w:val="008E32EC"/>
    <w:rsid w:val="008E38A4"/>
    <w:rsid w:val="008E3D11"/>
    <w:rsid w:val="008E3ED2"/>
    <w:rsid w:val="008E445B"/>
    <w:rsid w:val="008E5701"/>
    <w:rsid w:val="008E64A5"/>
    <w:rsid w:val="008F0208"/>
    <w:rsid w:val="008F0728"/>
    <w:rsid w:val="008F0985"/>
    <w:rsid w:val="008F0D34"/>
    <w:rsid w:val="008F1168"/>
    <w:rsid w:val="008F38D0"/>
    <w:rsid w:val="008F5E0A"/>
    <w:rsid w:val="008F6E70"/>
    <w:rsid w:val="008F7174"/>
    <w:rsid w:val="008F7A88"/>
    <w:rsid w:val="009006D5"/>
    <w:rsid w:val="009009B3"/>
    <w:rsid w:val="00900FD1"/>
    <w:rsid w:val="00900FD9"/>
    <w:rsid w:val="00901A1C"/>
    <w:rsid w:val="00902A61"/>
    <w:rsid w:val="009034EE"/>
    <w:rsid w:val="009036CE"/>
    <w:rsid w:val="00903CFD"/>
    <w:rsid w:val="00904BFE"/>
    <w:rsid w:val="009057C7"/>
    <w:rsid w:val="00905C2A"/>
    <w:rsid w:val="0090656A"/>
    <w:rsid w:val="009069F7"/>
    <w:rsid w:val="00906BD3"/>
    <w:rsid w:val="00906D57"/>
    <w:rsid w:val="009073E0"/>
    <w:rsid w:val="00907B16"/>
    <w:rsid w:val="00910293"/>
    <w:rsid w:val="00910CA8"/>
    <w:rsid w:val="00910EA9"/>
    <w:rsid w:val="00911496"/>
    <w:rsid w:val="00912003"/>
    <w:rsid w:val="00912B20"/>
    <w:rsid w:val="0091457B"/>
    <w:rsid w:val="009157D0"/>
    <w:rsid w:val="009158FA"/>
    <w:rsid w:val="00916127"/>
    <w:rsid w:val="00917811"/>
    <w:rsid w:val="00917AD4"/>
    <w:rsid w:val="009224B5"/>
    <w:rsid w:val="00922B8A"/>
    <w:rsid w:val="0092373B"/>
    <w:rsid w:val="00923815"/>
    <w:rsid w:val="00923DCD"/>
    <w:rsid w:val="0092456A"/>
    <w:rsid w:val="00925492"/>
    <w:rsid w:val="00926747"/>
    <w:rsid w:val="0093011B"/>
    <w:rsid w:val="009328C2"/>
    <w:rsid w:val="0093366A"/>
    <w:rsid w:val="00934001"/>
    <w:rsid w:val="00934CC9"/>
    <w:rsid w:val="00934DB3"/>
    <w:rsid w:val="00935E03"/>
    <w:rsid w:val="009365F6"/>
    <w:rsid w:val="00936A85"/>
    <w:rsid w:val="00936C45"/>
    <w:rsid w:val="00937481"/>
    <w:rsid w:val="009374CC"/>
    <w:rsid w:val="009379F8"/>
    <w:rsid w:val="00940D44"/>
    <w:rsid w:val="00941885"/>
    <w:rsid w:val="00941DDD"/>
    <w:rsid w:val="00942D7B"/>
    <w:rsid w:val="00943193"/>
    <w:rsid w:val="00943DE9"/>
    <w:rsid w:val="00944684"/>
    <w:rsid w:val="00944EB1"/>
    <w:rsid w:val="00945018"/>
    <w:rsid w:val="009458AD"/>
    <w:rsid w:val="00945A7C"/>
    <w:rsid w:val="00947FF1"/>
    <w:rsid w:val="00950F9E"/>
    <w:rsid w:val="00951090"/>
    <w:rsid w:val="009519E9"/>
    <w:rsid w:val="00951B5C"/>
    <w:rsid w:val="00951D83"/>
    <w:rsid w:val="00952255"/>
    <w:rsid w:val="00952706"/>
    <w:rsid w:val="0095431E"/>
    <w:rsid w:val="009549A7"/>
    <w:rsid w:val="00954E49"/>
    <w:rsid w:val="00955FCB"/>
    <w:rsid w:val="00956CBA"/>
    <w:rsid w:val="00956D82"/>
    <w:rsid w:val="00956F5A"/>
    <w:rsid w:val="00957F15"/>
    <w:rsid w:val="009607D4"/>
    <w:rsid w:val="00960ABE"/>
    <w:rsid w:val="00961480"/>
    <w:rsid w:val="00961DBF"/>
    <w:rsid w:val="00961E2F"/>
    <w:rsid w:val="00962240"/>
    <w:rsid w:val="00963143"/>
    <w:rsid w:val="009631AE"/>
    <w:rsid w:val="009632CF"/>
    <w:rsid w:val="009635FC"/>
    <w:rsid w:val="00963B05"/>
    <w:rsid w:val="00964598"/>
    <w:rsid w:val="009665F5"/>
    <w:rsid w:val="00966AB0"/>
    <w:rsid w:val="00967C8F"/>
    <w:rsid w:val="009710C8"/>
    <w:rsid w:val="00971DBC"/>
    <w:rsid w:val="0097234B"/>
    <w:rsid w:val="00973023"/>
    <w:rsid w:val="009734EA"/>
    <w:rsid w:val="00974050"/>
    <w:rsid w:val="009744F4"/>
    <w:rsid w:val="00975C28"/>
    <w:rsid w:val="00975CBE"/>
    <w:rsid w:val="009773B4"/>
    <w:rsid w:val="009807F7"/>
    <w:rsid w:val="00981DC7"/>
    <w:rsid w:val="00982230"/>
    <w:rsid w:val="0098312B"/>
    <w:rsid w:val="009833D4"/>
    <w:rsid w:val="009840F2"/>
    <w:rsid w:val="0098494E"/>
    <w:rsid w:val="00984A40"/>
    <w:rsid w:val="00984DCF"/>
    <w:rsid w:val="00984F7A"/>
    <w:rsid w:val="009853E3"/>
    <w:rsid w:val="0098563A"/>
    <w:rsid w:val="0098693E"/>
    <w:rsid w:val="00990D05"/>
    <w:rsid w:val="00991A40"/>
    <w:rsid w:val="009924C0"/>
    <w:rsid w:val="00993A5C"/>
    <w:rsid w:val="0099412A"/>
    <w:rsid w:val="00994A44"/>
    <w:rsid w:val="0099502E"/>
    <w:rsid w:val="0099626F"/>
    <w:rsid w:val="009976BC"/>
    <w:rsid w:val="009977E4"/>
    <w:rsid w:val="009A03B6"/>
    <w:rsid w:val="009A058B"/>
    <w:rsid w:val="009A092B"/>
    <w:rsid w:val="009A0DC5"/>
    <w:rsid w:val="009A0FE6"/>
    <w:rsid w:val="009A1863"/>
    <w:rsid w:val="009A19B6"/>
    <w:rsid w:val="009A1BDC"/>
    <w:rsid w:val="009A22E6"/>
    <w:rsid w:val="009A24A5"/>
    <w:rsid w:val="009A283F"/>
    <w:rsid w:val="009A2965"/>
    <w:rsid w:val="009A3DA4"/>
    <w:rsid w:val="009A4D56"/>
    <w:rsid w:val="009A572E"/>
    <w:rsid w:val="009A586F"/>
    <w:rsid w:val="009A6054"/>
    <w:rsid w:val="009A788C"/>
    <w:rsid w:val="009A79F5"/>
    <w:rsid w:val="009A7E64"/>
    <w:rsid w:val="009B11F7"/>
    <w:rsid w:val="009B1980"/>
    <w:rsid w:val="009B1FEE"/>
    <w:rsid w:val="009B20F4"/>
    <w:rsid w:val="009B216F"/>
    <w:rsid w:val="009B30E9"/>
    <w:rsid w:val="009B3553"/>
    <w:rsid w:val="009B37A9"/>
    <w:rsid w:val="009B43C8"/>
    <w:rsid w:val="009B495E"/>
    <w:rsid w:val="009B4F01"/>
    <w:rsid w:val="009B57C5"/>
    <w:rsid w:val="009B5D8F"/>
    <w:rsid w:val="009B5FF2"/>
    <w:rsid w:val="009B6738"/>
    <w:rsid w:val="009B6739"/>
    <w:rsid w:val="009B6D10"/>
    <w:rsid w:val="009B717E"/>
    <w:rsid w:val="009B7AFF"/>
    <w:rsid w:val="009B7B48"/>
    <w:rsid w:val="009C0020"/>
    <w:rsid w:val="009C2126"/>
    <w:rsid w:val="009C2E8A"/>
    <w:rsid w:val="009C3BDC"/>
    <w:rsid w:val="009C4231"/>
    <w:rsid w:val="009C4719"/>
    <w:rsid w:val="009C59AB"/>
    <w:rsid w:val="009C5B24"/>
    <w:rsid w:val="009C605E"/>
    <w:rsid w:val="009D2635"/>
    <w:rsid w:val="009D2D26"/>
    <w:rsid w:val="009D2EEC"/>
    <w:rsid w:val="009D46F6"/>
    <w:rsid w:val="009D6933"/>
    <w:rsid w:val="009D695B"/>
    <w:rsid w:val="009D6982"/>
    <w:rsid w:val="009D7C47"/>
    <w:rsid w:val="009D7C68"/>
    <w:rsid w:val="009E0B06"/>
    <w:rsid w:val="009E1B0B"/>
    <w:rsid w:val="009E4F67"/>
    <w:rsid w:val="009E656E"/>
    <w:rsid w:val="009E7009"/>
    <w:rsid w:val="009F0BB5"/>
    <w:rsid w:val="009F3140"/>
    <w:rsid w:val="009F32E1"/>
    <w:rsid w:val="009F3498"/>
    <w:rsid w:val="009F3A4D"/>
    <w:rsid w:val="009F3BE5"/>
    <w:rsid w:val="009F481A"/>
    <w:rsid w:val="009F5491"/>
    <w:rsid w:val="009F5761"/>
    <w:rsid w:val="009F5ED3"/>
    <w:rsid w:val="009F685C"/>
    <w:rsid w:val="009F6BA4"/>
    <w:rsid w:val="009F6E51"/>
    <w:rsid w:val="009F714D"/>
    <w:rsid w:val="00A02558"/>
    <w:rsid w:val="00A04A32"/>
    <w:rsid w:val="00A04B45"/>
    <w:rsid w:val="00A05F86"/>
    <w:rsid w:val="00A060C4"/>
    <w:rsid w:val="00A06596"/>
    <w:rsid w:val="00A06CA9"/>
    <w:rsid w:val="00A06D59"/>
    <w:rsid w:val="00A07200"/>
    <w:rsid w:val="00A075E3"/>
    <w:rsid w:val="00A10019"/>
    <w:rsid w:val="00A10347"/>
    <w:rsid w:val="00A113B3"/>
    <w:rsid w:val="00A11590"/>
    <w:rsid w:val="00A127A5"/>
    <w:rsid w:val="00A12BAF"/>
    <w:rsid w:val="00A12E2D"/>
    <w:rsid w:val="00A13D26"/>
    <w:rsid w:val="00A14E11"/>
    <w:rsid w:val="00A1565F"/>
    <w:rsid w:val="00A16BC4"/>
    <w:rsid w:val="00A16E4F"/>
    <w:rsid w:val="00A17882"/>
    <w:rsid w:val="00A17AF8"/>
    <w:rsid w:val="00A2014F"/>
    <w:rsid w:val="00A20E35"/>
    <w:rsid w:val="00A21188"/>
    <w:rsid w:val="00A21C31"/>
    <w:rsid w:val="00A21EA8"/>
    <w:rsid w:val="00A227C9"/>
    <w:rsid w:val="00A239E0"/>
    <w:rsid w:val="00A24893"/>
    <w:rsid w:val="00A249E3"/>
    <w:rsid w:val="00A24DC3"/>
    <w:rsid w:val="00A2541E"/>
    <w:rsid w:val="00A2596D"/>
    <w:rsid w:val="00A26333"/>
    <w:rsid w:val="00A264B5"/>
    <w:rsid w:val="00A26812"/>
    <w:rsid w:val="00A26AE9"/>
    <w:rsid w:val="00A27517"/>
    <w:rsid w:val="00A2752C"/>
    <w:rsid w:val="00A2797E"/>
    <w:rsid w:val="00A27D2B"/>
    <w:rsid w:val="00A30161"/>
    <w:rsid w:val="00A30708"/>
    <w:rsid w:val="00A314D9"/>
    <w:rsid w:val="00A31884"/>
    <w:rsid w:val="00A32C92"/>
    <w:rsid w:val="00A34BCB"/>
    <w:rsid w:val="00A35179"/>
    <w:rsid w:val="00A352FA"/>
    <w:rsid w:val="00A359A1"/>
    <w:rsid w:val="00A3637D"/>
    <w:rsid w:val="00A36F3A"/>
    <w:rsid w:val="00A37713"/>
    <w:rsid w:val="00A40681"/>
    <w:rsid w:val="00A409B8"/>
    <w:rsid w:val="00A40A1D"/>
    <w:rsid w:val="00A41F58"/>
    <w:rsid w:val="00A42976"/>
    <w:rsid w:val="00A42A5F"/>
    <w:rsid w:val="00A4337D"/>
    <w:rsid w:val="00A43E54"/>
    <w:rsid w:val="00A44482"/>
    <w:rsid w:val="00A4519C"/>
    <w:rsid w:val="00A4648A"/>
    <w:rsid w:val="00A4654E"/>
    <w:rsid w:val="00A466CD"/>
    <w:rsid w:val="00A476A7"/>
    <w:rsid w:val="00A502A4"/>
    <w:rsid w:val="00A50615"/>
    <w:rsid w:val="00A50ADE"/>
    <w:rsid w:val="00A50E87"/>
    <w:rsid w:val="00A52097"/>
    <w:rsid w:val="00A522DC"/>
    <w:rsid w:val="00A52965"/>
    <w:rsid w:val="00A5355F"/>
    <w:rsid w:val="00A53B7F"/>
    <w:rsid w:val="00A543C9"/>
    <w:rsid w:val="00A54C08"/>
    <w:rsid w:val="00A54D0D"/>
    <w:rsid w:val="00A55EC9"/>
    <w:rsid w:val="00A5600F"/>
    <w:rsid w:val="00A56659"/>
    <w:rsid w:val="00A57628"/>
    <w:rsid w:val="00A60135"/>
    <w:rsid w:val="00A603EF"/>
    <w:rsid w:val="00A628A5"/>
    <w:rsid w:val="00A642D0"/>
    <w:rsid w:val="00A648FD"/>
    <w:rsid w:val="00A67AF0"/>
    <w:rsid w:val="00A706C2"/>
    <w:rsid w:val="00A70720"/>
    <w:rsid w:val="00A70A4D"/>
    <w:rsid w:val="00A7127A"/>
    <w:rsid w:val="00A71A1D"/>
    <w:rsid w:val="00A7275E"/>
    <w:rsid w:val="00A72A8E"/>
    <w:rsid w:val="00A73922"/>
    <w:rsid w:val="00A74988"/>
    <w:rsid w:val="00A74FB3"/>
    <w:rsid w:val="00A75E57"/>
    <w:rsid w:val="00A775AE"/>
    <w:rsid w:val="00A80D26"/>
    <w:rsid w:val="00A81684"/>
    <w:rsid w:val="00A81DD9"/>
    <w:rsid w:val="00A81EAC"/>
    <w:rsid w:val="00A821D3"/>
    <w:rsid w:val="00A821E5"/>
    <w:rsid w:val="00A82505"/>
    <w:rsid w:val="00A83B57"/>
    <w:rsid w:val="00A84C45"/>
    <w:rsid w:val="00A84D36"/>
    <w:rsid w:val="00A85534"/>
    <w:rsid w:val="00A85F3C"/>
    <w:rsid w:val="00A86268"/>
    <w:rsid w:val="00A86870"/>
    <w:rsid w:val="00A86A79"/>
    <w:rsid w:val="00A87545"/>
    <w:rsid w:val="00A87997"/>
    <w:rsid w:val="00A87D5D"/>
    <w:rsid w:val="00A87DEA"/>
    <w:rsid w:val="00A90C9F"/>
    <w:rsid w:val="00A90DF6"/>
    <w:rsid w:val="00A91F14"/>
    <w:rsid w:val="00A92498"/>
    <w:rsid w:val="00A92688"/>
    <w:rsid w:val="00A92BB0"/>
    <w:rsid w:val="00A92CF9"/>
    <w:rsid w:val="00A945CE"/>
    <w:rsid w:val="00A94AF4"/>
    <w:rsid w:val="00A95314"/>
    <w:rsid w:val="00A95547"/>
    <w:rsid w:val="00A96544"/>
    <w:rsid w:val="00A96AC3"/>
    <w:rsid w:val="00A97045"/>
    <w:rsid w:val="00A97861"/>
    <w:rsid w:val="00AA02A2"/>
    <w:rsid w:val="00AA1275"/>
    <w:rsid w:val="00AA16DF"/>
    <w:rsid w:val="00AA1F97"/>
    <w:rsid w:val="00AA2142"/>
    <w:rsid w:val="00AA2943"/>
    <w:rsid w:val="00AA34BB"/>
    <w:rsid w:val="00AA3638"/>
    <w:rsid w:val="00AA3B84"/>
    <w:rsid w:val="00AA51F2"/>
    <w:rsid w:val="00AA5E2C"/>
    <w:rsid w:val="00AA6621"/>
    <w:rsid w:val="00AA76A3"/>
    <w:rsid w:val="00AB090B"/>
    <w:rsid w:val="00AB271C"/>
    <w:rsid w:val="00AB2805"/>
    <w:rsid w:val="00AB2807"/>
    <w:rsid w:val="00AB3952"/>
    <w:rsid w:val="00AB5736"/>
    <w:rsid w:val="00AB78CC"/>
    <w:rsid w:val="00AC1F80"/>
    <w:rsid w:val="00AC2015"/>
    <w:rsid w:val="00AC478D"/>
    <w:rsid w:val="00AC4B86"/>
    <w:rsid w:val="00AC54B5"/>
    <w:rsid w:val="00AC5920"/>
    <w:rsid w:val="00AC7290"/>
    <w:rsid w:val="00AD007C"/>
    <w:rsid w:val="00AD2200"/>
    <w:rsid w:val="00AD2F36"/>
    <w:rsid w:val="00AD40D5"/>
    <w:rsid w:val="00AD4873"/>
    <w:rsid w:val="00AD56CD"/>
    <w:rsid w:val="00AD5B66"/>
    <w:rsid w:val="00AD6414"/>
    <w:rsid w:val="00AD6714"/>
    <w:rsid w:val="00AD737E"/>
    <w:rsid w:val="00AE0B02"/>
    <w:rsid w:val="00AE0D87"/>
    <w:rsid w:val="00AE14E8"/>
    <w:rsid w:val="00AE243B"/>
    <w:rsid w:val="00AE2690"/>
    <w:rsid w:val="00AE2B9F"/>
    <w:rsid w:val="00AE32AE"/>
    <w:rsid w:val="00AE33EB"/>
    <w:rsid w:val="00AE36ED"/>
    <w:rsid w:val="00AE3E59"/>
    <w:rsid w:val="00AE3F98"/>
    <w:rsid w:val="00AE4665"/>
    <w:rsid w:val="00AE476E"/>
    <w:rsid w:val="00AE48A5"/>
    <w:rsid w:val="00AE4DC6"/>
    <w:rsid w:val="00AE62FB"/>
    <w:rsid w:val="00AE7AC0"/>
    <w:rsid w:val="00AF0ACF"/>
    <w:rsid w:val="00AF0E11"/>
    <w:rsid w:val="00AF1FA0"/>
    <w:rsid w:val="00AF222F"/>
    <w:rsid w:val="00AF2B1B"/>
    <w:rsid w:val="00AF368B"/>
    <w:rsid w:val="00AF436F"/>
    <w:rsid w:val="00AF5A66"/>
    <w:rsid w:val="00AF5DC3"/>
    <w:rsid w:val="00AF666B"/>
    <w:rsid w:val="00AF768C"/>
    <w:rsid w:val="00AF794E"/>
    <w:rsid w:val="00AF7CF7"/>
    <w:rsid w:val="00B02212"/>
    <w:rsid w:val="00B02482"/>
    <w:rsid w:val="00B02533"/>
    <w:rsid w:val="00B03142"/>
    <w:rsid w:val="00B04479"/>
    <w:rsid w:val="00B05A65"/>
    <w:rsid w:val="00B05D80"/>
    <w:rsid w:val="00B05E01"/>
    <w:rsid w:val="00B068B4"/>
    <w:rsid w:val="00B06D17"/>
    <w:rsid w:val="00B0777D"/>
    <w:rsid w:val="00B1140E"/>
    <w:rsid w:val="00B116F4"/>
    <w:rsid w:val="00B12CA7"/>
    <w:rsid w:val="00B144F8"/>
    <w:rsid w:val="00B14F85"/>
    <w:rsid w:val="00B16E29"/>
    <w:rsid w:val="00B20BEB"/>
    <w:rsid w:val="00B21072"/>
    <w:rsid w:val="00B21B64"/>
    <w:rsid w:val="00B22356"/>
    <w:rsid w:val="00B2324E"/>
    <w:rsid w:val="00B23C02"/>
    <w:rsid w:val="00B24964"/>
    <w:rsid w:val="00B2499A"/>
    <w:rsid w:val="00B25459"/>
    <w:rsid w:val="00B261DA"/>
    <w:rsid w:val="00B26569"/>
    <w:rsid w:val="00B26E75"/>
    <w:rsid w:val="00B273E6"/>
    <w:rsid w:val="00B3080B"/>
    <w:rsid w:val="00B31B6B"/>
    <w:rsid w:val="00B32D2C"/>
    <w:rsid w:val="00B33B8F"/>
    <w:rsid w:val="00B354D2"/>
    <w:rsid w:val="00B366A8"/>
    <w:rsid w:val="00B36880"/>
    <w:rsid w:val="00B3773C"/>
    <w:rsid w:val="00B42EDD"/>
    <w:rsid w:val="00B441F0"/>
    <w:rsid w:val="00B443F7"/>
    <w:rsid w:val="00B45563"/>
    <w:rsid w:val="00B45909"/>
    <w:rsid w:val="00B45BB5"/>
    <w:rsid w:val="00B462A4"/>
    <w:rsid w:val="00B462D0"/>
    <w:rsid w:val="00B46B59"/>
    <w:rsid w:val="00B46FB5"/>
    <w:rsid w:val="00B47A61"/>
    <w:rsid w:val="00B5023D"/>
    <w:rsid w:val="00B503C9"/>
    <w:rsid w:val="00B5293A"/>
    <w:rsid w:val="00B5329C"/>
    <w:rsid w:val="00B534BE"/>
    <w:rsid w:val="00B54907"/>
    <w:rsid w:val="00B54936"/>
    <w:rsid w:val="00B562D8"/>
    <w:rsid w:val="00B56590"/>
    <w:rsid w:val="00B56F34"/>
    <w:rsid w:val="00B5702F"/>
    <w:rsid w:val="00B60622"/>
    <w:rsid w:val="00B606B9"/>
    <w:rsid w:val="00B61997"/>
    <w:rsid w:val="00B6280C"/>
    <w:rsid w:val="00B645D4"/>
    <w:rsid w:val="00B64A20"/>
    <w:rsid w:val="00B656C1"/>
    <w:rsid w:val="00B658B7"/>
    <w:rsid w:val="00B678A8"/>
    <w:rsid w:val="00B708E6"/>
    <w:rsid w:val="00B70F6B"/>
    <w:rsid w:val="00B722E2"/>
    <w:rsid w:val="00B76A7D"/>
    <w:rsid w:val="00B77015"/>
    <w:rsid w:val="00B8021C"/>
    <w:rsid w:val="00B80D27"/>
    <w:rsid w:val="00B815FE"/>
    <w:rsid w:val="00B8236B"/>
    <w:rsid w:val="00B86163"/>
    <w:rsid w:val="00B86C53"/>
    <w:rsid w:val="00B87D1B"/>
    <w:rsid w:val="00B90998"/>
    <w:rsid w:val="00B90C59"/>
    <w:rsid w:val="00B91395"/>
    <w:rsid w:val="00B93851"/>
    <w:rsid w:val="00B948C2"/>
    <w:rsid w:val="00B9585E"/>
    <w:rsid w:val="00BA0A2F"/>
    <w:rsid w:val="00BA12AC"/>
    <w:rsid w:val="00BA1E88"/>
    <w:rsid w:val="00BA21FA"/>
    <w:rsid w:val="00BA2442"/>
    <w:rsid w:val="00BA2A93"/>
    <w:rsid w:val="00BA3E21"/>
    <w:rsid w:val="00BA4947"/>
    <w:rsid w:val="00BA4AB4"/>
    <w:rsid w:val="00BA72D4"/>
    <w:rsid w:val="00BA79D9"/>
    <w:rsid w:val="00BB0495"/>
    <w:rsid w:val="00BB0655"/>
    <w:rsid w:val="00BB22BB"/>
    <w:rsid w:val="00BB386C"/>
    <w:rsid w:val="00BB42C2"/>
    <w:rsid w:val="00BB4E3D"/>
    <w:rsid w:val="00BB5D1D"/>
    <w:rsid w:val="00BB6844"/>
    <w:rsid w:val="00BB6A63"/>
    <w:rsid w:val="00BB797C"/>
    <w:rsid w:val="00BC056E"/>
    <w:rsid w:val="00BC0FD7"/>
    <w:rsid w:val="00BC2847"/>
    <w:rsid w:val="00BC2A92"/>
    <w:rsid w:val="00BC35F5"/>
    <w:rsid w:val="00BC386D"/>
    <w:rsid w:val="00BC46BB"/>
    <w:rsid w:val="00BC4FD7"/>
    <w:rsid w:val="00BC575B"/>
    <w:rsid w:val="00BC6176"/>
    <w:rsid w:val="00BC6561"/>
    <w:rsid w:val="00BC6601"/>
    <w:rsid w:val="00BC764F"/>
    <w:rsid w:val="00BD0A1B"/>
    <w:rsid w:val="00BD0BA0"/>
    <w:rsid w:val="00BD14EB"/>
    <w:rsid w:val="00BD1561"/>
    <w:rsid w:val="00BD1D89"/>
    <w:rsid w:val="00BD20A0"/>
    <w:rsid w:val="00BD2174"/>
    <w:rsid w:val="00BD2BDE"/>
    <w:rsid w:val="00BD2D16"/>
    <w:rsid w:val="00BD2E95"/>
    <w:rsid w:val="00BD3384"/>
    <w:rsid w:val="00BD4417"/>
    <w:rsid w:val="00BD447D"/>
    <w:rsid w:val="00BD4738"/>
    <w:rsid w:val="00BD4A55"/>
    <w:rsid w:val="00BD6526"/>
    <w:rsid w:val="00BD65E9"/>
    <w:rsid w:val="00BD6789"/>
    <w:rsid w:val="00BD6BF6"/>
    <w:rsid w:val="00BD6DB0"/>
    <w:rsid w:val="00BD7A38"/>
    <w:rsid w:val="00BE1973"/>
    <w:rsid w:val="00BE1B64"/>
    <w:rsid w:val="00BE28D7"/>
    <w:rsid w:val="00BE2DBC"/>
    <w:rsid w:val="00BE2E34"/>
    <w:rsid w:val="00BE3EC5"/>
    <w:rsid w:val="00BE4115"/>
    <w:rsid w:val="00BE45B9"/>
    <w:rsid w:val="00BE5DCD"/>
    <w:rsid w:val="00BE69F0"/>
    <w:rsid w:val="00BE7E74"/>
    <w:rsid w:val="00BE7EFB"/>
    <w:rsid w:val="00BF04F6"/>
    <w:rsid w:val="00BF1129"/>
    <w:rsid w:val="00BF1F99"/>
    <w:rsid w:val="00BF246C"/>
    <w:rsid w:val="00BF2796"/>
    <w:rsid w:val="00BF27FD"/>
    <w:rsid w:val="00BF292B"/>
    <w:rsid w:val="00BF305E"/>
    <w:rsid w:val="00BF38D0"/>
    <w:rsid w:val="00BF4B8E"/>
    <w:rsid w:val="00BF5627"/>
    <w:rsid w:val="00BF5BA3"/>
    <w:rsid w:val="00BF6786"/>
    <w:rsid w:val="00BF7F2F"/>
    <w:rsid w:val="00C0114A"/>
    <w:rsid w:val="00C01D15"/>
    <w:rsid w:val="00C02600"/>
    <w:rsid w:val="00C02D4D"/>
    <w:rsid w:val="00C02FA8"/>
    <w:rsid w:val="00C03BC8"/>
    <w:rsid w:val="00C042CA"/>
    <w:rsid w:val="00C04515"/>
    <w:rsid w:val="00C0470A"/>
    <w:rsid w:val="00C04A4E"/>
    <w:rsid w:val="00C05D7A"/>
    <w:rsid w:val="00C06238"/>
    <w:rsid w:val="00C06671"/>
    <w:rsid w:val="00C066DF"/>
    <w:rsid w:val="00C07BF8"/>
    <w:rsid w:val="00C07C47"/>
    <w:rsid w:val="00C1077C"/>
    <w:rsid w:val="00C10D56"/>
    <w:rsid w:val="00C1334A"/>
    <w:rsid w:val="00C13A41"/>
    <w:rsid w:val="00C13AAA"/>
    <w:rsid w:val="00C13EB4"/>
    <w:rsid w:val="00C146CC"/>
    <w:rsid w:val="00C15344"/>
    <w:rsid w:val="00C15770"/>
    <w:rsid w:val="00C211EC"/>
    <w:rsid w:val="00C23629"/>
    <w:rsid w:val="00C23792"/>
    <w:rsid w:val="00C24216"/>
    <w:rsid w:val="00C252E5"/>
    <w:rsid w:val="00C259B1"/>
    <w:rsid w:val="00C25B55"/>
    <w:rsid w:val="00C25DBA"/>
    <w:rsid w:val="00C26BB3"/>
    <w:rsid w:val="00C273D5"/>
    <w:rsid w:val="00C27955"/>
    <w:rsid w:val="00C27D54"/>
    <w:rsid w:val="00C30F41"/>
    <w:rsid w:val="00C32B45"/>
    <w:rsid w:val="00C32EF8"/>
    <w:rsid w:val="00C3578A"/>
    <w:rsid w:val="00C3584F"/>
    <w:rsid w:val="00C41A7F"/>
    <w:rsid w:val="00C4256B"/>
    <w:rsid w:val="00C43332"/>
    <w:rsid w:val="00C433FA"/>
    <w:rsid w:val="00C43F5F"/>
    <w:rsid w:val="00C4566A"/>
    <w:rsid w:val="00C45749"/>
    <w:rsid w:val="00C45E10"/>
    <w:rsid w:val="00C45EEA"/>
    <w:rsid w:val="00C45FA0"/>
    <w:rsid w:val="00C46C17"/>
    <w:rsid w:val="00C46C3D"/>
    <w:rsid w:val="00C46E3D"/>
    <w:rsid w:val="00C46F0C"/>
    <w:rsid w:val="00C51148"/>
    <w:rsid w:val="00C51170"/>
    <w:rsid w:val="00C5135E"/>
    <w:rsid w:val="00C51801"/>
    <w:rsid w:val="00C52B0F"/>
    <w:rsid w:val="00C52F65"/>
    <w:rsid w:val="00C53511"/>
    <w:rsid w:val="00C53B9B"/>
    <w:rsid w:val="00C54CB8"/>
    <w:rsid w:val="00C54FD6"/>
    <w:rsid w:val="00C5560F"/>
    <w:rsid w:val="00C564A0"/>
    <w:rsid w:val="00C57225"/>
    <w:rsid w:val="00C57467"/>
    <w:rsid w:val="00C60CD7"/>
    <w:rsid w:val="00C60F39"/>
    <w:rsid w:val="00C61961"/>
    <w:rsid w:val="00C61EBB"/>
    <w:rsid w:val="00C63063"/>
    <w:rsid w:val="00C634F1"/>
    <w:rsid w:val="00C63A9F"/>
    <w:rsid w:val="00C64961"/>
    <w:rsid w:val="00C64DED"/>
    <w:rsid w:val="00C66417"/>
    <w:rsid w:val="00C66997"/>
    <w:rsid w:val="00C67294"/>
    <w:rsid w:val="00C673CD"/>
    <w:rsid w:val="00C67E00"/>
    <w:rsid w:val="00C70FF8"/>
    <w:rsid w:val="00C71997"/>
    <w:rsid w:val="00C71CBD"/>
    <w:rsid w:val="00C71E89"/>
    <w:rsid w:val="00C72ED7"/>
    <w:rsid w:val="00C73318"/>
    <w:rsid w:val="00C7424B"/>
    <w:rsid w:val="00C7551F"/>
    <w:rsid w:val="00C75A4C"/>
    <w:rsid w:val="00C7724B"/>
    <w:rsid w:val="00C779B7"/>
    <w:rsid w:val="00C77A91"/>
    <w:rsid w:val="00C77B4D"/>
    <w:rsid w:val="00C803CB"/>
    <w:rsid w:val="00C80BA2"/>
    <w:rsid w:val="00C8228A"/>
    <w:rsid w:val="00C82BBC"/>
    <w:rsid w:val="00C84713"/>
    <w:rsid w:val="00C85334"/>
    <w:rsid w:val="00C85A4D"/>
    <w:rsid w:val="00C90450"/>
    <w:rsid w:val="00C9046D"/>
    <w:rsid w:val="00C90546"/>
    <w:rsid w:val="00C90A06"/>
    <w:rsid w:val="00C9354D"/>
    <w:rsid w:val="00C9364D"/>
    <w:rsid w:val="00C93D9F"/>
    <w:rsid w:val="00C94E93"/>
    <w:rsid w:val="00C95E34"/>
    <w:rsid w:val="00C95FBF"/>
    <w:rsid w:val="00C96FD9"/>
    <w:rsid w:val="00C97004"/>
    <w:rsid w:val="00C97252"/>
    <w:rsid w:val="00C978AF"/>
    <w:rsid w:val="00C978D0"/>
    <w:rsid w:val="00C97D3C"/>
    <w:rsid w:val="00C97E21"/>
    <w:rsid w:val="00CA06BD"/>
    <w:rsid w:val="00CA10EE"/>
    <w:rsid w:val="00CA2264"/>
    <w:rsid w:val="00CA267E"/>
    <w:rsid w:val="00CA26FC"/>
    <w:rsid w:val="00CA2A3A"/>
    <w:rsid w:val="00CA5907"/>
    <w:rsid w:val="00CA5A8A"/>
    <w:rsid w:val="00CA5D0D"/>
    <w:rsid w:val="00CA5E81"/>
    <w:rsid w:val="00CA62FB"/>
    <w:rsid w:val="00CA71F5"/>
    <w:rsid w:val="00CA7801"/>
    <w:rsid w:val="00CB0603"/>
    <w:rsid w:val="00CB0704"/>
    <w:rsid w:val="00CB17CF"/>
    <w:rsid w:val="00CB19E3"/>
    <w:rsid w:val="00CB2AF3"/>
    <w:rsid w:val="00CB30DB"/>
    <w:rsid w:val="00CB3168"/>
    <w:rsid w:val="00CB37EF"/>
    <w:rsid w:val="00CB4EC3"/>
    <w:rsid w:val="00CB5586"/>
    <w:rsid w:val="00CB6CD0"/>
    <w:rsid w:val="00CB7182"/>
    <w:rsid w:val="00CB734D"/>
    <w:rsid w:val="00CB75BC"/>
    <w:rsid w:val="00CC25F0"/>
    <w:rsid w:val="00CC2E82"/>
    <w:rsid w:val="00CC4484"/>
    <w:rsid w:val="00CC479D"/>
    <w:rsid w:val="00CC50F4"/>
    <w:rsid w:val="00CC5146"/>
    <w:rsid w:val="00CC6280"/>
    <w:rsid w:val="00CC642C"/>
    <w:rsid w:val="00CC652A"/>
    <w:rsid w:val="00CC6A96"/>
    <w:rsid w:val="00CC6DB6"/>
    <w:rsid w:val="00CC7142"/>
    <w:rsid w:val="00CC71C9"/>
    <w:rsid w:val="00CC75E6"/>
    <w:rsid w:val="00CD0829"/>
    <w:rsid w:val="00CD085A"/>
    <w:rsid w:val="00CD15AD"/>
    <w:rsid w:val="00CD1F3A"/>
    <w:rsid w:val="00CD2014"/>
    <w:rsid w:val="00CD3064"/>
    <w:rsid w:val="00CD3D70"/>
    <w:rsid w:val="00CD3EAB"/>
    <w:rsid w:val="00CD4028"/>
    <w:rsid w:val="00CD4097"/>
    <w:rsid w:val="00CD42B4"/>
    <w:rsid w:val="00CD588A"/>
    <w:rsid w:val="00CD5972"/>
    <w:rsid w:val="00CD5CC4"/>
    <w:rsid w:val="00CD6384"/>
    <w:rsid w:val="00CD7085"/>
    <w:rsid w:val="00CE04D6"/>
    <w:rsid w:val="00CE31AA"/>
    <w:rsid w:val="00CE39EB"/>
    <w:rsid w:val="00CE3BA4"/>
    <w:rsid w:val="00CE3E1C"/>
    <w:rsid w:val="00CE3F41"/>
    <w:rsid w:val="00CE41F9"/>
    <w:rsid w:val="00CE4735"/>
    <w:rsid w:val="00CE4AEF"/>
    <w:rsid w:val="00CE5E2A"/>
    <w:rsid w:val="00CE62D0"/>
    <w:rsid w:val="00CE70C0"/>
    <w:rsid w:val="00CE7251"/>
    <w:rsid w:val="00CE7BEB"/>
    <w:rsid w:val="00CF0C09"/>
    <w:rsid w:val="00CF13DB"/>
    <w:rsid w:val="00CF26FC"/>
    <w:rsid w:val="00CF271E"/>
    <w:rsid w:val="00CF28EB"/>
    <w:rsid w:val="00CF2B4B"/>
    <w:rsid w:val="00CF33FC"/>
    <w:rsid w:val="00CF3475"/>
    <w:rsid w:val="00CF3BC8"/>
    <w:rsid w:val="00CF3FCF"/>
    <w:rsid w:val="00CF40B3"/>
    <w:rsid w:val="00CF5C46"/>
    <w:rsid w:val="00CF6861"/>
    <w:rsid w:val="00CF77DD"/>
    <w:rsid w:val="00CF7DB6"/>
    <w:rsid w:val="00D0000D"/>
    <w:rsid w:val="00D0058B"/>
    <w:rsid w:val="00D0110C"/>
    <w:rsid w:val="00D012D2"/>
    <w:rsid w:val="00D013F1"/>
    <w:rsid w:val="00D019E0"/>
    <w:rsid w:val="00D03050"/>
    <w:rsid w:val="00D03C77"/>
    <w:rsid w:val="00D040EA"/>
    <w:rsid w:val="00D046FE"/>
    <w:rsid w:val="00D0474C"/>
    <w:rsid w:val="00D04974"/>
    <w:rsid w:val="00D05504"/>
    <w:rsid w:val="00D0574D"/>
    <w:rsid w:val="00D05F37"/>
    <w:rsid w:val="00D06950"/>
    <w:rsid w:val="00D069CB"/>
    <w:rsid w:val="00D10294"/>
    <w:rsid w:val="00D11DE0"/>
    <w:rsid w:val="00D11E9E"/>
    <w:rsid w:val="00D1288C"/>
    <w:rsid w:val="00D12E93"/>
    <w:rsid w:val="00D1308C"/>
    <w:rsid w:val="00D13179"/>
    <w:rsid w:val="00D135B4"/>
    <w:rsid w:val="00D1402C"/>
    <w:rsid w:val="00D1515F"/>
    <w:rsid w:val="00D1596B"/>
    <w:rsid w:val="00D161E4"/>
    <w:rsid w:val="00D16918"/>
    <w:rsid w:val="00D16DB6"/>
    <w:rsid w:val="00D17AED"/>
    <w:rsid w:val="00D17D82"/>
    <w:rsid w:val="00D2186B"/>
    <w:rsid w:val="00D2187B"/>
    <w:rsid w:val="00D22167"/>
    <w:rsid w:val="00D22351"/>
    <w:rsid w:val="00D23991"/>
    <w:rsid w:val="00D23A48"/>
    <w:rsid w:val="00D24658"/>
    <w:rsid w:val="00D24EDD"/>
    <w:rsid w:val="00D26033"/>
    <w:rsid w:val="00D263D9"/>
    <w:rsid w:val="00D30A3E"/>
    <w:rsid w:val="00D30C6C"/>
    <w:rsid w:val="00D316A9"/>
    <w:rsid w:val="00D31B5D"/>
    <w:rsid w:val="00D3212B"/>
    <w:rsid w:val="00D32352"/>
    <w:rsid w:val="00D349A0"/>
    <w:rsid w:val="00D34C58"/>
    <w:rsid w:val="00D3653F"/>
    <w:rsid w:val="00D36571"/>
    <w:rsid w:val="00D409C4"/>
    <w:rsid w:val="00D40CCE"/>
    <w:rsid w:val="00D42EBB"/>
    <w:rsid w:val="00D4361C"/>
    <w:rsid w:val="00D43BDE"/>
    <w:rsid w:val="00D459FF"/>
    <w:rsid w:val="00D45CFE"/>
    <w:rsid w:val="00D4606F"/>
    <w:rsid w:val="00D47CF2"/>
    <w:rsid w:val="00D47D19"/>
    <w:rsid w:val="00D514C5"/>
    <w:rsid w:val="00D5188F"/>
    <w:rsid w:val="00D53E77"/>
    <w:rsid w:val="00D54268"/>
    <w:rsid w:val="00D544D1"/>
    <w:rsid w:val="00D55736"/>
    <w:rsid w:val="00D557A3"/>
    <w:rsid w:val="00D55DB3"/>
    <w:rsid w:val="00D560B1"/>
    <w:rsid w:val="00D5727B"/>
    <w:rsid w:val="00D57A8B"/>
    <w:rsid w:val="00D57DED"/>
    <w:rsid w:val="00D603AF"/>
    <w:rsid w:val="00D61686"/>
    <w:rsid w:val="00D62B88"/>
    <w:rsid w:val="00D63333"/>
    <w:rsid w:val="00D636A6"/>
    <w:rsid w:val="00D63818"/>
    <w:rsid w:val="00D63D01"/>
    <w:rsid w:val="00D64CE8"/>
    <w:rsid w:val="00D65562"/>
    <w:rsid w:val="00D66113"/>
    <w:rsid w:val="00D67335"/>
    <w:rsid w:val="00D67457"/>
    <w:rsid w:val="00D70860"/>
    <w:rsid w:val="00D74D9C"/>
    <w:rsid w:val="00D74FF6"/>
    <w:rsid w:val="00D75365"/>
    <w:rsid w:val="00D75C3A"/>
    <w:rsid w:val="00D7631E"/>
    <w:rsid w:val="00D76676"/>
    <w:rsid w:val="00D76F8E"/>
    <w:rsid w:val="00D77393"/>
    <w:rsid w:val="00D77751"/>
    <w:rsid w:val="00D806D5"/>
    <w:rsid w:val="00D813D1"/>
    <w:rsid w:val="00D81655"/>
    <w:rsid w:val="00D81747"/>
    <w:rsid w:val="00D8258B"/>
    <w:rsid w:val="00D8330F"/>
    <w:rsid w:val="00D84304"/>
    <w:rsid w:val="00D8486A"/>
    <w:rsid w:val="00D84A7B"/>
    <w:rsid w:val="00D84F9D"/>
    <w:rsid w:val="00D857EC"/>
    <w:rsid w:val="00D85A71"/>
    <w:rsid w:val="00D8702E"/>
    <w:rsid w:val="00D87411"/>
    <w:rsid w:val="00D90026"/>
    <w:rsid w:val="00D900B6"/>
    <w:rsid w:val="00D9130C"/>
    <w:rsid w:val="00D9235C"/>
    <w:rsid w:val="00D931FA"/>
    <w:rsid w:val="00D932BE"/>
    <w:rsid w:val="00D93D7A"/>
    <w:rsid w:val="00D948C6"/>
    <w:rsid w:val="00D950A1"/>
    <w:rsid w:val="00D953F7"/>
    <w:rsid w:val="00D96882"/>
    <w:rsid w:val="00D9697F"/>
    <w:rsid w:val="00D972B3"/>
    <w:rsid w:val="00D972D1"/>
    <w:rsid w:val="00D973B9"/>
    <w:rsid w:val="00D976A6"/>
    <w:rsid w:val="00D97DC6"/>
    <w:rsid w:val="00DA039C"/>
    <w:rsid w:val="00DA0761"/>
    <w:rsid w:val="00DA0A30"/>
    <w:rsid w:val="00DA3E1A"/>
    <w:rsid w:val="00DA4CDB"/>
    <w:rsid w:val="00DA6300"/>
    <w:rsid w:val="00DA6947"/>
    <w:rsid w:val="00DA6F4D"/>
    <w:rsid w:val="00DA7D49"/>
    <w:rsid w:val="00DB00D9"/>
    <w:rsid w:val="00DB08C8"/>
    <w:rsid w:val="00DB0CBE"/>
    <w:rsid w:val="00DB150E"/>
    <w:rsid w:val="00DB2FBB"/>
    <w:rsid w:val="00DB35FB"/>
    <w:rsid w:val="00DB3A6A"/>
    <w:rsid w:val="00DB3C7D"/>
    <w:rsid w:val="00DB441F"/>
    <w:rsid w:val="00DB4A2F"/>
    <w:rsid w:val="00DB5A35"/>
    <w:rsid w:val="00DB6B60"/>
    <w:rsid w:val="00DB6D82"/>
    <w:rsid w:val="00DB710F"/>
    <w:rsid w:val="00DC0748"/>
    <w:rsid w:val="00DC1CAF"/>
    <w:rsid w:val="00DC22C7"/>
    <w:rsid w:val="00DC4475"/>
    <w:rsid w:val="00DC5129"/>
    <w:rsid w:val="00DC5690"/>
    <w:rsid w:val="00DC616A"/>
    <w:rsid w:val="00DC674F"/>
    <w:rsid w:val="00DC7B96"/>
    <w:rsid w:val="00DD0404"/>
    <w:rsid w:val="00DD04E9"/>
    <w:rsid w:val="00DD0854"/>
    <w:rsid w:val="00DD17D3"/>
    <w:rsid w:val="00DD18D8"/>
    <w:rsid w:val="00DD2216"/>
    <w:rsid w:val="00DD2727"/>
    <w:rsid w:val="00DD40D2"/>
    <w:rsid w:val="00DD40E7"/>
    <w:rsid w:val="00DD4513"/>
    <w:rsid w:val="00DD490B"/>
    <w:rsid w:val="00DD64F6"/>
    <w:rsid w:val="00DD70DF"/>
    <w:rsid w:val="00DE1154"/>
    <w:rsid w:val="00DE12B4"/>
    <w:rsid w:val="00DE12D0"/>
    <w:rsid w:val="00DE1400"/>
    <w:rsid w:val="00DE15AB"/>
    <w:rsid w:val="00DE19B5"/>
    <w:rsid w:val="00DE1D3E"/>
    <w:rsid w:val="00DE2B6E"/>
    <w:rsid w:val="00DE2EE6"/>
    <w:rsid w:val="00DE396F"/>
    <w:rsid w:val="00DE3A19"/>
    <w:rsid w:val="00DE52B7"/>
    <w:rsid w:val="00DE5A63"/>
    <w:rsid w:val="00DE6A6C"/>
    <w:rsid w:val="00DE6B97"/>
    <w:rsid w:val="00DE7B95"/>
    <w:rsid w:val="00DF0D04"/>
    <w:rsid w:val="00DF18BF"/>
    <w:rsid w:val="00DF2021"/>
    <w:rsid w:val="00DF2923"/>
    <w:rsid w:val="00DF2A61"/>
    <w:rsid w:val="00DF2B87"/>
    <w:rsid w:val="00DF2C6A"/>
    <w:rsid w:val="00DF3F07"/>
    <w:rsid w:val="00DF4036"/>
    <w:rsid w:val="00DF43C2"/>
    <w:rsid w:val="00DF469F"/>
    <w:rsid w:val="00DF5643"/>
    <w:rsid w:val="00DF5C6A"/>
    <w:rsid w:val="00DF6810"/>
    <w:rsid w:val="00DF750B"/>
    <w:rsid w:val="00E026BF"/>
    <w:rsid w:val="00E03799"/>
    <w:rsid w:val="00E04142"/>
    <w:rsid w:val="00E0501B"/>
    <w:rsid w:val="00E0506E"/>
    <w:rsid w:val="00E050F8"/>
    <w:rsid w:val="00E05928"/>
    <w:rsid w:val="00E05AE0"/>
    <w:rsid w:val="00E067C6"/>
    <w:rsid w:val="00E06E84"/>
    <w:rsid w:val="00E06F06"/>
    <w:rsid w:val="00E0700B"/>
    <w:rsid w:val="00E07F76"/>
    <w:rsid w:val="00E100D3"/>
    <w:rsid w:val="00E1123E"/>
    <w:rsid w:val="00E12E04"/>
    <w:rsid w:val="00E130CE"/>
    <w:rsid w:val="00E14517"/>
    <w:rsid w:val="00E14728"/>
    <w:rsid w:val="00E14818"/>
    <w:rsid w:val="00E14B81"/>
    <w:rsid w:val="00E1532F"/>
    <w:rsid w:val="00E15439"/>
    <w:rsid w:val="00E160A4"/>
    <w:rsid w:val="00E16C8C"/>
    <w:rsid w:val="00E21031"/>
    <w:rsid w:val="00E21724"/>
    <w:rsid w:val="00E21AFC"/>
    <w:rsid w:val="00E223E2"/>
    <w:rsid w:val="00E2277A"/>
    <w:rsid w:val="00E2314B"/>
    <w:rsid w:val="00E233DC"/>
    <w:rsid w:val="00E23C30"/>
    <w:rsid w:val="00E2442D"/>
    <w:rsid w:val="00E24BDE"/>
    <w:rsid w:val="00E24CE4"/>
    <w:rsid w:val="00E24D92"/>
    <w:rsid w:val="00E25DB2"/>
    <w:rsid w:val="00E26141"/>
    <w:rsid w:val="00E2620B"/>
    <w:rsid w:val="00E27D8A"/>
    <w:rsid w:val="00E30787"/>
    <w:rsid w:val="00E32CE4"/>
    <w:rsid w:val="00E3366A"/>
    <w:rsid w:val="00E34172"/>
    <w:rsid w:val="00E3516C"/>
    <w:rsid w:val="00E371C5"/>
    <w:rsid w:val="00E37DFC"/>
    <w:rsid w:val="00E4049C"/>
    <w:rsid w:val="00E40688"/>
    <w:rsid w:val="00E40CAD"/>
    <w:rsid w:val="00E41A4B"/>
    <w:rsid w:val="00E41BF8"/>
    <w:rsid w:val="00E41E88"/>
    <w:rsid w:val="00E4231B"/>
    <w:rsid w:val="00E426FF"/>
    <w:rsid w:val="00E42768"/>
    <w:rsid w:val="00E47151"/>
    <w:rsid w:val="00E47227"/>
    <w:rsid w:val="00E47790"/>
    <w:rsid w:val="00E50E43"/>
    <w:rsid w:val="00E51033"/>
    <w:rsid w:val="00E517BF"/>
    <w:rsid w:val="00E52260"/>
    <w:rsid w:val="00E537B9"/>
    <w:rsid w:val="00E551C4"/>
    <w:rsid w:val="00E57A11"/>
    <w:rsid w:val="00E57F20"/>
    <w:rsid w:val="00E6019A"/>
    <w:rsid w:val="00E611A3"/>
    <w:rsid w:val="00E61853"/>
    <w:rsid w:val="00E623F4"/>
    <w:rsid w:val="00E64D56"/>
    <w:rsid w:val="00E65609"/>
    <w:rsid w:val="00E67070"/>
    <w:rsid w:val="00E676D2"/>
    <w:rsid w:val="00E7022D"/>
    <w:rsid w:val="00E70E93"/>
    <w:rsid w:val="00E7110A"/>
    <w:rsid w:val="00E73427"/>
    <w:rsid w:val="00E73623"/>
    <w:rsid w:val="00E75273"/>
    <w:rsid w:val="00E75B85"/>
    <w:rsid w:val="00E75BCC"/>
    <w:rsid w:val="00E76259"/>
    <w:rsid w:val="00E765D7"/>
    <w:rsid w:val="00E77092"/>
    <w:rsid w:val="00E773A9"/>
    <w:rsid w:val="00E800C6"/>
    <w:rsid w:val="00E80CE2"/>
    <w:rsid w:val="00E81506"/>
    <w:rsid w:val="00E81593"/>
    <w:rsid w:val="00E816AD"/>
    <w:rsid w:val="00E824AD"/>
    <w:rsid w:val="00E82CC3"/>
    <w:rsid w:val="00E83144"/>
    <w:rsid w:val="00E842D6"/>
    <w:rsid w:val="00E84576"/>
    <w:rsid w:val="00E851DE"/>
    <w:rsid w:val="00E858C9"/>
    <w:rsid w:val="00E85B1B"/>
    <w:rsid w:val="00E85CC8"/>
    <w:rsid w:val="00E85DB2"/>
    <w:rsid w:val="00E85F7F"/>
    <w:rsid w:val="00E86236"/>
    <w:rsid w:val="00E90DF7"/>
    <w:rsid w:val="00E90E4D"/>
    <w:rsid w:val="00E913EC"/>
    <w:rsid w:val="00E94701"/>
    <w:rsid w:val="00E949D6"/>
    <w:rsid w:val="00E955BC"/>
    <w:rsid w:val="00E95F01"/>
    <w:rsid w:val="00E96583"/>
    <w:rsid w:val="00E96786"/>
    <w:rsid w:val="00E96E39"/>
    <w:rsid w:val="00E978CC"/>
    <w:rsid w:val="00E97D49"/>
    <w:rsid w:val="00EA27FC"/>
    <w:rsid w:val="00EA32E8"/>
    <w:rsid w:val="00EA36C8"/>
    <w:rsid w:val="00EA41BF"/>
    <w:rsid w:val="00EA452B"/>
    <w:rsid w:val="00EA4D20"/>
    <w:rsid w:val="00EA50CD"/>
    <w:rsid w:val="00EA56BD"/>
    <w:rsid w:val="00EA6D4F"/>
    <w:rsid w:val="00EA7188"/>
    <w:rsid w:val="00EB062A"/>
    <w:rsid w:val="00EB0F24"/>
    <w:rsid w:val="00EB1347"/>
    <w:rsid w:val="00EB1413"/>
    <w:rsid w:val="00EB2C9C"/>
    <w:rsid w:val="00EB2F84"/>
    <w:rsid w:val="00EB3F85"/>
    <w:rsid w:val="00EB4F7C"/>
    <w:rsid w:val="00EB66A5"/>
    <w:rsid w:val="00EB72F0"/>
    <w:rsid w:val="00EB7AEF"/>
    <w:rsid w:val="00EC0963"/>
    <w:rsid w:val="00EC0AF5"/>
    <w:rsid w:val="00EC1FA2"/>
    <w:rsid w:val="00EC28F2"/>
    <w:rsid w:val="00EC296F"/>
    <w:rsid w:val="00EC2C10"/>
    <w:rsid w:val="00EC309E"/>
    <w:rsid w:val="00EC39F2"/>
    <w:rsid w:val="00EC3B75"/>
    <w:rsid w:val="00EC462D"/>
    <w:rsid w:val="00EC4C7F"/>
    <w:rsid w:val="00EC5229"/>
    <w:rsid w:val="00EC5C1F"/>
    <w:rsid w:val="00EC67C8"/>
    <w:rsid w:val="00EC69CA"/>
    <w:rsid w:val="00EC74A4"/>
    <w:rsid w:val="00EC7A8F"/>
    <w:rsid w:val="00EC7F39"/>
    <w:rsid w:val="00ED04FF"/>
    <w:rsid w:val="00ED07E0"/>
    <w:rsid w:val="00ED0DF2"/>
    <w:rsid w:val="00ED1960"/>
    <w:rsid w:val="00ED1BC5"/>
    <w:rsid w:val="00ED322F"/>
    <w:rsid w:val="00ED32C1"/>
    <w:rsid w:val="00ED35FE"/>
    <w:rsid w:val="00ED375F"/>
    <w:rsid w:val="00ED42C9"/>
    <w:rsid w:val="00ED489F"/>
    <w:rsid w:val="00ED5327"/>
    <w:rsid w:val="00ED5991"/>
    <w:rsid w:val="00ED5FC7"/>
    <w:rsid w:val="00ED6B1E"/>
    <w:rsid w:val="00ED6B40"/>
    <w:rsid w:val="00EE1518"/>
    <w:rsid w:val="00EE151A"/>
    <w:rsid w:val="00EE20C7"/>
    <w:rsid w:val="00EE26AE"/>
    <w:rsid w:val="00EE2AD8"/>
    <w:rsid w:val="00EE2BD2"/>
    <w:rsid w:val="00EE2F5B"/>
    <w:rsid w:val="00EE4564"/>
    <w:rsid w:val="00EE48AD"/>
    <w:rsid w:val="00EE5081"/>
    <w:rsid w:val="00EE539A"/>
    <w:rsid w:val="00EE6562"/>
    <w:rsid w:val="00EE7DCA"/>
    <w:rsid w:val="00EF0047"/>
    <w:rsid w:val="00EF03A7"/>
    <w:rsid w:val="00EF060A"/>
    <w:rsid w:val="00EF1F6F"/>
    <w:rsid w:val="00EF1F87"/>
    <w:rsid w:val="00EF4C9B"/>
    <w:rsid w:val="00EF4CA1"/>
    <w:rsid w:val="00EF51B3"/>
    <w:rsid w:val="00EF5516"/>
    <w:rsid w:val="00EF5716"/>
    <w:rsid w:val="00EF5D23"/>
    <w:rsid w:val="00EF6574"/>
    <w:rsid w:val="00EF7A2C"/>
    <w:rsid w:val="00F00B7C"/>
    <w:rsid w:val="00F01FCA"/>
    <w:rsid w:val="00F021EA"/>
    <w:rsid w:val="00F0225E"/>
    <w:rsid w:val="00F0397A"/>
    <w:rsid w:val="00F05242"/>
    <w:rsid w:val="00F0533F"/>
    <w:rsid w:val="00F05DBF"/>
    <w:rsid w:val="00F05E56"/>
    <w:rsid w:val="00F06274"/>
    <w:rsid w:val="00F06E4C"/>
    <w:rsid w:val="00F079E9"/>
    <w:rsid w:val="00F101E0"/>
    <w:rsid w:val="00F108DF"/>
    <w:rsid w:val="00F11763"/>
    <w:rsid w:val="00F11F9A"/>
    <w:rsid w:val="00F12027"/>
    <w:rsid w:val="00F13FA5"/>
    <w:rsid w:val="00F14477"/>
    <w:rsid w:val="00F144F8"/>
    <w:rsid w:val="00F14A0D"/>
    <w:rsid w:val="00F14B35"/>
    <w:rsid w:val="00F1581B"/>
    <w:rsid w:val="00F158DE"/>
    <w:rsid w:val="00F178C2"/>
    <w:rsid w:val="00F211AE"/>
    <w:rsid w:val="00F22005"/>
    <w:rsid w:val="00F228B7"/>
    <w:rsid w:val="00F22A9C"/>
    <w:rsid w:val="00F23BDE"/>
    <w:rsid w:val="00F244ED"/>
    <w:rsid w:val="00F2486E"/>
    <w:rsid w:val="00F25367"/>
    <w:rsid w:val="00F277ED"/>
    <w:rsid w:val="00F278E4"/>
    <w:rsid w:val="00F27985"/>
    <w:rsid w:val="00F279BB"/>
    <w:rsid w:val="00F27D5F"/>
    <w:rsid w:val="00F30BE7"/>
    <w:rsid w:val="00F31D11"/>
    <w:rsid w:val="00F328FA"/>
    <w:rsid w:val="00F33177"/>
    <w:rsid w:val="00F348C8"/>
    <w:rsid w:val="00F34E6D"/>
    <w:rsid w:val="00F354E6"/>
    <w:rsid w:val="00F401FD"/>
    <w:rsid w:val="00F40320"/>
    <w:rsid w:val="00F40943"/>
    <w:rsid w:val="00F4169D"/>
    <w:rsid w:val="00F41A11"/>
    <w:rsid w:val="00F4234A"/>
    <w:rsid w:val="00F42C02"/>
    <w:rsid w:val="00F431BA"/>
    <w:rsid w:val="00F4391B"/>
    <w:rsid w:val="00F4395D"/>
    <w:rsid w:val="00F44780"/>
    <w:rsid w:val="00F44940"/>
    <w:rsid w:val="00F44CF2"/>
    <w:rsid w:val="00F4532C"/>
    <w:rsid w:val="00F45B9D"/>
    <w:rsid w:val="00F506D3"/>
    <w:rsid w:val="00F50925"/>
    <w:rsid w:val="00F5169C"/>
    <w:rsid w:val="00F52519"/>
    <w:rsid w:val="00F53066"/>
    <w:rsid w:val="00F53385"/>
    <w:rsid w:val="00F534E8"/>
    <w:rsid w:val="00F54182"/>
    <w:rsid w:val="00F557AD"/>
    <w:rsid w:val="00F55D4C"/>
    <w:rsid w:val="00F55FE8"/>
    <w:rsid w:val="00F5653C"/>
    <w:rsid w:val="00F613A6"/>
    <w:rsid w:val="00F61914"/>
    <w:rsid w:val="00F63097"/>
    <w:rsid w:val="00F630B5"/>
    <w:rsid w:val="00F6443B"/>
    <w:rsid w:val="00F6671E"/>
    <w:rsid w:val="00F6795E"/>
    <w:rsid w:val="00F67C1D"/>
    <w:rsid w:val="00F704B1"/>
    <w:rsid w:val="00F70BB1"/>
    <w:rsid w:val="00F7147F"/>
    <w:rsid w:val="00F71F94"/>
    <w:rsid w:val="00F71FA5"/>
    <w:rsid w:val="00F73317"/>
    <w:rsid w:val="00F73934"/>
    <w:rsid w:val="00F73B35"/>
    <w:rsid w:val="00F756A9"/>
    <w:rsid w:val="00F76162"/>
    <w:rsid w:val="00F77287"/>
    <w:rsid w:val="00F80AA1"/>
    <w:rsid w:val="00F80BC5"/>
    <w:rsid w:val="00F81015"/>
    <w:rsid w:val="00F811A0"/>
    <w:rsid w:val="00F81A85"/>
    <w:rsid w:val="00F821F2"/>
    <w:rsid w:val="00F82737"/>
    <w:rsid w:val="00F83AA6"/>
    <w:rsid w:val="00F84455"/>
    <w:rsid w:val="00F8555B"/>
    <w:rsid w:val="00F86018"/>
    <w:rsid w:val="00F86616"/>
    <w:rsid w:val="00F87294"/>
    <w:rsid w:val="00F87DB0"/>
    <w:rsid w:val="00F901BB"/>
    <w:rsid w:val="00F90643"/>
    <w:rsid w:val="00F90B88"/>
    <w:rsid w:val="00F91CD8"/>
    <w:rsid w:val="00F922A9"/>
    <w:rsid w:val="00F92877"/>
    <w:rsid w:val="00F92BAB"/>
    <w:rsid w:val="00F92CCD"/>
    <w:rsid w:val="00F93518"/>
    <w:rsid w:val="00F945B3"/>
    <w:rsid w:val="00F951FF"/>
    <w:rsid w:val="00F96C8A"/>
    <w:rsid w:val="00FA0104"/>
    <w:rsid w:val="00FA3C51"/>
    <w:rsid w:val="00FA55BE"/>
    <w:rsid w:val="00FA72F2"/>
    <w:rsid w:val="00FA7F46"/>
    <w:rsid w:val="00FB2288"/>
    <w:rsid w:val="00FB24E1"/>
    <w:rsid w:val="00FB2EB5"/>
    <w:rsid w:val="00FB308B"/>
    <w:rsid w:val="00FB479A"/>
    <w:rsid w:val="00FB4D1D"/>
    <w:rsid w:val="00FB5A88"/>
    <w:rsid w:val="00FB5B30"/>
    <w:rsid w:val="00FB6439"/>
    <w:rsid w:val="00FB6698"/>
    <w:rsid w:val="00FB6EB7"/>
    <w:rsid w:val="00FC0030"/>
    <w:rsid w:val="00FC085E"/>
    <w:rsid w:val="00FC0C33"/>
    <w:rsid w:val="00FC0FA2"/>
    <w:rsid w:val="00FC216C"/>
    <w:rsid w:val="00FC2726"/>
    <w:rsid w:val="00FC37BF"/>
    <w:rsid w:val="00FC5B95"/>
    <w:rsid w:val="00FC6775"/>
    <w:rsid w:val="00FD07CF"/>
    <w:rsid w:val="00FD0EF5"/>
    <w:rsid w:val="00FD3933"/>
    <w:rsid w:val="00FD3FAE"/>
    <w:rsid w:val="00FD4128"/>
    <w:rsid w:val="00FD515E"/>
    <w:rsid w:val="00FD5918"/>
    <w:rsid w:val="00FD5D6D"/>
    <w:rsid w:val="00FD5F64"/>
    <w:rsid w:val="00FD66D8"/>
    <w:rsid w:val="00FD6C15"/>
    <w:rsid w:val="00FD728A"/>
    <w:rsid w:val="00FD74CE"/>
    <w:rsid w:val="00FD7F9A"/>
    <w:rsid w:val="00FE149E"/>
    <w:rsid w:val="00FE241E"/>
    <w:rsid w:val="00FE2F69"/>
    <w:rsid w:val="00FE3082"/>
    <w:rsid w:val="00FE3542"/>
    <w:rsid w:val="00FE4693"/>
    <w:rsid w:val="00FE4A4A"/>
    <w:rsid w:val="00FE5632"/>
    <w:rsid w:val="00FE5AE8"/>
    <w:rsid w:val="00FE5B3C"/>
    <w:rsid w:val="00FE5E80"/>
    <w:rsid w:val="00FE69E3"/>
    <w:rsid w:val="00FE7428"/>
    <w:rsid w:val="00FF0763"/>
    <w:rsid w:val="00FF0913"/>
    <w:rsid w:val="00FF0CD7"/>
    <w:rsid w:val="00FF15EE"/>
    <w:rsid w:val="00FF1BF1"/>
    <w:rsid w:val="00FF23F3"/>
    <w:rsid w:val="00FF2435"/>
    <w:rsid w:val="00FF26EB"/>
    <w:rsid w:val="00FF2C8C"/>
    <w:rsid w:val="00FF4A01"/>
    <w:rsid w:val="00FF5E6F"/>
    <w:rsid w:val="00FF66E3"/>
    <w:rsid w:val="00FF6862"/>
    <w:rsid w:val="00FF7CEB"/>
    <w:rsid w:val="0696FC64"/>
    <w:rsid w:val="0751EBA0"/>
    <w:rsid w:val="2230CE4B"/>
    <w:rsid w:val="2288AE62"/>
    <w:rsid w:val="23E4B80D"/>
    <w:rsid w:val="569520EB"/>
    <w:rsid w:val="5E9B8DE7"/>
    <w:rsid w:val="6136D290"/>
    <w:rsid w:val="6320258C"/>
    <w:rsid w:val="6E859830"/>
    <w:rsid w:val="78157764"/>
    <w:rsid w:val="7CE58787"/>
    <w:rsid w:val="7E7AFA9B"/>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8F1BFE7"/>
  <w15:chartTrackingRefBased/>
  <w15:docId w15:val="{F3B1B257-9EBB-44DE-89BA-1734047B9FE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D857EC"/>
    <w:pPr>
      <w:autoSpaceDE w:val="0"/>
      <w:autoSpaceDN w:val="0"/>
      <w:adjustRightInd w:val="0"/>
      <w:spacing w:after="200" w:line="276" w:lineRule="auto"/>
    </w:pPr>
    <w:rPr>
      <w:rFonts w:ascii="Calibri" w:hAnsi="Calibri" w:cs="Calibri"/>
    </w:rPr>
  </w:style>
  <w:style w:type="paragraph" w:styleId="Heading1">
    <w:name w:val="heading 1"/>
    <w:aliases w:val="Custom Heading 1"/>
    <w:basedOn w:val="ListParagraph"/>
    <w:next w:val="Normal"/>
    <w:link w:val="Heading1Char"/>
    <w:qFormat/>
    <w:rsid w:val="009B20F4"/>
    <w:pPr>
      <w:numPr>
        <w:numId w:val="2"/>
      </w:numPr>
      <w:outlineLvl w:val="0"/>
    </w:pPr>
    <w:rPr>
      <w:rFonts w:ascii="Verdana" w:hAnsi="Verdana"/>
      <w:b/>
      <w:caps/>
      <w:sz w:val="18"/>
      <w:szCs w:val="18"/>
    </w:rPr>
  </w:style>
  <w:style w:type="paragraph" w:styleId="Heading2">
    <w:name w:val="heading 2"/>
    <w:aliases w:val="Custom Heading 2"/>
    <w:basedOn w:val="ListParagraph"/>
    <w:next w:val="Normal"/>
    <w:link w:val="Heading2Char"/>
    <w:uiPriority w:val="9"/>
    <w:unhideWhenUsed/>
    <w:qFormat/>
    <w:rsid w:val="009B20F4"/>
    <w:pPr>
      <w:numPr>
        <w:ilvl w:val="1"/>
        <w:numId w:val="2"/>
      </w:numPr>
      <w:outlineLvl w:val="1"/>
    </w:pPr>
    <w:rPr>
      <w:rFonts w:ascii="Verdana" w:hAnsi="Verdana"/>
      <w:b/>
      <w:caps/>
      <w:sz w:val="18"/>
      <w:szCs w:val="18"/>
    </w:rPr>
  </w:style>
  <w:style w:type="paragraph" w:styleId="Heading3">
    <w:name w:val="heading 3"/>
    <w:aliases w:val="Appendix"/>
    <w:basedOn w:val="TOC2"/>
    <w:next w:val="Normal"/>
    <w:link w:val="Heading3Char"/>
    <w:uiPriority w:val="9"/>
    <w:unhideWhenUsed/>
    <w:qFormat/>
    <w:rsid w:val="009B20F4"/>
    <w:pPr>
      <w:numPr>
        <w:ilvl w:val="2"/>
        <w:numId w:val="2"/>
      </w:numPr>
      <w:outlineLvl w:val="2"/>
    </w:pPr>
  </w:style>
  <w:style w:type="paragraph" w:styleId="Heading4">
    <w:name w:val="heading 4"/>
    <w:basedOn w:val="Normal"/>
    <w:next w:val="Normal"/>
    <w:link w:val="Heading4Char"/>
    <w:uiPriority w:val="9"/>
    <w:semiHidden/>
    <w:unhideWhenUsed/>
    <w:qFormat/>
    <w:rsid w:val="00B645D4"/>
    <w:pPr>
      <w:keepNext/>
      <w:keepLines/>
      <w:spacing w:before="40" w:after="0"/>
      <w:outlineLvl w:val="3"/>
    </w:pPr>
    <w:rPr>
      <w:rFonts w:asciiTheme="majorHAnsi" w:eastAsiaTheme="majorEastAsia" w:hAnsiTheme="majorHAnsi" w:cstheme="majorBidi"/>
      <w:i/>
      <w:iCs/>
      <w:color w:val="2E74B5"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9B20F4"/>
    <w:pPr>
      <w:ind w:left="720"/>
      <w:contextualSpacing/>
    </w:pPr>
  </w:style>
  <w:style w:type="character" w:customStyle="1" w:styleId="Heading1Char">
    <w:name w:val="Heading 1 Char"/>
    <w:aliases w:val="Custom Heading 1 Char"/>
    <w:basedOn w:val="DefaultParagraphFont"/>
    <w:link w:val="Heading1"/>
    <w:rsid w:val="009B20F4"/>
    <w:rPr>
      <w:rFonts w:ascii="Verdana" w:hAnsi="Verdana" w:cs="Calibri"/>
      <w:b/>
      <w:caps/>
      <w:sz w:val="18"/>
      <w:szCs w:val="18"/>
    </w:rPr>
  </w:style>
  <w:style w:type="character" w:customStyle="1" w:styleId="Heading2Char">
    <w:name w:val="Heading 2 Char"/>
    <w:aliases w:val="Custom Heading 2 Char"/>
    <w:basedOn w:val="DefaultParagraphFont"/>
    <w:link w:val="Heading2"/>
    <w:uiPriority w:val="9"/>
    <w:rsid w:val="009B20F4"/>
    <w:rPr>
      <w:rFonts w:ascii="Verdana" w:hAnsi="Verdana" w:cs="Calibri"/>
      <w:b/>
      <w:caps/>
      <w:sz w:val="18"/>
      <w:szCs w:val="18"/>
    </w:rPr>
  </w:style>
  <w:style w:type="paragraph" w:styleId="TOC2">
    <w:name w:val="toc 2"/>
    <w:basedOn w:val="Normal"/>
    <w:next w:val="Normal"/>
    <w:autoRedefine/>
    <w:uiPriority w:val="39"/>
    <w:unhideWhenUsed/>
    <w:rsid w:val="00EF6574"/>
    <w:pPr>
      <w:tabs>
        <w:tab w:val="left" w:pos="880"/>
        <w:tab w:val="right" w:leader="dot" w:pos="9016"/>
      </w:tabs>
      <w:spacing w:after="0" w:line="480" w:lineRule="auto"/>
      <w:ind w:left="220"/>
    </w:pPr>
    <w:rPr>
      <w:rFonts w:asciiTheme="minorHAnsi" w:hAnsiTheme="minorHAnsi"/>
      <w:smallCaps/>
      <w:sz w:val="20"/>
      <w:szCs w:val="20"/>
    </w:rPr>
  </w:style>
  <w:style w:type="character" w:customStyle="1" w:styleId="Heading3Char">
    <w:name w:val="Heading 3 Char"/>
    <w:aliases w:val="Appendix Char"/>
    <w:basedOn w:val="DefaultParagraphFont"/>
    <w:link w:val="Heading3"/>
    <w:uiPriority w:val="9"/>
    <w:rsid w:val="009B20F4"/>
    <w:rPr>
      <w:rFonts w:cs="Calibri"/>
      <w:smallCaps/>
      <w:sz w:val="20"/>
      <w:szCs w:val="20"/>
    </w:rPr>
  </w:style>
  <w:style w:type="character" w:customStyle="1" w:styleId="Heading4Char">
    <w:name w:val="Heading 4 Char"/>
    <w:basedOn w:val="DefaultParagraphFont"/>
    <w:link w:val="Heading4"/>
    <w:uiPriority w:val="9"/>
    <w:semiHidden/>
    <w:rsid w:val="00B645D4"/>
    <w:rPr>
      <w:rFonts w:asciiTheme="majorHAnsi" w:eastAsiaTheme="majorEastAsia" w:hAnsiTheme="majorHAnsi" w:cstheme="majorBidi"/>
      <w:i/>
      <w:iCs/>
      <w:color w:val="2E74B5" w:themeColor="accent1" w:themeShade="BF"/>
    </w:rPr>
  </w:style>
  <w:style w:type="paragraph" w:styleId="BalloonText">
    <w:name w:val="Balloon Text"/>
    <w:basedOn w:val="Normal"/>
    <w:link w:val="BalloonTextChar"/>
    <w:uiPriority w:val="99"/>
    <w:semiHidden/>
    <w:unhideWhenUsed/>
    <w:rsid w:val="009B20F4"/>
    <w:pPr>
      <w:spacing w:after="0" w:line="240" w:lineRule="auto"/>
    </w:pPr>
    <w:rPr>
      <w:rFonts w:ascii="Tahoma" w:hAnsi="Tahoma" w:cs="Tahoma"/>
      <w:sz w:val="16"/>
      <w:szCs w:val="16"/>
    </w:rPr>
  </w:style>
  <w:style w:type="character" w:customStyle="1" w:styleId="BalloonTextChar">
    <w:name w:val="Balloon Text Char"/>
    <w:basedOn w:val="DefaultParagraphFont"/>
    <w:link w:val="BalloonText"/>
    <w:uiPriority w:val="99"/>
    <w:semiHidden/>
    <w:rsid w:val="009B20F4"/>
    <w:rPr>
      <w:rFonts w:ascii="Tahoma" w:eastAsiaTheme="minorEastAsia" w:hAnsi="Tahoma" w:cs="Tahoma"/>
      <w:sz w:val="16"/>
      <w:szCs w:val="16"/>
      <w:lang w:eastAsia="en-GB"/>
    </w:rPr>
  </w:style>
  <w:style w:type="paragraph" w:styleId="NoSpacing">
    <w:name w:val="No Spacing"/>
    <w:link w:val="NoSpacingChar"/>
    <w:uiPriority w:val="1"/>
    <w:qFormat/>
    <w:rsid w:val="009B20F4"/>
    <w:pPr>
      <w:spacing w:after="0" w:line="240" w:lineRule="auto"/>
    </w:pPr>
    <w:rPr>
      <w:rFonts w:eastAsiaTheme="minorEastAsia"/>
      <w:lang w:val="en-US" w:eastAsia="en-GB"/>
    </w:rPr>
  </w:style>
  <w:style w:type="character" w:customStyle="1" w:styleId="NoSpacingChar">
    <w:name w:val="No Spacing Char"/>
    <w:basedOn w:val="DefaultParagraphFont"/>
    <w:link w:val="NoSpacing"/>
    <w:uiPriority w:val="1"/>
    <w:rsid w:val="009B20F4"/>
    <w:rPr>
      <w:rFonts w:eastAsiaTheme="minorEastAsia"/>
      <w:lang w:val="en-US" w:eastAsia="en-GB"/>
    </w:rPr>
  </w:style>
  <w:style w:type="paragraph" w:styleId="Header">
    <w:name w:val="header"/>
    <w:basedOn w:val="Normal"/>
    <w:link w:val="HeaderChar"/>
    <w:uiPriority w:val="99"/>
    <w:unhideWhenUsed/>
    <w:rsid w:val="009B20F4"/>
    <w:pPr>
      <w:tabs>
        <w:tab w:val="center" w:pos="4513"/>
        <w:tab w:val="right" w:pos="9026"/>
      </w:tabs>
      <w:spacing w:after="0" w:line="240" w:lineRule="auto"/>
    </w:pPr>
  </w:style>
  <w:style w:type="character" w:customStyle="1" w:styleId="HeaderChar">
    <w:name w:val="Header Char"/>
    <w:basedOn w:val="DefaultParagraphFont"/>
    <w:link w:val="Header"/>
    <w:uiPriority w:val="99"/>
    <w:rsid w:val="009B20F4"/>
    <w:rPr>
      <w:rFonts w:eastAsiaTheme="minorEastAsia"/>
      <w:lang w:eastAsia="en-GB"/>
    </w:rPr>
  </w:style>
  <w:style w:type="paragraph" w:styleId="Footer">
    <w:name w:val="footer"/>
    <w:basedOn w:val="Normal"/>
    <w:link w:val="FooterChar"/>
    <w:uiPriority w:val="99"/>
    <w:unhideWhenUsed/>
    <w:rsid w:val="009B20F4"/>
    <w:pPr>
      <w:tabs>
        <w:tab w:val="center" w:pos="4513"/>
        <w:tab w:val="right" w:pos="9026"/>
      </w:tabs>
      <w:spacing w:after="0" w:line="240" w:lineRule="auto"/>
    </w:pPr>
  </w:style>
  <w:style w:type="character" w:customStyle="1" w:styleId="FooterChar">
    <w:name w:val="Footer Char"/>
    <w:basedOn w:val="DefaultParagraphFont"/>
    <w:link w:val="Footer"/>
    <w:uiPriority w:val="99"/>
    <w:rsid w:val="009B20F4"/>
    <w:rPr>
      <w:rFonts w:eastAsiaTheme="minorEastAsia"/>
      <w:lang w:eastAsia="en-GB"/>
    </w:rPr>
  </w:style>
  <w:style w:type="paragraph" w:styleId="TOC1">
    <w:name w:val="toc 1"/>
    <w:basedOn w:val="Normal"/>
    <w:next w:val="Normal"/>
    <w:autoRedefine/>
    <w:uiPriority w:val="39"/>
    <w:unhideWhenUsed/>
    <w:rsid w:val="00A502A4"/>
    <w:pPr>
      <w:spacing w:before="120" w:after="120" w:line="480" w:lineRule="auto"/>
    </w:pPr>
    <w:rPr>
      <w:rFonts w:ascii="Verdana" w:hAnsi="Verdana"/>
      <w:b/>
      <w:bCs/>
      <w:caps/>
      <w:color w:val="FF0000"/>
      <w:sz w:val="18"/>
      <w:szCs w:val="20"/>
    </w:rPr>
  </w:style>
  <w:style w:type="character" w:styleId="Hyperlink">
    <w:name w:val="Hyperlink"/>
    <w:basedOn w:val="DefaultParagraphFont"/>
    <w:uiPriority w:val="99"/>
    <w:unhideWhenUsed/>
    <w:rsid w:val="009B20F4"/>
    <w:rPr>
      <w:color w:val="0563C1" w:themeColor="hyperlink"/>
      <w:u w:val="single"/>
    </w:rPr>
  </w:style>
  <w:style w:type="paragraph" w:styleId="TOC3">
    <w:name w:val="toc 3"/>
    <w:basedOn w:val="Normal"/>
    <w:next w:val="Normal"/>
    <w:autoRedefine/>
    <w:uiPriority w:val="39"/>
    <w:unhideWhenUsed/>
    <w:rsid w:val="009B20F4"/>
    <w:pPr>
      <w:spacing w:after="0"/>
      <w:ind w:left="440"/>
    </w:pPr>
    <w:rPr>
      <w:rFonts w:asciiTheme="minorHAnsi" w:hAnsiTheme="minorHAnsi"/>
      <w:i/>
      <w:iCs/>
      <w:sz w:val="20"/>
      <w:szCs w:val="20"/>
    </w:rPr>
  </w:style>
  <w:style w:type="paragraph" w:styleId="TOC4">
    <w:name w:val="toc 4"/>
    <w:basedOn w:val="Normal"/>
    <w:next w:val="Normal"/>
    <w:autoRedefine/>
    <w:uiPriority w:val="39"/>
    <w:unhideWhenUsed/>
    <w:rsid w:val="009B20F4"/>
    <w:pPr>
      <w:spacing w:after="0"/>
      <w:ind w:left="660"/>
    </w:pPr>
    <w:rPr>
      <w:rFonts w:asciiTheme="minorHAnsi" w:hAnsiTheme="minorHAnsi"/>
      <w:sz w:val="18"/>
      <w:szCs w:val="18"/>
    </w:rPr>
  </w:style>
  <w:style w:type="paragraph" w:styleId="TOC5">
    <w:name w:val="toc 5"/>
    <w:basedOn w:val="Normal"/>
    <w:next w:val="Normal"/>
    <w:autoRedefine/>
    <w:uiPriority w:val="39"/>
    <w:unhideWhenUsed/>
    <w:rsid w:val="009B20F4"/>
    <w:pPr>
      <w:spacing w:after="0"/>
      <w:ind w:left="880"/>
    </w:pPr>
    <w:rPr>
      <w:rFonts w:asciiTheme="minorHAnsi" w:hAnsiTheme="minorHAnsi"/>
      <w:sz w:val="18"/>
      <w:szCs w:val="18"/>
    </w:rPr>
  </w:style>
  <w:style w:type="paragraph" w:styleId="TOC6">
    <w:name w:val="toc 6"/>
    <w:basedOn w:val="Normal"/>
    <w:next w:val="Normal"/>
    <w:autoRedefine/>
    <w:uiPriority w:val="39"/>
    <w:unhideWhenUsed/>
    <w:rsid w:val="009B20F4"/>
    <w:pPr>
      <w:spacing w:after="0"/>
      <w:ind w:left="1100"/>
    </w:pPr>
    <w:rPr>
      <w:rFonts w:asciiTheme="minorHAnsi" w:hAnsiTheme="minorHAnsi"/>
      <w:sz w:val="18"/>
      <w:szCs w:val="18"/>
    </w:rPr>
  </w:style>
  <w:style w:type="paragraph" w:styleId="TOC7">
    <w:name w:val="toc 7"/>
    <w:basedOn w:val="Normal"/>
    <w:next w:val="Normal"/>
    <w:autoRedefine/>
    <w:uiPriority w:val="39"/>
    <w:unhideWhenUsed/>
    <w:rsid w:val="009B20F4"/>
    <w:pPr>
      <w:spacing w:after="0"/>
      <w:ind w:left="1320"/>
    </w:pPr>
    <w:rPr>
      <w:rFonts w:asciiTheme="minorHAnsi" w:hAnsiTheme="minorHAnsi"/>
      <w:sz w:val="18"/>
      <w:szCs w:val="18"/>
    </w:rPr>
  </w:style>
  <w:style w:type="paragraph" w:styleId="TOC8">
    <w:name w:val="toc 8"/>
    <w:basedOn w:val="Normal"/>
    <w:next w:val="Normal"/>
    <w:autoRedefine/>
    <w:uiPriority w:val="39"/>
    <w:unhideWhenUsed/>
    <w:rsid w:val="009B20F4"/>
    <w:pPr>
      <w:spacing w:after="0"/>
      <w:ind w:left="1540"/>
    </w:pPr>
    <w:rPr>
      <w:rFonts w:asciiTheme="minorHAnsi" w:hAnsiTheme="minorHAnsi"/>
      <w:sz w:val="18"/>
      <w:szCs w:val="18"/>
    </w:rPr>
  </w:style>
  <w:style w:type="paragraph" w:styleId="TOC9">
    <w:name w:val="toc 9"/>
    <w:basedOn w:val="Normal"/>
    <w:next w:val="Normal"/>
    <w:autoRedefine/>
    <w:uiPriority w:val="39"/>
    <w:unhideWhenUsed/>
    <w:rsid w:val="009B20F4"/>
    <w:pPr>
      <w:spacing w:after="0"/>
      <w:ind w:left="1760"/>
    </w:pPr>
    <w:rPr>
      <w:rFonts w:asciiTheme="minorHAnsi" w:hAnsiTheme="minorHAnsi"/>
      <w:sz w:val="18"/>
      <w:szCs w:val="18"/>
    </w:rPr>
  </w:style>
  <w:style w:type="character" w:styleId="Emphasis">
    <w:name w:val="Emphasis"/>
    <w:aliases w:val="Custom Indent"/>
    <w:uiPriority w:val="20"/>
    <w:qFormat/>
    <w:rsid w:val="009B20F4"/>
    <w:rPr>
      <w:rFonts w:ascii="Verdana" w:hAnsi="Verdana" w:cs="Arial"/>
      <w:sz w:val="18"/>
      <w:szCs w:val="18"/>
    </w:rPr>
  </w:style>
  <w:style w:type="paragraph" w:styleId="NormalIndent">
    <w:name w:val="Normal Indent"/>
    <w:aliases w:val="Normal Indent Char2,Normal Indent Char1 Char,Normal Indent Char Char Char,Normal Indent Char Char1,scarnormalindent,Normal Indent Char1 Char Char Char,Normal Indent Char Char Char Char Char,Normal Indent Char1 Char1,Normal Indent Char Char"/>
    <w:basedOn w:val="Normal"/>
    <w:link w:val="NormalIndentChar"/>
    <w:rsid w:val="009B20F4"/>
    <w:pPr>
      <w:spacing w:after="0" w:line="360" w:lineRule="auto"/>
      <w:ind w:left="851"/>
      <w:jc w:val="both"/>
    </w:pPr>
    <w:rPr>
      <w:rFonts w:ascii="Verdana" w:eastAsia="Times New Roman" w:hAnsi="Verdana" w:cs="Times New Roman"/>
      <w:sz w:val="18"/>
      <w:szCs w:val="24"/>
    </w:rPr>
  </w:style>
  <w:style w:type="character" w:customStyle="1" w:styleId="NormalIndentChar">
    <w:name w:val="Normal Indent Char"/>
    <w:aliases w:val="Normal Indent Char2 Char,Normal Indent Char1 Char Char,Normal Indent Char Char Char Char,Normal Indent Char Char1 Char,scarnormalindent Char,Normal Indent Char1 Char Char Char Char,Normal Indent Char Char Char Char Char Char"/>
    <w:basedOn w:val="DefaultParagraphFont"/>
    <w:link w:val="NormalIndent"/>
    <w:rsid w:val="009B20F4"/>
    <w:rPr>
      <w:rFonts w:ascii="Verdana" w:eastAsia="Times New Roman" w:hAnsi="Verdana" w:cs="Times New Roman"/>
      <w:sz w:val="18"/>
      <w:szCs w:val="24"/>
      <w:lang w:eastAsia="en-GB"/>
    </w:rPr>
  </w:style>
  <w:style w:type="character" w:styleId="PageNumber">
    <w:name w:val="page number"/>
    <w:basedOn w:val="DefaultParagraphFont"/>
    <w:rsid w:val="009B20F4"/>
    <w:rPr>
      <w:rFonts w:ascii="Verdana" w:hAnsi="Verdana"/>
      <w:sz w:val="18"/>
    </w:rPr>
  </w:style>
  <w:style w:type="paragraph" w:styleId="Bibliography">
    <w:name w:val="Bibliography"/>
    <w:basedOn w:val="Normal"/>
    <w:next w:val="Normal"/>
    <w:uiPriority w:val="37"/>
    <w:unhideWhenUsed/>
    <w:rsid w:val="009B20F4"/>
  </w:style>
  <w:style w:type="character" w:styleId="CommentReference">
    <w:name w:val="annotation reference"/>
    <w:basedOn w:val="DefaultParagraphFont"/>
    <w:uiPriority w:val="99"/>
    <w:semiHidden/>
    <w:unhideWhenUsed/>
    <w:rsid w:val="009B20F4"/>
    <w:rPr>
      <w:sz w:val="16"/>
      <w:szCs w:val="16"/>
    </w:rPr>
  </w:style>
  <w:style w:type="paragraph" w:styleId="CommentText">
    <w:name w:val="annotation text"/>
    <w:basedOn w:val="Normal"/>
    <w:link w:val="CommentTextChar"/>
    <w:uiPriority w:val="99"/>
    <w:semiHidden/>
    <w:unhideWhenUsed/>
    <w:rsid w:val="009B20F4"/>
    <w:pPr>
      <w:spacing w:line="240" w:lineRule="auto"/>
    </w:pPr>
    <w:rPr>
      <w:sz w:val="20"/>
      <w:szCs w:val="20"/>
    </w:rPr>
  </w:style>
  <w:style w:type="character" w:customStyle="1" w:styleId="CommentTextChar">
    <w:name w:val="Comment Text Char"/>
    <w:basedOn w:val="DefaultParagraphFont"/>
    <w:link w:val="CommentText"/>
    <w:uiPriority w:val="99"/>
    <w:semiHidden/>
    <w:rsid w:val="009B20F4"/>
    <w:rPr>
      <w:rFonts w:eastAsiaTheme="minorEastAsia"/>
      <w:sz w:val="20"/>
      <w:szCs w:val="20"/>
      <w:lang w:eastAsia="en-GB"/>
    </w:rPr>
  </w:style>
  <w:style w:type="paragraph" w:styleId="CommentSubject">
    <w:name w:val="annotation subject"/>
    <w:basedOn w:val="CommentText"/>
    <w:next w:val="CommentText"/>
    <w:link w:val="CommentSubjectChar"/>
    <w:uiPriority w:val="99"/>
    <w:semiHidden/>
    <w:unhideWhenUsed/>
    <w:rsid w:val="009B20F4"/>
    <w:rPr>
      <w:b/>
      <w:bCs/>
    </w:rPr>
  </w:style>
  <w:style w:type="character" w:customStyle="1" w:styleId="CommentSubjectChar">
    <w:name w:val="Comment Subject Char"/>
    <w:basedOn w:val="CommentTextChar"/>
    <w:link w:val="CommentSubject"/>
    <w:uiPriority w:val="99"/>
    <w:semiHidden/>
    <w:rsid w:val="009B20F4"/>
    <w:rPr>
      <w:rFonts w:eastAsiaTheme="minorEastAsia"/>
      <w:b/>
      <w:bCs/>
      <w:sz w:val="20"/>
      <w:szCs w:val="20"/>
      <w:lang w:eastAsia="en-GB"/>
    </w:rPr>
  </w:style>
  <w:style w:type="paragraph" w:styleId="Caption">
    <w:name w:val="caption"/>
    <w:basedOn w:val="Normal"/>
    <w:next w:val="Normal"/>
    <w:uiPriority w:val="35"/>
    <w:unhideWhenUsed/>
    <w:qFormat/>
    <w:rsid w:val="009B20F4"/>
    <w:pPr>
      <w:spacing w:line="240" w:lineRule="auto"/>
    </w:pPr>
    <w:rPr>
      <w:b/>
      <w:bCs/>
      <w:color w:val="5B9BD5" w:themeColor="accent1"/>
      <w:sz w:val="18"/>
      <w:szCs w:val="18"/>
    </w:rPr>
  </w:style>
  <w:style w:type="character" w:customStyle="1" w:styleId="apple-converted-space">
    <w:name w:val="apple-converted-space"/>
    <w:basedOn w:val="DefaultParagraphFont"/>
    <w:rsid w:val="009B20F4"/>
  </w:style>
  <w:style w:type="table" w:styleId="TableGrid">
    <w:name w:val="Table Grid"/>
    <w:basedOn w:val="TableNormal"/>
    <w:uiPriority w:val="59"/>
    <w:rsid w:val="009B20F4"/>
    <w:pPr>
      <w:spacing w:after="0" w:line="240" w:lineRule="auto"/>
    </w:pPr>
    <w:rPr>
      <w:rFonts w:eastAsiaTheme="minorEastAsia"/>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n">
    <w:name w:val="fn"/>
    <w:basedOn w:val="DefaultParagraphFont"/>
    <w:rsid w:val="009B20F4"/>
  </w:style>
  <w:style w:type="character" w:customStyle="1" w:styleId="Subtitle1">
    <w:name w:val="Subtitle1"/>
    <w:basedOn w:val="DefaultParagraphFont"/>
    <w:rsid w:val="009B20F4"/>
  </w:style>
  <w:style w:type="paragraph" w:customStyle="1" w:styleId="Style1">
    <w:name w:val="Style1"/>
    <w:basedOn w:val="NormalIndent"/>
    <w:link w:val="Style1Char"/>
    <w:qFormat/>
    <w:rsid w:val="009B20F4"/>
  </w:style>
  <w:style w:type="character" w:customStyle="1" w:styleId="Style1Char">
    <w:name w:val="Style1 Char"/>
    <w:basedOn w:val="NormalIndentChar"/>
    <w:link w:val="Style1"/>
    <w:rsid w:val="009B20F4"/>
    <w:rPr>
      <w:rFonts w:ascii="Verdana" w:eastAsia="Times New Roman" w:hAnsi="Verdana" w:cs="Times New Roman"/>
      <w:sz w:val="18"/>
      <w:szCs w:val="24"/>
      <w:lang w:eastAsia="en-GB"/>
    </w:rPr>
  </w:style>
  <w:style w:type="paragraph" w:customStyle="1" w:styleId="Quote1">
    <w:name w:val="Quote1"/>
    <w:basedOn w:val="Style1"/>
    <w:link w:val="QuoteChar"/>
    <w:qFormat/>
    <w:rsid w:val="009B20F4"/>
    <w:pPr>
      <w:spacing w:line="240" w:lineRule="auto"/>
      <w:ind w:left="1440"/>
    </w:pPr>
    <w:rPr>
      <w:b/>
      <w:i/>
    </w:rPr>
  </w:style>
  <w:style w:type="character" w:customStyle="1" w:styleId="QuoteChar">
    <w:name w:val="Quote Char"/>
    <w:basedOn w:val="Style1Char"/>
    <w:link w:val="Quote1"/>
    <w:rsid w:val="009B20F4"/>
    <w:rPr>
      <w:rFonts w:ascii="Verdana" w:eastAsia="Times New Roman" w:hAnsi="Verdana" w:cs="Times New Roman"/>
      <w:b/>
      <w:i/>
      <w:sz w:val="18"/>
      <w:szCs w:val="24"/>
      <w:lang w:eastAsia="en-GB"/>
    </w:rPr>
  </w:style>
  <w:style w:type="paragraph" w:customStyle="1" w:styleId="Head3">
    <w:name w:val="Head 3"/>
    <w:basedOn w:val="Heading2"/>
    <w:link w:val="Head3Char"/>
    <w:qFormat/>
    <w:rsid w:val="009B20F4"/>
    <w:pPr>
      <w:keepNext/>
      <w:keepLines/>
      <w:numPr>
        <w:ilvl w:val="0"/>
        <w:numId w:val="0"/>
      </w:numPr>
      <w:tabs>
        <w:tab w:val="num" w:pos="851"/>
      </w:tabs>
      <w:spacing w:after="0" w:line="360" w:lineRule="auto"/>
      <w:ind w:left="851" w:hanging="851"/>
      <w:contextualSpacing w:val="0"/>
    </w:pPr>
    <w:rPr>
      <w:rFonts w:eastAsiaTheme="majorEastAsia" w:cstheme="majorBidi"/>
      <w:bCs/>
      <w:caps w:val="0"/>
      <w:szCs w:val="26"/>
    </w:rPr>
  </w:style>
  <w:style w:type="character" w:customStyle="1" w:styleId="Head3Char">
    <w:name w:val="Head 3 Char"/>
    <w:basedOn w:val="Heading2Char"/>
    <w:link w:val="Head3"/>
    <w:rsid w:val="009B20F4"/>
    <w:rPr>
      <w:rFonts w:ascii="Verdana" w:eastAsiaTheme="majorEastAsia" w:hAnsi="Verdana" w:cstheme="majorBidi"/>
      <w:b/>
      <w:bCs/>
      <w:caps w:val="0"/>
      <w:sz w:val="18"/>
      <w:szCs w:val="26"/>
      <w:lang w:eastAsia="en-GB"/>
    </w:rPr>
  </w:style>
  <w:style w:type="paragraph" w:styleId="TableofFigures">
    <w:name w:val="table of figures"/>
    <w:basedOn w:val="Normal"/>
    <w:next w:val="Normal"/>
    <w:uiPriority w:val="99"/>
    <w:unhideWhenUsed/>
    <w:rsid w:val="009B20F4"/>
    <w:pPr>
      <w:spacing w:after="0"/>
      <w:ind w:left="440" w:hanging="440"/>
    </w:pPr>
    <w:rPr>
      <w:rFonts w:asciiTheme="minorHAnsi" w:hAnsiTheme="minorHAnsi" w:cstheme="minorHAnsi"/>
      <w:caps/>
      <w:sz w:val="20"/>
      <w:szCs w:val="20"/>
    </w:rPr>
  </w:style>
  <w:style w:type="character" w:customStyle="1" w:styleId="citation">
    <w:name w:val="citation"/>
    <w:basedOn w:val="DefaultParagraphFont"/>
    <w:rsid w:val="009B20F4"/>
  </w:style>
  <w:style w:type="paragraph" w:styleId="NormalWeb">
    <w:name w:val="Normal (Web)"/>
    <w:basedOn w:val="Normal"/>
    <w:uiPriority w:val="99"/>
    <w:semiHidden/>
    <w:unhideWhenUsed/>
    <w:rsid w:val="009B20F4"/>
    <w:pPr>
      <w:spacing w:before="100" w:beforeAutospacing="1" w:after="100" w:afterAutospacing="1" w:line="240" w:lineRule="auto"/>
    </w:pPr>
    <w:rPr>
      <w:rFonts w:ascii="Times New Roman" w:eastAsia="Times New Roman" w:hAnsi="Times New Roman" w:cs="Times New Roman"/>
      <w:sz w:val="24"/>
      <w:szCs w:val="24"/>
    </w:rPr>
  </w:style>
  <w:style w:type="paragraph" w:customStyle="1" w:styleId="Normal0">
    <w:name w:val="[Normal]"/>
    <w:uiPriority w:val="99"/>
    <w:rsid w:val="001866F5"/>
    <w:pPr>
      <w:widowControl w:val="0"/>
      <w:autoSpaceDE w:val="0"/>
      <w:autoSpaceDN w:val="0"/>
      <w:adjustRightInd w:val="0"/>
      <w:spacing w:after="0" w:line="240" w:lineRule="auto"/>
    </w:pPr>
    <w:rPr>
      <w:rFonts w:ascii="Arial" w:hAnsi="Arial" w:cs="Arial"/>
      <w:sz w:val="24"/>
      <w:szCs w:val="24"/>
    </w:rPr>
  </w:style>
  <w:style w:type="character" w:styleId="Strong">
    <w:name w:val="Strong"/>
    <w:basedOn w:val="DefaultParagraphFont"/>
    <w:uiPriority w:val="99"/>
    <w:qFormat/>
    <w:rsid w:val="00F34E6D"/>
    <w:rPr>
      <w:b/>
      <w:bCs/>
    </w:rPr>
  </w:style>
  <w:style w:type="character" w:customStyle="1" w:styleId="sc">
    <w:name w:val="sc"/>
    <w:basedOn w:val="DefaultParagraphFont"/>
    <w:rsid w:val="004B04FC"/>
  </w:style>
  <w:style w:type="character" w:customStyle="1" w:styleId="selectable">
    <w:name w:val="selectable"/>
    <w:basedOn w:val="DefaultParagraphFont"/>
    <w:rsid w:val="00B91395"/>
  </w:style>
  <w:style w:type="character" w:customStyle="1" w:styleId="passage-display-bcv">
    <w:name w:val="passage-display-bcv"/>
    <w:basedOn w:val="DefaultParagraphFont"/>
    <w:rsid w:val="00BA79D9"/>
  </w:style>
  <w:style w:type="character" w:styleId="HTMLCite">
    <w:name w:val="HTML Cite"/>
    <w:basedOn w:val="DefaultParagraphFont"/>
    <w:uiPriority w:val="99"/>
    <w:semiHidden/>
    <w:unhideWhenUsed/>
    <w:rsid w:val="001A1112"/>
    <w:rPr>
      <w:i/>
      <w:iCs/>
    </w:rPr>
  </w:style>
  <w:style w:type="paragraph" w:styleId="Date">
    <w:name w:val="Date"/>
    <w:basedOn w:val="Normal"/>
    <w:next w:val="Normal"/>
    <w:link w:val="DateChar"/>
    <w:uiPriority w:val="99"/>
    <w:semiHidden/>
    <w:unhideWhenUsed/>
    <w:rsid w:val="005D78B9"/>
  </w:style>
  <w:style w:type="character" w:customStyle="1" w:styleId="DateChar">
    <w:name w:val="Date Char"/>
    <w:basedOn w:val="DefaultParagraphFont"/>
    <w:link w:val="Date"/>
    <w:uiPriority w:val="99"/>
    <w:semiHidden/>
    <w:rsid w:val="005D78B9"/>
    <w:rPr>
      <w:rFonts w:ascii="Calibri" w:hAnsi="Calibri" w:cs="Calibri"/>
    </w:rPr>
  </w:style>
  <w:style w:type="character" w:styleId="UnresolvedMention">
    <w:name w:val="Unresolved Mention"/>
    <w:basedOn w:val="DefaultParagraphFont"/>
    <w:uiPriority w:val="99"/>
    <w:semiHidden/>
    <w:unhideWhenUsed/>
    <w:rsid w:val="00864339"/>
    <w:rPr>
      <w:color w:val="605E5C"/>
      <w:shd w:val="clear" w:color="auto" w:fill="E1DFDD"/>
    </w:rPr>
  </w:style>
  <w:style w:type="paragraph" w:styleId="EndnoteText">
    <w:name w:val="endnote text"/>
    <w:basedOn w:val="Normal"/>
    <w:link w:val="EndnoteTextChar"/>
    <w:uiPriority w:val="99"/>
    <w:semiHidden/>
    <w:unhideWhenUsed/>
    <w:rsid w:val="00F41A11"/>
    <w:pPr>
      <w:spacing w:after="0" w:line="240" w:lineRule="auto"/>
    </w:pPr>
    <w:rPr>
      <w:sz w:val="20"/>
      <w:szCs w:val="20"/>
    </w:rPr>
  </w:style>
  <w:style w:type="character" w:customStyle="1" w:styleId="EndnoteTextChar">
    <w:name w:val="Endnote Text Char"/>
    <w:basedOn w:val="DefaultParagraphFont"/>
    <w:link w:val="EndnoteText"/>
    <w:uiPriority w:val="99"/>
    <w:semiHidden/>
    <w:rsid w:val="00F41A11"/>
    <w:rPr>
      <w:rFonts w:ascii="Calibri" w:hAnsi="Calibri" w:cs="Calibri"/>
      <w:sz w:val="20"/>
      <w:szCs w:val="20"/>
    </w:rPr>
  </w:style>
  <w:style w:type="character" w:styleId="EndnoteReference">
    <w:name w:val="endnote reference"/>
    <w:basedOn w:val="DefaultParagraphFont"/>
    <w:uiPriority w:val="99"/>
    <w:semiHidden/>
    <w:unhideWhenUsed/>
    <w:rsid w:val="00F41A11"/>
    <w:rPr>
      <w:vertAlign w:val="superscript"/>
    </w:rPr>
  </w:style>
  <w:style w:type="character" w:styleId="FollowedHyperlink">
    <w:name w:val="FollowedHyperlink"/>
    <w:basedOn w:val="DefaultParagraphFont"/>
    <w:uiPriority w:val="99"/>
    <w:semiHidden/>
    <w:unhideWhenUsed/>
    <w:rsid w:val="007426A8"/>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24714149">
      <w:bodyDiv w:val="1"/>
      <w:marLeft w:val="0"/>
      <w:marRight w:val="0"/>
      <w:marTop w:val="0"/>
      <w:marBottom w:val="0"/>
      <w:divBdr>
        <w:top w:val="none" w:sz="0" w:space="0" w:color="auto"/>
        <w:left w:val="none" w:sz="0" w:space="0" w:color="auto"/>
        <w:bottom w:val="none" w:sz="0" w:space="0" w:color="auto"/>
        <w:right w:val="none" w:sz="0" w:space="0" w:color="auto"/>
      </w:divBdr>
      <w:divsChild>
        <w:div w:id="1381319651">
          <w:marLeft w:val="0"/>
          <w:marRight w:val="0"/>
          <w:marTop w:val="0"/>
          <w:marBottom w:val="0"/>
          <w:divBdr>
            <w:top w:val="none" w:sz="0" w:space="0" w:color="auto"/>
            <w:left w:val="none" w:sz="0" w:space="0" w:color="auto"/>
            <w:bottom w:val="none" w:sz="0" w:space="0" w:color="auto"/>
            <w:right w:val="none" w:sz="0" w:space="0" w:color="auto"/>
          </w:divBdr>
          <w:divsChild>
            <w:div w:id="9131216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5667689">
      <w:bodyDiv w:val="1"/>
      <w:marLeft w:val="0"/>
      <w:marRight w:val="0"/>
      <w:marTop w:val="0"/>
      <w:marBottom w:val="0"/>
      <w:divBdr>
        <w:top w:val="none" w:sz="0" w:space="0" w:color="auto"/>
        <w:left w:val="none" w:sz="0" w:space="0" w:color="auto"/>
        <w:bottom w:val="none" w:sz="0" w:space="0" w:color="auto"/>
        <w:right w:val="none" w:sz="0" w:space="0" w:color="auto"/>
      </w:divBdr>
    </w:div>
    <w:div w:id="72513492">
      <w:bodyDiv w:val="1"/>
      <w:marLeft w:val="0"/>
      <w:marRight w:val="0"/>
      <w:marTop w:val="0"/>
      <w:marBottom w:val="0"/>
      <w:divBdr>
        <w:top w:val="none" w:sz="0" w:space="0" w:color="auto"/>
        <w:left w:val="none" w:sz="0" w:space="0" w:color="auto"/>
        <w:bottom w:val="none" w:sz="0" w:space="0" w:color="auto"/>
        <w:right w:val="none" w:sz="0" w:space="0" w:color="auto"/>
      </w:divBdr>
    </w:div>
    <w:div w:id="242303187">
      <w:bodyDiv w:val="1"/>
      <w:marLeft w:val="0"/>
      <w:marRight w:val="0"/>
      <w:marTop w:val="0"/>
      <w:marBottom w:val="0"/>
      <w:divBdr>
        <w:top w:val="none" w:sz="0" w:space="0" w:color="auto"/>
        <w:left w:val="none" w:sz="0" w:space="0" w:color="auto"/>
        <w:bottom w:val="none" w:sz="0" w:space="0" w:color="auto"/>
        <w:right w:val="none" w:sz="0" w:space="0" w:color="auto"/>
      </w:divBdr>
    </w:div>
    <w:div w:id="243883226">
      <w:bodyDiv w:val="1"/>
      <w:marLeft w:val="0"/>
      <w:marRight w:val="0"/>
      <w:marTop w:val="0"/>
      <w:marBottom w:val="0"/>
      <w:divBdr>
        <w:top w:val="none" w:sz="0" w:space="0" w:color="auto"/>
        <w:left w:val="none" w:sz="0" w:space="0" w:color="auto"/>
        <w:bottom w:val="none" w:sz="0" w:space="0" w:color="auto"/>
        <w:right w:val="none" w:sz="0" w:space="0" w:color="auto"/>
      </w:divBdr>
    </w:div>
    <w:div w:id="305286015">
      <w:bodyDiv w:val="1"/>
      <w:marLeft w:val="0"/>
      <w:marRight w:val="0"/>
      <w:marTop w:val="0"/>
      <w:marBottom w:val="0"/>
      <w:divBdr>
        <w:top w:val="none" w:sz="0" w:space="0" w:color="auto"/>
        <w:left w:val="none" w:sz="0" w:space="0" w:color="auto"/>
        <w:bottom w:val="none" w:sz="0" w:space="0" w:color="auto"/>
        <w:right w:val="none" w:sz="0" w:space="0" w:color="auto"/>
      </w:divBdr>
    </w:div>
    <w:div w:id="491260330">
      <w:bodyDiv w:val="1"/>
      <w:marLeft w:val="0"/>
      <w:marRight w:val="0"/>
      <w:marTop w:val="0"/>
      <w:marBottom w:val="0"/>
      <w:divBdr>
        <w:top w:val="none" w:sz="0" w:space="0" w:color="auto"/>
        <w:left w:val="none" w:sz="0" w:space="0" w:color="auto"/>
        <w:bottom w:val="none" w:sz="0" w:space="0" w:color="auto"/>
        <w:right w:val="none" w:sz="0" w:space="0" w:color="auto"/>
      </w:divBdr>
    </w:div>
    <w:div w:id="501968499">
      <w:bodyDiv w:val="1"/>
      <w:marLeft w:val="0"/>
      <w:marRight w:val="0"/>
      <w:marTop w:val="0"/>
      <w:marBottom w:val="0"/>
      <w:divBdr>
        <w:top w:val="none" w:sz="0" w:space="0" w:color="auto"/>
        <w:left w:val="none" w:sz="0" w:space="0" w:color="auto"/>
        <w:bottom w:val="none" w:sz="0" w:space="0" w:color="auto"/>
        <w:right w:val="none" w:sz="0" w:space="0" w:color="auto"/>
      </w:divBdr>
    </w:div>
    <w:div w:id="519271636">
      <w:bodyDiv w:val="1"/>
      <w:marLeft w:val="0"/>
      <w:marRight w:val="0"/>
      <w:marTop w:val="0"/>
      <w:marBottom w:val="0"/>
      <w:divBdr>
        <w:top w:val="none" w:sz="0" w:space="0" w:color="auto"/>
        <w:left w:val="none" w:sz="0" w:space="0" w:color="auto"/>
        <w:bottom w:val="none" w:sz="0" w:space="0" w:color="auto"/>
        <w:right w:val="none" w:sz="0" w:space="0" w:color="auto"/>
      </w:divBdr>
    </w:div>
    <w:div w:id="549147310">
      <w:bodyDiv w:val="1"/>
      <w:marLeft w:val="0"/>
      <w:marRight w:val="0"/>
      <w:marTop w:val="0"/>
      <w:marBottom w:val="0"/>
      <w:divBdr>
        <w:top w:val="none" w:sz="0" w:space="0" w:color="auto"/>
        <w:left w:val="none" w:sz="0" w:space="0" w:color="auto"/>
        <w:bottom w:val="none" w:sz="0" w:space="0" w:color="auto"/>
        <w:right w:val="none" w:sz="0" w:space="0" w:color="auto"/>
      </w:divBdr>
    </w:div>
    <w:div w:id="652953961">
      <w:bodyDiv w:val="1"/>
      <w:marLeft w:val="0"/>
      <w:marRight w:val="0"/>
      <w:marTop w:val="0"/>
      <w:marBottom w:val="0"/>
      <w:divBdr>
        <w:top w:val="none" w:sz="0" w:space="0" w:color="auto"/>
        <w:left w:val="none" w:sz="0" w:space="0" w:color="auto"/>
        <w:bottom w:val="none" w:sz="0" w:space="0" w:color="auto"/>
        <w:right w:val="none" w:sz="0" w:space="0" w:color="auto"/>
      </w:divBdr>
    </w:div>
    <w:div w:id="840924239">
      <w:bodyDiv w:val="1"/>
      <w:marLeft w:val="0"/>
      <w:marRight w:val="0"/>
      <w:marTop w:val="0"/>
      <w:marBottom w:val="0"/>
      <w:divBdr>
        <w:top w:val="none" w:sz="0" w:space="0" w:color="auto"/>
        <w:left w:val="none" w:sz="0" w:space="0" w:color="auto"/>
        <w:bottom w:val="none" w:sz="0" w:space="0" w:color="auto"/>
        <w:right w:val="none" w:sz="0" w:space="0" w:color="auto"/>
      </w:divBdr>
    </w:div>
    <w:div w:id="864367217">
      <w:bodyDiv w:val="1"/>
      <w:marLeft w:val="0"/>
      <w:marRight w:val="0"/>
      <w:marTop w:val="0"/>
      <w:marBottom w:val="0"/>
      <w:divBdr>
        <w:top w:val="none" w:sz="0" w:space="0" w:color="auto"/>
        <w:left w:val="none" w:sz="0" w:space="0" w:color="auto"/>
        <w:bottom w:val="none" w:sz="0" w:space="0" w:color="auto"/>
        <w:right w:val="none" w:sz="0" w:space="0" w:color="auto"/>
      </w:divBdr>
    </w:div>
    <w:div w:id="919556207">
      <w:bodyDiv w:val="1"/>
      <w:marLeft w:val="0"/>
      <w:marRight w:val="0"/>
      <w:marTop w:val="0"/>
      <w:marBottom w:val="0"/>
      <w:divBdr>
        <w:top w:val="none" w:sz="0" w:space="0" w:color="auto"/>
        <w:left w:val="none" w:sz="0" w:space="0" w:color="auto"/>
        <w:bottom w:val="none" w:sz="0" w:space="0" w:color="auto"/>
        <w:right w:val="none" w:sz="0" w:space="0" w:color="auto"/>
      </w:divBdr>
    </w:div>
    <w:div w:id="950208895">
      <w:bodyDiv w:val="1"/>
      <w:marLeft w:val="0"/>
      <w:marRight w:val="0"/>
      <w:marTop w:val="0"/>
      <w:marBottom w:val="0"/>
      <w:divBdr>
        <w:top w:val="none" w:sz="0" w:space="0" w:color="auto"/>
        <w:left w:val="none" w:sz="0" w:space="0" w:color="auto"/>
        <w:bottom w:val="none" w:sz="0" w:space="0" w:color="auto"/>
        <w:right w:val="none" w:sz="0" w:space="0" w:color="auto"/>
      </w:divBdr>
    </w:div>
    <w:div w:id="989016042">
      <w:bodyDiv w:val="1"/>
      <w:marLeft w:val="0"/>
      <w:marRight w:val="0"/>
      <w:marTop w:val="0"/>
      <w:marBottom w:val="0"/>
      <w:divBdr>
        <w:top w:val="none" w:sz="0" w:space="0" w:color="auto"/>
        <w:left w:val="none" w:sz="0" w:space="0" w:color="auto"/>
        <w:bottom w:val="none" w:sz="0" w:space="0" w:color="auto"/>
        <w:right w:val="none" w:sz="0" w:space="0" w:color="auto"/>
      </w:divBdr>
    </w:div>
    <w:div w:id="990674440">
      <w:bodyDiv w:val="1"/>
      <w:marLeft w:val="0"/>
      <w:marRight w:val="0"/>
      <w:marTop w:val="0"/>
      <w:marBottom w:val="0"/>
      <w:divBdr>
        <w:top w:val="none" w:sz="0" w:space="0" w:color="auto"/>
        <w:left w:val="none" w:sz="0" w:space="0" w:color="auto"/>
        <w:bottom w:val="none" w:sz="0" w:space="0" w:color="auto"/>
        <w:right w:val="none" w:sz="0" w:space="0" w:color="auto"/>
      </w:divBdr>
    </w:div>
    <w:div w:id="1046834351">
      <w:bodyDiv w:val="1"/>
      <w:marLeft w:val="0"/>
      <w:marRight w:val="0"/>
      <w:marTop w:val="0"/>
      <w:marBottom w:val="0"/>
      <w:divBdr>
        <w:top w:val="none" w:sz="0" w:space="0" w:color="auto"/>
        <w:left w:val="none" w:sz="0" w:space="0" w:color="auto"/>
        <w:bottom w:val="none" w:sz="0" w:space="0" w:color="auto"/>
        <w:right w:val="none" w:sz="0" w:space="0" w:color="auto"/>
      </w:divBdr>
    </w:div>
    <w:div w:id="1144934348">
      <w:bodyDiv w:val="1"/>
      <w:marLeft w:val="0"/>
      <w:marRight w:val="0"/>
      <w:marTop w:val="0"/>
      <w:marBottom w:val="0"/>
      <w:divBdr>
        <w:top w:val="none" w:sz="0" w:space="0" w:color="auto"/>
        <w:left w:val="none" w:sz="0" w:space="0" w:color="auto"/>
        <w:bottom w:val="none" w:sz="0" w:space="0" w:color="auto"/>
        <w:right w:val="none" w:sz="0" w:space="0" w:color="auto"/>
      </w:divBdr>
    </w:div>
    <w:div w:id="1244990656">
      <w:bodyDiv w:val="1"/>
      <w:marLeft w:val="0"/>
      <w:marRight w:val="0"/>
      <w:marTop w:val="0"/>
      <w:marBottom w:val="0"/>
      <w:divBdr>
        <w:top w:val="none" w:sz="0" w:space="0" w:color="auto"/>
        <w:left w:val="none" w:sz="0" w:space="0" w:color="auto"/>
        <w:bottom w:val="none" w:sz="0" w:space="0" w:color="auto"/>
        <w:right w:val="none" w:sz="0" w:space="0" w:color="auto"/>
      </w:divBdr>
    </w:div>
    <w:div w:id="1283462689">
      <w:bodyDiv w:val="1"/>
      <w:marLeft w:val="0"/>
      <w:marRight w:val="0"/>
      <w:marTop w:val="0"/>
      <w:marBottom w:val="0"/>
      <w:divBdr>
        <w:top w:val="none" w:sz="0" w:space="0" w:color="auto"/>
        <w:left w:val="none" w:sz="0" w:space="0" w:color="auto"/>
        <w:bottom w:val="none" w:sz="0" w:space="0" w:color="auto"/>
        <w:right w:val="none" w:sz="0" w:space="0" w:color="auto"/>
      </w:divBdr>
    </w:div>
    <w:div w:id="1395810662">
      <w:bodyDiv w:val="1"/>
      <w:marLeft w:val="0"/>
      <w:marRight w:val="0"/>
      <w:marTop w:val="0"/>
      <w:marBottom w:val="0"/>
      <w:divBdr>
        <w:top w:val="none" w:sz="0" w:space="0" w:color="auto"/>
        <w:left w:val="none" w:sz="0" w:space="0" w:color="auto"/>
        <w:bottom w:val="none" w:sz="0" w:space="0" w:color="auto"/>
        <w:right w:val="none" w:sz="0" w:space="0" w:color="auto"/>
      </w:divBdr>
    </w:div>
    <w:div w:id="1464426942">
      <w:bodyDiv w:val="1"/>
      <w:marLeft w:val="0"/>
      <w:marRight w:val="0"/>
      <w:marTop w:val="0"/>
      <w:marBottom w:val="0"/>
      <w:divBdr>
        <w:top w:val="none" w:sz="0" w:space="0" w:color="auto"/>
        <w:left w:val="none" w:sz="0" w:space="0" w:color="auto"/>
        <w:bottom w:val="none" w:sz="0" w:space="0" w:color="auto"/>
        <w:right w:val="none" w:sz="0" w:space="0" w:color="auto"/>
      </w:divBdr>
    </w:div>
    <w:div w:id="1560630152">
      <w:bodyDiv w:val="1"/>
      <w:marLeft w:val="0"/>
      <w:marRight w:val="0"/>
      <w:marTop w:val="0"/>
      <w:marBottom w:val="0"/>
      <w:divBdr>
        <w:top w:val="none" w:sz="0" w:space="0" w:color="auto"/>
        <w:left w:val="none" w:sz="0" w:space="0" w:color="auto"/>
        <w:bottom w:val="none" w:sz="0" w:space="0" w:color="auto"/>
        <w:right w:val="none" w:sz="0" w:space="0" w:color="auto"/>
      </w:divBdr>
    </w:div>
    <w:div w:id="1593587525">
      <w:bodyDiv w:val="1"/>
      <w:marLeft w:val="0"/>
      <w:marRight w:val="0"/>
      <w:marTop w:val="0"/>
      <w:marBottom w:val="0"/>
      <w:divBdr>
        <w:top w:val="none" w:sz="0" w:space="0" w:color="auto"/>
        <w:left w:val="none" w:sz="0" w:space="0" w:color="auto"/>
        <w:bottom w:val="none" w:sz="0" w:space="0" w:color="auto"/>
        <w:right w:val="none" w:sz="0" w:space="0" w:color="auto"/>
      </w:divBdr>
    </w:div>
    <w:div w:id="1632252373">
      <w:bodyDiv w:val="1"/>
      <w:marLeft w:val="0"/>
      <w:marRight w:val="0"/>
      <w:marTop w:val="0"/>
      <w:marBottom w:val="0"/>
      <w:divBdr>
        <w:top w:val="none" w:sz="0" w:space="0" w:color="auto"/>
        <w:left w:val="none" w:sz="0" w:space="0" w:color="auto"/>
        <w:bottom w:val="none" w:sz="0" w:space="0" w:color="auto"/>
        <w:right w:val="none" w:sz="0" w:space="0" w:color="auto"/>
      </w:divBdr>
    </w:div>
    <w:div w:id="1712653334">
      <w:bodyDiv w:val="1"/>
      <w:marLeft w:val="0"/>
      <w:marRight w:val="0"/>
      <w:marTop w:val="0"/>
      <w:marBottom w:val="0"/>
      <w:divBdr>
        <w:top w:val="none" w:sz="0" w:space="0" w:color="auto"/>
        <w:left w:val="none" w:sz="0" w:space="0" w:color="auto"/>
        <w:bottom w:val="none" w:sz="0" w:space="0" w:color="auto"/>
        <w:right w:val="none" w:sz="0" w:space="0" w:color="auto"/>
      </w:divBdr>
    </w:div>
    <w:div w:id="1731884478">
      <w:bodyDiv w:val="1"/>
      <w:marLeft w:val="0"/>
      <w:marRight w:val="0"/>
      <w:marTop w:val="0"/>
      <w:marBottom w:val="0"/>
      <w:divBdr>
        <w:top w:val="none" w:sz="0" w:space="0" w:color="auto"/>
        <w:left w:val="none" w:sz="0" w:space="0" w:color="auto"/>
        <w:bottom w:val="none" w:sz="0" w:space="0" w:color="auto"/>
        <w:right w:val="none" w:sz="0" w:space="0" w:color="auto"/>
      </w:divBdr>
    </w:div>
    <w:div w:id="1747608308">
      <w:bodyDiv w:val="1"/>
      <w:marLeft w:val="0"/>
      <w:marRight w:val="0"/>
      <w:marTop w:val="0"/>
      <w:marBottom w:val="0"/>
      <w:divBdr>
        <w:top w:val="none" w:sz="0" w:space="0" w:color="auto"/>
        <w:left w:val="none" w:sz="0" w:space="0" w:color="auto"/>
        <w:bottom w:val="none" w:sz="0" w:space="0" w:color="auto"/>
        <w:right w:val="none" w:sz="0" w:space="0" w:color="auto"/>
      </w:divBdr>
    </w:div>
    <w:div w:id="1772435737">
      <w:bodyDiv w:val="1"/>
      <w:marLeft w:val="0"/>
      <w:marRight w:val="0"/>
      <w:marTop w:val="0"/>
      <w:marBottom w:val="0"/>
      <w:divBdr>
        <w:top w:val="none" w:sz="0" w:space="0" w:color="auto"/>
        <w:left w:val="none" w:sz="0" w:space="0" w:color="auto"/>
        <w:bottom w:val="none" w:sz="0" w:space="0" w:color="auto"/>
        <w:right w:val="none" w:sz="0" w:space="0" w:color="auto"/>
      </w:divBdr>
    </w:div>
    <w:div w:id="1786999879">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eader" Target="header2.xml"/><Relationship Id="rId18" Type="http://schemas.openxmlformats.org/officeDocument/2006/relationships/footer" Target="footer4.xml"/><Relationship Id="rId26" Type="http://schemas.openxmlformats.org/officeDocument/2006/relationships/header" Target="header6.xml"/><Relationship Id="rId39" Type="http://schemas.openxmlformats.org/officeDocument/2006/relationships/hyperlink" Target="https://doi.org/10.1080/09639284.2015.1126791" TargetMode="External"/><Relationship Id="rId21" Type="http://schemas.openxmlformats.org/officeDocument/2006/relationships/image" Target="media/image2.jpeg"/><Relationship Id="rId34" Type="http://schemas.openxmlformats.org/officeDocument/2006/relationships/chart" Target="charts/chart2.xml"/><Relationship Id="rId42" Type="http://schemas.openxmlformats.org/officeDocument/2006/relationships/header" Target="header9.xml"/><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header" Target="header3.xml"/><Relationship Id="rId29" Type="http://schemas.openxmlformats.org/officeDocument/2006/relationships/image" Target="media/image7.jpe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image" Target="media/image5.jpeg"/><Relationship Id="rId32" Type="http://schemas.openxmlformats.org/officeDocument/2006/relationships/hyperlink" Target="https://forms.office.com/Pages/ResponsePage.aspx?id=DQSIkWdsW0yxEjajBLZtrQAAAAAAAAAAAAN__ggsbU1UNVUySDE2NE01TTVRRkI5MTRLQU41VENMOC4u" TargetMode="External"/><Relationship Id="rId37" Type="http://schemas.openxmlformats.org/officeDocument/2006/relationships/image" Target="media/image10.emf"/><Relationship Id="rId40" Type="http://schemas.openxmlformats.org/officeDocument/2006/relationships/hyperlink" Target="https://doi.org/10.1016/j.jaccedu.2016.05.002" TargetMode="External"/><Relationship Id="rId45"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footer" Target="footer2.xml"/><Relationship Id="rId23" Type="http://schemas.openxmlformats.org/officeDocument/2006/relationships/image" Target="media/image4.jpeg"/><Relationship Id="rId28" Type="http://schemas.openxmlformats.org/officeDocument/2006/relationships/header" Target="header8.xml"/><Relationship Id="rId36" Type="http://schemas.openxmlformats.org/officeDocument/2006/relationships/chart" Target="charts/chart4.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image" Target="media/image9.jpeg"/><Relationship Id="rId44" Type="http://schemas.openxmlformats.org/officeDocument/2006/relationships/header" Target="header10.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1.xml"/><Relationship Id="rId22" Type="http://schemas.openxmlformats.org/officeDocument/2006/relationships/image" Target="media/image3.jpeg"/><Relationship Id="rId27" Type="http://schemas.openxmlformats.org/officeDocument/2006/relationships/header" Target="header7.xml"/><Relationship Id="rId30" Type="http://schemas.openxmlformats.org/officeDocument/2006/relationships/image" Target="media/image8.jpeg"/><Relationship Id="rId35" Type="http://schemas.openxmlformats.org/officeDocument/2006/relationships/chart" Target="charts/chart3.xml"/><Relationship Id="rId43" Type="http://schemas.openxmlformats.org/officeDocument/2006/relationships/footer" Target="footer5.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header" Target="header1.xml"/><Relationship Id="rId17" Type="http://schemas.openxmlformats.org/officeDocument/2006/relationships/footer" Target="footer3.xml"/><Relationship Id="rId25" Type="http://schemas.openxmlformats.org/officeDocument/2006/relationships/image" Target="media/image6.jpeg"/><Relationship Id="rId33" Type="http://schemas.openxmlformats.org/officeDocument/2006/relationships/chart" Target="charts/chart1.xml"/><Relationship Id="rId38" Type="http://schemas.openxmlformats.org/officeDocument/2006/relationships/package" Target="embeddings/Microsoft_Excel_Worksheet4.xlsx"/><Relationship Id="rId46" Type="http://schemas.openxmlformats.org/officeDocument/2006/relationships/theme" Target="theme/theme1.xml"/><Relationship Id="rId20" Type="http://schemas.openxmlformats.org/officeDocument/2006/relationships/header" Target="header5.xml"/><Relationship Id="rId41" Type="http://schemas.openxmlformats.org/officeDocument/2006/relationships/hyperlink" Target="https://1drv.ms/v/c/e2a2aee5dcb7b286/IQDLEsAEkXR8Q4QO3AEYu70oAW1otPTyUY7nCxOJS9GvfY0?e=08lG2C" TargetMode="Externa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US" sz="1400" b="0" i="0" u="none" strike="noStrike" kern="1200" spc="0" baseline="0">
                <a:solidFill>
                  <a:schemeClr val="tx1">
                    <a:lumMod val="65000"/>
                    <a:lumOff val="35000"/>
                  </a:schemeClr>
                </a:solidFill>
                <a:latin typeface="+mn-lt"/>
                <a:ea typeface="+mn-ea"/>
                <a:cs typeface="+mn-cs"/>
              </a:defRPr>
            </a:pPr>
            <a:r>
              <a:rPr lang="en-GB"/>
              <a:t>Time Session Available</a:t>
            </a:r>
          </a:p>
        </c:rich>
      </c:tx>
      <c:overlay val="0"/>
      <c:spPr>
        <a:noFill/>
        <a:ln>
          <a:noFill/>
        </a:ln>
        <a:effectLst/>
      </c:spPr>
      <c:txPr>
        <a:bodyPr rot="0" spcFirstLastPara="1" vertOverflow="ellipsis" vert="horz" wrap="square" anchor="ctr" anchorCtr="1"/>
        <a:lstStyle/>
        <a:p>
          <a:pPr>
            <a:defRPr lang="en-US"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Column3</c:v>
                </c:pt>
              </c:strCache>
            </c:strRef>
          </c:tx>
          <c:spPr>
            <a:solidFill>
              <a:schemeClr val="accent1"/>
            </a:solidFill>
            <a:ln>
              <a:noFill/>
            </a:ln>
            <a:effectLst/>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4pm-5pm</c:v>
                </c:pt>
                <c:pt idx="1">
                  <c:v>5pm-6pm</c:v>
                </c:pt>
                <c:pt idx="2">
                  <c:v>6pm-7pm</c:v>
                </c:pt>
              </c:strCache>
              <c:extLst/>
            </c:strRef>
          </c:cat>
          <c:val>
            <c:numRef>
              <c:f>Sheet1!$B$2:$B$5</c:f>
              <c:numCache>
                <c:formatCode>General</c:formatCode>
                <c:ptCount val="3"/>
                <c:pt idx="0">
                  <c:v>7</c:v>
                </c:pt>
              </c:numCache>
              <c:extLst/>
            </c:numRef>
          </c:val>
          <c:extLst>
            <c:ext xmlns:c16="http://schemas.microsoft.com/office/drawing/2014/chart" uri="{C3380CC4-5D6E-409C-BE32-E72D297353CC}">
              <c16:uniqueId val="{00000000-8B26-423B-803B-C76B166C9431}"/>
            </c:ext>
          </c:extLst>
        </c:ser>
        <c:ser>
          <c:idx val="1"/>
          <c:order val="1"/>
          <c:tx>
            <c:strRef>
              <c:f>Sheet1!$C$1</c:f>
              <c:strCache>
                <c:ptCount val="1"/>
                <c:pt idx="0">
                  <c:v>Column1</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4pm-5pm</c:v>
                </c:pt>
                <c:pt idx="1">
                  <c:v>5pm-6pm</c:v>
                </c:pt>
                <c:pt idx="2">
                  <c:v>6pm-7pm</c:v>
                </c:pt>
              </c:strCache>
              <c:extLst/>
            </c:strRef>
          </c:cat>
          <c:val>
            <c:numRef>
              <c:f>Sheet1!$C$2:$C$5</c:f>
              <c:numCache>
                <c:formatCode>General</c:formatCode>
                <c:ptCount val="3"/>
                <c:pt idx="1">
                  <c:v>17</c:v>
                </c:pt>
              </c:numCache>
              <c:extLst/>
            </c:numRef>
          </c:val>
          <c:extLst>
            <c:ext xmlns:c16="http://schemas.microsoft.com/office/drawing/2014/chart" uri="{C3380CC4-5D6E-409C-BE32-E72D297353CC}">
              <c16:uniqueId val="{00000001-8B26-423B-803B-C76B166C9431}"/>
            </c:ext>
          </c:extLst>
        </c:ser>
        <c:ser>
          <c:idx val="2"/>
          <c:order val="2"/>
          <c:tx>
            <c:strRef>
              <c:f>Sheet1!$D$1</c:f>
              <c:strCache>
                <c:ptCount val="1"/>
                <c:pt idx="0">
                  <c:v>Column2</c:v>
                </c:pt>
              </c:strCache>
            </c:strRef>
          </c:tx>
          <c:spPr>
            <a:solidFill>
              <a:schemeClr val="accent3"/>
            </a:solidFill>
            <a:ln>
              <a:noFill/>
            </a:ln>
            <a:effectLst/>
          </c:spPr>
          <c:invertIfNegative val="0"/>
          <c:dLbls>
            <c:spPr>
              <a:noFill/>
              <a:ln>
                <a:noFill/>
              </a:ln>
              <a:effectLst/>
            </c:spPr>
            <c:txPr>
              <a:bodyPr rot="0" spcFirstLastPara="1" vertOverflow="ellipsis" vert="horz" wrap="square" anchor="ctr" anchorCtr="1"/>
              <a:lstStyle/>
              <a:p>
                <a:pPr>
                  <a:defRPr lang="en-US"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4pm-5pm</c:v>
                </c:pt>
                <c:pt idx="1">
                  <c:v>5pm-6pm</c:v>
                </c:pt>
                <c:pt idx="2">
                  <c:v>6pm-7pm</c:v>
                </c:pt>
              </c:strCache>
              <c:extLst/>
            </c:strRef>
          </c:cat>
          <c:val>
            <c:numRef>
              <c:f>Sheet1!$D$2:$D$5</c:f>
              <c:numCache>
                <c:formatCode>General</c:formatCode>
                <c:ptCount val="3"/>
                <c:pt idx="2">
                  <c:v>6</c:v>
                </c:pt>
              </c:numCache>
              <c:extLst/>
            </c:numRef>
          </c:val>
          <c:extLst>
            <c:ext xmlns:c16="http://schemas.microsoft.com/office/drawing/2014/chart" uri="{C3380CC4-5D6E-409C-BE32-E72D297353CC}">
              <c16:uniqueId val="{00000002-8B26-423B-803B-C76B166C9431}"/>
            </c:ext>
          </c:extLst>
        </c:ser>
        <c:dLbls>
          <c:dLblPos val="outEnd"/>
          <c:showLegendKey val="0"/>
          <c:showVal val="1"/>
          <c:showCatName val="0"/>
          <c:showSerName val="0"/>
          <c:showPercent val="0"/>
          <c:showBubbleSize val="0"/>
        </c:dLbls>
        <c:gapWidth val="219"/>
        <c:axId val="1301405120"/>
        <c:axId val="1301401760"/>
      </c:barChart>
      <c:catAx>
        <c:axId val="1301405120"/>
        <c:scaling>
          <c:orientation val="minMax"/>
        </c:scaling>
        <c:delete val="0"/>
        <c:axPos val="b"/>
        <c:title>
          <c:tx>
            <c:rich>
              <a:bodyPr rot="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a:t>Time Session</a:t>
                </a:r>
              </a:p>
            </c:rich>
          </c:tx>
          <c:overlay val="0"/>
          <c:spPr>
            <a:noFill/>
            <a:ln>
              <a:noFill/>
            </a:ln>
            <a:effectLst/>
          </c:spPr>
          <c:txPr>
            <a:bodyPr rot="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301401760"/>
        <c:crosses val="autoZero"/>
        <c:auto val="1"/>
        <c:lblAlgn val="ctr"/>
        <c:lblOffset val="100"/>
        <c:noMultiLvlLbl val="0"/>
      </c:catAx>
      <c:valAx>
        <c:axId val="1301401760"/>
        <c:scaling>
          <c:orientation val="minMax"/>
          <c:max val="22"/>
        </c:scaling>
        <c:delete val="0"/>
        <c:axPos val="l"/>
        <c:title>
          <c:tx>
            <c:rich>
              <a:bodyPr rot="-540000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r>
                  <a:rPr lang="en-GB"/>
                  <a:t>Numbers of Respondents</a:t>
                </a:r>
              </a:p>
            </c:rich>
          </c:tx>
          <c:overlay val="0"/>
          <c:spPr>
            <a:noFill/>
            <a:ln>
              <a:noFill/>
            </a:ln>
            <a:effectLst/>
          </c:spPr>
          <c:txPr>
            <a:bodyPr rot="-5400000" spcFirstLastPara="1" vertOverflow="ellipsis" vert="horz" wrap="square" anchor="ctr" anchorCtr="1"/>
            <a:lstStyle/>
            <a:p>
              <a:pPr>
                <a:defRPr lang="en-US"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tx1">
                    <a:lumMod val="65000"/>
                    <a:lumOff val="35000"/>
                  </a:schemeClr>
                </a:solidFill>
                <a:latin typeface="+mn-lt"/>
                <a:ea typeface="+mn-ea"/>
                <a:cs typeface="+mn-cs"/>
              </a:defRPr>
            </a:pPr>
            <a:endParaRPr lang="en-US"/>
          </a:p>
        </c:txPr>
        <c:crossAx val="130140512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lang="en-US"/>
      </a:pPr>
      <a:endParaRPr lang="en-US"/>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Type of Sessions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Fun&amp;beginner session</c:v>
                </c:pt>
                <c:pt idx="1">
                  <c:v>Skill development</c:v>
                </c:pt>
                <c:pt idx="2">
                  <c:v>Match play</c:v>
                </c:pt>
                <c:pt idx="3">
                  <c:v>Goolkeeper training </c:v>
                </c:pt>
                <c:pt idx="4">
                  <c:v>Girls -only training</c:v>
                </c:pt>
                <c:pt idx="5">
                  <c:v>Boys-only training</c:v>
                </c:pt>
              </c:strCache>
            </c:strRef>
          </c:cat>
          <c:val>
            <c:numRef>
              <c:f>Sheet1!$B$2:$B$7</c:f>
              <c:numCache>
                <c:formatCode>General</c:formatCode>
                <c:ptCount val="6"/>
                <c:pt idx="0">
                  <c:v>12</c:v>
                </c:pt>
                <c:pt idx="1">
                  <c:v>15</c:v>
                </c:pt>
                <c:pt idx="2">
                  <c:v>9</c:v>
                </c:pt>
                <c:pt idx="3">
                  <c:v>4</c:v>
                </c:pt>
                <c:pt idx="4">
                  <c:v>4</c:v>
                </c:pt>
                <c:pt idx="5">
                  <c:v>4</c:v>
                </c:pt>
              </c:numCache>
            </c:numRef>
          </c:val>
          <c:extLst>
            <c:ext xmlns:c16="http://schemas.microsoft.com/office/drawing/2014/chart" uri="{C3380CC4-5D6E-409C-BE32-E72D297353CC}">
              <c16:uniqueId val="{00000000-CCFD-4282-80B4-CFF6317EC536}"/>
            </c:ext>
          </c:extLst>
        </c:ser>
        <c:ser>
          <c:idx val="1"/>
          <c:order val="1"/>
          <c:tx>
            <c:strRef>
              <c:f>Sheet1!$C$1</c:f>
              <c:strCache>
                <c:ptCount val="1"/>
                <c:pt idx="0">
                  <c:v>Column1</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Fun&amp;beginner session</c:v>
                </c:pt>
                <c:pt idx="1">
                  <c:v>Skill development</c:v>
                </c:pt>
                <c:pt idx="2">
                  <c:v>Match play</c:v>
                </c:pt>
                <c:pt idx="3">
                  <c:v>Goolkeeper training </c:v>
                </c:pt>
                <c:pt idx="4">
                  <c:v>Girls -only training</c:v>
                </c:pt>
                <c:pt idx="5">
                  <c:v>Boys-only training</c:v>
                </c:pt>
              </c:strCache>
            </c:strRef>
          </c:cat>
          <c:val>
            <c:numRef>
              <c:f>Sheet1!$C$2:$C$7</c:f>
              <c:numCache>
                <c:formatCode>General</c:formatCode>
                <c:ptCount val="6"/>
              </c:numCache>
            </c:numRef>
          </c:val>
          <c:extLst>
            <c:ext xmlns:c16="http://schemas.microsoft.com/office/drawing/2014/chart" uri="{C3380CC4-5D6E-409C-BE32-E72D297353CC}">
              <c16:uniqueId val="{00000001-CCFD-4282-80B4-CFF6317EC536}"/>
            </c:ext>
          </c:extLst>
        </c:ser>
        <c:ser>
          <c:idx val="2"/>
          <c:order val="2"/>
          <c:tx>
            <c:strRef>
              <c:f>Sheet1!$D$1</c:f>
              <c:strCache>
                <c:ptCount val="1"/>
                <c:pt idx="0">
                  <c:v>Column2</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Sheet1!$A$2:$A$7</c:f>
              <c:strCache>
                <c:ptCount val="6"/>
                <c:pt idx="0">
                  <c:v>Fun&amp;beginner session</c:v>
                </c:pt>
                <c:pt idx="1">
                  <c:v>Skill development</c:v>
                </c:pt>
                <c:pt idx="2">
                  <c:v>Match play</c:v>
                </c:pt>
                <c:pt idx="3">
                  <c:v>Goolkeeper training </c:v>
                </c:pt>
                <c:pt idx="4">
                  <c:v>Girls -only training</c:v>
                </c:pt>
                <c:pt idx="5">
                  <c:v>Boys-only training</c:v>
                </c:pt>
              </c:strCache>
            </c:strRef>
          </c:cat>
          <c:val>
            <c:numRef>
              <c:f>Sheet1!$D$2:$D$7</c:f>
              <c:numCache>
                <c:formatCode>General</c:formatCode>
                <c:ptCount val="6"/>
              </c:numCache>
            </c:numRef>
          </c:val>
          <c:extLst>
            <c:ext xmlns:c16="http://schemas.microsoft.com/office/drawing/2014/chart" uri="{C3380CC4-5D6E-409C-BE32-E72D297353CC}">
              <c16:uniqueId val="{00000002-CCFD-4282-80B4-CFF6317EC536}"/>
            </c:ext>
          </c:extLst>
        </c:ser>
        <c:dLbls>
          <c:dLblPos val="outEnd"/>
          <c:showLegendKey val="0"/>
          <c:showVal val="1"/>
          <c:showCatName val="0"/>
          <c:showSerName val="0"/>
          <c:showPercent val="0"/>
          <c:showBubbleSize val="0"/>
        </c:dLbls>
        <c:gapWidth val="219"/>
        <c:overlap val="-27"/>
        <c:axId val="1389716031"/>
        <c:axId val="1389721311"/>
      </c:barChart>
      <c:catAx>
        <c:axId val="1389716031"/>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Sessions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89721311"/>
        <c:crosses val="autoZero"/>
        <c:auto val="1"/>
        <c:lblAlgn val="ctr"/>
        <c:lblOffset val="100"/>
        <c:noMultiLvlLbl val="0"/>
      </c:catAx>
      <c:valAx>
        <c:axId val="1389721311"/>
        <c:scaling>
          <c:orientation val="minMax"/>
          <c:max val="22"/>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Numers</a:t>
                </a:r>
                <a:r>
                  <a:rPr lang="en-GB" baseline="0"/>
                  <a:t> of Respondents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89716031"/>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aseline="0"/>
              <a:t>Preferred Matters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Qualified coaches</c:v>
                </c:pt>
                <c:pt idx="1">
                  <c:v>Safe &amp; friendly environment</c:v>
                </c:pt>
                <c:pt idx="2">
                  <c:v>Player development</c:v>
                </c:pt>
                <c:pt idx="3">
                  <c:v>Affordable pricing</c:v>
                </c:pt>
                <c:pt idx="4">
                  <c:v>Opportunities for matches</c:v>
                </c:pt>
              </c:strCache>
            </c:strRef>
          </c:cat>
          <c:val>
            <c:numRef>
              <c:f>Sheet1!$B$2:$B$6</c:f>
              <c:numCache>
                <c:formatCode>General</c:formatCode>
                <c:ptCount val="5"/>
                <c:pt idx="0">
                  <c:v>11</c:v>
                </c:pt>
                <c:pt idx="1">
                  <c:v>15</c:v>
                </c:pt>
                <c:pt idx="2">
                  <c:v>15</c:v>
                </c:pt>
                <c:pt idx="3">
                  <c:v>8</c:v>
                </c:pt>
                <c:pt idx="4">
                  <c:v>4</c:v>
                </c:pt>
              </c:numCache>
            </c:numRef>
          </c:val>
          <c:extLst>
            <c:ext xmlns:c16="http://schemas.microsoft.com/office/drawing/2014/chart" uri="{C3380CC4-5D6E-409C-BE32-E72D297353CC}">
              <c16:uniqueId val="{00000000-7A10-4C94-BDFC-CC79D5BEA296}"/>
            </c:ext>
          </c:extLst>
        </c:ser>
        <c:dLbls>
          <c:dLblPos val="outEnd"/>
          <c:showLegendKey val="0"/>
          <c:showVal val="1"/>
          <c:showCatName val="0"/>
          <c:showSerName val="0"/>
          <c:showPercent val="0"/>
          <c:showBubbleSize val="0"/>
        </c:dLbls>
        <c:gapWidth val="219"/>
        <c:overlap val="-27"/>
        <c:axId val="1308362383"/>
        <c:axId val="1308357103"/>
      </c:barChart>
      <c:catAx>
        <c:axId val="130836238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Matters</a:t>
                </a:r>
              </a:p>
            </c:rich>
          </c:tx>
          <c:layout>
            <c:manualLayout>
              <c:xMode val="edge"/>
              <c:yMode val="edge"/>
              <c:x val="0.61198399679206761"/>
              <c:y val="0.93966254218222722"/>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08357103"/>
        <c:crosses val="autoZero"/>
        <c:auto val="1"/>
        <c:lblAlgn val="ctr"/>
        <c:lblOffset val="100"/>
        <c:noMultiLvlLbl val="0"/>
      </c:catAx>
      <c:valAx>
        <c:axId val="1308357103"/>
        <c:scaling>
          <c:orientation val="minMax"/>
          <c:max val="22"/>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Numers</a:t>
                </a:r>
                <a:r>
                  <a:rPr lang="en-GB" baseline="0"/>
                  <a:t> of Respondents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08362383"/>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Preferred</a:t>
            </a:r>
            <a:r>
              <a:rPr lang="en-US" baseline="0"/>
              <a:t> Session Days</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Sheet1!$A$2:$A$6</c:f>
              <c:strCache>
                <c:ptCount val="5"/>
                <c:pt idx="0">
                  <c:v>Monday</c:v>
                </c:pt>
                <c:pt idx="1">
                  <c:v>Tuesday</c:v>
                </c:pt>
                <c:pt idx="2">
                  <c:v>Wednesday</c:v>
                </c:pt>
                <c:pt idx="3">
                  <c:v>Thursday</c:v>
                </c:pt>
                <c:pt idx="4">
                  <c:v>Friday</c:v>
                </c:pt>
              </c:strCache>
            </c:strRef>
          </c:cat>
          <c:val>
            <c:numRef>
              <c:f>Sheet1!$B$2:$B$6</c:f>
              <c:numCache>
                <c:formatCode>General</c:formatCode>
                <c:ptCount val="5"/>
                <c:pt idx="0">
                  <c:v>11</c:v>
                </c:pt>
                <c:pt idx="1">
                  <c:v>3</c:v>
                </c:pt>
                <c:pt idx="2">
                  <c:v>13</c:v>
                </c:pt>
                <c:pt idx="3">
                  <c:v>2</c:v>
                </c:pt>
                <c:pt idx="4">
                  <c:v>12</c:v>
                </c:pt>
              </c:numCache>
            </c:numRef>
          </c:val>
          <c:extLst>
            <c:ext xmlns:c16="http://schemas.microsoft.com/office/drawing/2014/chart" uri="{C3380CC4-5D6E-409C-BE32-E72D297353CC}">
              <c16:uniqueId val="{00000000-7B01-427F-A563-599CF2014CA4}"/>
            </c:ext>
          </c:extLst>
        </c:ser>
        <c:dLbls>
          <c:dLblPos val="outEnd"/>
          <c:showLegendKey val="0"/>
          <c:showVal val="1"/>
          <c:showCatName val="0"/>
          <c:showSerName val="0"/>
          <c:showPercent val="0"/>
          <c:showBubbleSize val="0"/>
        </c:dLbls>
        <c:gapWidth val="219"/>
        <c:overlap val="-27"/>
        <c:axId val="1295940816"/>
        <c:axId val="1295942256"/>
      </c:barChart>
      <c:catAx>
        <c:axId val="129594081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Days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5942256"/>
        <c:crosses val="autoZero"/>
        <c:auto val="1"/>
        <c:lblAlgn val="ctr"/>
        <c:lblOffset val="100"/>
        <c:noMultiLvlLbl val="0"/>
      </c:catAx>
      <c:valAx>
        <c:axId val="1295942256"/>
        <c:scaling>
          <c:orientation val="minMax"/>
          <c:max val="22"/>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r>
                  <a:rPr lang="en-GB" baseline="0"/>
                  <a:t> of Respondents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95940816"/>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3" ma:contentTypeDescription="Create a new document." ma:contentTypeScope="" ma:versionID="b3774cdc559d53d35197581cfea61003">
  <xsd:schema xmlns:xsd="http://www.w3.org/2001/XMLSchema" xmlns:xs="http://www.w3.org/2001/XMLSchema" xmlns:p="http://schemas.microsoft.com/office/2006/metadata/properties" xmlns:ns2="20412d98-6c36-457e-a543-06e3d82144c9" targetNamespace="http://schemas.microsoft.com/office/2006/metadata/properties" ma:root="true" ma:fieldsID="dca265367c7d7da6abe4dcefdec87042" ns2:_="">
    <xsd:import namespace="20412d98-6c36-457e-a543-06e3d82144c9"/>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b:Sources xmlns:b="http://schemas.openxmlformats.org/officeDocument/2006/bibliography" xmlns="http://schemas.openxmlformats.org/officeDocument/2006/bibliography" SelectedStyle="\HarvardAnglia2008OfficeOnline.xsl" StyleName="Harvard - Anglia" Version="2008">
  <b:Source>
    <b:Tag>Nac03</b:Tag>
    <b:SourceType>JournalArticle</b:SourceType>
    <b:Guid>{A63F8DD2-2E87-49D0-A19C-30D6EEDAA069}</b:Guid>
    <b:Author>
      <b:Author>
        <b:NameList>
          <b:Person>
            <b:Last>Nachum</b:Last>
            <b:First>Lilach</b:First>
          </b:Person>
        </b:NameList>
      </b:Author>
    </b:Author>
    <b:Title>Does Nationality of Ownership Make any Difference and if so, Under What Circumstances? Professional Service MNEs in Global Competition</b:Title>
    <b:Year>2003 </b:Year>
    <b:JournalName>Journal of International</b:JournalName>
    <b:Pages>1-32</b:Pages>
    <b:RefOrder>1</b:RefOrder>
  </b:Source>
  <b:Source>
    <b:Tag>Elk09</b:Tag>
    <b:SourceType>JournalArticle</b:SourceType>
    <b:Guid>{3932B4AA-BBEF-4826-B38E-9E6217C8F715}</b:Guid>
    <b:Author>
      <b:Author>
        <b:NameList>
          <b:Person>
            <b:Last>Elkin</b:Last>
            <b:First>Graham</b:First>
          </b:Person>
          <b:Person>
            <b:Last>Cone</b:Last>
            <b:First>Malcolm</b:First>
          </b:Person>
          <b:Person>
            <b:Last>Liao</b:Last>
            <b:First>Jianqiao</b:First>
          </b:Person>
        </b:NameList>
      </b:Author>
    </b:Author>
    <b:Title>Chinese Pragmatism and the Learning Organisation</b:Title>
    <b:JournalName>The Learning Organisation</b:JournalName>
    <b:Year>2009</b:Year>
    <b:Pages>69-83</b:Pages>
    <b:RefOrder>2</b:RefOrder>
  </b:Source>
  <b:Source>
    <b:Tag>Dic11</b:Tag>
    <b:SourceType>ArticleInAPeriodical</b:SourceType>
    <b:Guid>{A2DBB60E-64E6-420B-89B0-0A9B54366729}</b:Guid>
    <b:Author>
      <b:Author>
        <b:NameList>
          <b:Person>
            <b:Last>Dickie</b:Last>
            <b:First>Mure</b:First>
          </b:Person>
        </b:NameList>
      </b:Author>
    </b:Author>
    <b:Title>China Economy Overtakes Japan</b:Title>
    <b:Year>2011</b:Year>
    <b:PeriodicalTitle>Financial Times</b:PeriodicalTitle>
    <b:Month>February</b:Month>
    <b:Day>14th</b:Day>
    <b:RefOrder>3</b:RefOrder>
  </b:Source>
  <b:Source>
    <b:Tag>Lin96</b:Tag>
    <b:SourceType>JournalArticle</b:SourceType>
    <b:Guid>{FD5CAC5B-0BCC-4FFD-852A-11F7E201CA4F}</b:Guid>
    <b:Author>
      <b:Author>
        <b:NameList>
          <b:Person>
            <b:Last>Lin</b:Last>
            <b:First>Binshan</b:First>
          </b:Person>
        </b:NameList>
      </b:Author>
    </b:Author>
    <b:Title>Cultural Perspectives of Information Technology</b:Title>
    <b:Year>1996</b:Year>
    <b:JournalName>Cross Cultural Management: An International Journal</b:JournalName>
    <b:Pages>12-20</b:Pages>
    <b:RefOrder>4</b:RefOrder>
  </b:Source>
  <b:Source>
    <b:Tag>Kyn06</b:Tag>
    <b:SourceType>Book</b:SourceType>
    <b:Guid>{66798AD6-5E7A-4963-9754-19940762BF10}</b:Guid>
    <b:Author>
      <b:Author>
        <b:NameList>
          <b:Person>
            <b:Last>Kynge</b:Last>
            <b:First>James</b:First>
          </b:Person>
        </b:NameList>
      </b:Author>
    </b:Author>
    <b:Title>China Shakes the World: A Titans Rise and Troubled future - and the Challenge for America</b:Title>
    <b:Year>2006</b:Year>
    <b:City>Boston</b:City>
    <b:Publisher>Houghton Mifflin</b:Publisher>
    <b:RefOrder>5</b:RefOrder>
  </b:Source>
  <b:Source>
    <b:Tag>Jaw07</b:Tag>
    <b:SourceType>JournalArticle</b:SourceType>
    <b:Guid>{01DFBBC0-A5E4-4EAB-A30F-580AEBECE2DA}</b:Guid>
    <b:Author>
      <b:Author>
        <b:NameList>
          <b:Person>
            <b:Last>Jaw</b:Last>
            <b:First>Bih-Shaiw</b:First>
          </b:Person>
          <b:Person>
            <b:Last>Ling</b:Last>
            <b:First>Ya-Hui</b:First>
          </b:Person>
          <b:Person>
            <b:Last>Wang</b:Last>
            <b:First>Christina</b:First>
            <b:Middle>Yu-Ping</b:Middle>
          </b:Person>
          <b:Person>
            <b:Last>Chang</b:Last>
            <b:First>Wen-Ching</b:First>
          </b:Person>
        </b:NameList>
      </b:Author>
    </b:Author>
    <b:Title>The Impact of Culture on Chinese Employees' Work Values</b:Title>
    <b:Year>2007</b:Year>
    <b:JournalName>Personnel Review</b:JournalName>
    <b:Pages>128-144</b:Pages>
    <b:RefOrder>6</b:RefOrder>
  </b:Source>
  <b:Source>
    <b:Tag>Hel03</b:Tag>
    <b:SourceType>Book</b:SourceType>
    <b:Guid>{00675420-084D-4B04-AD86-D26D45720E2B}</b:Guid>
    <b:Author>
      <b:Author>
        <b:NameList>
          <b:Person>
            <b:Last>Held</b:Last>
          </b:Person>
          <b:Person>
            <b:Last>Mcgrew</b:Last>
          </b:Person>
          <b:Person>
            <b:Last>Goldblatt</b:Last>
          </b:Person>
          <b:Person>
            <b:Last>Perraton</b:Last>
          </b:Person>
        </b:NameList>
      </b:Author>
    </b:Author>
    <b:Title>Global Transformations: Politics, Economics and Culture</b:Title>
    <b:Year>2003</b:Year>
    <b:City>Oxford</b:City>
    <b:Publisher>Blackwell Publishing Ltd</b:Publisher>
    <b:RefOrder>7</b:RefOrder>
  </b:Source>
  <b:Source>
    <b:Tag>Woe03</b:Tag>
    <b:SourceType>Book</b:SourceType>
    <b:Guid>{89944300-690F-4468-89DC-0A42EA5D2CA3}</b:Guid>
    <b:Author>
      <b:Author>
        <b:NameList>
          <b:Person>
            <b:Last>Woetzel</b:Last>
            <b:First>Jonathan</b:First>
            <b:Middle>R</b:Middle>
          </b:Person>
        </b:NameList>
      </b:Author>
    </b:Author>
    <b:Title>Capitalist China: Strategies for a Revolutionized Economy</b:Title>
    <b:Year>2003</b:Year>
    <b:City>Singapore</b:City>
    <b:Publisher> John Wiley and Sons</b:Publisher>
    <b:RefOrder>8</b:RefOrder>
  </b:Source>
  <b:Source>
    <b:Tag>Luo01</b:Tag>
    <b:SourceType>Book</b:SourceType>
    <b:Guid>{3E1ADF42-0E8B-4A72-A07C-F1763D138489}</b:Guid>
    <b:Author>
      <b:Author>
        <b:NameList>
          <b:Person>
            <b:Last>Luo</b:Last>
            <b:First>Yadong</b:First>
          </b:Person>
        </b:NameList>
      </b:Author>
    </b:Author>
    <b:Title>China's Service Sector: A new Battlefiled for International Corportations</b:Title>
    <b:Year>2001</b:Year>
    <b:City>Copenhagen</b:City>
    <b:Publisher>Copenhagen Business School Press</b:Publisher>
    <b:RefOrder>9</b:RefOrder>
  </b:Source>
  <b:Source>
    <b:Tag>Str98</b:Tag>
    <b:SourceType>JournalArticle</b:SourceType>
    <b:Guid>{D2DA92A1-274F-4EBD-A7FF-5391F3342C1D}</b:Guid>
    <b:Title>Strategic alliances in China: Negotiating the barriers</b:Title>
    <b:Year>1998</b:Year>
    <b:JournalName>Long Range Planning</b:JournalName>
    <b:Pages>139-146</b:Pages>
    <b:Author>
      <b:Author>
        <b:NameList>
          <b:Person>
            <b:Last>Nair</b:Last>
            <b:First>Ajit</b:First>
            <b:Middle>S</b:Middle>
          </b:Person>
          <b:Person>
            <b:Last>Stafford</b:Last>
            <b:First>Edwin</b:First>
            <b:Middle>R</b:Middle>
          </b:Person>
        </b:NameList>
      </b:Author>
    </b:Author>
    <b:RefOrder>10</b:RefOrder>
  </b:Source>
  <b:Source>
    <b:Tag>Geb07</b:Tag>
    <b:SourceType>JournalArticle</b:SourceType>
    <b:Guid>{165AA391-E0F9-4C07-8931-CAF4FFBAAD70}</b:Guid>
    <b:Author>
      <b:Author>
        <b:NameList>
          <b:Person>
            <b:Last>Gebauer</b:Last>
            <b:First>Heiko</b:First>
          </b:Person>
          <b:Person>
            <b:Last>Zedwitz</b:Last>
            <b:First>Max</b:First>
            <b:Middle>Von</b:Middle>
          </b:Person>
        </b:NameList>
      </b:Author>
    </b:Author>
    <b:Title>Differences in Orientations Between Western European and Chinese Service Organisations</b:Title>
    <b:Year>2007</b:Year>
    <b:JournalName>Asia Pacific Journal of Marketing and Logistics</b:JournalName>
    <b:Pages>363-379</b:Pages>
    <b:RefOrder>11</b:RefOrder>
  </b:Source>
  <b:Source>
    <b:Tag>Jac</b:Tag>
    <b:SourceType>JournalArticle</b:SourceType>
    <b:Guid>{151839CF-6BAF-423D-9172-A82BEFF0C0A2}</b:Guid>
    <b:Author>
      <b:Author>
        <b:NameList>
          <b:Person>
            <b:Last>Jacobs</b:Last>
          </b:Person>
          <b:Person>
            <b:Last>Guopei</b:Last>
          </b:Person>
          <b:Person>
            <b:Last>Herbig</b:Last>
          </b:Person>
        </b:NameList>
      </b:Author>
    </b:Author>
    <b:Title>Confuscian Roots in China: A Force for Today's Business</b:Title>
    <b:JournalName>Management Decision</b:JournalName>
    <b:Year>1995</b:Year>
    <b:Pages>29-35</b:Pages>
    <b:RefOrder>12</b:RefOrder>
  </b:Source>
  <b:Source>
    <b:Tag>Kum07</b:Tag>
    <b:SourceType>JournalArticle</b:SourceType>
    <b:Guid>{BB3C8E58-A67D-4485-8BEF-D0B868477325}</b:Guid>
    <b:Author>
      <b:Author>
        <b:NameList>
          <b:Person>
            <b:Last>Kumar</b:Last>
            <b:First>Sameer</b:First>
          </b:Person>
          <b:Person>
            <b:Last>Ellingson</b:Last>
            <b:First>Jorgen</b:First>
          </b:Person>
        </b:NameList>
      </b:Author>
    </b:Author>
    <b:Title>Adaptive IP Strategies in China: A Tactical Analysis</b:Title>
    <b:JournalName>Journal of Intellectual Capital</b:JournalName>
    <b:Year>2007</b:Year>
    <b:Pages>139-158</b:Pages>
    <b:RefOrder>13</b:RefOrder>
  </b:Source>
  <b:Source>
    <b:Tag>Mir08</b:Tag>
    <b:SourceType>Book</b:SourceType>
    <b:Guid>{F324A297-5104-401A-8C55-B5054B8F644D}</b:Guid>
    <b:Author>
      <b:Author>
        <b:NameList>
          <b:Person>
            <b:Last>Mirsky</b:Last>
          </b:Person>
          <b:Person>
            <b:Last>Guerrero</b:Last>
          </b:Person>
          <b:Person>
            <b:Last>Wood</b:Last>
          </b:Person>
        </b:NameList>
      </b:Author>
    </b:Author>
    <b:Title>The Britanica Guide to Modern China: A Comprehensive Introduction to the Worlds New Economic Giant</b:Title>
    <b:Year>2008</b:Year>
    <b:RefOrder>14</b:RefOrder>
  </b:Source>
  <b:Source>
    <b:Tag>Yao09</b:Tag>
    <b:SourceType>JournalArticle</b:SourceType>
    <b:Guid>{E8964A71-6F24-4FE4-8DFD-0D7DB5B44FD0}</b:Guid>
    <b:Author>
      <b:Author>
        <b:NameList>
          <b:Person>
            <b:Last>Yao</b:Last>
          </b:Person>
          <b:Person>
            <b:Last>Leuh</b:Last>
          </b:Person>
        </b:NameList>
      </b:Author>
    </b:Author>
    <b:Title>Law, Finance and Economic Growth in China: An Introduction</b:Title>
    <b:JournalName>World Development</b:JournalName>
    <b:Year>2009</b:Year>
    <b:RefOrder>15</b:RefOrder>
  </b:Source>
  <b:Source>
    <b:Tag>Cab08</b:Tag>
    <b:SourceType>JournalArticle</b:SourceType>
    <b:Guid>{7CEE6BFE-5733-42E0-A8AF-1564A2E31AF2}</b:Guid>
    <b:Author>
      <b:Author>
        <b:NameList>
          <b:Person>
            <b:Last>Cabal</b:Last>
          </b:Person>
          <b:Person>
            <b:Last>White</b:Last>
          </b:Person>
        </b:NameList>
      </b:Author>
    </b:Author>
    <b:Title>Entry Mode Research: Past and Future</b:Title>
    <b:JournalName>International Business Review</b:JournalName>
    <b:Year>2008</b:Year>
    <b:RefOrder>16</b:RefOrder>
  </b:Source>
  <b:Source>
    <b:Tag>Tur10</b:Tag>
    <b:SourceType>Book</b:SourceType>
    <b:Guid>{D9FD7CD9-8F2B-40E7-9173-7B6E4CC9E9E0}</b:Guid>
    <b:Author>
      <b:Author>
        <b:NameList>
          <b:Person>
            <b:Last>Turconi</b:Last>
            <b:First>S</b:First>
          </b:Person>
          <b:Person>
            <b:Last>Rentocchini</b:Last>
            <b:First>G</b:First>
          </b:Person>
          <b:Person>
            <b:Last>Manchala</b:Last>
            <b:First>S</b:First>
          </b:Person>
          <b:Person>
            <b:Last>Khimasia</b:Last>
            <b:First>M</b:First>
          </b:Person>
          <b:Person>
            <b:Last>Glass</b:Last>
            <b:First>A</b:First>
          </b:Person>
          <b:Person>
            <b:Last>De Fanti</b:Last>
            <b:First>J</b:First>
          </b:Person>
          <b:Person>
            <b:Last>Braken</b:Last>
            <b:First>R</b:First>
          </b:Person>
        </b:NameList>
      </b:Author>
    </b:Author>
    <b:Title>Intellectual Property Protection: Problems and Prospects for China</b:Title>
    <b:Year>2010</b:Year>
    <b:City>Munich</b:City>
    <b:Publisher>Grin Verlag</b:Publisher>
    <b:RefOrder>17</b:RefOrder>
  </b:Source>
  <b:Source>
    <b:Tag>Jon09</b:Tag>
    <b:SourceType>JournalArticle</b:SourceType>
    <b:Guid>{D48C2891-4B99-4CEB-87CD-401AE0C6DEA7}</b:Guid>
    <b:Author>
      <b:Author>
        <b:NameList>
          <b:Person>
            <b:Last>Jones</b:Last>
            <b:First>Wendell</b:First>
          </b:Person>
        </b:NameList>
      </b:Author>
    </b:Author>
    <b:Title>Industry Insight. Outsourcing in China: Opportunities, Challenges and Lessons Learned</b:Title>
    <b:JournalName>Strategic Outsourcing: An International Jouranl</b:JournalName>
    <b:Year>2009</b:Year>
    <b:Pages>187-203</b:Pages>
    <b:RefOrder>18</b:RefOrder>
  </b:Source>
  <b:Source>
    <b:Tag>Yan03</b:Tag>
    <b:SourceType>Book</b:SourceType>
    <b:Guid>{DF409530-FCED-470D-B4DF-162DDF360140}</b:Guid>
    <b:Author>
      <b:Author>
        <b:NameList>
          <b:Person>
            <b:Last>Yang</b:Last>
            <b:First>Deli</b:First>
          </b:Person>
        </b:NameList>
      </b:Author>
    </b:Author>
    <b:Title>Intellectual Property and Doing Business in China</b:Title>
    <b:Year>2003</b:Year>
    <b:Publisher>Emerald Publishing Group</b:Publisher>
    <b:RefOrder>19</b:RefOrder>
  </b:Source>
  <b:Source>
    <b:Tag>Lom93</b:Tag>
    <b:SourceType>JournalArticle</b:SourceType>
    <b:Guid>{86B8A5E3-6E9C-4230-9F7D-8DE6CAB893DB}</b:Guid>
    <b:Author>
      <b:Author>
        <b:NameList>
          <b:Person>
            <b:Last>Lombardo</b:Last>
            <b:First>Gary</b:First>
          </b:Person>
        </b:NameList>
      </b:Author>
    </b:Author>
    <b:Title>The Chinese State Enterprise: Operating in a Non Market Economy</b:Title>
    <b:JournalName>International Journal of Commerce and Management</b:JournalName>
    <b:Year>1993</b:Year>
    <b:Pages>77-88</b:Pages>
    <b:RefOrder>20</b:RefOrder>
  </b:Source>
  <b:Source>
    <b:Tag>Jac07</b:Tag>
    <b:SourceType>JournalArticle</b:SourceType>
    <b:Guid>{53B14717-3189-454D-B629-DB19601D2904}</b:Guid>
    <b:Author>
      <b:Author>
        <b:NameList>
          <b:Person>
            <b:Last>Jackson</b:Last>
          </b:Person>
        </b:NameList>
      </b:Author>
    </b:Author>
    <b:Title>Developing regional Tourism in China: The Potential for Activating Business Clusters in a Socialist Market economy</b:Title>
    <b:JournalName>Tourism Management</b:JournalName>
    <b:Year>2005</b:Year>
    <b:Pages>695-706</b:Pages>
    <b:RefOrder>21</b:RefOrder>
  </b:Source>
  <b:Source>
    <b:Tag>Hua08</b:Tag>
    <b:SourceType>Book</b:SourceType>
    <b:Guid>{A3F92E5B-DCE2-48CC-8F06-6404A02AD98A}</b:Guid>
    <b:Author>
      <b:Author>
        <b:NameList>
          <b:Person>
            <b:Last>Huang</b:Last>
          </b:Person>
        </b:NameList>
      </b:Author>
    </b:Author>
    <b:Title>Capitalism with Chinese Characteristics Entrepeneurship and the State</b:Title>
    <b:Year>2008</b:Year>
    <b:Publisher> Cambridge University Press</b:Publisher>
    <b:RefOrder>22</b:RefOrder>
  </b:Source>
  <b:Source>
    <b:Tag>Har99</b:Tag>
    <b:SourceType>JournalArticle</b:SourceType>
    <b:Guid>{9B8BB893-AC13-4F46-8F5B-CBA00FF6B67A}</b:Guid>
    <b:Author>
      <b:Author>
        <b:NameList>
          <b:Person>
            <b:Last>Harvie</b:Last>
          </b:Person>
        </b:NameList>
      </b:Author>
    </b:Author>
    <b:Title>Economic Transition: What can be learned from China's Experience</b:Title>
    <b:Year>1999</b:Year>
    <b:JournalName>International Journal of Social Economics</b:JournalName>
    <b:Pages>1091-1119</b:Pages>
    <b:RefOrder>23</b:RefOrder>
  </b:Source>
  <b:Source>
    <b:Tag>Buc97</b:Tag>
    <b:SourceType>JournalArticle</b:SourceType>
    <b:Guid>{C689D4F2-C0FF-4CD0-B1DE-AA465CAA5D12}</b:Guid>
    <b:Author>
      <b:Author>
        <b:NameList>
          <b:Person>
            <b:Last>Bucknall</b:Last>
            <b:First>Kevin</b:First>
          </b:Person>
        </b:NameList>
      </b:Author>
    </b:Author>
    <b:Title>Why China has done Better than Russia Since 1989</b:Title>
    <b:JournalName>International Journal of Social Economics</b:JournalName>
    <b:Year>1997</b:Year>
    <b:Pages>1023-1037</b:Pages>
    <b:RefOrder>24</b:RefOrder>
  </b:Source>
  <b:Source>
    <b:Tag>Coo00</b:Tag>
    <b:SourceType>JournalArticle</b:SourceType>
    <b:Guid>{43B51458-F907-499F-AD24-8B0ED8C2FF73}</b:Guid>
    <b:Author>
      <b:Author>
        <b:NameList>
          <b:Person>
            <b:Last>Cooke</b:Last>
            <b:First>Fang</b:First>
            <b:Middle>Lee</b:Middle>
          </b:Person>
        </b:NameList>
      </b:Author>
    </b:Author>
    <b:Title>Manpower Restructuring in the State Owned Railway Industry in China:The Role of the State in Human Resource Strategy </b:Title>
    <b:JournalName>Internation Journal of Human Resource Management</b:JournalName>
    <b:Year>2000</b:Year>
    <b:Pages>904-924</b:Pages>
    <b:RefOrder>25</b:RefOrder>
  </b:Source>
  <b:Source>
    <b:Tag>Siu01</b:Tag>
    <b:SourceType>JournalArticle</b:SourceType>
    <b:Guid>{6CD40044-C545-4CD7-92F5-F10B2313883E}</b:Guid>
    <b:Author>
      <b:Author>
        <b:NameList>
          <b:Person>
            <b:Last>Siu</b:Last>
            <b:First>Noel</b:First>
            <b:Middle>Yee-Man</b:Middle>
          </b:Person>
          <b:Person>
            <b:Last>Glover</b:Last>
            <b:First>Linda</b:First>
          </b:Person>
        </b:NameList>
      </b:Author>
    </b:Author>
    <b:Title>Barriers to Effective Managerial Practices in China</b:Title>
    <b:JournalName>Asia Pacific Business Review</b:JournalName>
    <b:Year>2001</b:Year>
    <b:Pages>57-74</b:Pages>
    <b:RefOrder>26</b:RefOrder>
  </b:Source>
  <b:Source>
    <b:Tag>LiJ10</b:Tag>
    <b:SourceType>JournalArticle</b:SourceType>
    <b:Guid>{9D537F7B-543E-498A-BC40-DF8154DA755D}</b:Guid>
    <b:Author>
      <b:Author>
        <b:NameList>
          <b:Person>
            <b:Last>Li</b:Last>
            <b:First>Jessica</b:First>
          </b:Person>
          <b:Person>
            <b:Last>Madsen</b:Last>
            <b:First>Jean</b:First>
          </b:Person>
        </b:NameList>
      </b:Author>
    </b:Author>
    <b:Title>Examining Chinese Managers Work Related Values and Attitudes</b:Title>
    <b:JournalName>Chinese Management Studies</b:JournalName>
    <b:Year>2010</b:Year>
    <b:Pages>57-76</b:Pages>
    <b:RefOrder>27</b:RefOrder>
  </b:Source>
  <b:Source>
    <b:Tag>Leu</b:Tag>
    <b:SourceType>JournalArticle</b:SourceType>
    <b:Guid>{5A50220B-056D-4E76-A07E-89F5B0D84BFC}</b:Guid>
    <b:Author>
      <b:Author>
        <b:NameList>
          <b:Person>
            <b:Last>Leung</b:Last>
            <b:First>T.K.P</b:First>
          </b:Person>
          <b:Person>
            <b:Last>Heung</b:Last>
            <b:First>Vincent</b:First>
            <b:Middle>C.S</b:Middle>
          </b:Person>
          <b:Person>
            <b:Last>Wong</b:Last>
            <b:First>Y.H</b:First>
          </b:Person>
        </b:NameList>
      </b:Author>
    </b:Author>
    <b:Title>Commentary: Cronyism - One Possible Consequence of Guanxi for and Insider: How to Obtain and Maintain it</b:Title>
    <b:JournalName>European Journal of Marketing</b:JournalName>
    <b:Year>2008</b:Year>
    <b:Pages>23-34</b:Pages>
    <b:RefOrder>28</b:RefOrder>
  </b:Source>
  <b:Source>
    <b:Tag>Mic03</b:Tag>
    <b:SourceType>JournalArticle</b:SourceType>
    <b:Guid>{01F2F849-B7BC-419B-8D69-94C321BFBAD2}</b:Guid>
    <b:Author>
      <b:Author>
        <b:NameList>
          <b:Person>
            <b:Last>Michailova</b:Last>
            <b:First>Snejina</b:First>
          </b:Person>
          <b:Person>
            <b:Last>Worm</b:Last>
            <b:First>Verner</b:First>
          </b:Person>
        </b:NameList>
      </b:Author>
    </b:Author>
    <b:Title>Personal Networking in Russia: Blat and Guanxi</b:Title>
    <b:JournalName>European Management Journal</b:JournalName>
    <b:Year>2003</b:Year>
    <b:Pages>500-519</b:Pages>
    <b:RefOrder>29</b:RefOrder>
  </b:Source>
  <b:Source>
    <b:Tag>Hor01</b:Tag>
    <b:SourceType>Book</b:SourceType>
    <b:Guid>{E72D44C0-09A6-48EB-B6BD-887E30B8262B}</b:Guid>
    <b:Author>
      <b:Author>
        <b:NameList>
          <b:Person>
            <b:Last>Horowitz</b:Last>
            <b:First>Irving</b:First>
            <b:Middle>Louis</b:Middle>
          </b:Person>
          <b:Person>
            <b:Last>Suchlicki</b:Last>
            <b:First>Jaime</b:First>
          </b:Person>
        </b:NameList>
      </b:Author>
    </b:Author>
    <b:Title>Cuban Communism</b:Title>
    <b:Year>2001</b:Year>
    <b:City>New Jersey</b:City>
    <b:Publisher>Rutgers</b:Publisher>
    <b:RefOrder>30</b:RefOrder>
  </b:Source>
  <b:Source>
    <b:Tag>LiS99</b:Tag>
    <b:SourceType>JournalArticle</b:SourceType>
    <b:Guid>{8A33CC86-88AD-4C7A-8410-CBC7A9C59075}</b:Guid>
    <b:Author>
      <b:Author>
        <b:NameList>
          <b:Person>
            <b:Last>Li</b:Last>
            <b:First>Stephen</b:First>
          </b:Person>
        </b:NameList>
      </b:Author>
    </b:Author>
    <b:Title>Management Development in International Companies in China</b:Title>
    <b:JournalName>Education and Training</b:JournalName>
    <b:Year>1999</b:Year>
    <b:Pages>331-335</b:Pages>
    <b:RefOrder>31</b:RefOrder>
  </b:Source>
  <b:Source>
    <b:Tag>Sal06</b:Tag>
    <b:SourceType>JournalArticle</b:SourceType>
    <b:Guid>{FC4F79BD-F487-4650-9160-53FAF023D148}</b:Guid>
    <b:Author>
      <b:Author>
        <b:NameList>
          <b:Person>
            <b:Last>Salmi</b:Last>
            <b:First>Asta</b:First>
          </b:Person>
        </b:NameList>
      </b:Author>
    </b:Author>
    <b:Title>Organising International Supplier Relations: An Exploratory Study of Western Purchasing in China</b:Title>
    <b:JournalName>Journal of Purchasing and Supply Management</b:JournalName>
    <b:Year>2006</b:Year>
    <b:Pages>197-208</b:Pages>
    <b:RefOrder>32</b:RefOrder>
  </b:Source>
  <b:Source>
    <b:Tag>Ros03</b:Tag>
    <b:SourceType>JournalArticle</b:SourceType>
    <b:Guid>{4A24D22B-36F6-4E4B-9A88-5C3BA653703C}</b:Guid>
    <b:Author>
      <b:Author>
        <b:NameList>
          <b:Person>
            <b:Last>Rosenbloom</b:Last>
          </b:Person>
          <b:Person>
            <b:Last>Larson</b:Last>
          </b:Person>
        </b:NameList>
      </b:Author>
    </b:Author>
    <b:Title>Communication in International Business to Business Marketing Channels: Does Culture Matter</b:Title>
    <b:JournalName>Industrial Marketing Management</b:JournalName>
    <b:Year>2003</b:Year>
    <b:RefOrder>33</b:RefOrder>
  </b:Source>
  <b:Source>
    <b:Tag>Hos80</b:Tag>
    <b:SourceType>Book</b:SourceType>
    <b:Guid>{59719C93-7C75-49E7-AF36-634FC52B5957}</b:Guid>
    <b:Author>
      <b:Author>
        <b:NameList>
          <b:Person>
            <b:Last>Hofstede</b:Last>
            <b:First>G</b:First>
          </b:Person>
        </b:NameList>
      </b:Author>
    </b:Author>
    <b:Title>Cultures Consequences: International Differences in Work-Related Values</b:Title>
    <b:Year>1980</b:Year>
    <b:City>Beverly Hills</b:City>
    <b:Publisher>Sage</b:Publisher>
    <b:RefOrder>34</b:RefOrder>
  </b:Source>
  <b:Source>
    <b:Tag>Woo99</b:Tag>
    <b:SourceType>JournalArticle</b:SourceType>
    <b:Guid>{868FED6C-3888-407D-83D6-D80E2214B44D}</b:Guid>
    <b:Author>
      <b:Author>
        <b:NameList>
          <b:Person>
            <b:Last>Woo</b:Last>
            <b:First>Hong</b:First>
            <b:Middle>Seng</b:Middle>
          </b:Person>
          <b:Person>
            <b:Last>Prud'homme</b:Last>
            <b:First>Celine</b:First>
          </b:Person>
        </b:NameList>
      </b:Author>
    </b:Author>
    <b:Title>Cultural Characteristics Prevelant in the Chinese Negotiation Process</b:Title>
    <b:Year>1999</b:Year>
    <b:JournalName>European Business Review</b:JournalName>
    <b:Pages>313-322</b:Pages>
    <b:RefOrder>35</b:RefOrder>
  </b:Source>
  <b:Source>
    <b:Tag>Chi07</b:Tag>
    <b:SourceType>JournalArticle</b:SourceType>
    <b:Guid>{E9B5F518-CE07-4F2C-99E2-D2676E0CB2FB}</b:Guid>
    <b:Author>
      <b:Author>
        <b:NameList>
          <b:Person>
            <b:Last>Chinta</b:Last>
            <b:First>Ravi</b:First>
          </b:Person>
          <b:Person>
            <b:Last>Capar</b:Last>
            <b:First>Nejat</b:First>
          </b:Person>
        </b:NameList>
      </b:Author>
    </b:Author>
    <b:Title>Comparative Analysis of managerial Values in the USA and China</b:Title>
    <b:Year>2007</b:Year>
    <b:JournalName>Journal of Technology Management in China</b:JournalName>
    <b:Pages>212-224</b:Pages>
    <b:RefOrder>36</b:RefOrder>
  </b:Source>
  <b:Source>
    <b:Tag>OKe97</b:Tag>
    <b:SourceType>JournalArticle</b:SourceType>
    <b:Guid>{90538DDD-C241-4FF6-BCE7-C7ACDE5FF8BA}</b:Guid>
    <b:Author>
      <b:Author>
        <b:NameList>
          <b:Person>
            <b:Last>O'Keefe</b:Last>
            <b:First>Hsu</b:First>
          </b:Person>
          <b:Person>
            <b:Last>O'Keefe</b:Last>
            <b:First>William</b:First>
          </b:Person>
        </b:NameList>
      </b:Author>
    </b:Author>
    <b:Title>Chinese and Western Behavioural Differences: Understanding the Gaps</b:Title>
    <b:JournalName>International Journal of Social Economics</b:JournalName>
    <b:Year>1997</b:Year>
    <b:Pages>190-196</b:Pages>
    <b:RefOrder>37</b:RefOrder>
  </b:Source>
  <b:Source>
    <b:Tag>Red07</b:Tag>
    <b:SourceType>Book</b:SourceType>
    <b:Guid>{B360AD8C-2DBB-483B-BBA3-55B261096732}</b:Guid>
    <b:Author>
      <b:Author>
        <b:NameList>
          <b:Person>
            <b:Last>Redding</b:Last>
            <b:First>Gordon</b:First>
          </b:Person>
          <b:Person>
            <b:Last>Witt</b:Last>
            <b:First>Michael</b:First>
            <b:Middle>A</b:Middle>
          </b:Person>
        </b:NameList>
      </b:Author>
    </b:Author>
    <b:Title>The Future of Chinese Capitalism: Choices and Chances</b:Title>
    <b:Year>2007</b:Year>
    <b:City>New York</b:City>
    <b:Publisher>Oxford University Press</b:Publisher>
    <b:RefOrder>38</b:RefOrder>
  </b:Source>
  <b:Source>
    <b:Tag>Jal78</b:Tag>
    <b:SourceType>JournalArticle</b:SourceType>
    <b:Guid>{D65214F1-48F2-4899-8A0F-B80F20657BC0}</b:Guid>
    <b:Author>
      <b:Author>
        <b:NameList>
          <b:Person>
            <b:Last>Jalan</b:Last>
            <b:First>Jyosna</b:First>
          </b:Person>
          <b:Person>
            <b:Last>Ravallion</b:Last>
            <b:First>Martin</b:First>
          </b:Person>
        </b:NameList>
      </b:Author>
    </b:Author>
    <b:Title>Behavioural Responses to Risk in Rural China: Policy Research Working Paper</b:Title>
    <b:Year>1978</b:Year>
    <b:JournalName>World Bank</b:JournalName>
    <b:RefOrder>39</b:RefOrder>
  </b:Source>
  <b:Source>
    <b:Tag>LiC98</b:Tag>
    <b:SourceType>Book</b:SourceType>
    <b:Guid>{DC93FA2C-32A7-4F7F-A051-CA35907D4975}</b:Guid>
    <b:Author>
      <b:Author>
        <b:NameList>
          <b:Person>
            <b:Last>Li</b:Last>
            <b:First>C</b:First>
          </b:Person>
        </b:NameList>
      </b:Author>
    </b:Author>
    <b:Title>China: The Consumer Revoltion</b:Title>
    <b:Year>1998</b:Year>
    <b:City>Singapore</b:City>
    <b:Publisher>Wiley</b:Publisher>
    <b:RefOrder>40</b:RefOrder>
  </b:Source>
  <b:Source>
    <b:Tag>Sty03</b:Tag>
    <b:SourceType>JournalArticle</b:SourceType>
    <b:Guid>{16EF555E-311F-4F84-9238-43912B080AE6}</b:Guid>
    <b:Author>
      <b:Author>
        <b:NameList>
          <b:Person>
            <b:Last>Styles</b:Last>
            <b:First>Chris</b:First>
          </b:Person>
          <b:Person>
            <b:Last>Ambler</b:Last>
            <b:First>Tim</b:First>
          </b:Person>
        </b:NameList>
      </b:Author>
    </b:Author>
    <b:Title>The Coexistence of Transaction and Relational Marketing: Insights from the Chinese Business Context</b:Title>
    <b:JournalName>Industrial Marketing Management</b:JournalName>
    <b:Year>2003</b:Year>
    <b:Pages>633-642</b:Pages>
    <b:RefOrder>41</b:RefOrder>
  </b:Source>
  <b:Source>
    <b:Tag>Pep04</b:Tag>
    <b:SourceType>JournalArticle</b:SourceType>
    <b:Guid>{CC044ABD-299B-4CA0-AC45-D3E61A810128}</b:Guid>
    <b:Author>
      <b:Author>
        <b:NameList>
          <b:Person>
            <b:Last>Peppas</b:Last>
            <b:First>Spero</b:First>
          </b:Person>
        </b:NameList>
      </b:Author>
    </b:Author>
    <b:Title>U.S Core Values: A Chinese Perspective</b:Title>
    <b:JournalName>International Journal of Sociology and Social Policy</b:JournalName>
    <b:Year>2004</b:Year>
    <b:RefOrder>42</b:RefOrder>
  </b:Source>
  <b:Source>
    <b:Tag>Pau99</b:Tag>
    <b:SourceType>JournalArticle</b:SourceType>
    <b:Guid>{ECF8116C-2743-4B6F-8E1F-24FA9969F434}</b:Guid>
    <b:Author>
      <b:Author>
        <b:NameList>
          <b:Person>
            <b:Last>Pauwels</b:Last>
          </b:Person>
          <b:Person>
            <b:Last>Matthysen</b:Last>
          </b:Person>
        </b:NameList>
      </b:Author>
    </b:Author>
    <b:Title>A Strategy Process Perspective in Export Withdrawl</b:Title>
    <b:JournalName>Journal of International Marketing</b:JournalName>
    <b:Year>1999</b:Year>
    <b:RefOrder>43</b:RefOrder>
  </b:Source>
  <b:Source>
    <b:Tag>Lin07</b:Tag>
    <b:SourceType>JournalArticle</b:SourceType>
    <b:Guid>{A71941E9-302D-4B33-85F6-6EB9C9805FB8}</b:Guid>
    <b:Author>
      <b:Author>
        <b:NameList>
          <b:Person>
            <b:Last>Ling</b:Last>
            <b:First>Florence</b:First>
          </b:Person>
          <b:Person>
            <b:Last>Ang</b:Last>
            <b:First>Amber</b:First>
          </b:Person>
          <b:Person>
            <b:Last>Lim</b:Last>
            <b:First>Shallene</b:First>
          </b:Person>
        </b:NameList>
      </b:Author>
    </b:Author>
    <b:Title>Encounters Between Foreigners and Chinese: Perception and Management of Cultural Differences</b:Title>
    <b:JournalName>Engineering, Construction and Architechural Management</b:JournalName>
    <b:Year>2007</b:Year>
    <b:Pages>501-518</b:Pages>
    <b:RefOrder>44</b:RefOrder>
  </b:Source>
  <b:Source>
    <b:Tag>Leu03</b:Tag>
    <b:SourceType>JournalArticle</b:SourceType>
    <b:Guid>{F5C457AA-0BC4-46AE-931D-01ABFB870CC3}</b:Guid>
    <b:Author>
      <b:Author>
        <b:NameList>
          <b:Person>
            <b:Last>Leung</b:Last>
          </b:Person>
          <b:Person>
            <b:Last>Chan</b:Last>
          </b:Person>
        </b:NameList>
      </b:Author>
    </b:Author>
    <b:Title>Face, Favour and Positioning - A Chinese POwer Game</b:Title>
    <b:JournalName>European Journal of Marketing</b:JournalName>
    <b:Year>2003</b:Year>
    <b:Pages>1575-1598</b:Pages>
    <b:RefOrder>45</b:RefOrder>
  </b:Source>
  <b:Source>
    <b:Tag>Har08</b:Tag>
    <b:SourceType>JournalArticle</b:SourceType>
    <b:Guid>{8F162C7C-72CB-4FDE-83B1-6AD2240FC6D0}</b:Guid>
    <b:Author>
      <b:Author>
        <b:NameList>
          <b:Person>
            <b:Last>Harris</b:Last>
          </b:Person>
          <b:Person>
            <b:Last>Carlton</b:Last>
          </b:Person>
        </b:NameList>
      </b:Author>
    </b:Author>
    <b:Title>How Chinese Culture Impacts Business</b:Title>
    <b:JournalName>Rubber and Plastics News</b:JournalName>
    <b:Year>2008</b:Year>
    <b:RefOrder>46</b:RefOrder>
  </b:Source>
  <b:Source>
    <b:Tag>Ral93</b:Tag>
    <b:SourceType>JournalArticle</b:SourceType>
    <b:Guid>{A9A51BDD-AC09-44C2-AF3C-5FCCAA393E29}</b:Guid>
    <b:Author>
      <b:Author>
        <b:NameList>
          <b:Person>
            <b:Last>Ralston</b:Last>
            <b:First>David</b:First>
          </b:Person>
          <b:Person>
            <b:Last>Gustafson</b:Last>
            <b:First>David</b:First>
          </b:Person>
          <b:Person>
            <b:Last>Chueng</b:Last>
            <b:First>Fanny</b:First>
          </b:Person>
          <b:Person>
            <b:Last>Terpstra</b:Last>
            <b:First>Robert</b:First>
          </b:Person>
        </b:NameList>
      </b:Author>
    </b:Author>
    <b:Title>Differences in Managerial Values: A Study of U.S, Hong Kong and PRC Managers</b:Title>
    <b:JournalName>Journal of International Business Studies</b:JournalName>
    <b:Year>1993</b:Year>
    <b:Pages>249-275</b:Pages>
    <b:RefOrder>47</b:RefOrder>
  </b:Source>
  <b:Source>
    <b:Tag>Fan07</b:Tag>
    <b:SourceType>JournalArticle</b:SourceType>
    <b:Guid>{57352F7F-5663-4FDC-BCCF-811163E3F5ED}</b:Guid>
    <b:Author>
      <b:Author>
        <b:NameList>
          <b:Person>
            <b:Last>Fan</b:Last>
            <b:First>Ying</b:First>
          </b:Person>
        </b:NameList>
      </b:Author>
    </b:Author>
    <b:Title>Guanxi, Government and Corporate Reputation in China</b:Title>
    <b:JournalName>Market Intelligence and Planning</b:JournalName>
    <b:Year>2007</b:Year>
    <b:Pages>499-510</b:Pages>
    <b:RefOrder>48</b:RefOrder>
  </b:Source>
  <b:Source>
    <b:Tag>Sha08</b:Tag>
    <b:SourceType>Book</b:SourceType>
    <b:Guid>{BCC0CE28-9B30-41D7-B5D0-619A09573BB8}</b:Guid>
    <b:Author>
      <b:Author>
        <b:NameList>
          <b:Person>
            <b:Last>Shambaugh</b:Last>
          </b:Person>
        </b:NameList>
      </b:Author>
    </b:Author>
    <b:Title>China's Communist Party - Atrophy and Adaption</b:Title>
    <b:Year>2008</b:Year>
    <b:City>Washington</b:City>
    <b:Publisher>Woodrow Wilson Centre Press</b:Publisher>
    <b:RefOrder>49</b:RefOrder>
  </b:Source>
  <b:Source>
    <b:Tag>Nol03</b:Tag>
    <b:SourceType>JournalArticle</b:SourceType>
    <b:Guid>{8A8F4317-72C2-425F-B234-D794546C8E25}</b:Guid>
    <b:Author>
      <b:Author>
        <b:NameList>
          <b:Person>
            <b:Last>Nolan</b:Last>
          </b:Person>
          <b:Person>
            <b:Last>Zhang</b:Last>
          </b:Person>
        </b:NameList>
      </b:Author>
    </b:Author>
    <b:Title>Globalisation Challenge for large Firms from Developing Countries: China's Oil and Aerospace Industries.</b:Title>
    <b:JournalName>European Management Journal</b:JournalName>
    <b:Year>2003</b:Year>
    <b:RefOrder>50</b:RefOrder>
  </b:Source>
  <b:Source>
    <b:Tag>Fen09</b:Tag>
    <b:SourceType>Book</b:SourceType>
    <b:Guid>{EF10E5C7-B638-4337-B275-1955AEAA1BA8}</b:Guid>
    <b:Author>
      <b:Author>
        <b:NameList>
          <b:Person>
            <b:Last>Fenby</b:Last>
          </b:Person>
        </b:NameList>
      </b:Author>
    </b:Author>
    <b:Title>The History of Modern China: The Rise and Fall of a Great Power 1850 - 2009</b:Title>
    <b:Year>2009</b:Year>
    <b:RefOrder>51</b:RefOrder>
  </b:Source>
  <b:Source>
    <b:Tag>Cha08</b:Tag>
    <b:SourceType>JournalArticle</b:SourceType>
    <b:Guid>{6BE3067B-99CA-42C5-965A-B78D20B44F84}</b:Guid>
    <b:Author>
      <b:Author>
        <b:NameList>
          <b:Person>
            <b:Last>Charles</b:Last>
          </b:Person>
          <b:Person>
            <b:Last>Karouni</b:Last>
          </b:Person>
        </b:NameList>
      </b:Author>
    </b:Author>
    <b:Title>Post Socialist Transformation and Growth Regime: Some Comments about the Chinese Case</b:Title>
    <b:JournalName>International Journal of Development Issues</b:JournalName>
    <b:Year>2008</b:Year>
    <b:RefOrder>52</b:RefOrder>
  </b:Source>
  <b:Source>
    <b:Tag>Gas04</b:Tag>
    <b:SourceType>JournalArticle</b:SourceType>
    <b:Guid>{E95108C1-A835-4124-942D-CBE2936E0D3F}</b:Guid>
    <b:Author>
      <b:Author>
        <b:NameList>
          <b:Person>
            <b:Last>Gassmann</b:Last>
            <b:First>Oliver</b:First>
          </b:Person>
          <b:Person>
            <b:Last>Han</b:Last>
            <b:First>Zheng</b:First>
          </b:Person>
        </b:NameList>
      </b:Author>
    </b:Author>
    <b:Title>Motivations and Barriers to Foreign R&amp;D activities in China</b:Title>
    <b:JournalName>R&amp;D Management</b:JournalName>
    <b:Year>2004</b:Year>
    <b:RefOrder>53</b:RefOrder>
  </b:Source>
  <b:Source>
    <b:Tag>Nic</b:Tag>
    <b:SourceType>JournalArticle</b:SourceType>
    <b:Guid>{1F41C4D0-1889-42C3-A72A-5C07F808E7C9}</b:Guid>
    <b:Author>
      <b:Author>
        <b:NameList>
          <b:Person>
            <b:Last>Nicholson</b:Last>
            <b:First>Joel</b:First>
          </b:Person>
          <b:Person>
            <b:Last>Stepina</b:Last>
            <b:First>Lee</b:First>
          </b:Person>
        </b:NameList>
      </b:Author>
    </b:Author>
    <b:Title>Cultural Values: A Cross National Study</b:Title>
    <b:JournalName>Cross Cultural Management</b:JournalName>
    <b:RefOrder>54</b:RefOrder>
  </b:Source>
  <b:Source>
    <b:Tag>Lew03</b:Tag>
    <b:SourceType>JournalArticle</b:SourceType>
    <b:Guid>{2FE1786F-400A-4DDB-9B29-0E1A68E44FEA}</b:Guid>
    <b:Author>
      <b:Author>
        <b:NameList>
          <b:Person>
            <b:Last>Lewis</b:Last>
            <b:First>Phillip</b:First>
          </b:Person>
        </b:NameList>
      </b:Author>
    </b:Author>
    <b:Title>New China - Old Ways? A Case Study of the Prospects for Implementing Human Resources Management Practices in a Chinese State Owned Enterprises</b:Title>
    <b:JournalName>Employee Relations</b:JournalName>
    <b:Year>2003</b:Year>
    <b:Pages>42-60</b:Pages>
    <b:RefOrder>55</b:RefOrder>
  </b:Source>
  <b:Source>
    <b:Tag>Yus06</b:Tag>
    <b:SourceType>Book</b:SourceType>
    <b:Guid>{D275E4F0-301D-49C2-9B1F-908B9112F7A0}</b:Guid>
    <b:Author>
      <b:Author>
        <b:NameList>
          <b:Person>
            <b:Last>Yusuf</b:Last>
            <b:First>Shahid</b:First>
          </b:Person>
          <b:Person>
            <b:Last>Nabeshima</b:Last>
            <b:First>Kaoru</b:First>
          </b:Person>
          <b:Person>
            <b:Last>Perkins</b:Last>
            <b:First>Dwight</b:First>
            <b:Middle>H</b:Middle>
          </b:Person>
        </b:NameList>
      </b:Author>
    </b:Author>
    <b:Title>Under New Ownership: Privatizing China's State Owned Enterprises</b:Title>
    <b:Year>2006</b:Year>
    <b:City>Washington</b:City>
    <b:Publisher>Stanford University Press</b:Publisher>
    <b:RefOrder>56</b:RefOrder>
  </b:Source>
  <b:Source>
    <b:Tag>Wan07</b:Tag>
    <b:SourceType>JournalArticle</b:SourceType>
    <b:Guid>{370B012E-CEBE-4B8B-917F-E9D78C05D6D8}</b:Guid>
    <b:Author>
      <b:Author>
        <b:NameList>
          <b:Person>
            <b:Last>Wang</b:Last>
            <b:First>Jian</b:First>
          </b:Person>
          <b:Person>
            <b:Last>Wang</b:Last>
            <b:First>Zhiying</b:First>
          </b:Person>
        </b:NameList>
      </b:Author>
    </b:Author>
    <b:Title>The Political Symbolism of Business: Exploring Consumer Nationalism and its Impllication for Corporate Reputation Managment in China</b:Title>
    <b:JournalName>Journal of Communication Management </b:JournalName>
    <b:Year>2007</b:Year>
    <b:Pages>134-149</b:Pages>
    <b:RefOrder>57</b:RefOrder>
  </b:Source>
  <b:Source>
    <b:Tag>Zha04</b:Tag>
    <b:SourceType>JournalArticle</b:SourceType>
    <b:Guid>{21390DE2-67DC-462A-880A-CF4B4CFE0D62}</b:Guid>
    <b:Author>
      <b:Author>
        <b:NameList>
          <b:Person>
            <b:Last>Zhang</b:Last>
          </b:Person>
          <b:Person>
            <b:Last>Cameron</b:Last>
          </b:Person>
        </b:NameList>
      </b:Author>
    </b:Author>
    <b:Title>The Structural Transformation of China's Propganda: An Ellulian Perspective</b:Title>
    <b:JournalName>Journal of Communication Management</b:JournalName>
    <b:Year>2004</b:Year>
    <b:Pages>307-321</b:Pages>
    <b:RefOrder>58</b:RefOrder>
  </b:Source>
  <b:Source>
    <b:Tag>Hao02</b:Tag>
    <b:SourceType>Book</b:SourceType>
    <b:Guid>{5D20B3F6-619B-4741-B09B-F1E074AFC835}</b:Guid>
    <b:Author>
      <b:Author>
        <b:NameList>
          <b:Person>
            <b:Last>Hao</b:Last>
          </b:Person>
          <b:Person>
            <b:Last>Johnston</b:Last>
          </b:Person>
        </b:NameList>
      </b:Author>
    </b:Author>
    <b:Title>Corruption and the Future of Economic Reform in China - Political Corruption: Concepts and Contexts</b:Title>
    <b:Year>2002</b:Year>
    <b:City>New Brunswick, New Jersey</b:City>
    <b:Publisher>Transaction</b:Publisher>
    <b:RefOrder>59</b:RefOrder>
  </b:Source>
  <b:Source>
    <b:Tag>JuY96</b:Tag>
    <b:SourceType>Book</b:SourceType>
    <b:Guid>{C7F76CCE-F58F-4D4A-8D08-5D4425482F55}</b:Guid>
    <b:Author>
      <b:Author>
        <b:NameList>
          <b:Person>
            <b:Last>Ju</b:Last>
            <b:First>Yanan</b:First>
          </b:Person>
          <b:Person>
            <b:Last>Yen-an</b:Last>
            <b:First>Chu</b:First>
          </b:Person>
        </b:NameList>
      </b:Author>
    </b:Author>
    <b:Title>Understanding China: Centre Stage of the Fourth Power</b:Title>
    <b:Year>1996</b:Year>
    <b:City>New York</b:City>
    <b:Publisher>State University of New York Press</b:Publisher>
    <b:RefOrder>60</b:RefOrder>
  </b:Source>
  <b:Source>
    <b:Tag>Hut07</b:Tag>
    <b:SourceType>Book</b:SourceType>
    <b:Guid>{4FE98596-817C-49B6-9FFA-039BF42BD3F0}</b:Guid>
    <b:Author>
      <b:Author>
        <b:NameList>
          <b:Person>
            <b:Last>Hutton</b:Last>
            <b:First>Will</b:First>
          </b:Person>
        </b:NameList>
      </b:Author>
    </b:Author>
    <b:Title>The Writing on the Wall: China and the West in the 21st Century</b:Title>
    <b:Year>2007</b:Year>
    <b:City>London</b:City>
    <b:RefOrder>61</b:RefOrder>
  </b:Source>
  <b:Source>
    <b:Tag>Jac95</b:Tag>
    <b:SourceType>JournalArticle</b:SourceType>
    <b:Guid>{21A03A7D-A4D0-461B-A210-60F0DB0FD80C}</b:Guid>
    <b:Author>
      <b:Author>
        <b:NameList>
          <b:Person>
            <b:Last>Jacobs</b:Last>
            <b:First>Laurence</b:First>
          </b:Person>
          <b:Person>
            <b:Last>Guopei</b:Last>
            <b:First>Gao</b:First>
          </b:Person>
          <b:Person>
            <b:Last>Herbig</b:Last>
            <b:First>Paul</b:First>
          </b:Person>
        </b:NameList>
      </b:Author>
    </b:Author>
    <b:Title>Confucian roots in China: a force for today's business</b:Title>
    <b:JournalName>Management Decision</b:JournalName>
    <b:Year>1995</b:Year>
    <b:Pages>9 - 34</b:Pages>
    <b:RefOrder>62</b:RefOrder>
  </b:Source>
  <b:Source>
    <b:Tag>Buc06</b:Tag>
    <b:SourceType>JournalArticle</b:SourceType>
    <b:Guid>{8A1BFE20-1B70-4F76-8BE1-3DB83B22539C}</b:Guid>
    <b:Author>
      <b:Author>
        <b:NameList>
          <b:Person>
            <b:Last>Buckley</b:Last>
            <b:First>Peter</b:First>
          </b:Person>
          <b:Person>
            <b:Last>Clegg</b:Last>
            <b:First>Jeremy</b:First>
          </b:Person>
          <b:Person>
            <b:Last>Tan</b:Last>
            <b:First>Hui</b:First>
          </b:Person>
        </b:NameList>
      </b:Author>
    </b:Author>
    <b:Title>Cultural Awarenes in Knowledge Transfer to China - The Role of Guanxi and Mianzi</b:Title>
    <b:JournalName>Journal of World Business </b:JournalName>
    <b:Year>2006</b:Year>
    <b:Pages>275-288</b:Pages>
    <b:RefOrder>63</b:RefOrder>
  </b:Source>
  <b:Source>
    <b:Tag>Phe95</b:Tag>
    <b:SourceType>JournalArticle</b:SourceType>
    <b:Guid>{B0EFCCB8-10CC-4803-91B3-BB5974C30C79}</b:Guid>
    <b:Author>
      <b:Author>
        <b:NameList>
          <b:Person>
            <b:Last>Pheng</b:Last>
            <b:First>Low</b:First>
            <b:Middle>Sui</b:Middle>
          </b:Person>
        </b:NameList>
      </b:Author>
    </b:Author>
    <b:Title>Lao Tzu’s Tao Te Ching and its relevance to project leadership in construction</b:Title>
    <b:JournalName>International Journal of Project Management</b:JournalName>
    <b:Year>1995</b:Year>
    <b:Pages>295-302</b:Pages>
    <b:RefOrder>64</b:RefOrder>
  </b:Source>
  <b:Source>
    <b:Tag>Che082</b:Tag>
    <b:SourceType>JournalArticle</b:SourceType>
    <b:Guid>{B4C918FE-79DB-4267-AA82-8BD6B3946B1B}</b:Guid>
    <b:Author>
      <b:Author>
        <b:NameList>
          <b:Person>
            <b:Last>Cheung</b:Last>
            <b:First>Chau-kiu</b:First>
          </b:Person>
          <b:Person>
            <b:Last>Chan</b:Last>
            <b:First>Andrew</b:First>
            <b:Middle>Chi-fai</b:Middle>
          </b:Person>
        </b:NameList>
      </b:Author>
    </b:Author>
    <b:Title>Benefits of Hong Kong Chinese CEOs’ Confucian and Daoist leadership styles</b:Title>
    <b:JournalName>Leadership &amp; Organization Development Journal</b:JournalName>
    <b:Year>2008</b:Year>
    <b:Pages>474-503</b:Pages>
    <b:RefOrder>65</b:RefOrder>
  </b:Source>
  <b:Source>
    <b:Tag>Mck98</b:Tag>
    <b:SourceType>JournalArticle</b:SourceType>
    <b:Guid>{9841F39D-2E96-4F41-A707-C233C07D4253}</b:Guid>
    <b:Author>
      <b:Author>
        <b:NameList>
          <b:Person>
            <b:Last>Mckeen</b:Last>
            <b:First>Carol</b:First>
            <b:Middle>A</b:Middle>
          </b:Person>
          <b:Person>
            <b:Last>Bu</b:Last>
            <b:First>Nailin</b:First>
          </b:Person>
        </b:NameList>
      </b:Author>
    </b:Author>
    <b:Title>Careers and Expectations of Chinese Business Students: The Effects of Gender</b:Title>
    <b:JournalName>Women in Management Review</b:JournalName>
    <b:Year>1998</b:Year>
    <b:Pages>171-183</b:Pages>
    <b:RefOrder>66</b:RefOrder>
  </b:Source>
  <b:Source>
    <b:Tag>Ton03</b:Tag>
    <b:SourceType>JournalArticle</b:SourceType>
    <b:Guid>{26CBFC06-1877-4C71-BA63-8BD6D3BFACA4}</b:Guid>
    <b:Author>
      <b:Author>
        <b:NameList>
          <b:Person>
            <b:Last>Tong</b:Last>
            <b:First>J</b:First>
          </b:Person>
        </b:NameList>
      </b:Author>
    </b:Author>
    <b:Title>The Gender Gap in Political Culture and Participation in China</b:Title>
    <b:JournalName>Communist and Post Communist Studies</b:JournalName>
    <b:Year>2003</b:Year>
    <b:Pages>131-150</b:Pages>
    <b:RefOrder>67</b:RefOrder>
  </b:Source>
  <b:Source>
    <b:Tag>Pre05</b:Tag>
    <b:SourceType>Book</b:SourceType>
    <b:Guid>{AC29F4A9-0AA1-4575-B706-853306F05BFD}</b:Guid>
    <b:Author>
      <b:Author>
        <b:NameList>
          <b:Person>
            <b:Last>Prestowitz</b:Last>
            <b:First>Clyde</b:First>
          </b:Person>
        </b:NameList>
      </b:Author>
    </b:Author>
    <b:Title>Three Billion New Capitalists: The Great Shift of Wealth and Power to the East</b:Title>
    <b:Year>2005</b:Year>
    <b:City>New York</b:City>
    <b:Publisher>Basic Books</b:Publisher>
    <b:RefOrder>68</b:RefOrder>
  </b:Source>
  <b:Source>
    <b:Tag>Lin10</b:Tag>
    <b:SourceType>JournalArticle</b:SourceType>
    <b:Guid>{25EF8755-EBEC-4122-87DD-60CC283BC74C}</b:Guid>
    <b:Author>
      <b:Author>
        <b:NameList>
          <b:Person>
            <b:Last>Lin</b:Last>
            <b:First>Xiaohua</b:First>
          </b:Person>
          <b:Person>
            <b:Last>Wang</b:Last>
            <b:First>Cheng</b:First>
            <b:Middle>Lu</b:Middle>
          </b:Person>
        </b:NameList>
      </b:Author>
    </b:Author>
    <b:Title>The Hetrogenity of Chinese Consumer Values: A Dual Structure Explanation</b:Title>
    <b:Year>2010</b:Year>
    <b:Pages>244-256</b:Pages>
    <b:JournalName>Corss Cultural Management: An international Journa;l</b:JournalName>
    <b:RefOrder>69</b:RefOrder>
  </b:Source>
  <b:Source>
    <b:Tag>Rus08</b:Tag>
    <b:SourceType>JournalArticle</b:SourceType>
    <b:Guid>{6B55E127-834B-4127-9ED1-A847AB907211}</b:Guid>
    <b:Author>
      <b:Author>
        <b:NameList>
          <b:Person>
            <b:Last>Russ</b:Last>
          </b:Person>
        </b:NameList>
      </b:Author>
    </b:Author>
    <b:Title>Chinese Diversity</b:Title>
    <b:Year>2008</b:Year>
    <b:JournalName>Marketing Magazine</b:JournalName>
    <b:RefOrder>70</b:RefOrder>
  </b:Source>
  <b:Source>
    <b:Tag>Qin</b:Tag>
    <b:SourceType>JournalArticle</b:SourceType>
    <b:Guid>{22DE1C6D-6968-43FE-934F-C90FBDF3A02C}</b:Guid>
    <b:Author>
      <b:Author>
        <b:NameList>
          <b:Person>
            <b:Last>Qin</b:Last>
            <b:First>Cindy</b:First>
          </b:Person>
          <b:Person>
            <b:Last>Ramburuth</b:Last>
            <b:First>Prem</b:First>
          </b:Person>
          <b:Person>
            <b:Last>Wang</b:Last>
            <b:First>Yue</b:First>
          </b:Person>
        </b:NameList>
      </b:Author>
    </b:Author>
    <b:Title>Cultural Distance and Subsidiary Roles in Knowledge Transfer in MNCs in China</b:Title>
    <b:JournalName>Chinese Management Studies</b:JournalName>
    <b:Year>2008</b:Year>
    <b:Pages>260-280</b:Pages>
    <b:RefOrder>71</b:RefOrder>
  </b:Source>
</b:Sources>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058A430-A248-427A-B3FA-CDE5E7D6083A}">
  <ds:schemaRefs>
    <ds:schemaRef ds:uri="http://schemas.microsoft.com/sharepoint/v3/contenttype/forms"/>
  </ds:schemaRefs>
</ds:datastoreItem>
</file>

<file path=customXml/itemProps2.xml><?xml version="1.0" encoding="utf-8"?>
<ds:datastoreItem xmlns:ds="http://schemas.openxmlformats.org/officeDocument/2006/customXml" ds:itemID="{3CCA3792-314D-4969-B9E8-CE3C1A1471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412d98-6c36-457e-a543-06e3d82144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E9D9812-0605-4AD4-9977-52D2E0E6661D}">
  <ds:schemaRefs>
    <ds:schemaRef ds:uri="http://schemas.openxmlformats.org/officeDocument/2006/bibliography"/>
  </ds:schemaRefs>
</ds:datastoreItem>
</file>

<file path=customXml/itemProps4.xml><?xml version="1.0" encoding="utf-8"?>
<ds:datastoreItem xmlns:ds="http://schemas.openxmlformats.org/officeDocument/2006/customXml" ds:itemID="{2091F232-B0B2-4E79-87CC-7716A3C8C22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18</Pages>
  <Words>2972</Words>
  <Characters>16052</Characters>
  <Application>Microsoft Office Word</Application>
  <DocSecurity>0</DocSecurity>
  <Lines>286</Lines>
  <Paragraphs>81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18943</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gareth hughes</dc:creator>
  <cp:keywords/>
  <dc:description/>
  <cp:lastModifiedBy>adelina Cozma</cp:lastModifiedBy>
  <cp:revision>3</cp:revision>
  <cp:lastPrinted>2018-10-23T09:00:00Z</cp:lastPrinted>
  <dcterms:created xsi:type="dcterms:W3CDTF">2026-03-15T21:40:00Z</dcterms:created>
  <dcterms:modified xsi:type="dcterms:W3CDTF">2026-03-15T21:40:00Z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GrammarlyDocumentId">
    <vt:lpwstr>ba2cb4fe-721a-498a-a715-026909a4149f</vt:lpwstr>
  </property>
</Properties>
</file>