
<file path=[Content_Types].xml><?xml version="1.0" encoding="utf-8"?>
<Types xmlns="http://schemas.openxmlformats.org/package/2006/content-types">
  <Default ContentType="application/x-fontdata" Extension="fntdata"/>
  <Default ContentType="image/jpeg" Extension="jpg"/>
  <Default ContentType="application/vnd.openxmlformats-package.relationships+xml" Extension="rels"/>
  <Default ContentType="application/xml" Extension="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arget="ppt/presentation.xml" Type="http://schemas.openxmlformats.org/officeDocument/2006/relationships/officeDocument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aveSubsetFonts="1" strictFirstAndLastChars="0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embeddedFontLst>
    <p:embeddedFont>
      <p:font typeface="Sorts Mill Goudy"/>
      <p:regular r:id="rId13"/>
      <p:italic r:id="rId14"/>
    </p:embeddedFont>
  </p:embeddedFontLst>
  <p:defaultTextStyle>
    <a:defPPr algn="l" lvl="0" marR="0" rtl="0">
      <a:lnSpc>
        <a:spcPct val="100000"/>
      </a:lnSpc>
      <a:spcBef>
        <a:spcPts val="0"/>
      </a:spcBef>
      <a:spcAft>
        <a:spcPts val="0"/>
      </a:spcAft>
    </a:defPPr>
    <a:lvl1pPr algn="l" lvl="0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1pPr>
    <a:lvl2pPr algn="l" lvl="1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2pPr>
    <a:lvl3pPr algn="l" lvl="2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3pPr>
    <a:lvl4pPr algn="l" lvl="3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4pPr>
    <a:lvl5pPr algn="l" lvl="4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5pPr>
    <a:lvl6pPr algn="l" lvl="5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6pPr>
    <a:lvl7pPr algn="l" lvl="6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7pPr>
    <a:lvl8pPr algn="l" lvl="7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8pPr>
    <a:lvl9pPr algn="l" lvl="8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4" Target="fonts/SortsMillGoudy-italic.fntdata" Type="http://schemas.openxmlformats.org/officeDocument/2006/relationships/font"/><Relationship Id="rId13" Target="fonts/SortsMillGoudy-regular.fntdata" Type="http://schemas.openxmlformats.org/officeDocument/2006/relationships/font"/><Relationship Id="rId12" Target="slides/slide8.xml" Type="http://schemas.openxmlformats.org/officeDocument/2006/relationships/slide"/><Relationship Id="rId11" Target="slides/slide7.xml" Type="http://schemas.openxmlformats.org/officeDocument/2006/relationships/slide"/><Relationship Id="rId10" Target="slides/slide6.xml" Type="http://schemas.openxmlformats.org/officeDocument/2006/relationships/slide"/><Relationship Id="rId9" Target="slides/slide5.xml" Type="http://schemas.openxmlformats.org/officeDocument/2006/relationships/slide"/><Relationship Id="rId8" Target="slides/slide4.xml" Type="http://schemas.openxmlformats.org/officeDocument/2006/relationships/slide"/><Relationship Id="rId7" Target="slides/slide3.xml" Type="http://schemas.openxmlformats.org/officeDocument/2006/relationships/slide"/><Relationship Id="rId6" Target="slides/slide2.xml" Type="http://schemas.openxmlformats.org/officeDocument/2006/relationships/slide"/><Relationship Id="rId5" Target="slides/slide1.xml" Type="http://schemas.openxmlformats.org/officeDocument/2006/relationships/slide"/><Relationship Id="rId4" Target="notesMasters/notesMaster1.xml" Type="http://schemas.openxmlformats.org/officeDocument/2006/relationships/notesMaster"/><Relationship Id="rId3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1" Target="theme/theme1.xml" Type="http://schemas.openxmlformats.org/officeDocument/2006/relationships/theme"/></Relationships>
</file>

<file path=ppt/notesMasters/_rels/notesMaster1.xml.rels><?xml version="1.0" encoding="UTF-8" standalone="yes"?>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type="none" w="sm"/>
            <a:tailEnd len="sm" type="none" w="sm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t" anchorCtr="0" bIns="91425" lIns="91425" numCol="1" rIns="91425" spcFirstLastPara="1" tIns="91425" wrap="square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folHlink="folHlink" hlink="hlink" tx1="dk1" tx2="lt2"/>
  <p:notesStyle>
    <a:defPPr algn="l" lvl="0" marR="0" rtl="0">
      <a:lnSpc>
        <a:spcPct val="100000"/>
      </a:lnSpc>
      <a:spcBef>
        <a:spcPts val="0"/>
      </a:spcBef>
      <a:spcAft>
        <a:spcPts val="0"/>
      </a:spcAft>
    </a:defPPr>
    <a:lvl1pPr algn="l" lvl="0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1pPr>
    <a:lvl2pPr algn="l" lvl="1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2pPr>
    <a:lvl3pPr algn="l" lvl="2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3pPr>
    <a:lvl4pPr algn="l" lvl="3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4pPr>
    <a:lvl5pPr algn="l" lvl="4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5pPr>
    <a:lvl6pPr algn="l" lvl="5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6pPr>
    <a:lvl7pPr algn="l" lvl="6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7pPr>
    <a:lvl8pPr algn="l" lvl="7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8pPr>
    <a:lvl9pPr algn="l" lvl="8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i="0" strike="noStrike" sz="1400" u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arget="../notesMasters/notesMaster1.xml" Type="http://schemas.openxmlformats.org/officeDocument/2006/relationships/notesMaster"/></Relationships>
</file>

<file path=ppt/notesSlides/_rels/notesSlide2.xml.rels><?xml version="1.0" encoding="UTF-8" standalone="yes"?><Relationships xmlns="http://schemas.openxmlformats.org/package/2006/relationships"><Relationship Id="rId1" Target="../notesMasters/notesMaster1.xml" Type="http://schemas.openxmlformats.org/officeDocument/2006/relationships/notesMaster"/></Relationships>
</file>

<file path=ppt/notesSlides/_rels/notesSlide3.xml.rels><?xml version="1.0" encoding="UTF-8" standalone="yes"?><Relationships xmlns="http://schemas.openxmlformats.org/package/2006/relationships"><Relationship Id="rId1" Target="../notesMasters/notesMaster1.xml" Type="http://schemas.openxmlformats.org/officeDocument/2006/relationships/notesMaster"/></Relationships>
</file>

<file path=ppt/notesSlides/_rels/notesSlide4.xml.rels><?xml version="1.0" encoding="UTF-8" standalone="yes"?><Relationships xmlns="http://schemas.openxmlformats.org/package/2006/relationships"><Relationship Id="rId1" Target="../notesMasters/notesMaster1.xml" Type="http://schemas.openxmlformats.org/officeDocument/2006/relationships/notesMaster"/></Relationships>
</file>

<file path=ppt/notesSlides/_rels/notesSlide5.xml.rels><?xml version="1.0" encoding="UTF-8" standalone="yes"?><Relationships xmlns="http://schemas.openxmlformats.org/package/2006/relationships"><Relationship Id="rId1" Target="../notesMasters/notesMaster1.xml" Type="http://schemas.openxmlformats.org/officeDocument/2006/relationships/notesMaster"/></Relationships>
</file>

<file path=ppt/notesSlides/_rels/notesSlide6.xml.rels><?xml version="1.0" encoding="UTF-8" standalone="yes"?><Relationships xmlns="http://schemas.openxmlformats.org/package/2006/relationships"><Relationship Id="rId1" Target="../notesMasters/notesMaster1.xml" Type="http://schemas.openxmlformats.org/officeDocument/2006/relationships/notesMaster"/></Relationships>
</file>

<file path=ppt/notesSlides/_rels/notesSlide7.xml.rels><?xml version="1.0" encoding="UTF-8" standalone="yes"?><Relationships xmlns="http://schemas.openxmlformats.org/package/2006/relationships"><Relationship Id="rId1" Target="../notesMasters/notesMaster1.xml" Type="http://schemas.openxmlformats.org/officeDocument/2006/relationships/notesMaster"/></Relationships>
</file>

<file path=ppt/notesSlides/_rels/notesSlide8.xml.rels><?xml version="1.0" encoding="UTF-8" standalone="yes"?><Relationships xmlns="http://schemas.openxmlformats.org/package/2006/relationships"><Relationship Id="rId1" Target="../notesMasters/notesMaster1.xml" Type="http://schemas.openxmlformats.org/officeDocument/2006/relationships/notesMaster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24a2f768db7_0_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24a2f768db7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" name="Google Shape;9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" name="Google Shape;125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="t" anchorCtr="0" bIns="91425" lIns="91425" numCol="1" rIns="91425" spcFirstLastPara="1" tIns="91425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showMasterSp="0" type="title">
  <p:cSld name="TITLE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2"/>
          <p:cNvSpPr txBox="1"/>
          <p:nvPr>
            <p:ph type="ctrTitle"/>
          </p:nvPr>
        </p:nvSpPr>
        <p:spPr>
          <a:xfrm>
            <a:off x="1257008" y="1122362"/>
            <a:ext cx="8816632" cy="3571557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Arial"/>
              <a:buNone/>
              <a:defRPr sz="5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1257008" y="5521960"/>
            <a:ext cx="8816632" cy="944879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2000"/>
            </a:lvl1pPr>
            <a:lvl2pPr algn="ctr" lvl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2000"/>
            </a:lvl2pPr>
            <a:lvl3pPr algn="ctr" lvl="2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sz="1800"/>
            </a:lvl3pPr>
            <a:lvl4pPr algn="ctr" lvl="3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sz="1600"/>
            </a:lvl4pPr>
            <a:lvl5pPr algn="ctr" lvl="4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sz="1600"/>
            </a:lvl5pPr>
            <a:lvl6pPr algn="ctr" lvl="5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algn="ctr" lvl="6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algn="ctr" lvl="7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algn="ctr" lvl="8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5" name="Google Shape;15;p2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  <p:cxnSp>
        <p:nvCxnSpPr>
          <p:cNvPr id="18" name="Google Shape;18;p2"/>
          <p:cNvCxnSpPr/>
          <p:nvPr/>
        </p:nvCxnSpPr>
        <p:spPr>
          <a:xfrm rot="10800000">
            <a:off x="4" y="5143500"/>
            <a:ext cx="12191996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00"/>
            <a:headEnd len="sm" type="none" w="sm"/>
            <a:tailEnd len="sm" type="none" w="sm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showMasterSp="0" type="obj">
  <p:cSld name="OBJECT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 txBox="1"/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" type="body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2004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1pPr>
            <a:lvl2pPr algn="l" indent="-32004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algn="l" indent="-320039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algn="l" indent="-320039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algn="l" indent="-320039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showMasterSp="0" type="secHead">
  <p:cSld name="SECTION_HEADER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 txBox="1"/>
          <p:nvPr>
            <p:ph type="title"/>
          </p:nvPr>
        </p:nvSpPr>
        <p:spPr>
          <a:xfrm>
            <a:off x="838200" y="838200"/>
            <a:ext cx="9438640" cy="4114800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600"/>
              <a:buFont typeface="Arial"/>
              <a:buNone/>
              <a:defRPr sz="6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" type="body"/>
          </p:nvPr>
        </p:nvSpPr>
        <p:spPr>
          <a:xfrm>
            <a:off x="838200" y="5217160"/>
            <a:ext cx="9438640" cy="802640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2000">
                <a:solidFill>
                  <a:schemeClr val="dk1"/>
                </a:solidFill>
              </a:defRPr>
            </a:lvl1pPr>
            <a:lvl2pPr algn="l" indent="-22860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2000">
                <a:solidFill>
                  <a:srgbClr val="888888"/>
                </a:solidFill>
              </a:defRPr>
            </a:lvl2pPr>
            <a:lvl3pPr algn="l" indent="-228600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440"/>
              <a:buNone/>
              <a:defRPr sz="1800">
                <a:solidFill>
                  <a:srgbClr val="888888"/>
                </a:solidFill>
              </a:defRPr>
            </a:lvl3pPr>
            <a:lvl4pPr algn="l" indent="-228600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80"/>
              <a:buNone/>
              <a:defRPr sz="1600">
                <a:solidFill>
                  <a:srgbClr val="888888"/>
                </a:solidFill>
              </a:defRPr>
            </a:lvl4pPr>
            <a:lvl5pPr algn="l" indent="-228600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80"/>
              <a:buNone/>
              <a:defRPr sz="1600">
                <a:solidFill>
                  <a:srgbClr val="888888"/>
                </a:solidFill>
              </a:defRPr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8" name="Google Shape;28;p4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/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838200" y="2011679"/>
            <a:ext cx="5181600" cy="4165283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2004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1pPr>
            <a:lvl2pPr algn="l" indent="-32004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algn="l" indent="-320039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algn="l" indent="-320039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algn="l" indent="-320039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6172200" y="2011679"/>
            <a:ext cx="5181600" cy="4165283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2004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1pPr>
            <a:lvl2pPr algn="l" indent="-32004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algn="l" indent="-320039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algn="l" indent="-320039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algn="l" indent="-320039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5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6"/>
          <p:cNvSpPr txBox="1"/>
          <p:nvPr>
            <p:ph type="title"/>
          </p:nvPr>
        </p:nvSpPr>
        <p:spPr>
          <a:xfrm>
            <a:off x="839788" y="379780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1" type="body"/>
          </p:nvPr>
        </p:nvSpPr>
        <p:spPr>
          <a:xfrm>
            <a:off x="839789" y="1824035"/>
            <a:ext cx="4997132" cy="681040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b="1" cap="none" i="0" sz="2400"/>
            </a:lvl1pPr>
            <a:lvl2pPr algn="l" indent="-22860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2000"/>
            </a:lvl2pPr>
            <a:lvl3pPr algn="l" indent="-228600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b="1" sz="1800"/>
            </a:lvl3pPr>
            <a:lvl4pPr algn="l" indent="-228600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b="1" sz="1600"/>
            </a:lvl4pPr>
            <a:lvl5pPr algn="l" indent="-228600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b="1" sz="1600"/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6"/>
          <p:cNvSpPr txBox="1"/>
          <p:nvPr>
            <p:ph idx="2" type="body"/>
          </p:nvPr>
        </p:nvSpPr>
        <p:spPr>
          <a:xfrm>
            <a:off x="839789" y="2505075"/>
            <a:ext cx="4997132" cy="368458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2004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1pPr>
            <a:lvl2pPr algn="l" indent="-32004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algn="l" indent="-320039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algn="l" indent="-320039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algn="l" indent="-320039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3" type="body"/>
          </p:nvPr>
        </p:nvSpPr>
        <p:spPr>
          <a:xfrm>
            <a:off x="6355080" y="1824035"/>
            <a:ext cx="5000308" cy="681040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20"/>
              <a:buNone/>
              <a:defRPr b="1" cap="none" i="0" sz="2400"/>
            </a:lvl1pPr>
            <a:lvl2pPr algn="l" indent="-22860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2000"/>
            </a:lvl2pPr>
            <a:lvl3pPr algn="l" indent="-228600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b="1" sz="1800"/>
            </a:lvl3pPr>
            <a:lvl4pPr algn="l" indent="-228600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b="1" sz="1600"/>
            </a:lvl4pPr>
            <a:lvl5pPr algn="l" indent="-228600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b="1" sz="1600"/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6"/>
          <p:cNvSpPr txBox="1"/>
          <p:nvPr>
            <p:ph idx="4" type="body"/>
          </p:nvPr>
        </p:nvSpPr>
        <p:spPr>
          <a:xfrm>
            <a:off x="6355080" y="2505075"/>
            <a:ext cx="5000308" cy="368458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2004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1pPr>
            <a:lvl2pPr algn="l" indent="-32004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algn="l" indent="-320039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algn="l" indent="-320039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algn="l" indent="-320039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6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6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showMasterSp="0" type="titleOnly">
  <p:cSld name="TITLE_ONLY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 txBox="1"/>
          <p:nvPr>
            <p:ph type="title"/>
          </p:nvPr>
        </p:nvSpPr>
        <p:spPr>
          <a:xfrm>
            <a:off x="838200" y="999592"/>
            <a:ext cx="10515600" cy="1573223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7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7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7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showMasterSp="0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8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8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8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showMasterSp="0" type="objTx">
  <p:cSld name="OBJECT_WITH_CAPTION_TEXT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9"/>
          <p:cNvSpPr txBox="1"/>
          <p:nvPr>
            <p:ph type="title"/>
          </p:nvPr>
        </p:nvSpPr>
        <p:spPr>
          <a:xfrm>
            <a:off x="839789" y="457200"/>
            <a:ext cx="3691818" cy="1701800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9"/>
          <p:cNvSpPr txBox="1"/>
          <p:nvPr>
            <p:ph idx="1" type="body"/>
          </p:nvPr>
        </p:nvSpPr>
        <p:spPr>
          <a:xfrm>
            <a:off x="5514798" y="987425"/>
            <a:ext cx="5840589" cy="5032375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9116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60"/>
              <a:buChar char="•"/>
              <a:defRPr sz="3200"/>
            </a:lvl1pPr>
            <a:lvl2pPr algn="l" indent="-37084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240"/>
              <a:buChar char="–"/>
              <a:defRPr sz="2800"/>
            </a:lvl2pPr>
            <a:lvl3pPr algn="l" indent="-350519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920"/>
              <a:buChar char="•"/>
              <a:defRPr sz="2400"/>
            </a:lvl3pPr>
            <a:lvl4pPr algn="l" indent="-330200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2000"/>
            </a:lvl4pPr>
            <a:lvl5pPr algn="l" indent="-330200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2000"/>
            </a:lvl5pPr>
            <a:lvl6pPr algn="l" indent="-355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algn="l" indent="-355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algn="l" indent="-355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algn="l" indent="-355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9" name="Google Shape;59;p9"/>
          <p:cNvSpPr txBox="1"/>
          <p:nvPr>
            <p:ph idx="2" type="body"/>
          </p:nvPr>
        </p:nvSpPr>
        <p:spPr>
          <a:xfrm>
            <a:off x="839789" y="2372360"/>
            <a:ext cx="3691817" cy="349662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sz="1600"/>
            </a:lvl1pPr>
            <a:lvl2pPr algn="l" indent="-22860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 sz="1400"/>
            </a:lvl2pPr>
            <a:lvl3pPr algn="l" indent="-228600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60"/>
              <a:buNone/>
              <a:defRPr sz="1200"/>
            </a:lvl3pPr>
            <a:lvl4pPr algn="l" indent="-228600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00"/>
            </a:lvl4pPr>
            <a:lvl5pPr algn="l" indent="-228600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00"/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0" name="Google Shape;60;p9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9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9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  <p:cxnSp>
        <p:nvCxnSpPr>
          <p:cNvPr id="63" name="Google Shape;63;p9"/>
          <p:cNvCxnSpPr/>
          <p:nvPr/>
        </p:nvCxnSpPr>
        <p:spPr>
          <a:xfrm>
            <a:off x="5023202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00"/>
            <a:headEnd len="sm" type="none" w="sm"/>
            <a:tailEnd len="sm" type="none" w="sm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showMasterSp="0" type="picTx">
  <p:cSld name="PICTURE_WITH_CAPTION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0"/>
          <p:cNvSpPr txBox="1"/>
          <p:nvPr>
            <p:ph type="title"/>
          </p:nvPr>
        </p:nvSpPr>
        <p:spPr>
          <a:xfrm>
            <a:off x="839789" y="457200"/>
            <a:ext cx="3696652" cy="1701800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/>
          <p:nvPr>
            <p:ph idx="2" type="pic"/>
          </p:nvPr>
        </p:nvSpPr>
        <p:spPr>
          <a:xfrm>
            <a:off x="5786120" y="838200"/>
            <a:ext cx="5603238" cy="5181599"/>
          </a:xfrm>
          <a:prstGeom prst="rect">
            <a:avLst/>
          </a:prstGeom>
          <a:noFill/>
          <a:ln>
            <a:noFill/>
          </a:ln>
        </p:spPr>
      </p:sp>
      <p:sp>
        <p:nvSpPr>
          <p:cNvPr id="67" name="Google Shape;67;p10"/>
          <p:cNvSpPr txBox="1"/>
          <p:nvPr>
            <p:ph idx="1" type="body"/>
          </p:nvPr>
        </p:nvSpPr>
        <p:spPr>
          <a:xfrm>
            <a:off x="839789" y="2367280"/>
            <a:ext cx="3696652" cy="350170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22860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sz="1600"/>
            </a:lvl1pPr>
            <a:lvl2pPr algn="l" indent="-22860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 sz="1400"/>
            </a:lvl2pPr>
            <a:lvl3pPr algn="l" indent="-228600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60"/>
              <a:buNone/>
              <a:defRPr sz="1200"/>
            </a:lvl3pPr>
            <a:lvl4pPr algn="l" indent="-228600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00"/>
            </a:lvl4pPr>
            <a:lvl5pPr algn="l" indent="-228600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1000"/>
            </a:lvl5pPr>
            <a:lvl6pPr algn="l" indent="-2286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algn="l" indent="-2286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algn="l" indent="-2286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algn="l" indent="-2286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8" name="Google Shape;68;p10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10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0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  <p:cxnSp>
        <p:nvCxnSpPr>
          <p:cNvPr id="71" name="Google Shape;71;p10"/>
          <p:cNvCxnSpPr/>
          <p:nvPr/>
        </p:nvCxnSpPr>
        <p:spPr>
          <a:xfrm>
            <a:off x="5023202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00"/>
            <a:headEnd len="sm" type="none" w="sm"/>
            <a:tailEnd len="sm" type="none" w="sm"/>
          </a:ln>
        </p:spPr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/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1"/>
          <p:cNvSpPr txBox="1"/>
          <p:nvPr>
            <p:ph idx="1" type="body"/>
          </p:nvPr>
        </p:nvSpPr>
        <p:spPr>
          <a:xfrm rot="5400000">
            <a:off x="4038600" y="-1138930"/>
            <a:ext cx="4114801" cy="10515600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2004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1pPr>
            <a:lvl2pPr algn="l" indent="-32004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algn="l" indent="-320039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algn="l" indent="-320039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algn="l" indent="-320039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showMasterSp="0" type="vertTitleAndTx">
  <p:cSld name="VERTICAL_TITLE_AND_VERTICAL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/>
          <p:nvPr>
            <p:ph type="title"/>
          </p:nvPr>
        </p:nvSpPr>
        <p:spPr>
          <a:xfrm rot="5400000">
            <a:off x="7532606" y="2355768"/>
            <a:ext cx="5338763" cy="2303626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2"/>
          <p:cNvSpPr txBox="1"/>
          <p:nvPr>
            <p:ph idx="1" type="body"/>
          </p:nvPr>
        </p:nvSpPr>
        <p:spPr>
          <a:xfrm rot="5400000">
            <a:off x="2035969" y="-359569"/>
            <a:ext cx="5338763" cy="7734300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20040" lvl="0" marL="45720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1pPr>
            <a:lvl2pPr algn="l" indent="-320040" lvl="1" marL="9144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algn="l" indent="-320039" lvl="2" marL="13716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algn="l" indent="-320039" lvl="3" marL="18288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algn="l" indent="-320039" lvl="4" marL="228600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algn="l" indent="-342900" lvl="5" marL="27432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algn="l" indent="-342900" lvl="6" marL="32004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algn="l" indent="-342900" lvl="7" marL="36576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algn="l" indent="-342900" lvl="8" marL="411480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>
              <a:spcBef>
                <a:spcPts val="0"/>
              </a:spcBef>
              <a:buNone/>
              <a:defRPr/>
            </a:lvl1pPr>
            <a:lvl2pPr algn="ctr" indent="0" lvl="1" marL="0">
              <a:spcBef>
                <a:spcPts val="0"/>
              </a:spcBef>
              <a:buNone/>
              <a:defRPr/>
            </a:lvl2pPr>
            <a:lvl3pPr algn="ctr" indent="0" lvl="2" marL="0">
              <a:spcBef>
                <a:spcPts val="0"/>
              </a:spcBef>
              <a:buNone/>
              <a:defRPr/>
            </a:lvl3pPr>
            <a:lvl4pPr algn="ctr" indent="0" lvl="3" marL="0">
              <a:spcBef>
                <a:spcPts val="0"/>
              </a:spcBef>
              <a:buNone/>
              <a:defRPr/>
            </a:lvl4pPr>
            <a:lvl5pPr algn="ctr" indent="0" lvl="4" marL="0">
              <a:spcBef>
                <a:spcPts val="0"/>
              </a:spcBef>
              <a:buNone/>
              <a:defRPr/>
            </a:lvl5pPr>
            <a:lvl6pPr algn="ctr" indent="0" lvl="5" marL="0">
              <a:spcBef>
                <a:spcPts val="0"/>
              </a:spcBef>
              <a:buNone/>
              <a:defRPr/>
            </a:lvl6pPr>
            <a:lvl7pPr algn="ctr" indent="0" lvl="6" marL="0">
              <a:spcBef>
                <a:spcPts val="0"/>
              </a:spcBef>
              <a:buNone/>
              <a:defRPr/>
            </a:lvl7pPr>
            <a:lvl8pPr algn="ctr" indent="0" lvl="7" marL="0">
              <a:spcBef>
                <a:spcPts val="0"/>
              </a:spcBef>
              <a:buNone/>
              <a:defRPr/>
            </a:lvl8pPr>
            <a:lvl9pPr algn="ctr" indent="0" lvl="8" marL="0">
              <a:spcBef>
                <a:spcPts val="0"/>
              </a:spcBef>
              <a:buNone/>
              <a:defRPr/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  <p:cxnSp>
        <p:nvCxnSpPr>
          <p:cNvPr id="84" name="Google Shape;84;p12"/>
          <p:cNvCxnSpPr/>
          <p:nvPr/>
        </p:nvCxnSpPr>
        <p:spPr>
          <a:xfrm>
            <a:off x="8811337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00"/>
            <a:headEnd len="sm" type="none" w="sm"/>
            <a:tailEnd len="sm" type="none" w="sm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2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>
            <a:lvl1pPr algn="l" lvl="0" marR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cap="none" i="0" strike="noStrike" sz="440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>
            <a:lvl1pPr algn="l" indent="-330200" lvl="0" marL="457200" marR="0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cap="none" i="0" strike="noStrike" sz="2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algn="l" indent="-320040" lvl="1" marL="914400" marR="0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Font typeface="Sorts Mill Goudy"/>
              <a:buChar char="–"/>
              <a:defRPr b="0" cap="none" i="1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algn="l" indent="-309880" lvl="2" marL="1371600" marR="0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Font typeface="Arial"/>
              <a:buChar char="•"/>
              <a:defRPr b="0" cap="none" i="0" strike="noStrike" sz="16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algn="l" indent="-299719" lvl="3" marL="1828800" marR="0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Font typeface="Sorts Mill Goudy"/>
              <a:buChar char="–"/>
              <a:defRPr b="0" cap="none" i="1" strike="noStrike" sz="14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algn="l" indent="-299720" lvl="4" marL="2286000" marR="0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Font typeface="Arial"/>
              <a:buChar char="•"/>
              <a:defRPr b="0" cap="none" i="0" strike="noStrike" sz="14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algn="l" indent="-342900" lvl="5" marL="27432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algn="l" indent="-342900" lvl="6" marL="32004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algn="l" indent="-342900" lvl="7" marL="36576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algn="l" indent="-342900" lvl="8" marL="4114800" marR="0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r" lvl="0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algn="l" lvl="1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algn="l" lvl="2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algn="l" lvl="3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algn="l" lvl="4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algn="l" lvl="5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algn="l" lvl="6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algn="l" lvl="7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algn="l" lvl="8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l" lvl="0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algn="l" lvl="1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algn="l" lvl="2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algn="l" lvl="3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algn="l" lvl="4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algn="l" lvl="5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algn="l" lvl="6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algn="l" lvl="7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algn="l" lvl="8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i="0" strike="noStrike" sz="1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>
            <a:lvl1pPr algn="ctr" indent="0" lvl="0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algn="ctr" indent="0" lvl="1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algn="ctr" indent="0" lvl="2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algn="ctr" indent="0" lvl="3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algn="ctr" indent="0" lvl="4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algn="ctr" indent="0" lvl="5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algn="ctr" indent="0" lvl="6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algn="ctr" indent="0" lvl="7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algn="ctr" indent="0" lvl="8" marL="0" marR="0" rtl="0">
              <a:spcBef>
                <a:spcPts val="0"/>
              </a:spcBef>
              <a:buNone/>
              <a:defRPr b="0" cap="none" i="0" strike="noStrike" sz="10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  <p:cxnSp>
        <p:nvCxnSpPr>
          <p:cNvPr id="11" name="Google Shape;11;p1"/>
          <p:cNvCxnSpPr/>
          <p:nvPr/>
        </p:nvCxnSpPr>
        <p:spPr>
          <a:xfrm rot="10800000">
            <a:off x="4" y="1824111"/>
            <a:ext cx="12191996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00"/>
            <a:headEnd len="sm" type="none" w="sm"/>
            <a:tailEnd len="sm" type="none" w="sm"/>
          </a:ln>
        </p:spPr>
      </p:cxnSp>
    </p:spTree>
  </p:cSld>
  <p:clrMap accent1="accent1" accent2="accent2" accent3="accent3" accent4="accent4" accent5="accent5" accent6="accent6" bg1="lt1" bg2="dk2" folHlink="folHlink" hlink="hlink" tx1="dk1" tx2="lt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i="0" strike="noStrike" sz="1400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notesSlides/notesSlide1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3" Target="../media/image6.jpg" Type="http://schemas.openxmlformats.org/officeDocument/2006/relationships/image"/><Relationship Id="rId2" Target="../notesSlides/notesSlide2.xml" Type="http://schemas.openxmlformats.org/officeDocument/2006/relationships/notesSlide"/><Relationship Id="rId1" Target="../slideLayouts/slideLayout1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4" Target="../media/image3.jpg" Type="http://schemas.openxmlformats.org/officeDocument/2006/relationships/image"/><Relationship Id="rId3" Target="../media/image2.jpg" Type="http://schemas.openxmlformats.org/officeDocument/2006/relationships/image"/><Relationship Id="rId2" Target="../notesSlides/notesSlide3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4" Target="../media/image4.jpg" Type="http://schemas.openxmlformats.org/officeDocument/2006/relationships/image"/><Relationship Id="rId3" Target="../media/image7.jpg" Type="http://schemas.openxmlformats.org/officeDocument/2006/relationships/image"/><Relationship Id="rId2" Target="../notesSlides/notesSlide4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3" Target="../media/image9.jpg" Type="http://schemas.openxmlformats.org/officeDocument/2006/relationships/image"/><Relationship Id="rId2" Target="../notesSlides/notesSlide5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3" Target="../media/image5.jpg" Type="http://schemas.openxmlformats.org/officeDocument/2006/relationships/image"/><Relationship Id="rId2" Target="../notesSlides/notesSlide6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3" Target="../media/image8.jpg" Type="http://schemas.openxmlformats.org/officeDocument/2006/relationships/image"/><Relationship Id="rId2" Target="../notesSlides/notesSlide7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3" Target="../media/image1.jpg" Type="http://schemas.openxmlformats.org/officeDocument/2006/relationships/image"/><Relationship Id="rId2" Target="../notesSlides/notesSlide8.xml" Type="http://schemas.openxmlformats.org/officeDocument/2006/relationships/notesSlide"/><Relationship Id="rId1" Target="../slideLayouts/slideLayout1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 txBox="1"/>
          <p:nvPr>
            <p:ph idx="1" type="body"/>
          </p:nvPr>
        </p:nvSpPr>
        <p:spPr>
          <a:xfrm>
            <a:off x="838200" y="2061469"/>
            <a:ext cx="10515600" cy="4114800"/>
          </a:xfrm>
          <a:prstGeom prst="rect">
            <a:avLst/>
          </a:prstGeom>
        </p:spPr>
        <p:txBody>
          <a:bodyPr anchor="t" anchorCtr="0" bIns="45700" lIns="91425" numCol="1" rIns="91425" spcFirstLastPara="1" tIns="45700" wrap="square">
            <a:normAutofit fontScale="92500"/>
          </a:bodyPr>
          <a:lstStyle/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30555"/>
              <a:buFont typeface="Arial"/>
              <a:buNone/>
            </a:pPr>
            <a:r>
              <a:rPr altLang="ja-JP" b="1" lang="ja-JP" sz="3600">
                <a:latin typeface="Arial"/>
                <a:ea typeface="Arial"/>
                <a:cs typeface="Arial"/>
                <a:sym typeface="Arial"/>
              </a:rPr>
              <a:t>Student Name: Marina Georgiana Hogea</a:t>
            </a:r>
            <a:endParaRPr b="1" sz="3600">
              <a:latin typeface="Arial"/>
              <a:ea typeface="Arial"/>
              <a:cs typeface="Arial"/>
              <a:sym typeface="Arial"/>
            </a:endParaRPr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30555"/>
              <a:buFont typeface="Arial"/>
              <a:buNone/>
            </a:pPr>
            <a:r>
              <a:rPr altLang="ja-JP" b="1" lang="ja-JP" sz="3600">
                <a:latin typeface="Arial"/>
                <a:ea typeface="Arial"/>
                <a:cs typeface="Arial"/>
                <a:sym typeface="Arial"/>
              </a:rPr>
              <a:t>Student Number: 2131351</a:t>
            </a:r>
            <a:endParaRPr b="1" sz="3600">
              <a:latin typeface="Arial"/>
              <a:ea typeface="Arial"/>
              <a:cs typeface="Arial"/>
              <a:sym typeface="Arial"/>
            </a:endParaRPr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30555"/>
              <a:buFont typeface="Arial"/>
              <a:buNone/>
            </a:pPr>
            <a:r>
              <a:rPr altLang="ja-JP" b="1" lang="ja-JP" sz="3600">
                <a:latin typeface="Arial"/>
                <a:ea typeface="Arial"/>
                <a:cs typeface="Arial"/>
                <a:sym typeface="Arial"/>
              </a:rPr>
              <a:t>Lectures: Jinping Li</a:t>
            </a:r>
            <a:endParaRPr b="1" sz="3600">
              <a:latin typeface="Arial"/>
              <a:ea typeface="Arial"/>
              <a:cs typeface="Arial"/>
              <a:sym typeface="Arial"/>
            </a:endParaRPr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30555"/>
              <a:buFont typeface="Arial"/>
              <a:buNone/>
            </a:pPr>
            <a:r>
              <a:rPr altLang="ja-JP" b="1" lang="ja-JP" sz="3600">
                <a:latin typeface="Arial"/>
                <a:ea typeface="Arial"/>
                <a:cs typeface="Arial"/>
                <a:sym typeface="Arial"/>
              </a:rPr>
              <a:t>Module: Foreign Languages &amp; Cultural Awareness</a:t>
            </a:r>
            <a:endParaRPr b="1" sz="3600">
              <a:latin typeface="Arial"/>
              <a:ea typeface="Arial"/>
              <a:cs typeface="Arial"/>
              <a:sym typeface="Arial"/>
            </a:endParaRPr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30555"/>
              <a:buFont typeface="Arial"/>
              <a:buNone/>
            </a:pPr>
            <a:r>
              <a:rPr altLang="ja-JP" b="1" lang="ja-JP" sz="3600">
                <a:latin typeface="Arial"/>
                <a:ea typeface="Arial"/>
                <a:cs typeface="Arial"/>
                <a:sym typeface="Arial"/>
              </a:rPr>
              <a:t>Module Code: BMIH5003</a:t>
            </a:r>
            <a:endParaRPr b="1" sz="3600">
              <a:latin typeface="Arial"/>
              <a:ea typeface="Arial"/>
              <a:cs typeface="Arial"/>
              <a:sym typeface="Arial"/>
            </a:endParaRPr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10000"/>
              <a:buFont typeface="Arial"/>
              <a:buNone/>
            </a:pPr>
            <a:r>
              <a:t/>
            </a:r>
            <a:endParaRPr sz="1000">
              <a:solidFill>
                <a:srgbClr val="212529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 indent="0" lvl="0" marL="0" rtl="0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4"/>
          <p:cNvSpPr txBox="1"/>
          <p:nvPr>
            <p:ph type="ctrTitle"/>
          </p:nvPr>
        </p:nvSpPr>
        <p:spPr>
          <a:xfrm>
            <a:off x="5897184" y="-1289744"/>
            <a:ext cx="6290785" cy="2308718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4400"/>
              <a:buFont typeface="Arial"/>
              <a:buNone/>
            </a:pPr>
            <a:r>
              <a:rPr altLang="ja-JP" lang="ja-JP" sz="4400">
                <a:solidFill>
                  <a:srgbClr val="FF0000"/>
                </a:solidFill>
                <a:highlight>
                  <a:srgbClr val="FFFF00"/>
                </a:highlight>
              </a:rPr>
              <a:t>杭州西子湖四季酒店</a:t>
            </a:r>
            <a:endParaRPr b="1" sz="4400">
              <a:solidFill>
                <a:srgbClr val="FF0000"/>
              </a:solidFill>
            </a:endParaRPr>
          </a:p>
        </p:txBody>
      </p:sp>
      <p:sp>
        <p:nvSpPr>
          <p:cNvPr id="95" name="Google Shape;95;p14"/>
          <p:cNvSpPr txBox="1"/>
          <p:nvPr>
            <p:ph idx="1" type="subTitle"/>
          </p:nvPr>
        </p:nvSpPr>
        <p:spPr>
          <a:xfrm>
            <a:off x="6501034" y="1018503"/>
            <a:ext cx="5011192" cy="777234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altLang="ja-JP" lang="ja-JP"/>
              <a:t>杭州市灵隐路 5 号，邮编：310013</a:t>
            </a:r>
            <a:endParaRPr/>
          </a:p>
        </p:txBody>
      </p:sp>
      <p:sp>
        <p:nvSpPr>
          <p:cNvPr id="96" name="Google Shape;96;p14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lang="ja-JP"/>
              <a:t>Sample Footer Text</a:t>
            </a:r>
            <a:endParaRPr/>
          </a:p>
        </p:txBody>
      </p:sp>
      <p:sp>
        <p:nvSpPr>
          <p:cNvPr id="97" name="Google Shape;97;p14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/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/>
              <a:t>‹#›</a:t>
            </a:fld>
            <a:endParaRPr/>
          </a:p>
        </p:txBody>
      </p:sp>
      <p:pic>
        <p:nvPicPr>
          <p:cNvPr descr="O imagine care conține copac, în aer liber, râu, casă  Descriere generată automat" id="98" name="Google Shape;98;p14"/>
          <p:cNvPicPr preferRelativeResize="0"/>
          <p:nvPr/>
        </p:nvPicPr>
        <p:blipFill rotWithShape="1">
          <a:blip r:embed="rId3">
            <a:alphaModFix/>
          </a:blip>
          <a:srcRect b="0" l="19893" r="19893" t="0"/>
          <a:stretch/>
        </p:blipFill>
        <p:spPr>
          <a:xfrm>
            <a:off x="-50610" y="34464"/>
            <a:ext cx="5999712" cy="6852790"/>
          </a:xfrm>
          <a:custGeom>
            <a:rect b="b" l="l" r="r" t="t"/>
            <a:pathLst>
              <a:path extrusionOk="0" h="5242544" w="3368679">
                <a:moveTo>
                  <a:pt x="1684341" y="0"/>
                </a:moveTo>
                <a:cubicBezTo>
                  <a:pt x="2614575" y="0"/>
                  <a:pt x="3368679" y="754104"/>
                  <a:pt x="3368679" y="1684339"/>
                </a:cubicBezTo>
                <a:lnTo>
                  <a:pt x="3368677" y="2408104"/>
                </a:lnTo>
                <a:cubicBezTo>
                  <a:pt x="3368678" y="2408114"/>
                  <a:pt x="3368678" y="2408123"/>
                  <a:pt x="3368679" y="2408133"/>
                </a:cubicBezTo>
                <a:lnTo>
                  <a:pt x="3368673" y="5242544"/>
                </a:lnTo>
                <a:lnTo>
                  <a:pt x="0" y="5242544"/>
                </a:lnTo>
                <a:lnTo>
                  <a:pt x="1" y="1684339"/>
                </a:lnTo>
                <a:cubicBezTo>
                  <a:pt x="1" y="754104"/>
                  <a:pt x="754106" y="0"/>
                  <a:pt x="1684341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99" name="Google Shape;99;p14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rmAutofit/>
          </a:bodyPr>
          <a:lstStyle/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lang="ja-JP"/>
              <a:t>5/18/2023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5"/>
          <p:cNvSpPr txBox="1"/>
          <p:nvPr>
            <p:ph type="title"/>
          </p:nvPr>
        </p:nvSpPr>
        <p:spPr>
          <a:xfrm>
            <a:off x="622539" y="5732085"/>
            <a:ext cx="4707148" cy="1030547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altLang="ja-JP" lang="ja-JP" sz="2800"/>
              <a:t>江南园景房</a:t>
            </a:r>
            <a:br>
              <a:rPr altLang="ja-JP" lang="ja-JP" sz="2800"/>
            </a:br>
            <a:r>
              <a:rPr altLang="ja-JP" b="1" cap="none" lang="ja-JP" sz="1800">
                <a:latin typeface="Arial"/>
                <a:ea typeface="Arial"/>
                <a:cs typeface="Arial"/>
                <a:sym typeface="Arial"/>
              </a:rPr>
              <a:t>标准房价</a:t>
            </a:r>
            <a:r>
              <a:rPr altLang="ja-JP" lang="ja-JP" sz="1800"/>
              <a:t>          每晚全包价格</a:t>
            </a:r>
            <a:r>
              <a:rPr altLang="ja-JP" b="1" lang="ja-JP" sz="1800"/>
              <a:t>CNY 5,072</a:t>
            </a:r>
            <a:endParaRPr sz="1800"/>
          </a:p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altLang="ja-JP" b="1" cap="none" lang="ja-JP" sz="1800"/>
              <a:t>含早套餐          </a:t>
            </a:r>
            <a:r>
              <a:rPr altLang="ja-JP" cap="none" lang="ja-JP" sz="18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cap="none" lang="ja-JP" sz="1800"/>
              <a:t>CNY 5,515</a:t>
            </a:r>
            <a:endParaRPr sz="1800"/>
          </a:p>
        </p:txBody>
      </p:sp>
      <p:pic>
        <p:nvPicPr>
          <p:cNvPr descr="O imagine care conține de interior, podea, cameră, viu  Descriere generată automat" id="105" name="Google Shape;105;p15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548" y="-1771"/>
            <a:ext cx="6195921" cy="559584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O imagine care conține podea, cameră, de interior, scaun  Descriere generată automat" id="106" name="Google Shape;106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305910" y="-2335"/>
            <a:ext cx="5891841" cy="5597462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15"/>
          <p:cNvSpPr txBox="1"/>
          <p:nvPr/>
        </p:nvSpPr>
        <p:spPr>
          <a:xfrm>
            <a:off x="7269005" y="5676244"/>
            <a:ext cx="5192413" cy="1077218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spAutoFit/>
          </a:bodyPr>
          <a:lstStyle/>
          <a:p>
            <a:pPr algn="l" indent="0" lvl="0" marL="0" marR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b="0" cap="none" i="0" lang="ja-JP" strike="noStrike" sz="2800" u="non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豪华园景房</a:t>
            </a:r>
            <a:endParaRPr sz="2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  <a:p>
            <a:pPr algn="l" indent="0" lvl="0" marL="0" marR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b="1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标准房价        </a:t>
            </a:r>
            <a:r>
              <a:rPr altLang="ja-JP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每晚全包价格CNY 5,772</a:t>
            </a:r>
            <a:endParaRPr/>
          </a:p>
          <a:p>
            <a:pPr algn="l" indent="0" lvl="0" marL="0" marR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b="1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含早套餐        </a:t>
            </a:r>
            <a:r>
              <a:rPr altLang="ja-JP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每晚全包价格</a:t>
            </a:r>
            <a:r>
              <a:rPr altLang="ja-JP" b="1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CNY 6,215</a:t>
            </a:r>
            <a:endParaRPr sz="1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6"/>
          <p:cNvSpPr txBox="1"/>
          <p:nvPr>
            <p:ph type="title"/>
          </p:nvPr>
        </p:nvSpPr>
        <p:spPr>
          <a:xfrm>
            <a:off x="33067" y="5602687"/>
            <a:ext cx="6029866" cy="1203076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altLang="ja-JP" b="1" cap="none" lang="ja-JP" sz="2800"/>
              <a:t>园景庭院房</a:t>
            </a:r>
            <a:br>
              <a:rPr altLang="ja-JP" b="1" cap="none" lang="ja-JP" sz="2800"/>
            </a:br>
            <a:r>
              <a:rPr altLang="ja-JP" b="1" cap="none" lang="ja-JP" sz="1800"/>
              <a:t>标准房价      </a:t>
            </a:r>
            <a:r>
              <a:rPr altLang="ja-JP" cap="none" lang="ja-JP" sz="18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cap="none" lang="ja-JP" sz="1800"/>
              <a:t>CNY 6,355</a:t>
            </a:r>
            <a:br>
              <a:rPr altLang="ja-JP" b="1" cap="none" lang="ja-JP" sz="1800"/>
            </a:br>
            <a:r>
              <a:rPr altLang="ja-JP" b="1" cap="none" lang="ja-JP" sz="1800"/>
              <a:t>含早套餐      </a:t>
            </a:r>
            <a:r>
              <a:rPr altLang="ja-JP" lang="ja-JP" sz="18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lang="ja-JP" sz="1800"/>
              <a:t>CNY 6,798</a:t>
            </a:r>
            <a:endParaRPr sz="1800"/>
          </a:p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1" cap="none" sz="1800"/>
          </a:p>
        </p:txBody>
      </p:sp>
      <p:pic>
        <p:nvPicPr>
          <p:cNvPr descr="O imagine care conține copac, plantă, mobilă  Descriere generată automat" id="113" name="Google Shape;113;p16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5261" y="-8871"/>
            <a:ext cx="5893592" cy="5408762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O imagine care conține de interior, canapea, cameră, podea  Descriere generată automat" id="114" name="Google Shape;114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090250" y="-2151"/>
            <a:ext cx="6049991" cy="5424566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16"/>
          <p:cNvSpPr txBox="1"/>
          <p:nvPr/>
        </p:nvSpPr>
        <p:spPr>
          <a:xfrm>
            <a:off x="3859695" y="1242391"/>
            <a:ext cx="563217" cy="2103782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spAutoFit/>
          </a:bodyPr>
          <a:lstStyle/>
          <a:p>
            <a:pPr algn="l" indent="0" lvl="0" marL="0" marR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</p:txBody>
      </p:sp>
      <p:sp>
        <p:nvSpPr>
          <p:cNvPr id="116" name="Google Shape;116;p16"/>
          <p:cNvSpPr txBox="1"/>
          <p:nvPr/>
        </p:nvSpPr>
        <p:spPr>
          <a:xfrm flipH="1">
            <a:off x="6418866" y="5696382"/>
            <a:ext cx="6030675" cy="1292662"/>
          </a:xfrm>
          <a:prstGeom prst="rect">
            <a:avLst/>
          </a:prstGeom>
          <a:noFill/>
          <a:ln>
            <a:noFill/>
          </a:ln>
        </p:spPr>
        <p:txBody>
          <a:bodyPr anchor="t" anchorCtr="0" bIns="45700" lIns="91425" numCol="1" rIns="91425" spcFirstLastPara="1" tIns="45700" wrap="square">
            <a:spAutoFit/>
          </a:bodyPr>
          <a:lstStyle/>
          <a:p>
            <a:pPr algn="l" indent="0" lvl="0" marL="0" marR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b="1" cap="none" lang="ja-JP" sz="24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园林全景房</a:t>
            </a:r>
            <a:endParaRPr sz="1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  <a:p>
            <a:pPr algn="l" indent="0" lvl="0" marL="0" marR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b="1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标准房价   </a:t>
            </a:r>
            <a:r>
              <a:rPr altLang="ja-JP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每晚全包价格</a:t>
            </a:r>
            <a:r>
              <a:rPr altLang="ja-JP" b="1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CNY 10,669     </a:t>
            </a:r>
            <a:endParaRPr b="1" cap="none" sz="1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  <a:p>
            <a:pPr algn="l" indent="0" lvl="0" marL="0" marR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b="1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含早套餐    </a:t>
            </a:r>
            <a:r>
              <a:rPr altLang="ja-JP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每晚全包价格</a:t>
            </a:r>
            <a:r>
              <a:rPr altLang="ja-JP" b="1" cap="none" lang="ja-JP" sz="18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rPr>
              <a:t>CNY 11,112</a:t>
            </a:r>
            <a:endParaRPr b="1" cap="none" sz="1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  <a:p>
            <a:pPr algn="l" indent="0" lvl="0" marL="0" marR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7"/>
          <p:cNvSpPr txBox="1"/>
          <p:nvPr>
            <p:ph type="title"/>
          </p:nvPr>
        </p:nvSpPr>
        <p:spPr>
          <a:xfrm>
            <a:off x="3828688" y="5631443"/>
            <a:ext cx="3973905" cy="1116811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 fontScale="90000"/>
          </a:bodyPr>
          <a:lstStyle/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br>
              <a:rPr altLang="ja-JP" b="1" cap="none" lang="ja-JP" sz="900"/>
            </a:br>
            <a:br>
              <a:rPr altLang="ja-JP" b="1" cap="none" lang="ja-JP" sz="900"/>
            </a:br>
            <a:r>
              <a:rPr altLang="ja-JP" b="1" cap="none" lang="ja-JP"/>
              <a:t>  荷蓉轩套房</a:t>
            </a:r>
            <a:endParaRPr/>
          </a:p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altLang="ja-JP" b="1" cap="none" lang="ja-JP" sz="1800"/>
              <a:t>  标准房价    </a:t>
            </a:r>
            <a:r>
              <a:rPr altLang="ja-JP" cap="none" lang="ja-JP" sz="18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cap="none" lang="ja-JP" sz="1800"/>
              <a:t>CNY 13,234</a:t>
            </a:r>
            <a:br>
              <a:rPr altLang="ja-JP" b="1" cap="none" lang="ja-JP" sz="1800"/>
            </a:br>
            <a:r>
              <a:rPr altLang="ja-JP" b="1" cap="none" lang="ja-JP" sz="1800"/>
              <a:t>  含早套餐    </a:t>
            </a:r>
            <a:r>
              <a:rPr altLang="ja-JP" cap="none" lang="ja-JP" sz="18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cap="none" lang="ja-JP" sz="1800"/>
              <a:t>CNY 13,677</a:t>
            </a:r>
            <a:endParaRPr sz="1800"/>
          </a:p>
        </p:txBody>
      </p:sp>
      <p:pic>
        <p:nvPicPr>
          <p:cNvPr descr="O imagine care conține de interior, podea, perete, cameră  Descriere generată automat" id="122" name="Google Shape;122;p17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4668" y="5507"/>
            <a:ext cx="12201336" cy="556691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8"/>
          <p:cNvSpPr txBox="1"/>
          <p:nvPr>
            <p:ph type="title"/>
          </p:nvPr>
        </p:nvSpPr>
        <p:spPr>
          <a:xfrm>
            <a:off x="4116238" y="5789593"/>
            <a:ext cx="3959525" cy="1073679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/>
          </a:bodyPr>
          <a:lstStyle/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altLang="ja-JP" b="1" cap="none" lang="ja-JP" sz="2400"/>
              <a:t>        碧湖轩别墅</a:t>
            </a:r>
            <a:br>
              <a:rPr altLang="ja-JP" b="1" cap="none" lang="ja-JP" sz="2400"/>
            </a:br>
            <a:r>
              <a:rPr altLang="ja-JP" b="1" cap="none" lang="ja-JP" sz="1800"/>
              <a:t>标准房价   </a:t>
            </a:r>
            <a:r>
              <a:rPr altLang="ja-JP" cap="none" lang="ja-JP" sz="18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cap="none" lang="ja-JP" sz="1800"/>
              <a:t>CNY 15,799</a:t>
            </a:r>
            <a:br>
              <a:rPr altLang="ja-JP" b="1" cap="none" lang="ja-JP" sz="1800"/>
            </a:br>
            <a:r>
              <a:rPr altLang="ja-JP" b="1" cap="none" lang="ja-JP" sz="1800"/>
              <a:t>含早套餐   </a:t>
            </a:r>
            <a:r>
              <a:rPr altLang="ja-JP" cap="none" lang="ja-JP" sz="18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cap="none" lang="ja-JP" sz="1800"/>
              <a:t>CNY 16,242</a:t>
            </a:r>
            <a:endParaRPr sz="1800"/>
          </a:p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</a:pPr>
            <a:r>
              <a:t/>
            </a:r>
            <a:endParaRPr b="1" cap="none" sz="900"/>
          </a:p>
        </p:txBody>
      </p:sp>
      <p:pic>
        <p:nvPicPr>
          <p:cNvPr descr="O imagine care conține de interior, viu, mobilă, decorat  Descriere generată automat" id="128" name="Google Shape;128;p18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5751" y="5506"/>
            <a:ext cx="12347277" cy="57825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9"/>
          <p:cNvSpPr txBox="1"/>
          <p:nvPr>
            <p:ph type="title"/>
          </p:nvPr>
        </p:nvSpPr>
        <p:spPr>
          <a:xfrm>
            <a:off x="3613030" y="5803971"/>
            <a:ext cx="4390846" cy="973038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rmAutofit fontScale="90000"/>
          </a:bodyPr>
          <a:lstStyle/>
          <a:p>
            <a:pPr algn="l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altLang="ja-JP" b="1" cap="none" lang="ja-JP" sz="3600"/>
              <a:t>   湖景轩别墅</a:t>
            </a:r>
            <a:br>
              <a:rPr altLang="ja-JP" b="1" cap="none" lang="ja-JP"/>
            </a:br>
            <a:r>
              <a:rPr altLang="ja-JP" b="1" cap="none" lang="ja-JP" sz="2000"/>
              <a:t>标准房价    </a:t>
            </a:r>
            <a:r>
              <a:rPr altLang="ja-JP" cap="none" lang="ja-JP" sz="20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cap="none" lang="ja-JP" sz="2000"/>
              <a:t>CNY 16,965</a:t>
            </a:r>
            <a:br>
              <a:rPr altLang="ja-JP" b="1" cap="none" lang="ja-JP" sz="2000"/>
            </a:br>
            <a:r>
              <a:rPr altLang="ja-JP" b="1" cap="none" lang="ja-JP" sz="2000"/>
              <a:t>含早套餐   </a:t>
            </a:r>
            <a:r>
              <a:rPr altLang="ja-JP" cap="none" lang="ja-JP" sz="2000">
                <a:latin typeface="Arial"/>
                <a:ea typeface="Arial"/>
                <a:cs typeface="Arial"/>
                <a:sym typeface="Arial"/>
              </a:rPr>
              <a:t>每晚全包价格</a:t>
            </a:r>
            <a:r>
              <a:rPr altLang="ja-JP" b="1" cap="none" lang="ja-JP" sz="2000"/>
              <a:t>CNY 17,408</a:t>
            </a:r>
            <a:endParaRPr b="1" cap="none" sz="2000"/>
          </a:p>
        </p:txBody>
      </p:sp>
      <p:pic>
        <p:nvPicPr>
          <p:cNvPr descr="O imagine care conține copac, în aer liber, râu  Descriere generată automat" id="134" name="Google Shape;134;p19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5752" y="5507"/>
            <a:ext cx="12203503" cy="55669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O imagine care conține cer, apă, în aer liber  Descriere generată automat" id="139" name="Google Shape;139;p20"/>
          <p:cNvPicPr preferRelativeResize="0"/>
          <p:nvPr>
            <p:ph idx="2147483647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" y="-129386"/>
            <a:ext cx="12191979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20"/>
          <p:cNvSpPr txBox="1"/>
          <p:nvPr>
            <p:ph type="ctrTitle"/>
          </p:nvPr>
        </p:nvSpPr>
        <p:spPr>
          <a:xfrm>
            <a:off x="1006665" y="576089"/>
            <a:ext cx="9689834" cy="1198359"/>
          </a:xfrm>
          <a:prstGeom prst="rect">
            <a:avLst/>
          </a:prstGeom>
          <a:noFill/>
          <a:ln>
            <a:noFill/>
          </a:ln>
        </p:spPr>
        <p:txBody>
          <a:bodyPr anchor="b" anchorCtr="0" bIns="45700" lIns="91425" numCol="1" rIns="91425" spcFirstLastPara="1" tIns="45700" wrap="square">
            <a:noAutofit/>
          </a:bodyPr>
          <a:lstStyle/>
          <a:p>
            <a:pPr algn="ctr" indent="0" lvl="0" mar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71D1E"/>
              </a:buClr>
              <a:buSzPts val="5400"/>
              <a:buFont typeface="Arial"/>
              <a:buNone/>
            </a:pPr>
            <a:r>
              <a:rPr altLang="ja-JP" lang="ja-JP">
                <a:solidFill>
                  <a:srgbClr val="171D1E"/>
                </a:solidFill>
                <a:latin typeface="Arial"/>
                <a:ea typeface="Arial"/>
                <a:cs typeface="Arial"/>
                <a:sym typeface="Arial"/>
              </a:rPr>
              <a:t>这个夏天，不要忘记与我们一起发现自己和我们放松的绿洲</a:t>
            </a:r>
            <a:endParaRPr>
              <a:solidFill>
                <a:srgbClr val="171D1E"/>
              </a:solidFill>
            </a:endParaRPr>
          </a:p>
        </p:txBody>
      </p:sp>
      <p:sp>
        <p:nvSpPr>
          <p:cNvPr id="141" name="Google Shape;141;p20"/>
          <p:cNvSpPr txBox="1"/>
          <p:nvPr>
            <p:ph idx="11" type="ftr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/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lang="ja-JP">
                <a:solidFill>
                  <a:srgbClr val="FFFFFF"/>
                </a:solidFill>
              </a:rPr>
              <a:t>Sample Footer Text</a:t>
            </a:r>
            <a:endParaRPr/>
          </a:p>
        </p:txBody>
      </p:sp>
      <p:sp>
        <p:nvSpPr>
          <p:cNvPr id="142" name="Google Shape;142;p20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/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rPr altLang="ja-JP" lang="ja-JP">
                <a:solidFill>
                  <a:srgbClr val="FFFFFF"/>
                </a:solidFill>
              </a:rPr>
              <a:t>5/18/2023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43" name="Google Shape;143;p20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="ctr" anchorCtr="0" bIns="45700" lIns="91425" numCol="1" rIns="91425" spcFirstLastPara="1" tIns="45700" wrap="square">
            <a:noAutofit/>
          </a:bodyPr>
          <a:lstStyle/>
          <a:p>
            <a:pPr algn="ct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altLang="ja-JP" lang="ja-JP">
                <a:solidFill>
                  <a:srgbClr val="FFFFFF"/>
                </a:solidFill>
              </a:rPr>
              <a:t>‹#›</a:t>
            </a:fld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ArchwayVTI">
  <a:themeElements>
    <a:clrScheme name="Custom 1">
      <a:dk1>
        <a:srgbClr val="000000"/>
      </a:dk1>
      <a:lt1>
        <a:srgbClr val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</a:theme>
</file>