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0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79FDCF-6F47-47F0-8034-75ED56552470}" v="11" dt="2019-09-24T11:14:37.0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59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a John" userId="f198fc01ba3180a1" providerId="LiveId" clId="{BD79FDCF-6F47-47F0-8034-75ED56552470}"/>
    <pc:docChg chg="undo custSel modSld">
      <pc:chgData name="Natalia John" userId="f198fc01ba3180a1" providerId="LiveId" clId="{BD79FDCF-6F47-47F0-8034-75ED56552470}" dt="2019-10-05T15:38:03.180" v="375" actId="20577"/>
      <pc:docMkLst>
        <pc:docMk/>
      </pc:docMkLst>
      <pc:sldChg chg="modSp">
        <pc:chgData name="Natalia John" userId="f198fc01ba3180a1" providerId="LiveId" clId="{BD79FDCF-6F47-47F0-8034-75ED56552470}" dt="2019-10-05T15:38:03.180" v="375" actId="20577"/>
        <pc:sldMkLst>
          <pc:docMk/>
          <pc:sldMk cId="1084158819" sldId="256"/>
        </pc:sldMkLst>
        <pc:spChg chg="mod">
          <ac:chgData name="Natalia John" userId="f198fc01ba3180a1" providerId="LiveId" clId="{BD79FDCF-6F47-47F0-8034-75ED56552470}" dt="2019-09-24T12:53:04.123" v="369" actId="1076"/>
          <ac:spMkLst>
            <pc:docMk/>
            <pc:sldMk cId="1084158819" sldId="256"/>
            <ac:spMk id="6" creationId="{67EBF625-EADE-46FB-A0C1-F7D8795A2C9E}"/>
          </ac:spMkLst>
        </pc:spChg>
        <pc:spChg chg="mod">
          <ac:chgData name="Natalia John" userId="f198fc01ba3180a1" providerId="LiveId" clId="{BD79FDCF-6F47-47F0-8034-75ED56552470}" dt="2019-09-24T11:53:16.625" v="367" actId="1076"/>
          <ac:spMkLst>
            <pc:docMk/>
            <pc:sldMk cId="1084158819" sldId="256"/>
            <ac:spMk id="7" creationId="{1B73DA8E-F4B2-49B4-971C-978DE9E69272}"/>
          </ac:spMkLst>
        </pc:spChg>
        <pc:spChg chg="mod">
          <ac:chgData name="Natalia John" userId="f198fc01ba3180a1" providerId="LiveId" clId="{BD79FDCF-6F47-47F0-8034-75ED56552470}" dt="2019-10-05T15:35:55.512" v="370" actId="1076"/>
          <ac:spMkLst>
            <pc:docMk/>
            <pc:sldMk cId="1084158819" sldId="256"/>
            <ac:spMk id="23" creationId="{34A65F18-10AF-4700-BA65-DC06F509BCEA}"/>
          </ac:spMkLst>
        </pc:spChg>
        <pc:spChg chg="mod">
          <ac:chgData name="Natalia John" userId="f198fc01ba3180a1" providerId="LiveId" clId="{BD79FDCF-6F47-47F0-8034-75ED56552470}" dt="2019-09-24T11:53:02.342" v="362" actId="1076"/>
          <ac:spMkLst>
            <pc:docMk/>
            <pc:sldMk cId="1084158819" sldId="256"/>
            <ac:spMk id="24" creationId="{DC883CD3-C83C-4023-86A9-8EB1A4090D56}"/>
          </ac:spMkLst>
        </pc:spChg>
        <pc:spChg chg="mod">
          <ac:chgData name="Natalia John" userId="f198fc01ba3180a1" providerId="LiveId" clId="{BD79FDCF-6F47-47F0-8034-75ED56552470}" dt="2019-09-24T11:53:21.280" v="368" actId="1076"/>
          <ac:spMkLst>
            <pc:docMk/>
            <pc:sldMk cId="1084158819" sldId="256"/>
            <ac:spMk id="26" creationId="{DC883CD3-C83C-4023-86A9-8EB1A4090D56}"/>
          </ac:spMkLst>
        </pc:spChg>
        <pc:spChg chg="mod">
          <ac:chgData name="Natalia John" userId="f198fc01ba3180a1" providerId="LiveId" clId="{BD79FDCF-6F47-47F0-8034-75ED56552470}" dt="2019-09-24T11:51:54.163" v="353" actId="13822"/>
          <ac:spMkLst>
            <pc:docMk/>
            <pc:sldMk cId="1084158819" sldId="256"/>
            <ac:spMk id="28" creationId="{790B48A9-DCB0-4E73-BD5B-5F3E3E50BE70}"/>
          </ac:spMkLst>
        </pc:spChg>
        <pc:spChg chg="mod">
          <ac:chgData name="Natalia John" userId="f198fc01ba3180a1" providerId="LiveId" clId="{BD79FDCF-6F47-47F0-8034-75ED56552470}" dt="2019-09-24T11:15:01.331" v="28" actId="14100"/>
          <ac:spMkLst>
            <pc:docMk/>
            <pc:sldMk cId="1084158819" sldId="256"/>
            <ac:spMk id="30" creationId="{9B5B33C0-C8D5-40A4-8E7B-A15741A16A2F}"/>
          </ac:spMkLst>
        </pc:spChg>
        <pc:spChg chg="mod">
          <ac:chgData name="Natalia John" userId="f198fc01ba3180a1" providerId="LiveId" clId="{BD79FDCF-6F47-47F0-8034-75ED56552470}" dt="2019-10-05T15:38:03.180" v="375" actId="20577"/>
          <ac:spMkLst>
            <pc:docMk/>
            <pc:sldMk cId="1084158819" sldId="256"/>
            <ac:spMk id="32" creationId="{64B893A5-04B7-4831-9F75-23466AF3DA69}"/>
          </ac:spMkLst>
        </pc:spChg>
        <pc:spChg chg="mod">
          <ac:chgData name="Natalia John" userId="f198fc01ba3180a1" providerId="LiveId" clId="{BD79FDCF-6F47-47F0-8034-75ED56552470}" dt="2019-09-24T11:52:31.965" v="356" actId="13822"/>
          <ac:spMkLst>
            <pc:docMk/>
            <pc:sldMk cId="1084158819" sldId="256"/>
            <ac:spMk id="33" creationId="{58FB6D84-0E19-450F-8964-862102813446}"/>
          </ac:spMkLst>
        </pc:spChg>
        <pc:spChg chg="mod">
          <ac:chgData name="Natalia John" userId="f198fc01ba3180a1" providerId="LiveId" clId="{BD79FDCF-6F47-47F0-8034-75ED56552470}" dt="2019-09-24T11:52:28.466" v="355" actId="13822"/>
          <ac:spMkLst>
            <pc:docMk/>
            <pc:sldMk cId="1084158819" sldId="256"/>
            <ac:spMk id="34" creationId="{2E01B2D5-9A25-49F1-9BFA-AA1561FDB1F1}"/>
          </ac:spMkLst>
        </pc:spChg>
        <pc:spChg chg="mod">
          <ac:chgData name="Natalia John" userId="f198fc01ba3180a1" providerId="LiveId" clId="{BD79FDCF-6F47-47F0-8034-75ED56552470}" dt="2019-09-24T11:52:36.343" v="357" actId="13822"/>
          <ac:spMkLst>
            <pc:docMk/>
            <pc:sldMk cId="1084158819" sldId="256"/>
            <ac:spMk id="35" creationId="{DCB70661-4DF9-429F-A9D9-0ACC37D5E281}"/>
          </ac:spMkLst>
        </pc:spChg>
        <pc:spChg chg="mod">
          <ac:chgData name="Natalia John" userId="f198fc01ba3180a1" providerId="LiveId" clId="{BD79FDCF-6F47-47F0-8034-75ED56552470}" dt="2019-09-24T11:52:43.705" v="358" actId="13822"/>
          <ac:spMkLst>
            <pc:docMk/>
            <pc:sldMk cId="1084158819" sldId="256"/>
            <ac:spMk id="36" creationId="{A0AF816D-83D0-4001-8B40-294AF0570EC2}"/>
          </ac:spMkLst>
        </pc:spChg>
        <pc:spChg chg="mod">
          <ac:chgData name="Natalia John" userId="f198fc01ba3180a1" providerId="LiveId" clId="{BD79FDCF-6F47-47F0-8034-75ED56552470}" dt="2019-09-24T11:52:57.856" v="361" actId="13822"/>
          <ac:spMkLst>
            <pc:docMk/>
            <pc:sldMk cId="1084158819" sldId="256"/>
            <ac:spMk id="37" creationId="{16874EFE-FED5-4FCA-8F3D-6D1D33C64D3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1948D7-452C-4CFE-836A-DB1452A2F004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39025F-9576-4DC7-8F4B-643B1E2D1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580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39025F-9576-4DC7-8F4B-643B1E2D13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2907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3702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95707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99687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06041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60692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81732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6945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95905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15491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42244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04252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6256837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842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8923273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24147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64682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2552754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0951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  <p:sldLayoutId id="2147483813" r:id="rId13"/>
    <p:sldLayoutId id="2147483814" r:id="rId14"/>
    <p:sldLayoutId id="2147483815" r:id="rId15"/>
    <p:sldLayoutId id="2147483816" r:id="rId16"/>
    <p:sldLayoutId id="214748381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16874EFE-FED5-4FCA-8F3D-6D1D33C64D3C}"/>
              </a:ext>
            </a:extLst>
          </p:cNvPr>
          <p:cNvSpPr/>
          <p:nvPr/>
        </p:nvSpPr>
        <p:spPr>
          <a:xfrm>
            <a:off x="8175749" y="4320739"/>
            <a:ext cx="3716631" cy="2080061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0AF816D-83D0-4001-8B40-294AF0570EC2}"/>
              </a:ext>
            </a:extLst>
          </p:cNvPr>
          <p:cNvSpPr/>
          <p:nvPr/>
        </p:nvSpPr>
        <p:spPr>
          <a:xfrm>
            <a:off x="8175747" y="2466877"/>
            <a:ext cx="3716631" cy="177053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CB70661-4DF9-429F-A9D9-0ACC37D5E281}"/>
              </a:ext>
            </a:extLst>
          </p:cNvPr>
          <p:cNvSpPr/>
          <p:nvPr/>
        </p:nvSpPr>
        <p:spPr>
          <a:xfrm>
            <a:off x="8175748" y="236452"/>
            <a:ext cx="3716631" cy="2156070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2E01B2D5-9A25-49F1-9BFA-AA1561FDB1F1}"/>
              </a:ext>
            </a:extLst>
          </p:cNvPr>
          <p:cNvSpPr/>
          <p:nvPr/>
        </p:nvSpPr>
        <p:spPr>
          <a:xfrm>
            <a:off x="3703894" y="3812585"/>
            <a:ext cx="4336793" cy="2588216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8FB6D84-0E19-450F-8964-862102813446}"/>
              </a:ext>
            </a:extLst>
          </p:cNvPr>
          <p:cNvSpPr/>
          <p:nvPr/>
        </p:nvSpPr>
        <p:spPr>
          <a:xfrm>
            <a:off x="3703894" y="1066462"/>
            <a:ext cx="4336793" cy="2569169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B73DA8E-F4B2-49B4-971C-978DE9E69272}"/>
              </a:ext>
            </a:extLst>
          </p:cNvPr>
          <p:cNvSpPr/>
          <p:nvPr/>
        </p:nvSpPr>
        <p:spPr>
          <a:xfrm>
            <a:off x="240962" y="3812585"/>
            <a:ext cx="3304782" cy="2588216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30545" y="3815477"/>
            <a:ext cx="330478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 err="1">
                <a:solidFill>
                  <a:schemeClr val="bg1"/>
                </a:solidFill>
              </a:rPr>
              <a:t>Profiad</a:t>
            </a:r>
            <a:r>
              <a:rPr lang="en-GB" sz="1600" b="1" u="sng" dirty="0">
                <a:solidFill>
                  <a:schemeClr val="bg1"/>
                </a:solidFill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</a:rPr>
              <a:t>addysgu</a:t>
            </a:r>
            <a:r>
              <a:rPr lang="en-GB" sz="1600" b="1" u="sng" dirty="0">
                <a:solidFill>
                  <a:schemeClr val="bg1"/>
                </a:solidFill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</a:rPr>
              <a:t>blaenorol</a:t>
            </a:r>
            <a:endParaRPr lang="en-GB" sz="1600" b="1" u="sng" dirty="0">
              <a:solidFill>
                <a:schemeClr val="bg1"/>
              </a:solidFill>
            </a:endParaRPr>
          </a:p>
          <a:p>
            <a:pPr algn="ctr"/>
            <a:endParaRPr lang="en-GB" sz="1600" b="1" u="sng" dirty="0">
              <a:solidFill>
                <a:schemeClr val="bg1"/>
              </a:solidFill>
            </a:endParaRPr>
          </a:p>
          <a:p>
            <a:pPr algn="just"/>
            <a:r>
              <a:rPr lang="en-GB" sz="1600" dirty="0" err="1">
                <a:solidFill>
                  <a:schemeClr val="bg1"/>
                </a:solidFill>
              </a:rPr>
              <a:t>Arfer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gweithio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i’r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cwmni</a:t>
            </a:r>
            <a:r>
              <a:rPr lang="en-GB" sz="1600" dirty="0">
                <a:solidFill>
                  <a:schemeClr val="bg1"/>
                </a:solidFill>
              </a:rPr>
              <a:t> ‘Teaching </a:t>
            </a:r>
            <a:r>
              <a:rPr lang="en-GB" sz="1600" dirty="0" err="1">
                <a:solidFill>
                  <a:schemeClr val="bg1"/>
                </a:solidFill>
              </a:rPr>
              <a:t>Personel</a:t>
            </a:r>
            <a:r>
              <a:rPr lang="en-GB" sz="1600" dirty="0">
                <a:solidFill>
                  <a:schemeClr val="bg1"/>
                </a:solidFill>
              </a:rPr>
              <a:t>’ </a:t>
            </a:r>
            <a:r>
              <a:rPr lang="en-GB" sz="1600" dirty="0" err="1">
                <a:solidFill>
                  <a:schemeClr val="bg1"/>
                </a:solidFill>
              </a:rPr>
              <a:t>fel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cynorthwyydd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dosbarth</a:t>
            </a:r>
            <a:r>
              <a:rPr lang="en-GB" sz="1600" dirty="0">
                <a:solidFill>
                  <a:schemeClr val="bg1"/>
                </a:solidFill>
              </a:rPr>
              <a:t>. </a:t>
            </a:r>
            <a:r>
              <a:rPr lang="en-GB" sz="1600" dirty="0" err="1">
                <a:solidFill>
                  <a:schemeClr val="bg1"/>
                </a:solidFill>
              </a:rPr>
              <a:t>Lle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cefais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lawer</a:t>
            </a:r>
            <a:r>
              <a:rPr lang="en-GB" sz="1600" dirty="0">
                <a:solidFill>
                  <a:schemeClr val="bg1"/>
                </a:solidFill>
              </a:rPr>
              <a:t> o </a:t>
            </a:r>
            <a:r>
              <a:rPr lang="en-GB" sz="1600" dirty="0" err="1">
                <a:solidFill>
                  <a:schemeClr val="bg1"/>
                </a:solidFill>
              </a:rPr>
              <a:t>brofiad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mewn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amrywiaeth</a:t>
            </a:r>
            <a:r>
              <a:rPr lang="en-GB" sz="1600" dirty="0">
                <a:solidFill>
                  <a:schemeClr val="bg1"/>
                </a:solidFill>
              </a:rPr>
              <a:t> o </a:t>
            </a:r>
            <a:r>
              <a:rPr lang="en-GB" sz="1600" dirty="0" err="1">
                <a:solidFill>
                  <a:schemeClr val="bg1"/>
                </a:solidFill>
              </a:rPr>
              <a:t>ysgolion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fel</a:t>
            </a:r>
            <a:r>
              <a:rPr lang="en-GB" sz="1600" dirty="0">
                <a:solidFill>
                  <a:schemeClr val="bg1"/>
                </a:solidFill>
              </a:rPr>
              <a:t> Ysgol </a:t>
            </a:r>
            <a:r>
              <a:rPr lang="en-GB" sz="1600" dirty="0" err="1">
                <a:solidFill>
                  <a:schemeClr val="bg1"/>
                </a:solidFill>
              </a:rPr>
              <a:t>Gynradd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Llandybie</a:t>
            </a:r>
            <a:r>
              <a:rPr lang="en-GB" sz="1600" dirty="0">
                <a:solidFill>
                  <a:schemeClr val="bg1"/>
                </a:solidFill>
              </a:rPr>
              <a:t> ac Ysgol </a:t>
            </a:r>
            <a:r>
              <a:rPr lang="en-GB" sz="1600" dirty="0" err="1">
                <a:solidFill>
                  <a:schemeClr val="bg1"/>
                </a:solidFill>
              </a:rPr>
              <a:t>Rhydygors</a:t>
            </a:r>
            <a:r>
              <a:rPr lang="en-GB" sz="1600" dirty="0">
                <a:solidFill>
                  <a:schemeClr val="bg1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699367" y="3812584"/>
            <a:ext cx="4252046" cy="25083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 err="1">
                <a:solidFill>
                  <a:schemeClr val="bg1"/>
                </a:solidFill>
              </a:rPr>
              <a:t>Rhesymau</a:t>
            </a:r>
            <a:r>
              <a:rPr lang="en-GB" sz="1600" b="1" u="sng" dirty="0">
                <a:solidFill>
                  <a:schemeClr val="bg1"/>
                </a:solidFill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</a:rPr>
              <a:t>dros</a:t>
            </a:r>
            <a:r>
              <a:rPr lang="en-GB" sz="1600" b="1" u="sng" dirty="0">
                <a:solidFill>
                  <a:schemeClr val="bg1"/>
                </a:solidFill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</a:rPr>
              <a:t>ddewis</a:t>
            </a:r>
            <a:r>
              <a:rPr lang="en-GB" sz="1600" b="1" u="sng" dirty="0">
                <a:solidFill>
                  <a:schemeClr val="bg1"/>
                </a:solidFill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</a:rPr>
              <a:t>addysgu</a:t>
            </a:r>
            <a:r>
              <a:rPr lang="en-GB" sz="1600" b="1" u="sng" dirty="0">
                <a:solidFill>
                  <a:schemeClr val="bg1"/>
                </a:solidFill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</a:rPr>
              <a:t>fel</a:t>
            </a:r>
            <a:r>
              <a:rPr lang="en-GB" sz="1600" b="1" u="sng" dirty="0">
                <a:solidFill>
                  <a:schemeClr val="bg1"/>
                </a:solidFill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</a:rPr>
              <a:t>proffesiwn</a:t>
            </a:r>
            <a:endParaRPr lang="en-GB" sz="1600" b="1" u="sng" dirty="0">
              <a:solidFill>
                <a:schemeClr val="bg1"/>
              </a:solidFill>
            </a:endParaRPr>
          </a:p>
          <a:p>
            <a:pPr algn="just"/>
            <a:endParaRPr lang="en-GB" dirty="0">
              <a:solidFill>
                <a:schemeClr val="bg1"/>
              </a:solidFill>
            </a:endParaRPr>
          </a:p>
          <a:p>
            <a:pPr algn="just"/>
            <a:r>
              <a:rPr lang="en-GB" sz="1600" dirty="0" err="1">
                <a:solidFill>
                  <a:schemeClr val="bg1"/>
                </a:solidFill>
              </a:rPr>
              <a:t>Cwympais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mewn</a:t>
            </a:r>
            <a:r>
              <a:rPr lang="en-GB" sz="1600" dirty="0">
                <a:solidFill>
                  <a:schemeClr val="bg1"/>
                </a:solidFill>
              </a:rPr>
              <a:t> cariad </a:t>
            </a:r>
            <a:r>
              <a:rPr lang="en-GB" sz="1600" dirty="0" err="1">
                <a:solidFill>
                  <a:schemeClr val="bg1"/>
                </a:solidFill>
              </a:rPr>
              <a:t>efo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gweithio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gyda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phlant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trwy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hyfforddi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rygbi</a:t>
            </a:r>
            <a:r>
              <a:rPr lang="en-GB" sz="1600" dirty="0">
                <a:solidFill>
                  <a:schemeClr val="bg1"/>
                </a:solidFill>
              </a:rPr>
              <a:t>. </a:t>
            </a:r>
            <a:r>
              <a:rPr lang="en-GB" sz="1600" dirty="0" err="1">
                <a:solidFill>
                  <a:schemeClr val="bg1"/>
                </a:solidFill>
              </a:rPr>
              <a:t>Hefyd</a:t>
            </a:r>
            <a:r>
              <a:rPr lang="en-GB" sz="1600" dirty="0">
                <a:solidFill>
                  <a:schemeClr val="bg1"/>
                </a:solidFill>
              </a:rPr>
              <a:t>, </a:t>
            </a:r>
            <a:r>
              <a:rPr lang="en-GB" sz="1600" dirty="0" err="1">
                <a:solidFill>
                  <a:schemeClr val="bg1"/>
                </a:solidFill>
              </a:rPr>
              <a:t>dwi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wedi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mwynhau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Gwyddoniaeth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ers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ysgol</a:t>
            </a:r>
            <a:r>
              <a:rPr lang="en-GB" sz="1600" dirty="0">
                <a:solidFill>
                  <a:schemeClr val="bg1"/>
                </a:solidFill>
              </a:rPr>
              <a:t>. </a:t>
            </a:r>
            <a:r>
              <a:rPr lang="en-GB" sz="1600" dirty="0" err="1">
                <a:solidFill>
                  <a:schemeClr val="bg1"/>
                </a:solidFill>
              </a:rPr>
              <a:t>Bydd</a:t>
            </a:r>
            <a:r>
              <a:rPr lang="en-GB" sz="1600" dirty="0">
                <a:solidFill>
                  <a:schemeClr val="bg1"/>
                </a:solidFill>
              </a:rPr>
              <a:t> bod </a:t>
            </a:r>
            <a:r>
              <a:rPr lang="en-GB" sz="1600" dirty="0" err="1">
                <a:solidFill>
                  <a:schemeClr val="bg1"/>
                </a:solidFill>
              </a:rPr>
              <a:t>yn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athrawes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Gwyddoniaeth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yn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gallu</a:t>
            </a:r>
            <a:r>
              <a:rPr lang="en-GB" sz="1600" dirty="0">
                <a:solidFill>
                  <a:schemeClr val="bg1"/>
                </a:solidFill>
              </a:rPr>
              <a:t> fi </a:t>
            </a:r>
            <a:r>
              <a:rPr lang="en-GB" sz="1600" dirty="0" err="1">
                <a:solidFill>
                  <a:schemeClr val="bg1"/>
                </a:solidFill>
              </a:rPr>
              <a:t>i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gyfuno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dwy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peth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sydd</a:t>
            </a:r>
            <a:r>
              <a:rPr lang="en-GB" sz="1600" dirty="0">
                <a:solidFill>
                  <a:schemeClr val="bg1"/>
                </a:solidFill>
              </a:rPr>
              <a:t> â </a:t>
            </a:r>
            <a:r>
              <a:rPr lang="en-GB" sz="1600" dirty="0" err="1">
                <a:solidFill>
                  <a:schemeClr val="bg1"/>
                </a:solidFill>
              </a:rPr>
              <a:t>diddordeb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i</a:t>
            </a:r>
            <a:r>
              <a:rPr lang="en-GB" sz="1600" dirty="0">
                <a:solidFill>
                  <a:schemeClr val="bg1"/>
                </a:solidFill>
              </a:rPr>
              <a:t> fi.</a:t>
            </a:r>
          </a:p>
          <a:p>
            <a:pPr marL="228600" indent="-228600">
              <a:buAutoNum type="arabicParenR"/>
            </a:pPr>
            <a:endParaRPr lang="en-GB" sz="11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175746" y="234977"/>
            <a:ext cx="371663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>
                <a:solidFill>
                  <a:schemeClr val="bg1"/>
                </a:solidFill>
              </a:rPr>
              <a:t>Y math o </a:t>
            </a:r>
            <a:r>
              <a:rPr lang="en-GB" sz="1600" b="1" u="sng" dirty="0" err="1">
                <a:solidFill>
                  <a:schemeClr val="bg1"/>
                </a:solidFill>
              </a:rPr>
              <a:t>athro</a:t>
            </a:r>
            <a:r>
              <a:rPr lang="en-GB" sz="1600" b="1" u="sng" dirty="0">
                <a:solidFill>
                  <a:schemeClr val="bg1"/>
                </a:solidFill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</a:rPr>
              <a:t>hoffaf</a:t>
            </a:r>
            <a:r>
              <a:rPr lang="en-GB" sz="1600" b="1" u="sng" dirty="0">
                <a:solidFill>
                  <a:schemeClr val="bg1"/>
                </a:solidFill>
              </a:rPr>
              <a:t> bod</a:t>
            </a:r>
          </a:p>
          <a:p>
            <a:pPr algn="just"/>
            <a:endParaRPr lang="en-GB" sz="1600" dirty="0">
              <a:solidFill>
                <a:schemeClr val="bg1"/>
              </a:solidFill>
            </a:endParaRPr>
          </a:p>
          <a:p>
            <a:pPr algn="just"/>
            <a:r>
              <a:rPr lang="en-GB" sz="1600" dirty="0" err="1">
                <a:solidFill>
                  <a:schemeClr val="bg1"/>
                </a:solidFill>
              </a:rPr>
              <a:t>Hoffaf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fod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yn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athrawes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sydd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yn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ysbrydoli</a:t>
            </a:r>
            <a:r>
              <a:rPr lang="en-GB" sz="1600" dirty="0">
                <a:solidFill>
                  <a:schemeClr val="bg1"/>
                </a:solidFill>
              </a:rPr>
              <a:t> plant ac </a:t>
            </a:r>
            <a:r>
              <a:rPr lang="en-GB" sz="1600" dirty="0" err="1">
                <a:solidFill>
                  <a:schemeClr val="bg1"/>
                </a:solidFill>
              </a:rPr>
              <a:t>yn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dangos</a:t>
            </a:r>
            <a:r>
              <a:rPr lang="en-GB" sz="1600" dirty="0">
                <a:solidFill>
                  <a:schemeClr val="bg1"/>
                </a:solidFill>
              </a:rPr>
              <a:t> bod </a:t>
            </a:r>
            <a:r>
              <a:rPr lang="en-GB" sz="1600" dirty="0" err="1">
                <a:solidFill>
                  <a:schemeClr val="bg1"/>
                </a:solidFill>
              </a:rPr>
              <a:t>unrhyw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fath</a:t>
            </a:r>
            <a:r>
              <a:rPr lang="en-GB" sz="1600" dirty="0">
                <a:solidFill>
                  <a:schemeClr val="bg1"/>
                </a:solidFill>
              </a:rPr>
              <a:t> o </a:t>
            </a:r>
            <a:r>
              <a:rPr lang="en-GB" sz="1600" dirty="0" err="1">
                <a:solidFill>
                  <a:schemeClr val="bg1"/>
                </a:solidFill>
              </a:rPr>
              <a:t>berson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yn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gallu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mwynhau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gwyddoniaeth</a:t>
            </a:r>
            <a:r>
              <a:rPr lang="en-GB" sz="1600" dirty="0">
                <a:solidFill>
                  <a:schemeClr val="bg1"/>
                </a:solidFill>
              </a:rPr>
              <a:t> a </a:t>
            </a:r>
            <a:r>
              <a:rPr lang="en-GB" sz="1600" dirty="0" err="1">
                <a:solidFill>
                  <a:schemeClr val="bg1"/>
                </a:solidFill>
              </a:rPr>
              <a:t>chael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llwyddiant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ynddo</a:t>
            </a:r>
            <a:r>
              <a:rPr lang="en-GB" sz="1600" dirty="0">
                <a:solidFill>
                  <a:schemeClr val="bg1"/>
                </a:solidFill>
              </a:rPr>
              <a:t>!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8199560" y="2549330"/>
            <a:ext cx="391715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solidFill>
                  <a:schemeClr val="bg1"/>
                </a:solidFill>
              </a:rPr>
              <a:t>Meysydd</a:t>
            </a:r>
            <a:r>
              <a:rPr lang="en-GB" sz="1400" b="1" u="sng" dirty="0">
                <a:solidFill>
                  <a:schemeClr val="bg1"/>
                </a:solidFill>
              </a:rPr>
              <a:t> / </a:t>
            </a:r>
            <a:r>
              <a:rPr lang="en-GB" sz="1400" b="1" u="sng" dirty="0" err="1">
                <a:solidFill>
                  <a:schemeClr val="bg1"/>
                </a:solidFill>
              </a:rPr>
              <a:t>pynciau</a:t>
            </a:r>
            <a:r>
              <a:rPr lang="en-GB" sz="1400" b="1" u="sng" dirty="0">
                <a:solidFill>
                  <a:schemeClr val="bg1"/>
                </a:solidFill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</a:rPr>
              <a:t>medraf</a:t>
            </a:r>
            <a:r>
              <a:rPr lang="en-GB" sz="1400" b="1" u="sng" dirty="0">
                <a:solidFill>
                  <a:schemeClr val="bg1"/>
                </a:solidFill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</a:rPr>
              <a:t>eu</a:t>
            </a:r>
            <a:r>
              <a:rPr lang="en-GB" sz="1400" b="1" u="sng" dirty="0">
                <a:solidFill>
                  <a:schemeClr val="bg1"/>
                </a:solidFill>
              </a:rPr>
              <a:t> </a:t>
            </a:r>
            <a:r>
              <a:rPr lang="en-GB" sz="1400" b="1" u="sng" dirty="0" err="1">
                <a:solidFill>
                  <a:schemeClr val="bg1"/>
                </a:solidFill>
              </a:rPr>
              <a:t>haddysgu</a:t>
            </a:r>
            <a:endParaRPr lang="en-GB" sz="1400" b="1" u="sng" dirty="0">
              <a:solidFill>
                <a:schemeClr val="bg1"/>
              </a:solidFill>
            </a:endParaRPr>
          </a:p>
          <a:p>
            <a:endParaRPr lang="en-GB" sz="1400" b="1" u="sng" dirty="0">
              <a:solidFill>
                <a:schemeClr val="bg1"/>
              </a:solidFill>
            </a:endParaRPr>
          </a:p>
          <a:p>
            <a:pPr marL="171450" indent="-171450">
              <a:buFontTx/>
              <a:buChar char="-"/>
            </a:pPr>
            <a:r>
              <a:rPr lang="en-GB" dirty="0" err="1">
                <a:solidFill>
                  <a:schemeClr val="bg1"/>
                </a:solidFill>
              </a:rPr>
              <a:t>Ffiseg</a:t>
            </a:r>
            <a:r>
              <a:rPr lang="en-GB" dirty="0">
                <a:solidFill>
                  <a:schemeClr val="bg1"/>
                </a:solidFill>
              </a:rPr>
              <a:t> (</a:t>
            </a:r>
            <a:r>
              <a:rPr lang="en-GB" dirty="0" err="1">
                <a:solidFill>
                  <a:schemeClr val="bg1"/>
                </a:solidFill>
              </a:rPr>
              <a:t>Prif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pwnc</a:t>
            </a:r>
            <a:r>
              <a:rPr lang="en-GB" dirty="0">
                <a:solidFill>
                  <a:schemeClr val="bg1"/>
                </a:solidFill>
              </a:rPr>
              <a:t>)</a:t>
            </a:r>
          </a:p>
          <a:p>
            <a:pPr marL="171450" indent="-171450">
              <a:buFontTx/>
              <a:buChar char="-"/>
            </a:pPr>
            <a:r>
              <a:rPr lang="en-GB">
                <a:solidFill>
                  <a:schemeClr val="bg1"/>
                </a:solidFill>
              </a:rPr>
              <a:t>Cemeg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8199560" y="4352801"/>
            <a:ext cx="3669729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 err="1">
                <a:solidFill>
                  <a:schemeClr val="bg1"/>
                </a:solidFill>
              </a:rPr>
              <a:t>Cefndir</a:t>
            </a:r>
            <a:r>
              <a:rPr lang="en-GB" sz="1600" b="1" u="sng" dirty="0">
                <a:solidFill>
                  <a:schemeClr val="bg1"/>
                </a:solidFill>
              </a:rPr>
              <a:t> </a:t>
            </a:r>
            <a:r>
              <a:rPr lang="en-GB" sz="1600" b="1" u="sng" dirty="0" err="1">
                <a:solidFill>
                  <a:schemeClr val="bg1"/>
                </a:solidFill>
              </a:rPr>
              <a:t>academaidd</a:t>
            </a:r>
            <a:endParaRPr lang="en-GB" sz="1600" b="1" u="sng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</a:rPr>
              <a:t>  </a:t>
            </a:r>
            <a:endParaRPr lang="en-GB" sz="1600" dirty="0">
              <a:solidFill>
                <a:schemeClr val="bg1"/>
              </a:solidFill>
            </a:endParaRPr>
          </a:p>
          <a:p>
            <a:pPr marL="171450" indent="-171450">
              <a:buFontTx/>
              <a:buChar char="-"/>
            </a:pPr>
            <a:r>
              <a:rPr lang="en-GB" sz="1600" dirty="0">
                <a:solidFill>
                  <a:schemeClr val="bg1"/>
                </a:solidFill>
              </a:rPr>
              <a:t>Ysgol </a:t>
            </a:r>
            <a:r>
              <a:rPr lang="en-GB" sz="1600" dirty="0" err="1">
                <a:solidFill>
                  <a:schemeClr val="bg1"/>
                </a:solidFill>
              </a:rPr>
              <a:t>Gynradd</a:t>
            </a:r>
            <a:r>
              <a:rPr lang="en-GB" sz="1600" dirty="0">
                <a:solidFill>
                  <a:schemeClr val="bg1"/>
                </a:solidFill>
              </a:rPr>
              <a:t> Bryn-Y-</a:t>
            </a:r>
            <a:r>
              <a:rPr lang="en-GB" sz="1600" dirty="0" err="1">
                <a:solidFill>
                  <a:schemeClr val="bg1"/>
                </a:solidFill>
              </a:rPr>
              <a:t>Mor</a:t>
            </a:r>
            <a:endParaRPr lang="en-GB" sz="1600" dirty="0">
              <a:solidFill>
                <a:schemeClr val="bg1"/>
              </a:solidFill>
            </a:endParaRPr>
          </a:p>
          <a:p>
            <a:pPr marL="171450" indent="-171450">
              <a:buFontTx/>
              <a:buChar char="-"/>
            </a:pPr>
            <a:r>
              <a:rPr lang="en-GB" sz="1600" dirty="0">
                <a:solidFill>
                  <a:schemeClr val="bg1"/>
                </a:solidFill>
              </a:rPr>
              <a:t>Ysgol </a:t>
            </a:r>
            <a:r>
              <a:rPr lang="en-GB" sz="1600" dirty="0" err="1">
                <a:solidFill>
                  <a:schemeClr val="bg1"/>
                </a:solidFill>
              </a:rPr>
              <a:t>Gufyn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Gwyr</a:t>
            </a:r>
            <a:r>
              <a:rPr lang="en-GB" sz="1600" dirty="0">
                <a:solidFill>
                  <a:schemeClr val="bg1"/>
                </a:solidFill>
              </a:rPr>
              <a:t> am TGAU a </a:t>
            </a:r>
            <a:r>
              <a:rPr lang="en-GB" sz="1600" dirty="0" err="1">
                <a:solidFill>
                  <a:schemeClr val="bg1"/>
                </a:solidFill>
              </a:rPr>
              <a:t>hefyd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lefelau</a:t>
            </a:r>
            <a:r>
              <a:rPr lang="en-GB" sz="1600" dirty="0">
                <a:solidFill>
                  <a:schemeClr val="bg1"/>
                </a:solidFill>
              </a:rPr>
              <a:t> A.</a:t>
            </a:r>
          </a:p>
          <a:p>
            <a:pPr marL="171450" indent="-171450">
              <a:buFontTx/>
              <a:buChar char="-"/>
            </a:pPr>
            <a:r>
              <a:rPr lang="en-GB" sz="1600" dirty="0" err="1">
                <a:solidFill>
                  <a:schemeClr val="bg1"/>
                </a:solidFill>
              </a:rPr>
              <a:t>Gradd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Peirianneg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Deynuddol</a:t>
            </a:r>
            <a:r>
              <a:rPr lang="en-GB" sz="1600" dirty="0">
                <a:solidFill>
                  <a:schemeClr val="bg1"/>
                </a:solidFill>
              </a:rPr>
              <a:t> o </a:t>
            </a:r>
            <a:r>
              <a:rPr lang="en-GB" sz="1600" dirty="0" err="1">
                <a:solidFill>
                  <a:schemeClr val="bg1"/>
                </a:solidFill>
              </a:rPr>
              <a:t>Brifysgol</a:t>
            </a:r>
            <a:r>
              <a:rPr lang="en-GB" sz="1600" dirty="0">
                <a:solidFill>
                  <a:schemeClr val="bg1"/>
                </a:solidFill>
              </a:rPr>
              <a:t> Abertawe. </a:t>
            </a:r>
          </a:p>
          <a:p>
            <a:endParaRPr lang="en-GB" dirty="0"/>
          </a:p>
        </p:txBody>
      </p:sp>
      <p:pic>
        <p:nvPicPr>
          <p:cNvPr id="1026" name="Picture 2" descr="Llun Robyn Lock.">
            <a:extLst>
              <a:ext uri="{FF2B5EF4-FFF2-40B4-BE49-F238E27FC236}">
                <a16:creationId xmlns:a16="http://schemas.microsoft.com/office/drawing/2014/main" id="{2C007907-CF9E-4915-892C-BDB7C7250B8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72" t="17864" r="904" b="9822"/>
          <a:stretch/>
        </p:blipFill>
        <p:spPr bwMode="auto">
          <a:xfrm>
            <a:off x="165898" y="236452"/>
            <a:ext cx="2406923" cy="2330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person standing in a room&#10;&#10;Description automatically generated">
            <a:extLst>
              <a:ext uri="{FF2B5EF4-FFF2-40B4-BE49-F238E27FC236}">
                <a16:creationId xmlns:a16="http://schemas.microsoft.com/office/drawing/2014/main" id="{9305714E-0DB2-40A1-92F5-B4841C12BBE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72" r="-343" b="4268"/>
          <a:stretch/>
        </p:blipFill>
        <p:spPr>
          <a:xfrm>
            <a:off x="1504423" y="1379693"/>
            <a:ext cx="2064408" cy="2272961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34A65F18-10AF-4700-BA65-DC06F509BCEA}"/>
              </a:ext>
            </a:extLst>
          </p:cNvPr>
          <p:cNvSpPr txBox="1"/>
          <p:nvPr/>
        </p:nvSpPr>
        <p:spPr>
          <a:xfrm>
            <a:off x="3694840" y="986624"/>
            <a:ext cx="4256573" cy="2333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50"/>
              </a:spcAft>
            </a:pPr>
            <a:r>
              <a:rPr lang="en-GB" b="1" u="sng" dirty="0" err="1">
                <a:solidFill>
                  <a:schemeClr val="bg1"/>
                </a:solidFill>
              </a:rPr>
              <a:t>Amdana</a:t>
            </a:r>
            <a:r>
              <a:rPr lang="en-GB" b="1" u="sng" dirty="0">
                <a:solidFill>
                  <a:schemeClr val="bg1"/>
                </a:solidFill>
              </a:rPr>
              <a:t> </a:t>
            </a:r>
            <a:r>
              <a:rPr lang="en-GB" b="1" u="sng" dirty="0" err="1">
                <a:solidFill>
                  <a:schemeClr val="bg1"/>
                </a:solidFill>
              </a:rPr>
              <a:t>i</a:t>
            </a:r>
            <a:endParaRPr lang="en-GB" b="1" u="sng" dirty="0">
              <a:solidFill>
                <a:schemeClr val="bg1"/>
              </a:solidFill>
            </a:endParaRPr>
          </a:p>
          <a:p>
            <a:pPr>
              <a:spcAft>
                <a:spcPts val="50"/>
              </a:spcAft>
            </a:pPr>
            <a:endParaRPr lang="en-GB" dirty="0">
              <a:solidFill>
                <a:schemeClr val="bg1"/>
              </a:solidFill>
            </a:endParaRPr>
          </a:p>
          <a:p>
            <a:pPr algn="just">
              <a:spcAft>
                <a:spcPts val="50"/>
              </a:spcAft>
            </a:pPr>
            <a:r>
              <a:rPr lang="en-GB" dirty="0" err="1">
                <a:solidFill>
                  <a:schemeClr val="bg1"/>
                </a:solidFill>
              </a:rPr>
              <a:t>Dwi’n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chwarae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rygbi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dros</a:t>
            </a:r>
            <a:r>
              <a:rPr lang="en-GB" dirty="0">
                <a:solidFill>
                  <a:schemeClr val="bg1"/>
                </a:solidFill>
              </a:rPr>
              <a:t> Abertawe, Y </a:t>
            </a:r>
            <a:r>
              <a:rPr lang="en-GB" dirty="0" err="1">
                <a:solidFill>
                  <a:schemeClr val="bg1"/>
                </a:solidFill>
              </a:rPr>
              <a:t>Gweilch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thîm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fenywod</a:t>
            </a:r>
            <a:r>
              <a:rPr lang="en-GB" dirty="0">
                <a:solidFill>
                  <a:schemeClr val="bg1"/>
                </a:solidFill>
              </a:rPr>
              <a:t> Cymru ac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hyfforddi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fy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amser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rhydd</a:t>
            </a:r>
            <a:r>
              <a:rPr lang="en-GB" dirty="0">
                <a:solidFill>
                  <a:schemeClr val="bg1"/>
                </a:solidFill>
              </a:rPr>
              <a:t>. Mae gen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deulu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agos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dwi’n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joio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treulio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amser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efo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nhw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hefyd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fy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ffrindiau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7EBF625-EADE-46FB-A0C1-F7D8795A2C9E}"/>
              </a:ext>
            </a:extLst>
          </p:cNvPr>
          <p:cNvSpPr/>
          <p:nvPr/>
        </p:nvSpPr>
        <p:spPr>
          <a:xfrm>
            <a:off x="2971969" y="54654"/>
            <a:ext cx="480462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Natalia John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212</TotalTime>
  <Words>184</Words>
  <Application>Microsoft Office PowerPoint</Application>
  <PresentationFormat>Widescreen</PresentationFormat>
  <Paragraphs>23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Natalia John</cp:lastModifiedBy>
  <cp:revision>12</cp:revision>
  <dcterms:created xsi:type="dcterms:W3CDTF">2019-09-05T20:58:34Z</dcterms:created>
  <dcterms:modified xsi:type="dcterms:W3CDTF">2019-10-05T15:38:06Z</dcterms:modified>
</cp:coreProperties>
</file>