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mmesha Miriam Larman (2028351)" userId="d399f682-2106-4ee7-9b14-12a735f9ffab" providerId="ADAL" clId="{04B6F5F3-3845-E34D-84E2-52903EE43DE3}"/>
    <pc:docChg chg="undo custSel delSld modSld">
      <pc:chgData name="Jemmesha Miriam Larman (2028351)" userId="d399f682-2106-4ee7-9b14-12a735f9ffab" providerId="ADAL" clId="{04B6F5F3-3845-E34D-84E2-52903EE43DE3}" dt="2021-11-09T14:58:11.414" v="4" actId="2696"/>
      <pc:docMkLst>
        <pc:docMk/>
      </pc:docMkLst>
      <pc:sldChg chg="modSp">
        <pc:chgData name="Jemmesha Miriam Larman (2028351)" userId="d399f682-2106-4ee7-9b14-12a735f9ffab" providerId="ADAL" clId="{04B6F5F3-3845-E34D-84E2-52903EE43DE3}" dt="2021-11-09T14:57:30.869" v="1" actId="1076"/>
        <pc:sldMkLst>
          <pc:docMk/>
          <pc:sldMk cId="745160206" sldId="259"/>
        </pc:sldMkLst>
        <pc:spChg chg="mod">
          <ac:chgData name="Jemmesha Miriam Larman (2028351)" userId="d399f682-2106-4ee7-9b14-12a735f9ffab" providerId="ADAL" clId="{04B6F5F3-3845-E34D-84E2-52903EE43DE3}" dt="2021-11-09T14:57:30.869" v="1" actId="1076"/>
          <ac:spMkLst>
            <pc:docMk/>
            <pc:sldMk cId="745160206" sldId="259"/>
            <ac:spMk id="3" creationId="{36238C0C-39ED-D143-8DC9-E8F2BD8FCB69}"/>
          </ac:spMkLst>
        </pc:spChg>
      </pc:sldChg>
      <pc:sldChg chg="del">
        <pc:chgData name="Jemmesha Miriam Larman (2028351)" userId="d399f682-2106-4ee7-9b14-12a735f9ffab" providerId="ADAL" clId="{04B6F5F3-3845-E34D-84E2-52903EE43DE3}" dt="2021-11-09T14:58:11.414" v="4" actId="2696"/>
        <pc:sldMkLst>
          <pc:docMk/>
          <pc:sldMk cId="1158934747" sldId="260"/>
        </pc:sldMkLst>
      </pc:sldChg>
      <pc:sldChg chg="del">
        <pc:chgData name="Jemmesha Miriam Larman (2028351)" userId="d399f682-2106-4ee7-9b14-12a735f9ffab" providerId="ADAL" clId="{04B6F5F3-3845-E34D-84E2-52903EE43DE3}" dt="2021-11-09T14:58:03.931" v="2" actId="2696"/>
        <pc:sldMkLst>
          <pc:docMk/>
          <pc:sldMk cId="776528317" sldId="261"/>
        </pc:sldMkLst>
      </pc:sldChg>
      <pc:sldChg chg="del">
        <pc:chgData name="Jemmesha Miriam Larman (2028351)" userId="d399f682-2106-4ee7-9b14-12a735f9ffab" providerId="ADAL" clId="{04B6F5F3-3845-E34D-84E2-52903EE43DE3}" dt="2021-11-09T14:58:03.931" v="2" actId="2696"/>
        <pc:sldMkLst>
          <pc:docMk/>
          <pc:sldMk cId="4238821233" sldId="262"/>
        </pc:sldMkLst>
      </pc:sldChg>
      <pc:sldChg chg="del">
        <pc:chgData name="Jemmesha Miriam Larman (2028351)" userId="d399f682-2106-4ee7-9b14-12a735f9ffab" providerId="ADAL" clId="{04B6F5F3-3845-E34D-84E2-52903EE43DE3}" dt="2021-11-09T14:58:08.357" v="3" actId="2696"/>
        <pc:sldMkLst>
          <pc:docMk/>
          <pc:sldMk cId="2426864126" sldId="26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C07F4-37DE-9C46-95F3-485B7A7031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3598D-7180-D54C-91A4-60025B091E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0C8E92B-35B4-2248-A836-FA4CED2D1760}"/>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FC90433D-4F0E-8C45-93A7-08BD2A4A64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AF889A-F01C-D944-9FBC-953DBDDEE01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351526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F44B4-38EC-0C43-A7D3-9D3D8A224ED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2C1E401-E739-514A-8550-2DF666A979B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8BAA4F5-8AF9-FE42-A3F2-E22FDDFA89DF}"/>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5CA320ED-16B0-F34D-90C2-20409D1FC6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F9AED1-FEAF-814E-8F70-84006A3F7302}"/>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579988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6314B-B1D9-5B40-BBE2-F5AD8F3781B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4F6AEFF-F859-1C4E-BEA2-472B60E991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6347462-31CA-A049-BC93-65520BE029EE}"/>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4920BDA0-918C-F04B-AE10-44C46D0958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F7BF23-A2CF-C847-BA86-36919EBB6EAC}"/>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862652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2EC17-8E4E-5740-8255-380A4A437C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6057CC-92CC-484F-B9B5-AF35C8D1E3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E731CEF-DE6E-2441-B034-D67C1FDBC3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5D8AFDB-3C23-6A40-83D1-87FBD235113C}"/>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6" name="Footer Placeholder 5">
            <a:extLst>
              <a:ext uri="{FF2B5EF4-FFF2-40B4-BE49-F238E27FC236}">
                <a16:creationId xmlns:a16="http://schemas.microsoft.com/office/drawing/2014/main" id="{74F95098-EAD7-7D44-99D5-8CA463C6553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DF3F7D-ABFA-8F45-B734-B68986CE76A7}"/>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381748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CE736-B280-3A4E-84F0-FB794F414FE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CF646A1-B03D-EB43-AADF-6197C4918A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4A9603B-DFAC-7E49-87E8-753772661E9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ECEBBD8-C692-E14F-85DB-1DB54B1949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AD6868C-EE2E-014D-9BDC-23F120E337C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586C7A2-9676-D142-B90B-08A15667638D}"/>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8" name="Footer Placeholder 7">
            <a:extLst>
              <a:ext uri="{FF2B5EF4-FFF2-40B4-BE49-F238E27FC236}">
                <a16:creationId xmlns:a16="http://schemas.microsoft.com/office/drawing/2014/main" id="{4CF4A786-7986-5243-980C-195D2C94FF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8180BA-D355-B546-BE1B-F76904C6613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68912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F694C-F6B2-3648-97A0-628EEA7FC5F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B815DE-608D-5143-958A-10EF3848F7F1}"/>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4" name="Footer Placeholder 3">
            <a:extLst>
              <a:ext uri="{FF2B5EF4-FFF2-40B4-BE49-F238E27FC236}">
                <a16:creationId xmlns:a16="http://schemas.microsoft.com/office/drawing/2014/main" id="{C957298E-01EF-2342-A0C9-69DD47DA54A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BAEA3C5-57B5-9243-A856-4FBA537E1DF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4144591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3F034F-1A0A-1C45-8ADD-39F636B257DE}"/>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3" name="Footer Placeholder 2">
            <a:extLst>
              <a:ext uri="{FF2B5EF4-FFF2-40B4-BE49-F238E27FC236}">
                <a16:creationId xmlns:a16="http://schemas.microsoft.com/office/drawing/2014/main" id="{7666AEA2-C719-4F42-97E8-C30496C4A32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C7EA814-5600-0248-8E26-8B8FBA49B85A}"/>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539031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E9696-39EE-C54B-8B99-D098BDA417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137E2B7-E687-0A46-BEF9-94890E24A7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2B369B9-0D99-D546-AC34-CB733C68FA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739697-0570-C740-848F-ECAA7E9623F9}"/>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6" name="Footer Placeholder 5">
            <a:extLst>
              <a:ext uri="{FF2B5EF4-FFF2-40B4-BE49-F238E27FC236}">
                <a16:creationId xmlns:a16="http://schemas.microsoft.com/office/drawing/2014/main" id="{97715E44-C4A4-E242-9674-7296DEF758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937E75-4DB1-A340-90DD-F4ABE05DDE0E}"/>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1078994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07D60-EE5D-3442-B1C1-7DC2926999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C1969C0-79AC-5F4B-BA11-8F6D40CC97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D0C9496-4CB5-BC46-B2FA-ACEC27AC6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F5DA39-72C9-474A-ADA0-205D9FA9AAD2}"/>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6" name="Footer Placeholder 5">
            <a:extLst>
              <a:ext uri="{FF2B5EF4-FFF2-40B4-BE49-F238E27FC236}">
                <a16:creationId xmlns:a16="http://schemas.microsoft.com/office/drawing/2014/main" id="{9CD51719-F2E5-E94C-91EF-DBE018B7A3B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D99E9B5-7933-0B4F-9732-6D0CC002032D}"/>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190009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21C3C-0647-EE48-A632-C26552BAE83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4C8AC57-89FD-B04B-B088-632DEA57BF9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231635-2BFD-BA44-85D8-B83CEA89AC2D}"/>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63A22693-D376-1440-9C18-52562065A4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BC7464-EEE7-7E41-9661-EA5E3B37F206}"/>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987083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7B5FAC-0F90-6948-8134-E23F0FA9A11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ACF4FA-E965-0942-8FA0-17C695313DE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ED0CDF-5DD2-0E49-8896-804917953566}"/>
              </a:ext>
            </a:extLst>
          </p:cNvPr>
          <p:cNvSpPr>
            <a:spLocks noGrp="1"/>
          </p:cNvSpPr>
          <p:nvPr>
            <p:ph type="dt" sz="half" idx="10"/>
          </p:nvPr>
        </p:nvSpPr>
        <p:spPr/>
        <p:txBody>
          <a:body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9F760327-184A-D44F-9D68-5061D18790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03DF0C-CFD9-404E-9A18-FB67255040B8}"/>
              </a:ext>
            </a:extLst>
          </p:cNvPr>
          <p:cNvSpPr>
            <a:spLocks noGrp="1"/>
          </p:cNvSpPr>
          <p:nvPr>
            <p:ph type="sldNum" sz="quarter" idx="12"/>
          </p:nvPr>
        </p:nvSpPr>
        <p:spPr/>
        <p:txBody>
          <a:bodyPr/>
          <a:lstStyle/>
          <a:p>
            <a:fld id="{95839314-5E72-0D4F-86BC-7064412F3807}" type="slidenum">
              <a:rPr lang="en-US" smtClean="0"/>
              <a:t>‹#›</a:t>
            </a:fld>
            <a:endParaRPr lang="en-US"/>
          </a:p>
        </p:txBody>
      </p:sp>
    </p:spTree>
    <p:extLst>
      <p:ext uri="{BB962C8B-B14F-4D97-AF65-F5344CB8AC3E}">
        <p14:creationId xmlns:p14="http://schemas.microsoft.com/office/powerpoint/2010/main" val="283656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FD1F4-531D-1D4F-B99A-89926E5D8F2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6DC564F-11E4-B241-9A6C-FE0C6D6D13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9E3BCE2-33D4-5C47-A4FE-36EC5753EE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B9F0CB-AD1E-FB4C-975A-C239103C1BDC}" type="datetimeFigureOut">
              <a:rPr lang="en-US" smtClean="0"/>
              <a:t>11/9/21</a:t>
            </a:fld>
            <a:endParaRPr lang="en-US"/>
          </a:p>
        </p:txBody>
      </p:sp>
      <p:sp>
        <p:nvSpPr>
          <p:cNvPr id="5" name="Footer Placeholder 4">
            <a:extLst>
              <a:ext uri="{FF2B5EF4-FFF2-40B4-BE49-F238E27FC236}">
                <a16:creationId xmlns:a16="http://schemas.microsoft.com/office/drawing/2014/main" id="{B39A4706-6603-BA44-802C-E44B6A770B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81F8E83-8ECD-8147-A7AA-B0B84699A8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839314-5E72-0D4F-86BC-7064412F3807}" type="slidenum">
              <a:rPr lang="en-US" smtClean="0"/>
              <a:t>‹#›</a:t>
            </a:fld>
            <a:endParaRPr lang="en-US"/>
          </a:p>
        </p:txBody>
      </p:sp>
    </p:spTree>
    <p:extLst>
      <p:ext uri="{BB962C8B-B14F-4D97-AF65-F5344CB8AC3E}">
        <p14:creationId xmlns:p14="http://schemas.microsoft.com/office/powerpoint/2010/main" val="233554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81688-545A-C046-83E6-525AECB53753}"/>
              </a:ext>
            </a:extLst>
          </p:cNvPr>
          <p:cNvSpPr>
            <a:spLocks noGrp="1"/>
          </p:cNvSpPr>
          <p:nvPr>
            <p:ph type="ctrTitle"/>
          </p:nvPr>
        </p:nvSpPr>
        <p:spPr>
          <a:xfrm>
            <a:off x="1524000" y="3238584"/>
            <a:ext cx="9144000" cy="2387600"/>
          </a:xfrm>
        </p:spPr>
        <p:txBody>
          <a:bodyPr>
            <a:normAutofit fontScale="90000"/>
          </a:bodyPr>
          <a:lstStyle/>
          <a:p>
            <a:r>
              <a:rPr lang="en-GB" dirty="0"/>
              <a:t>Jemmesha Larman </a:t>
            </a:r>
            <a:br>
              <a:rPr lang="en-GB" dirty="0"/>
            </a:br>
            <a:r>
              <a:rPr lang="en-GB" dirty="0"/>
              <a:t>Student number: 2028351</a:t>
            </a:r>
            <a:br>
              <a:rPr lang="en-GB" dirty="0"/>
            </a:br>
            <a:r>
              <a:rPr lang="en-GB" dirty="0"/>
              <a:t>Problem solving &amp; Decision Making</a:t>
            </a:r>
            <a:br>
              <a:rPr lang="en-GB" dirty="0"/>
            </a:br>
            <a:r>
              <a:rPr lang="en-GB" dirty="0"/>
              <a:t>Assignment 1 </a:t>
            </a:r>
            <a:br>
              <a:rPr lang="en-GB" dirty="0"/>
            </a:br>
            <a:r>
              <a:rPr lang="en-GB" dirty="0" err="1"/>
              <a:t>Nauman</a:t>
            </a:r>
            <a:r>
              <a:rPr lang="en-GB" dirty="0"/>
              <a:t>. M Ali</a:t>
            </a:r>
            <a:endParaRPr lang="en-US" dirty="0"/>
          </a:p>
        </p:txBody>
      </p:sp>
    </p:spTree>
    <p:extLst>
      <p:ext uri="{BB962C8B-B14F-4D97-AF65-F5344CB8AC3E}">
        <p14:creationId xmlns:p14="http://schemas.microsoft.com/office/powerpoint/2010/main" val="2370703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CFF3C-0853-5346-8915-4E00A0FD16A5}"/>
              </a:ext>
            </a:extLst>
          </p:cNvPr>
          <p:cNvSpPr>
            <a:spLocks noGrp="1"/>
          </p:cNvSpPr>
          <p:nvPr>
            <p:ph type="title"/>
          </p:nvPr>
        </p:nvSpPr>
        <p:spPr>
          <a:xfrm>
            <a:off x="838200" y="500063"/>
            <a:ext cx="10515600" cy="903622"/>
          </a:xfrm>
        </p:spPr>
        <p:txBody>
          <a:bodyPr/>
          <a:lstStyle/>
          <a:p>
            <a:pPr algn="ctr"/>
            <a:r>
              <a:rPr lang="en-GB" dirty="0"/>
              <a:t>The problem </a:t>
            </a:r>
            <a:endParaRPr lang="en-US" dirty="0"/>
          </a:p>
        </p:txBody>
      </p:sp>
      <p:sp>
        <p:nvSpPr>
          <p:cNvPr id="3" name="Content Placeholder 2">
            <a:extLst>
              <a:ext uri="{FF2B5EF4-FFF2-40B4-BE49-F238E27FC236}">
                <a16:creationId xmlns:a16="http://schemas.microsoft.com/office/drawing/2014/main" id="{B2E0E17F-BA74-3145-BA26-95D57E4E71C3}"/>
              </a:ext>
            </a:extLst>
          </p:cNvPr>
          <p:cNvSpPr>
            <a:spLocks noGrp="1"/>
          </p:cNvSpPr>
          <p:nvPr>
            <p:ph idx="1"/>
          </p:nvPr>
        </p:nvSpPr>
        <p:spPr>
          <a:xfrm>
            <a:off x="838200" y="1403685"/>
            <a:ext cx="10515600" cy="4954252"/>
          </a:xfrm>
        </p:spPr>
        <p:txBody>
          <a:bodyPr>
            <a:normAutofit/>
          </a:bodyPr>
          <a:lstStyle/>
          <a:p>
            <a:r>
              <a:rPr lang="en-GB" sz="1400" dirty="0">
                <a:latin typeface="Arial" panose="020B0604020202020204" pitchFamily="34" charset="0"/>
                <a:cs typeface="Arial" panose="020B0604020202020204" pitchFamily="34" charset="0"/>
              </a:rPr>
              <a:t>A lot of employees are impacted by work related stress.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Excess stress can result in things such as a lack of productivity, a poor level of work produced and health issues.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 related stress is associated with the feeling of having so demands at work which exceed what you can actually deliver.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It is important that the causing factor is identified and dealt with quickly so that all employees can work in a healthy environment in which they feel like they can thrive.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Work stress can at time be caused by a number of things that have built up over rind rather than a single factor.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Employees experiencing are much less likely to produce a high level of work as productivity is very commonly associated with employees feeling at ease and like they’re in a healthy environment in which they can thrive in.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It is important to be aware of the signs or stress. As identifying what is going on will allow employers to take the necessary steps to stop, lower and manage stress in the work place.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5428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25074-5DB8-2146-ACD1-758DA1F925E9}"/>
              </a:ext>
            </a:extLst>
          </p:cNvPr>
          <p:cNvSpPr>
            <a:spLocks noGrp="1"/>
          </p:cNvSpPr>
          <p:nvPr>
            <p:ph type="title"/>
          </p:nvPr>
        </p:nvSpPr>
        <p:spPr>
          <a:xfrm>
            <a:off x="838200" y="0"/>
            <a:ext cx="10515600" cy="1423321"/>
          </a:xfrm>
        </p:spPr>
        <p:txBody>
          <a:bodyPr/>
          <a:lstStyle/>
          <a:p>
            <a:pPr algn="ctr"/>
            <a:r>
              <a:rPr lang="en-GB" dirty="0"/>
              <a:t>What can be done to solve this? </a:t>
            </a:r>
            <a:endParaRPr lang="en-US" dirty="0"/>
          </a:p>
        </p:txBody>
      </p:sp>
      <p:sp>
        <p:nvSpPr>
          <p:cNvPr id="3" name="Content Placeholder 2">
            <a:extLst>
              <a:ext uri="{FF2B5EF4-FFF2-40B4-BE49-F238E27FC236}">
                <a16:creationId xmlns:a16="http://schemas.microsoft.com/office/drawing/2014/main" id="{7DF68FAB-5762-7945-AAD7-65596C102A61}"/>
              </a:ext>
            </a:extLst>
          </p:cNvPr>
          <p:cNvSpPr>
            <a:spLocks noGrp="1"/>
          </p:cNvSpPr>
          <p:nvPr>
            <p:ph idx="1"/>
          </p:nvPr>
        </p:nvSpPr>
        <p:spPr>
          <a:xfrm>
            <a:off x="838200" y="1108330"/>
            <a:ext cx="10515600" cy="1738312"/>
          </a:xfrm>
        </p:spPr>
        <p:txBody>
          <a:bodyPr>
            <a:noAutofit/>
          </a:bodyPr>
          <a:lstStyle/>
          <a:p>
            <a:r>
              <a:rPr lang="en-GB" sz="2000" dirty="0"/>
              <a:t>In order to deal with this issue it is imperative that the source of the stress is identified. </a:t>
            </a:r>
          </a:p>
          <a:p>
            <a:endParaRPr lang="en-GB" sz="2000" dirty="0"/>
          </a:p>
          <a:p>
            <a:r>
              <a:rPr lang="en-GB" sz="2000" dirty="0"/>
              <a:t>Identifying what is causing the stress will allow the problem to be dealt with appropriately. </a:t>
            </a:r>
          </a:p>
          <a:p>
            <a:endParaRPr lang="en-GB" sz="2000" dirty="0"/>
          </a:p>
          <a:p>
            <a:r>
              <a:rPr lang="en-GB" sz="2000" dirty="0"/>
              <a:t>If things are taking place in the work place that are contributing to the stress it is important to inform employers. They are responsible for  ensuring their employees have a healthy work environment. </a:t>
            </a:r>
          </a:p>
          <a:p>
            <a:endParaRPr lang="en-GB" sz="2000" dirty="0"/>
          </a:p>
          <a:p>
            <a:r>
              <a:rPr lang="en-GB" sz="2000" dirty="0"/>
              <a:t>It is recommended that steps are taken to track stressors if you’re not fully aware of what exactly is stressing you. </a:t>
            </a:r>
          </a:p>
          <a:p>
            <a:endParaRPr lang="en-GB" sz="2000" dirty="0"/>
          </a:p>
          <a:p>
            <a:r>
              <a:rPr lang="en-GB" sz="2000" dirty="0"/>
              <a:t>Recording your thoughts, feelings and information about an environment etc. </a:t>
            </a:r>
          </a:p>
          <a:p>
            <a:endParaRPr lang="en-GB" sz="2000" dirty="0"/>
          </a:p>
          <a:p>
            <a:r>
              <a:rPr lang="en-GB" sz="2000" dirty="0"/>
              <a:t>Developing healthy responses can also help. Making healthy /positive choices when you feel yourself becoming stressed combats stress and can help it be relieved more easily. </a:t>
            </a:r>
          </a:p>
          <a:p>
            <a:endParaRPr lang="en-GB" sz="2000" dirty="0"/>
          </a:p>
          <a:p>
            <a:endParaRPr lang="en-GB" sz="2000" dirty="0"/>
          </a:p>
          <a:p>
            <a:endParaRPr lang="en-GB" sz="2000" dirty="0"/>
          </a:p>
          <a:p>
            <a:endParaRPr lang="en-US" sz="2000" dirty="0"/>
          </a:p>
        </p:txBody>
      </p:sp>
    </p:spTree>
    <p:extLst>
      <p:ext uri="{BB962C8B-B14F-4D97-AF65-F5344CB8AC3E}">
        <p14:creationId xmlns:p14="http://schemas.microsoft.com/office/powerpoint/2010/main" val="1185764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72AB6-A9AC-694F-A478-477D63EDA9E7}"/>
              </a:ext>
            </a:extLst>
          </p:cNvPr>
          <p:cNvSpPr>
            <a:spLocks noGrp="1"/>
          </p:cNvSpPr>
          <p:nvPr>
            <p:ph type="title"/>
          </p:nvPr>
        </p:nvSpPr>
        <p:spPr/>
        <p:txBody>
          <a:bodyPr/>
          <a:lstStyle/>
          <a:p>
            <a:pPr algn="ctr"/>
            <a:r>
              <a:rPr lang="en-GB" dirty="0"/>
              <a:t>Environmental Analysis </a:t>
            </a:r>
            <a:endParaRPr lang="en-US" dirty="0"/>
          </a:p>
        </p:txBody>
      </p:sp>
      <p:sp>
        <p:nvSpPr>
          <p:cNvPr id="3" name="Content Placeholder 2">
            <a:extLst>
              <a:ext uri="{FF2B5EF4-FFF2-40B4-BE49-F238E27FC236}">
                <a16:creationId xmlns:a16="http://schemas.microsoft.com/office/drawing/2014/main" id="{36238C0C-39ED-D143-8DC9-E8F2BD8FCB69}"/>
              </a:ext>
            </a:extLst>
          </p:cNvPr>
          <p:cNvSpPr>
            <a:spLocks noGrp="1"/>
          </p:cNvSpPr>
          <p:nvPr>
            <p:ph idx="1"/>
          </p:nvPr>
        </p:nvSpPr>
        <p:spPr/>
        <p:txBody>
          <a:bodyPr/>
          <a:lstStyle/>
          <a:p>
            <a:r>
              <a:rPr lang="en-GB" dirty="0"/>
              <a:t>It is important to look at the relationship between work-family over spill and work stress. </a:t>
            </a:r>
          </a:p>
          <a:p>
            <a:r>
              <a:rPr lang="en-GB" dirty="0"/>
              <a:t>Sometimes other aspects of your life can result in psychological stress and resultantly affect the way in which we feel in regards to other aspects of our lives e.g., work. </a:t>
            </a:r>
          </a:p>
          <a:p>
            <a:r>
              <a:rPr lang="en-GB" dirty="0"/>
              <a:t>Sometimes family/friends act as a social buffer. They can help individuals to cushion to essentially cushion the effects of work related stress. </a:t>
            </a:r>
          </a:p>
          <a:p>
            <a:r>
              <a:rPr lang="en-GB" dirty="0"/>
              <a:t>It is believed that their us a strong correlation between high-perceived work stress and it’s effects on family. </a:t>
            </a:r>
          </a:p>
        </p:txBody>
      </p:sp>
    </p:spTree>
    <p:extLst>
      <p:ext uri="{BB962C8B-B14F-4D97-AF65-F5344CB8AC3E}">
        <p14:creationId xmlns:p14="http://schemas.microsoft.com/office/powerpoint/2010/main" val="7451602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Jemmesha Larman  Student number: 2028351 Problem solving &amp; Decision Making Assignment 1  Nauman. M Ali</vt:lpstr>
      <vt:lpstr>The problem </vt:lpstr>
      <vt:lpstr>What can be done to solve this? </vt:lpstr>
      <vt:lpstr>Environmental Analysis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Jemmesha Larman  Student number: 2028351 Problem solving &amp; Decision Making Assignment 1  Nauman. M Ali</dc:title>
  <dc:creator>Jemmesha Miriam Larman (2028351)</dc:creator>
  <cp:lastModifiedBy>Jemmesha Miriam Larman (2028351)</cp:lastModifiedBy>
  <cp:revision>2</cp:revision>
  <dcterms:created xsi:type="dcterms:W3CDTF">2021-11-09T13:45:03Z</dcterms:created>
  <dcterms:modified xsi:type="dcterms:W3CDTF">2021-11-09T14:58:14Z</dcterms:modified>
</cp:coreProperties>
</file>