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0"/>
  </p:notesMasterIdLst>
  <p:handoutMasterIdLst>
    <p:handoutMasterId r:id="rId31"/>
  </p:handout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5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79" r:id="rId18"/>
    <p:sldId id="280" r:id="rId19"/>
    <p:sldId id="281" r:id="rId20"/>
    <p:sldId id="282" r:id="rId21"/>
    <p:sldId id="283" r:id="rId22"/>
    <p:sldId id="284" r:id="rId23"/>
    <p:sldId id="285" r:id="rId24"/>
    <p:sldId id="286" r:id="rId25"/>
    <p:sldId id="287" r:id="rId26"/>
    <p:sldId id="288" r:id="rId27"/>
    <p:sldId id="289" r:id="rId28"/>
    <p:sldId id="290" r:id="rId2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0" autoAdjust="0"/>
    <p:restoredTop sz="94576" autoAdjust="0"/>
  </p:normalViewPr>
  <p:slideViewPr>
    <p:cSldViewPr>
      <p:cViewPr varScale="1">
        <p:scale>
          <a:sx n="114" d="100"/>
          <a:sy n="114" d="100"/>
        </p:scale>
        <p:origin x="1560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23E25B-F199-430B-B49A-0F915E31B96A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6042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7251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8868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1249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79414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0817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1796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92225" y="796925"/>
            <a:ext cx="4273550" cy="3205163"/>
          </a:xfrm>
          <a:ln cap="flat"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47738" y="4335463"/>
            <a:ext cx="4975225" cy="3852862"/>
          </a:xfrm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3803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6209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2792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7256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847402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58897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9912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46682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23E25B-F199-430B-B49A-0F915E31B96A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02002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23E25B-F199-430B-B49A-0F915E31B96A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34626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23E25B-F199-430B-B49A-0F915E31B96A}" type="slidenum">
              <a:rPr lang="en-GB" smtClean="0"/>
              <a:pPr>
                <a:defRPr/>
              </a:pPr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3123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23E25B-F199-430B-B49A-0F915E31B96A}" type="slidenum">
              <a:rPr lang="en-GB" smtClean="0"/>
              <a:pPr>
                <a:defRPr/>
              </a:pPr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3705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23E25B-F199-430B-B49A-0F915E31B96A}" type="slidenum">
              <a:rPr lang="en-GB" smtClean="0"/>
              <a:pPr>
                <a:defRPr/>
              </a:pPr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0097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23E25B-F199-430B-B49A-0F915E31B96A}" type="slidenum">
              <a:rPr lang="en-GB" smtClean="0"/>
              <a:pPr>
                <a:defRPr/>
              </a:pPr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42166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23E25B-F199-430B-B49A-0F915E31B96A}" type="slidenum">
              <a:rPr lang="en-GB" smtClean="0"/>
              <a:pPr>
                <a:defRPr/>
              </a:pPr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2457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26/01/2023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26/01/2023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26/01/2023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26/01/2023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26/01/2023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26/01/2023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6031" y="6502400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26/01/2023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26/01/2023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26/01/2023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26/01/2023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26/01/2023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26/01/2023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Database Normalisation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Further Discussion On Normalisation/ERD</a:t>
            </a:r>
          </a:p>
        </p:txBody>
      </p:sp>
    </p:spTree>
    <p:extLst>
      <p:ext uri="{BB962C8B-B14F-4D97-AF65-F5344CB8AC3E}">
        <p14:creationId xmlns:p14="http://schemas.microsoft.com/office/powerpoint/2010/main" val="2785371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4E63E84-7E2F-4067-B13A-D116AC524EC7}" type="slidenum">
              <a:rPr lang="en-GB" altLang="en-US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4101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7</a:t>
            </a:r>
          </a:p>
        </p:txBody>
      </p:sp>
      <p:sp>
        <p:nvSpPr>
          <p:cNvPr id="4102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Normalisation</a:t>
            </a:r>
          </a:p>
        </p:txBody>
      </p:sp>
      <p:sp>
        <p:nvSpPr>
          <p:cNvPr id="16390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/>
              <a:t>Main objective in developing a logical data model for relational database systems is to create an accurate representation of the data, its relationships, and constraints.</a:t>
            </a:r>
          </a:p>
          <a:p>
            <a:pPr eaLnBrk="1" hangingPunct="1">
              <a:lnSpc>
                <a:spcPct val="90000"/>
              </a:lnSpc>
            </a:pPr>
            <a:endParaRPr lang="en-GB"/>
          </a:p>
          <a:p>
            <a:pPr eaLnBrk="1" hangingPunct="1">
              <a:lnSpc>
                <a:spcPct val="90000"/>
              </a:lnSpc>
            </a:pPr>
            <a:r>
              <a:rPr lang="en-GB"/>
              <a:t>To achieve this objective, we must identify a suitable set of Tables and how they are linked.</a:t>
            </a:r>
          </a:p>
        </p:txBody>
      </p:sp>
    </p:spTree>
    <p:extLst>
      <p:ext uri="{BB962C8B-B14F-4D97-AF65-F5344CB8AC3E}">
        <p14:creationId xmlns:p14="http://schemas.microsoft.com/office/powerpoint/2010/main" val="615872517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0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5D158CA-B13D-4B65-BA05-CE0120D7DECC}" type="slidenum">
              <a:rPr lang="en-GB" altLang="en-US"/>
              <a:pPr>
                <a:defRPr/>
              </a:pPr>
              <a:t>3</a:t>
            </a:fld>
            <a:endParaRPr lang="en-GB" altLang="en-US"/>
          </a:p>
        </p:txBody>
      </p:sp>
      <p:sp>
        <p:nvSpPr>
          <p:cNvPr id="5125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8</a:t>
            </a:r>
          </a:p>
        </p:txBody>
      </p:sp>
      <p:sp>
        <p:nvSpPr>
          <p:cNvPr id="5126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Normalisation</a:t>
            </a:r>
          </a:p>
        </p:txBody>
      </p:sp>
      <p:sp>
        <p:nvSpPr>
          <p:cNvPr id="18438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467544" y="1196752"/>
            <a:ext cx="8229600" cy="4392488"/>
          </a:xfrm>
        </p:spPr>
        <p:txBody>
          <a:bodyPr/>
          <a:lstStyle/>
          <a:p>
            <a:pPr eaLnBrk="1" hangingPunct="1"/>
            <a:r>
              <a:rPr lang="en-GB" sz="2800" dirty="0"/>
              <a:t>A technique for producing a set of relations (tables) with the right attributes to hold the data required.</a:t>
            </a:r>
          </a:p>
          <a:p>
            <a:pPr eaLnBrk="1" hangingPunct="1"/>
            <a:endParaRPr lang="en-GB" sz="2800" dirty="0"/>
          </a:p>
          <a:p>
            <a:pPr eaLnBrk="1" hangingPunct="1"/>
            <a:r>
              <a:rPr lang="en-GB" sz="2800" dirty="0"/>
              <a:t>Developed by E.F. </a:t>
            </a:r>
            <a:r>
              <a:rPr lang="en-GB" sz="2800" dirty="0" err="1"/>
              <a:t>Codd</a:t>
            </a:r>
            <a:r>
              <a:rPr lang="en-GB" sz="2800" dirty="0"/>
              <a:t> (1972).</a:t>
            </a:r>
          </a:p>
          <a:p>
            <a:pPr eaLnBrk="1" hangingPunct="1"/>
            <a:endParaRPr lang="en-GB" sz="2800" dirty="0"/>
          </a:p>
          <a:p>
            <a:pPr eaLnBrk="1" hangingPunct="1"/>
            <a:r>
              <a:rPr lang="en-GB" sz="2800" dirty="0"/>
              <a:t>Usually performed as a series of steps on the data to satisfy given rules at the level under consideration.</a:t>
            </a:r>
          </a:p>
        </p:txBody>
      </p:sp>
    </p:spTree>
    <p:extLst>
      <p:ext uri="{BB962C8B-B14F-4D97-AF65-F5344CB8AC3E}">
        <p14:creationId xmlns:p14="http://schemas.microsoft.com/office/powerpoint/2010/main" val="2608786299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8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9663533-20E1-4FEC-A571-5ED86C005A3D}" type="slidenum">
              <a:rPr lang="en-GB" altLang="en-US"/>
              <a:pPr>
                <a:defRPr/>
              </a:pPr>
              <a:t>4</a:t>
            </a:fld>
            <a:endParaRPr lang="en-GB" altLang="en-US"/>
          </a:p>
        </p:txBody>
      </p:sp>
      <p:sp>
        <p:nvSpPr>
          <p:cNvPr id="6149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9</a:t>
            </a:r>
          </a:p>
        </p:txBody>
      </p:sp>
      <p:sp>
        <p:nvSpPr>
          <p:cNvPr id="6150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Normalisation</a:t>
            </a:r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/>
              <a:t>The three most commonly used normal forms are first (1NF), second (2NF) and third (3NF).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The key factor of normalisation is concerned with the functional dependency between attributes.</a:t>
            </a:r>
          </a:p>
        </p:txBody>
      </p:sp>
    </p:spTree>
    <p:extLst>
      <p:ext uri="{BB962C8B-B14F-4D97-AF65-F5344CB8AC3E}">
        <p14:creationId xmlns:p14="http://schemas.microsoft.com/office/powerpoint/2010/main" val="1421460188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6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20E05B5-3542-4C07-9019-71E2CDFD2BD0}" type="slidenum">
              <a:rPr lang="en-GB" altLang="en-US"/>
              <a:pPr>
                <a:defRPr/>
              </a:pPr>
              <a:t>5</a:t>
            </a:fld>
            <a:endParaRPr lang="en-GB" altLang="en-US"/>
          </a:p>
        </p:txBody>
      </p:sp>
      <p:sp>
        <p:nvSpPr>
          <p:cNvPr id="7173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10</a:t>
            </a:r>
          </a:p>
        </p:txBody>
      </p:sp>
      <p:sp>
        <p:nvSpPr>
          <p:cNvPr id="7174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Data Redundancy</a:t>
            </a:r>
          </a:p>
        </p:txBody>
      </p:sp>
      <p:sp>
        <p:nvSpPr>
          <p:cNvPr id="22534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457200" y="2205038"/>
            <a:ext cx="8229600" cy="3925887"/>
          </a:xfrm>
        </p:spPr>
        <p:txBody>
          <a:bodyPr/>
          <a:lstStyle/>
          <a:p>
            <a:pPr eaLnBrk="1" hangingPunct="1"/>
            <a:r>
              <a:rPr lang="en-GB"/>
              <a:t>A major aim of relational database design is to group attributes into relations (tables) to minimise data redundancy.</a:t>
            </a:r>
          </a:p>
        </p:txBody>
      </p:sp>
    </p:spTree>
    <p:extLst>
      <p:ext uri="{BB962C8B-B14F-4D97-AF65-F5344CB8AC3E}">
        <p14:creationId xmlns:p14="http://schemas.microsoft.com/office/powerpoint/2010/main" val="2274060642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4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BF64902-9B68-4469-B2F1-AA1BA2E3C86E}" type="slidenum">
              <a:rPr lang="en-GB" altLang="en-US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8197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11</a:t>
            </a:r>
          </a:p>
        </p:txBody>
      </p:sp>
      <p:sp>
        <p:nvSpPr>
          <p:cNvPr id="8198" name="Rectangle 10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Data Redundancy</a:t>
            </a:r>
          </a:p>
        </p:txBody>
      </p:sp>
      <p:pic>
        <p:nvPicPr>
          <p:cNvPr id="24583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714" y="3394868"/>
            <a:ext cx="4800600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0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53359"/>
            <a:ext cx="7239000" cy="2262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4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469104"/>
            <a:ext cx="3276600" cy="1289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37746793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24E4868-F30B-4536-B6EC-F2FF4737ED01}" type="slidenum">
              <a:rPr lang="en-GB" altLang="en-US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9221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12</a:t>
            </a:r>
          </a:p>
        </p:txBody>
      </p:sp>
      <p:sp>
        <p:nvSpPr>
          <p:cNvPr id="9222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Data Redundancy</a:t>
            </a:r>
          </a:p>
        </p:txBody>
      </p:sp>
      <p:sp>
        <p:nvSpPr>
          <p:cNvPr id="26630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800" dirty="0" err="1"/>
              <a:t>Staff_Branch</a:t>
            </a:r>
            <a:r>
              <a:rPr lang="en-GB" sz="2800" dirty="0"/>
              <a:t> relation has redundant data;  the details of a branch are repeated for every member of staff.</a:t>
            </a:r>
          </a:p>
          <a:p>
            <a:pPr eaLnBrk="1" hangingPunct="1"/>
            <a:r>
              <a:rPr lang="en-GB" sz="2800" dirty="0"/>
              <a:t>In contrast, the branch information appears only once for each branch in the Branch relation and only the branch number (</a:t>
            </a:r>
            <a:r>
              <a:rPr lang="en-GB" sz="2800" dirty="0" err="1"/>
              <a:t>Branch_No</a:t>
            </a:r>
            <a:r>
              <a:rPr lang="en-GB" sz="2800" dirty="0"/>
              <a:t>) is repeated in the Staff relation, to represent where each member of staff is located.</a:t>
            </a:r>
          </a:p>
        </p:txBody>
      </p:sp>
    </p:spTree>
    <p:extLst>
      <p:ext uri="{BB962C8B-B14F-4D97-AF65-F5344CB8AC3E}">
        <p14:creationId xmlns:p14="http://schemas.microsoft.com/office/powerpoint/2010/main" val="3284183314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6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6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30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C0FB9C1-51A2-466E-9888-8789F174E26F}" type="slidenum">
              <a:rPr lang="en-GB" altLang="en-US"/>
              <a:pPr>
                <a:defRPr/>
              </a:pPr>
              <a:t>8</a:t>
            </a:fld>
            <a:endParaRPr lang="en-GB" altLang="en-US"/>
          </a:p>
        </p:txBody>
      </p:sp>
      <p:sp>
        <p:nvSpPr>
          <p:cNvPr id="1126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Un-normalised Form (UNF)</a:t>
            </a:r>
          </a:p>
        </p:txBody>
      </p:sp>
      <p:sp>
        <p:nvSpPr>
          <p:cNvPr id="1127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/>
              <a:t>A table that contains all the data under consideration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Try to identify if there are any repeating groups.</a:t>
            </a:r>
          </a:p>
        </p:txBody>
      </p:sp>
    </p:spTree>
    <p:extLst>
      <p:ext uri="{BB962C8B-B14F-4D97-AF65-F5344CB8AC3E}">
        <p14:creationId xmlns:p14="http://schemas.microsoft.com/office/powerpoint/2010/main" val="566660473"/>
      </p:ext>
    </p:extLst>
  </p:cSld>
  <p:clrMapOvr>
    <a:masterClrMapping/>
  </p:clrMapOvr>
  <p:transition>
    <p:wipe dir="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D7EFDBF-86E4-4473-A0E1-F593E6939CF2}" type="slidenum">
              <a:rPr lang="en-GB" altLang="en-US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15365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21</a:t>
            </a:r>
          </a:p>
        </p:txBody>
      </p:sp>
      <p:sp>
        <p:nvSpPr>
          <p:cNvPr id="15366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Un-normalised Form (UNF)</a:t>
            </a:r>
          </a:p>
        </p:txBody>
      </p:sp>
      <p:sp>
        <p:nvSpPr>
          <p:cNvPr id="45062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/>
              <a:t>A table that contains all the data to be analysed and which will usually contain one or more repeating groups.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To create an un-normalised table, the data needs to be gathered from individual sources – quite often forms – and put into one consolidated table</a:t>
            </a:r>
          </a:p>
        </p:txBody>
      </p:sp>
    </p:spTree>
    <p:extLst>
      <p:ext uri="{BB962C8B-B14F-4D97-AF65-F5344CB8AC3E}">
        <p14:creationId xmlns:p14="http://schemas.microsoft.com/office/powerpoint/2010/main" val="3106676037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0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0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2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8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8E81FD6-7D26-4FE6-A860-412BBEB1FAF4}" type="slidenum">
              <a:rPr lang="en-GB" altLang="en-US"/>
              <a:pPr>
                <a:defRPr/>
              </a:pPr>
              <a:t>10</a:t>
            </a:fld>
            <a:endParaRPr lang="en-GB" altLang="en-US"/>
          </a:p>
        </p:txBody>
      </p:sp>
      <p:sp>
        <p:nvSpPr>
          <p:cNvPr id="1638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Dorset Library</a:t>
            </a:r>
          </a:p>
        </p:txBody>
      </p:sp>
      <p:grpSp>
        <p:nvGrpSpPr>
          <p:cNvPr id="16390" name="Group 1152"/>
          <p:cNvGrpSpPr>
            <a:grpSpLocks/>
          </p:cNvGrpSpPr>
          <p:nvPr/>
        </p:nvGrpSpPr>
        <p:grpSpPr bwMode="auto">
          <a:xfrm>
            <a:off x="899592" y="1309688"/>
            <a:ext cx="7488238" cy="5391150"/>
            <a:chOff x="522" y="799"/>
            <a:chExt cx="4717" cy="3396"/>
          </a:xfrm>
        </p:grpSpPr>
        <p:sp>
          <p:nvSpPr>
            <p:cNvPr id="16391" name="AutoShape 6"/>
            <p:cNvSpPr>
              <a:spLocks noChangeAspect="1" noChangeArrowheads="1" noTextEdit="1"/>
            </p:cNvSpPr>
            <p:nvPr/>
          </p:nvSpPr>
          <p:spPr bwMode="auto">
            <a:xfrm>
              <a:off x="522" y="799"/>
              <a:ext cx="4717" cy="33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16392" name="Group 208"/>
            <p:cNvGrpSpPr>
              <a:grpSpLocks/>
            </p:cNvGrpSpPr>
            <p:nvPr/>
          </p:nvGrpSpPr>
          <p:grpSpPr bwMode="auto">
            <a:xfrm>
              <a:off x="544" y="799"/>
              <a:ext cx="4607" cy="624"/>
              <a:chOff x="589" y="799"/>
              <a:chExt cx="4607" cy="624"/>
            </a:xfrm>
          </p:grpSpPr>
          <p:sp>
            <p:nvSpPr>
              <p:cNvPr id="17333" name="Rectangle 8"/>
              <p:cNvSpPr>
                <a:spLocks noChangeArrowheads="1"/>
              </p:cNvSpPr>
              <p:nvPr/>
            </p:nvSpPr>
            <p:spPr bwMode="auto">
              <a:xfrm>
                <a:off x="597" y="806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34" name="Rectangle 9"/>
              <p:cNvSpPr>
                <a:spLocks noChangeArrowheads="1"/>
              </p:cNvSpPr>
              <p:nvPr/>
            </p:nvSpPr>
            <p:spPr bwMode="auto">
              <a:xfrm>
                <a:off x="629" y="867"/>
                <a:ext cx="453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Times New Roman" pitchFamily="18" charset="0"/>
                  </a:rPr>
                  <a:t>Branch-No</a:t>
                </a:r>
                <a:endParaRPr lang="en-GB"/>
              </a:p>
            </p:txBody>
          </p:sp>
          <p:sp>
            <p:nvSpPr>
              <p:cNvPr id="17335" name="Rectangle 10"/>
              <p:cNvSpPr>
                <a:spLocks noChangeArrowheads="1"/>
              </p:cNvSpPr>
              <p:nvPr/>
            </p:nvSpPr>
            <p:spPr bwMode="auto">
              <a:xfrm>
                <a:off x="1204" y="806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36" name="Rectangle 11"/>
              <p:cNvSpPr>
                <a:spLocks noChangeArrowheads="1"/>
              </p:cNvSpPr>
              <p:nvPr/>
            </p:nvSpPr>
            <p:spPr bwMode="auto">
              <a:xfrm>
                <a:off x="1320" y="867"/>
                <a:ext cx="431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B-Address</a:t>
                </a:r>
                <a:endParaRPr lang="en-GB"/>
              </a:p>
            </p:txBody>
          </p:sp>
          <p:sp>
            <p:nvSpPr>
              <p:cNvPr id="17337" name="Rectangle 12"/>
              <p:cNvSpPr>
                <a:spLocks noChangeArrowheads="1"/>
              </p:cNvSpPr>
              <p:nvPr/>
            </p:nvSpPr>
            <p:spPr bwMode="auto">
              <a:xfrm>
                <a:off x="1929" y="806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38" name="Rectangle 13"/>
              <p:cNvSpPr>
                <a:spLocks noChangeArrowheads="1"/>
              </p:cNvSpPr>
              <p:nvPr/>
            </p:nvSpPr>
            <p:spPr bwMode="auto">
              <a:xfrm>
                <a:off x="2204" y="867"/>
                <a:ext cx="193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Title</a:t>
                </a:r>
                <a:endParaRPr lang="en-GB"/>
              </a:p>
            </p:txBody>
          </p:sp>
          <p:sp>
            <p:nvSpPr>
              <p:cNvPr id="17339" name="Rectangle 14"/>
              <p:cNvSpPr>
                <a:spLocks noChangeArrowheads="1"/>
              </p:cNvSpPr>
              <p:nvPr/>
            </p:nvSpPr>
            <p:spPr bwMode="auto">
              <a:xfrm>
                <a:off x="2714" y="806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40" name="Rectangle 15"/>
              <p:cNvSpPr>
                <a:spLocks noChangeArrowheads="1"/>
              </p:cNvSpPr>
              <p:nvPr/>
            </p:nvSpPr>
            <p:spPr bwMode="auto">
              <a:xfrm>
                <a:off x="2890" y="867"/>
                <a:ext cx="29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Author</a:t>
                </a:r>
                <a:endParaRPr lang="en-GB"/>
              </a:p>
            </p:txBody>
          </p:sp>
          <p:sp>
            <p:nvSpPr>
              <p:cNvPr id="17341" name="Rectangle 16"/>
              <p:cNvSpPr>
                <a:spLocks noChangeArrowheads="1"/>
              </p:cNvSpPr>
              <p:nvPr/>
            </p:nvSpPr>
            <p:spPr bwMode="auto">
              <a:xfrm>
                <a:off x="3416" y="806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42" name="Rectangle 17"/>
              <p:cNvSpPr>
                <a:spLocks noChangeArrowheads="1"/>
              </p:cNvSpPr>
              <p:nvPr/>
            </p:nvSpPr>
            <p:spPr bwMode="auto">
              <a:xfrm>
                <a:off x="3445" y="867"/>
                <a:ext cx="395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Publisher</a:t>
                </a:r>
                <a:endParaRPr lang="en-GB"/>
              </a:p>
            </p:txBody>
          </p:sp>
          <p:sp>
            <p:nvSpPr>
              <p:cNvPr id="17343" name="Rectangle 18"/>
              <p:cNvSpPr>
                <a:spLocks noChangeArrowheads="1"/>
              </p:cNvSpPr>
              <p:nvPr/>
            </p:nvSpPr>
            <p:spPr bwMode="auto">
              <a:xfrm>
                <a:off x="3947" y="806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44" name="Rectangle 19"/>
              <p:cNvSpPr>
                <a:spLocks noChangeArrowheads="1"/>
              </p:cNvSpPr>
              <p:nvPr/>
            </p:nvSpPr>
            <p:spPr bwMode="auto">
              <a:xfrm>
                <a:off x="4039" y="867"/>
                <a:ext cx="42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P-Address</a:t>
                </a:r>
                <a:endParaRPr lang="en-GB"/>
              </a:p>
            </p:txBody>
          </p:sp>
          <p:sp>
            <p:nvSpPr>
              <p:cNvPr id="17345" name="Rectangle 20"/>
              <p:cNvSpPr>
                <a:spLocks noChangeArrowheads="1"/>
              </p:cNvSpPr>
              <p:nvPr/>
            </p:nvSpPr>
            <p:spPr bwMode="auto">
              <a:xfrm>
                <a:off x="4611" y="806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46" name="Rectangle 21"/>
              <p:cNvSpPr>
                <a:spLocks noChangeArrowheads="1"/>
              </p:cNvSpPr>
              <p:nvPr/>
            </p:nvSpPr>
            <p:spPr bwMode="auto">
              <a:xfrm>
                <a:off x="4654" y="867"/>
                <a:ext cx="511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Num-Copies</a:t>
                </a:r>
                <a:endParaRPr lang="en-GB"/>
              </a:p>
            </p:txBody>
          </p:sp>
          <p:sp>
            <p:nvSpPr>
              <p:cNvPr id="17347" name="Rectangle 22"/>
              <p:cNvSpPr>
                <a:spLocks noChangeArrowheads="1"/>
              </p:cNvSpPr>
              <p:nvPr/>
            </p:nvSpPr>
            <p:spPr bwMode="auto">
              <a:xfrm>
                <a:off x="589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48" name="Line 23"/>
              <p:cNvSpPr>
                <a:spLocks noChangeShapeType="1"/>
              </p:cNvSpPr>
              <p:nvPr/>
            </p:nvSpPr>
            <p:spPr bwMode="auto">
              <a:xfrm>
                <a:off x="589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49" name="Line 24"/>
              <p:cNvSpPr>
                <a:spLocks noChangeShapeType="1"/>
              </p:cNvSpPr>
              <p:nvPr/>
            </p:nvSpPr>
            <p:spPr bwMode="auto">
              <a:xfrm>
                <a:off x="589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50" name="Rectangle 25"/>
              <p:cNvSpPr>
                <a:spLocks noChangeArrowheads="1"/>
              </p:cNvSpPr>
              <p:nvPr/>
            </p:nvSpPr>
            <p:spPr bwMode="auto">
              <a:xfrm>
                <a:off x="589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51" name="Line 26"/>
              <p:cNvSpPr>
                <a:spLocks noChangeShapeType="1"/>
              </p:cNvSpPr>
              <p:nvPr/>
            </p:nvSpPr>
            <p:spPr bwMode="auto">
              <a:xfrm>
                <a:off x="589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52" name="Line 27"/>
              <p:cNvSpPr>
                <a:spLocks noChangeShapeType="1"/>
              </p:cNvSpPr>
              <p:nvPr/>
            </p:nvSpPr>
            <p:spPr bwMode="auto">
              <a:xfrm>
                <a:off x="589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53" name="Rectangle 28"/>
              <p:cNvSpPr>
                <a:spLocks noChangeArrowheads="1"/>
              </p:cNvSpPr>
              <p:nvPr/>
            </p:nvSpPr>
            <p:spPr bwMode="auto">
              <a:xfrm>
                <a:off x="597" y="799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54" name="Line 29"/>
              <p:cNvSpPr>
                <a:spLocks noChangeShapeType="1"/>
              </p:cNvSpPr>
              <p:nvPr/>
            </p:nvSpPr>
            <p:spPr bwMode="auto">
              <a:xfrm>
                <a:off x="597" y="799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55" name="Rectangle 30"/>
              <p:cNvSpPr>
                <a:spLocks noChangeArrowheads="1"/>
              </p:cNvSpPr>
              <p:nvPr/>
            </p:nvSpPr>
            <p:spPr bwMode="auto">
              <a:xfrm>
                <a:off x="1196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56" name="Line 31"/>
              <p:cNvSpPr>
                <a:spLocks noChangeShapeType="1"/>
              </p:cNvSpPr>
              <p:nvPr/>
            </p:nvSpPr>
            <p:spPr bwMode="auto">
              <a:xfrm>
                <a:off x="1196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57" name="Line 32"/>
              <p:cNvSpPr>
                <a:spLocks noChangeShapeType="1"/>
              </p:cNvSpPr>
              <p:nvPr/>
            </p:nvSpPr>
            <p:spPr bwMode="auto">
              <a:xfrm>
                <a:off x="1196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58" name="Rectangle 33"/>
              <p:cNvSpPr>
                <a:spLocks noChangeArrowheads="1"/>
              </p:cNvSpPr>
              <p:nvPr/>
            </p:nvSpPr>
            <p:spPr bwMode="auto">
              <a:xfrm>
                <a:off x="1204" y="799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59" name="Line 34"/>
              <p:cNvSpPr>
                <a:spLocks noChangeShapeType="1"/>
              </p:cNvSpPr>
              <p:nvPr/>
            </p:nvSpPr>
            <p:spPr bwMode="auto">
              <a:xfrm>
                <a:off x="1204" y="799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60" name="Rectangle 35"/>
              <p:cNvSpPr>
                <a:spLocks noChangeArrowheads="1"/>
              </p:cNvSpPr>
              <p:nvPr/>
            </p:nvSpPr>
            <p:spPr bwMode="auto">
              <a:xfrm>
                <a:off x="1921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61" name="Line 36"/>
              <p:cNvSpPr>
                <a:spLocks noChangeShapeType="1"/>
              </p:cNvSpPr>
              <p:nvPr/>
            </p:nvSpPr>
            <p:spPr bwMode="auto">
              <a:xfrm>
                <a:off x="1921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62" name="Line 37"/>
              <p:cNvSpPr>
                <a:spLocks noChangeShapeType="1"/>
              </p:cNvSpPr>
              <p:nvPr/>
            </p:nvSpPr>
            <p:spPr bwMode="auto">
              <a:xfrm>
                <a:off x="1921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63" name="Rectangle 38"/>
              <p:cNvSpPr>
                <a:spLocks noChangeArrowheads="1"/>
              </p:cNvSpPr>
              <p:nvPr/>
            </p:nvSpPr>
            <p:spPr bwMode="auto">
              <a:xfrm>
                <a:off x="1929" y="799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64" name="Line 39"/>
              <p:cNvSpPr>
                <a:spLocks noChangeShapeType="1"/>
              </p:cNvSpPr>
              <p:nvPr/>
            </p:nvSpPr>
            <p:spPr bwMode="auto">
              <a:xfrm>
                <a:off x="1929" y="799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65" name="Rectangle 40"/>
              <p:cNvSpPr>
                <a:spLocks noChangeArrowheads="1"/>
              </p:cNvSpPr>
              <p:nvPr/>
            </p:nvSpPr>
            <p:spPr bwMode="auto">
              <a:xfrm>
                <a:off x="2706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66" name="Line 41"/>
              <p:cNvSpPr>
                <a:spLocks noChangeShapeType="1"/>
              </p:cNvSpPr>
              <p:nvPr/>
            </p:nvSpPr>
            <p:spPr bwMode="auto">
              <a:xfrm>
                <a:off x="2706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67" name="Line 42"/>
              <p:cNvSpPr>
                <a:spLocks noChangeShapeType="1"/>
              </p:cNvSpPr>
              <p:nvPr/>
            </p:nvSpPr>
            <p:spPr bwMode="auto">
              <a:xfrm>
                <a:off x="2706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68" name="Rectangle 43"/>
              <p:cNvSpPr>
                <a:spLocks noChangeArrowheads="1"/>
              </p:cNvSpPr>
              <p:nvPr/>
            </p:nvSpPr>
            <p:spPr bwMode="auto">
              <a:xfrm>
                <a:off x="2714" y="799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69" name="Line 44"/>
              <p:cNvSpPr>
                <a:spLocks noChangeShapeType="1"/>
              </p:cNvSpPr>
              <p:nvPr/>
            </p:nvSpPr>
            <p:spPr bwMode="auto">
              <a:xfrm>
                <a:off x="2714" y="799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70" name="Rectangle 45"/>
              <p:cNvSpPr>
                <a:spLocks noChangeArrowheads="1"/>
              </p:cNvSpPr>
              <p:nvPr/>
            </p:nvSpPr>
            <p:spPr bwMode="auto">
              <a:xfrm>
                <a:off x="3408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71" name="Line 46"/>
              <p:cNvSpPr>
                <a:spLocks noChangeShapeType="1"/>
              </p:cNvSpPr>
              <p:nvPr/>
            </p:nvSpPr>
            <p:spPr bwMode="auto">
              <a:xfrm>
                <a:off x="3408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72" name="Line 47"/>
              <p:cNvSpPr>
                <a:spLocks noChangeShapeType="1"/>
              </p:cNvSpPr>
              <p:nvPr/>
            </p:nvSpPr>
            <p:spPr bwMode="auto">
              <a:xfrm>
                <a:off x="3408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73" name="Rectangle 48"/>
              <p:cNvSpPr>
                <a:spLocks noChangeArrowheads="1"/>
              </p:cNvSpPr>
              <p:nvPr/>
            </p:nvSpPr>
            <p:spPr bwMode="auto">
              <a:xfrm>
                <a:off x="3416" y="799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74" name="Line 49"/>
              <p:cNvSpPr>
                <a:spLocks noChangeShapeType="1"/>
              </p:cNvSpPr>
              <p:nvPr/>
            </p:nvSpPr>
            <p:spPr bwMode="auto">
              <a:xfrm>
                <a:off x="3416" y="799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75" name="Rectangle 50"/>
              <p:cNvSpPr>
                <a:spLocks noChangeArrowheads="1"/>
              </p:cNvSpPr>
              <p:nvPr/>
            </p:nvSpPr>
            <p:spPr bwMode="auto">
              <a:xfrm>
                <a:off x="3939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76" name="Line 51"/>
              <p:cNvSpPr>
                <a:spLocks noChangeShapeType="1"/>
              </p:cNvSpPr>
              <p:nvPr/>
            </p:nvSpPr>
            <p:spPr bwMode="auto">
              <a:xfrm>
                <a:off x="3939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77" name="Line 52"/>
              <p:cNvSpPr>
                <a:spLocks noChangeShapeType="1"/>
              </p:cNvSpPr>
              <p:nvPr/>
            </p:nvSpPr>
            <p:spPr bwMode="auto">
              <a:xfrm>
                <a:off x="3939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78" name="Rectangle 53"/>
              <p:cNvSpPr>
                <a:spLocks noChangeArrowheads="1"/>
              </p:cNvSpPr>
              <p:nvPr/>
            </p:nvSpPr>
            <p:spPr bwMode="auto">
              <a:xfrm>
                <a:off x="3947" y="799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79" name="Line 54"/>
              <p:cNvSpPr>
                <a:spLocks noChangeShapeType="1"/>
              </p:cNvSpPr>
              <p:nvPr/>
            </p:nvSpPr>
            <p:spPr bwMode="auto">
              <a:xfrm>
                <a:off x="3947" y="799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80" name="Rectangle 55"/>
              <p:cNvSpPr>
                <a:spLocks noChangeArrowheads="1"/>
              </p:cNvSpPr>
              <p:nvPr/>
            </p:nvSpPr>
            <p:spPr bwMode="auto">
              <a:xfrm>
                <a:off x="4603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81" name="Line 56"/>
              <p:cNvSpPr>
                <a:spLocks noChangeShapeType="1"/>
              </p:cNvSpPr>
              <p:nvPr/>
            </p:nvSpPr>
            <p:spPr bwMode="auto">
              <a:xfrm>
                <a:off x="4603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82" name="Line 57"/>
              <p:cNvSpPr>
                <a:spLocks noChangeShapeType="1"/>
              </p:cNvSpPr>
              <p:nvPr/>
            </p:nvSpPr>
            <p:spPr bwMode="auto">
              <a:xfrm>
                <a:off x="4603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83" name="Rectangle 58"/>
              <p:cNvSpPr>
                <a:spLocks noChangeArrowheads="1"/>
              </p:cNvSpPr>
              <p:nvPr/>
            </p:nvSpPr>
            <p:spPr bwMode="auto">
              <a:xfrm>
                <a:off x="4611" y="799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84" name="Line 59"/>
              <p:cNvSpPr>
                <a:spLocks noChangeShapeType="1"/>
              </p:cNvSpPr>
              <p:nvPr/>
            </p:nvSpPr>
            <p:spPr bwMode="auto">
              <a:xfrm>
                <a:off x="4611" y="799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85" name="Rectangle 60"/>
              <p:cNvSpPr>
                <a:spLocks noChangeArrowheads="1"/>
              </p:cNvSpPr>
              <p:nvPr/>
            </p:nvSpPr>
            <p:spPr bwMode="auto">
              <a:xfrm>
                <a:off x="5188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86" name="Line 61"/>
              <p:cNvSpPr>
                <a:spLocks noChangeShapeType="1"/>
              </p:cNvSpPr>
              <p:nvPr/>
            </p:nvSpPr>
            <p:spPr bwMode="auto">
              <a:xfrm>
                <a:off x="5188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87" name="Line 62"/>
              <p:cNvSpPr>
                <a:spLocks noChangeShapeType="1"/>
              </p:cNvSpPr>
              <p:nvPr/>
            </p:nvSpPr>
            <p:spPr bwMode="auto">
              <a:xfrm>
                <a:off x="5188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88" name="Rectangle 63"/>
              <p:cNvSpPr>
                <a:spLocks noChangeArrowheads="1"/>
              </p:cNvSpPr>
              <p:nvPr/>
            </p:nvSpPr>
            <p:spPr bwMode="auto">
              <a:xfrm>
                <a:off x="5188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89" name="Line 64"/>
              <p:cNvSpPr>
                <a:spLocks noChangeShapeType="1"/>
              </p:cNvSpPr>
              <p:nvPr/>
            </p:nvSpPr>
            <p:spPr bwMode="auto">
              <a:xfrm>
                <a:off x="5188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90" name="Line 65"/>
              <p:cNvSpPr>
                <a:spLocks noChangeShapeType="1"/>
              </p:cNvSpPr>
              <p:nvPr/>
            </p:nvSpPr>
            <p:spPr bwMode="auto">
              <a:xfrm>
                <a:off x="5188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91" name="Rectangle 66"/>
              <p:cNvSpPr>
                <a:spLocks noChangeArrowheads="1"/>
              </p:cNvSpPr>
              <p:nvPr/>
            </p:nvSpPr>
            <p:spPr bwMode="auto">
              <a:xfrm>
                <a:off x="589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92" name="Line 67"/>
              <p:cNvSpPr>
                <a:spLocks noChangeShapeType="1"/>
              </p:cNvSpPr>
              <p:nvPr/>
            </p:nvSpPr>
            <p:spPr bwMode="auto">
              <a:xfrm>
                <a:off x="589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93" name="Rectangle 68"/>
              <p:cNvSpPr>
                <a:spLocks noChangeArrowheads="1"/>
              </p:cNvSpPr>
              <p:nvPr/>
            </p:nvSpPr>
            <p:spPr bwMode="auto">
              <a:xfrm>
                <a:off x="1196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94" name="Line 69"/>
              <p:cNvSpPr>
                <a:spLocks noChangeShapeType="1"/>
              </p:cNvSpPr>
              <p:nvPr/>
            </p:nvSpPr>
            <p:spPr bwMode="auto">
              <a:xfrm>
                <a:off x="1196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95" name="Rectangle 70"/>
              <p:cNvSpPr>
                <a:spLocks noChangeArrowheads="1"/>
              </p:cNvSpPr>
              <p:nvPr/>
            </p:nvSpPr>
            <p:spPr bwMode="auto">
              <a:xfrm>
                <a:off x="1921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96" name="Line 71"/>
              <p:cNvSpPr>
                <a:spLocks noChangeShapeType="1"/>
              </p:cNvSpPr>
              <p:nvPr/>
            </p:nvSpPr>
            <p:spPr bwMode="auto">
              <a:xfrm>
                <a:off x="1921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97" name="Rectangle 72"/>
              <p:cNvSpPr>
                <a:spLocks noChangeArrowheads="1"/>
              </p:cNvSpPr>
              <p:nvPr/>
            </p:nvSpPr>
            <p:spPr bwMode="auto">
              <a:xfrm>
                <a:off x="2706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98" name="Line 73"/>
              <p:cNvSpPr>
                <a:spLocks noChangeShapeType="1"/>
              </p:cNvSpPr>
              <p:nvPr/>
            </p:nvSpPr>
            <p:spPr bwMode="auto">
              <a:xfrm>
                <a:off x="2706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99" name="Rectangle 74"/>
              <p:cNvSpPr>
                <a:spLocks noChangeArrowheads="1"/>
              </p:cNvSpPr>
              <p:nvPr/>
            </p:nvSpPr>
            <p:spPr bwMode="auto">
              <a:xfrm>
                <a:off x="3408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00" name="Line 75"/>
              <p:cNvSpPr>
                <a:spLocks noChangeShapeType="1"/>
              </p:cNvSpPr>
              <p:nvPr/>
            </p:nvSpPr>
            <p:spPr bwMode="auto">
              <a:xfrm>
                <a:off x="3408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01" name="Rectangle 76"/>
              <p:cNvSpPr>
                <a:spLocks noChangeArrowheads="1"/>
              </p:cNvSpPr>
              <p:nvPr/>
            </p:nvSpPr>
            <p:spPr bwMode="auto">
              <a:xfrm>
                <a:off x="3939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02" name="Line 77"/>
              <p:cNvSpPr>
                <a:spLocks noChangeShapeType="1"/>
              </p:cNvSpPr>
              <p:nvPr/>
            </p:nvSpPr>
            <p:spPr bwMode="auto">
              <a:xfrm>
                <a:off x="3939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03" name="Rectangle 78"/>
              <p:cNvSpPr>
                <a:spLocks noChangeArrowheads="1"/>
              </p:cNvSpPr>
              <p:nvPr/>
            </p:nvSpPr>
            <p:spPr bwMode="auto">
              <a:xfrm>
                <a:off x="4603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04" name="Line 79"/>
              <p:cNvSpPr>
                <a:spLocks noChangeShapeType="1"/>
              </p:cNvSpPr>
              <p:nvPr/>
            </p:nvSpPr>
            <p:spPr bwMode="auto">
              <a:xfrm>
                <a:off x="4603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05" name="Rectangle 80"/>
              <p:cNvSpPr>
                <a:spLocks noChangeArrowheads="1"/>
              </p:cNvSpPr>
              <p:nvPr/>
            </p:nvSpPr>
            <p:spPr bwMode="auto">
              <a:xfrm>
                <a:off x="5188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06" name="Line 81"/>
              <p:cNvSpPr>
                <a:spLocks noChangeShapeType="1"/>
              </p:cNvSpPr>
              <p:nvPr/>
            </p:nvSpPr>
            <p:spPr bwMode="auto">
              <a:xfrm>
                <a:off x="5188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07" name="Rectangle 82"/>
              <p:cNvSpPr>
                <a:spLocks noChangeArrowheads="1"/>
              </p:cNvSpPr>
              <p:nvPr/>
            </p:nvSpPr>
            <p:spPr bwMode="auto">
              <a:xfrm>
                <a:off x="597" y="1014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08" name="Rectangle 83"/>
              <p:cNvSpPr>
                <a:spLocks noChangeArrowheads="1"/>
              </p:cNvSpPr>
              <p:nvPr/>
            </p:nvSpPr>
            <p:spPr bwMode="auto">
              <a:xfrm>
                <a:off x="866" y="1075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1</a:t>
                </a:r>
                <a:endParaRPr lang="en-GB"/>
              </a:p>
            </p:txBody>
          </p:sp>
          <p:sp>
            <p:nvSpPr>
              <p:cNvPr id="17409" name="Rectangle 84"/>
              <p:cNvSpPr>
                <a:spLocks noChangeArrowheads="1"/>
              </p:cNvSpPr>
              <p:nvPr/>
            </p:nvSpPr>
            <p:spPr bwMode="auto">
              <a:xfrm>
                <a:off x="1204" y="1014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10" name="Rectangle 85"/>
              <p:cNvSpPr>
                <a:spLocks noChangeArrowheads="1"/>
              </p:cNvSpPr>
              <p:nvPr/>
            </p:nvSpPr>
            <p:spPr bwMode="auto">
              <a:xfrm>
                <a:off x="1333" y="1075"/>
                <a:ext cx="390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Blandford</a:t>
                </a:r>
                <a:endParaRPr lang="en-GB"/>
              </a:p>
            </p:txBody>
          </p:sp>
          <p:sp>
            <p:nvSpPr>
              <p:cNvPr id="17411" name="Rectangle 86"/>
              <p:cNvSpPr>
                <a:spLocks noChangeArrowheads="1"/>
              </p:cNvSpPr>
              <p:nvPr/>
            </p:nvSpPr>
            <p:spPr bwMode="auto">
              <a:xfrm>
                <a:off x="1929" y="1014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12" name="Rectangle 87"/>
              <p:cNvSpPr>
                <a:spLocks noChangeArrowheads="1"/>
              </p:cNvSpPr>
              <p:nvPr/>
            </p:nvSpPr>
            <p:spPr bwMode="auto">
              <a:xfrm>
                <a:off x="2002" y="1075"/>
                <a:ext cx="54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Java Software</a:t>
                </a:r>
                <a:endParaRPr lang="en-GB"/>
              </a:p>
            </p:txBody>
          </p:sp>
          <p:sp>
            <p:nvSpPr>
              <p:cNvPr id="17413" name="Rectangle 88"/>
              <p:cNvSpPr>
                <a:spLocks noChangeArrowheads="1"/>
              </p:cNvSpPr>
              <p:nvPr/>
            </p:nvSpPr>
            <p:spPr bwMode="auto">
              <a:xfrm>
                <a:off x="2714" y="1014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14" name="Rectangle 89"/>
              <p:cNvSpPr>
                <a:spLocks noChangeArrowheads="1"/>
              </p:cNvSpPr>
              <p:nvPr/>
            </p:nvSpPr>
            <p:spPr bwMode="auto">
              <a:xfrm>
                <a:off x="2892" y="1075"/>
                <a:ext cx="289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Winder</a:t>
                </a:r>
                <a:endParaRPr lang="en-GB"/>
              </a:p>
            </p:txBody>
          </p:sp>
          <p:sp>
            <p:nvSpPr>
              <p:cNvPr id="17415" name="Rectangle 90"/>
              <p:cNvSpPr>
                <a:spLocks noChangeArrowheads="1"/>
              </p:cNvSpPr>
              <p:nvPr/>
            </p:nvSpPr>
            <p:spPr bwMode="auto">
              <a:xfrm>
                <a:off x="3416" y="1014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16" name="Rectangle 91"/>
              <p:cNvSpPr>
                <a:spLocks noChangeArrowheads="1"/>
              </p:cNvSpPr>
              <p:nvPr/>
            </p:nvSpPr>
            <p:spPr bwMode="auto">
              <a:xfrm>
                <a:off x="3542" y="1075"/>
                <a:ext cx="23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Wiley</a:t>
                </a:r>
                <a:endParaRPr lang="en-GB"/>
              </a:p>
            </p:txBody>
          </p:sp>
          <p:sp>
            <p:nvSpPr>
              <p:cNvPr id="17417" name="Rectangle 92"/>
              <p:cNvSpPr>
                <a:spLocks noChangeArrowheads="1"/>
              </p:cNvSpPr>
              <p:nvPr/>
            </p:nvSpPr>
            <p:spPr bwMode="auto">
              <a:xfrm>
                <a:off x="3947" y="1014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18" name="Rectangle 93"/>
              <p:cNvSpPr>
                <a:spLocks noChangeArrowheads="1"/>
              </p:cNvSpPr>
              <p:nvPr/>
            </p:nvSpPr>
            <p:spPr bwMode="auto">
              <a:xfrm>
                <a:off x="4031" y="1075"/>
                <a:ext cx="41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Chichester</a:t>
                </a:r>
                <a:endParaRPr lang="en-GB"/>
              </a:p>
            </p:txBody>
          </p:sp>
          <p:sp>
            <p:nvSpPr>
              <p:cNvPr id="17419" name="Rectangle 94"/>
              <p:cNvSpPr>
                <a:spLocks noChangeArrowheads="1"/>
              </p:cNvSpPr>
              <p:nvPr/>
            </p:nvSpPr>
            <p:spPr bwMode="auto">
              <a:xfrm>
                <a:off x="4611" y="1014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20" name="Rectangle 95"/>
              <p:cNvSpPr>
                <a:spLocks noChangeArrowheads="1"/>
              </p:cNvSpPr>
              <p:nvPr/>
            </p:nvSpPr>
            <p:spPr bwMode="auto">
              <a:xfrm>
                <a:off x="4872" y="1075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4</a:t>
                </a:r>
                <a:endParaRPr lang="en-GB"/>
              </a:p>
            </p:txBody>
          </p:sp>
          <p:sp>
            <p:nvSpPr>
              <p:cNvPr id="17421" name="Rectangle 96"/>
              <p:cNvSpPr>
                <a:spLocks noChangeArrowheads="1"/>
              </p:cNvSpPr>
              <p:nvPr/>
            </p:nvSpPr>
            <p:spPr bwMode="auto">
              <a:xfrm>
                <a:off x="589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22" name="Line 97"/>
              <p:cNvSpPr>
                <a:spLocks noChangeShapeType="1"/>
              </p:cNvSpPr>
              <p:nvPr/>
            </p:nvSpPr>
            <p:spPr bwMode="auto">
              <a:xfrm>
                <a:off x="589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23" name="Line 98"/>
              <p:cNvSpPr>
                <a:spLocks noChangeShapeType="1"/>
              </p:cNvSpPr>
              <p:nvPr/>
            </p:nvSpPr>
            <p:spPr bwMode="auto">
              <a:xfrm>
                <a:off x="589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24" name="Rectangle 99"/>
              <p:cNvSpPr>
                <a:spLocks noChangeArrowheads="1"/>
              </p:cNvSpPr>
              <p:nvPr/>
            </p:nvSpPr>
            <p:spPr bwMode="auto">
              <a:xfrm>
                <a:off x="597" y="1007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25" name="Line 100"/>
              <p:cNvSpPr>
                <a:spLocks noChangeShapeType="1"/>
              </p:cNvSpPr>
              <p:nvPr/>
            </p:nvSpPr>
            <p:spPr bwMode="auto">
              <a:xfrm>
                <a:off x="597" y="1007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26" name="Rectangle 101"/>
              <p:cNvSpPr>
                <a:spLocks noChangeArrowheads="1"/>
              </p:cNvSpPr>
              <p:nvPr/>
            </p:nvSpPr>
            <p:spPr bwMode="auto">
              <a:xfrm>
                <a:off x="1196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27" name="Line 102"/>
              <p:cNvSpPr>
                <a:spLocks noChangeShapeType="1"/>
              </p:cNvSpPr>
              <p:nvPr/>
            </p:nvSpPr>
            <p:spPr bwMode="auto">
              <a:xfrm>
                <a:off x="1196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28" name="Line 103"/>
              <p:cNvSpPr>
                <a:spLocks noChangeShapeType="1"/>
              </p:cNvSpPr>
              <p:nvPr/>
            </p:nvSpPr>
            <p:spPr bwMode="auto">
              <a:xfrm>
                <a:off x="1196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29" name="Rectangle 104"/>
              <p:cNvSpPr>
                <a:spLocks noChangeArrowheads="1"/>
              </p:cNvSpPr>
              <p:nvPr/>
            </p:nvSpPr>
            <p:spPr bwMode="auto">
              <a:xfrm>
                <a:off x="1204" y="1007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30" name="Line 105"/>
              <p:cNvSpPr>
                <a:spLocks noChangeShapeType="1"/>
              </p:cNvSpPr>
              <p:nvPr/>
            </p:nvSpPr>
            <p:spPr bwMode="auto">
              <a:xfrm>
                <a:off x="1204" y="1007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31" name="Rectangle 106"/>
              <p:cNvSpPr>
                <a:spLocks noChangeArrowheads="1"/>
              </p:cNvSpPr>
              <p:nvPr/>
            </p:nvSpPr>
            <p:spPr bwMode="auto">
              <a:xfrm>
                <a:off x="1921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32" name="Line 107"/>
              <p:cNvSpPr>
                <a:spLocks noChangeShapeType="1"/>
              </p:cNvSpPr>
              <p:nvPr/>
            </p:nvSpPr>
            <p:spPr bwMode="auto">
              <a:xfrm>
                <a:off x="1921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33" name="Line 108"/>
              <p:cNvSpPr>
                <a:spLocks noChangeShapeType="1"/>
              </p:cNvSpPr>
              <p:nvPr/>
            </p:nvSpPr>
            <p:spPr bwMode="auto">
              <a:xfrm>
                <a:off x="1921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34" name="Rectangle 109"/>
              <p:cNvSpPr>
                <a:spLocks noChangeArrowheads="1"/>
              </p:cNvSpPr>
              <p:nvPr/>
            </p:nvSpPr>
            <p:spPr bwMode="auto">
              <a:xfrm>
                <a:off x="1929" y="1007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35" name="Line 110"/>
              <p:cNvSpPr>
                <a:spLocks noChangeShapeType="1"/>
              </p:cNvSpPr>
              <p:nvPr/>
            </p:nvSpPr>
            <p:spPr bwMode="auto">
              <a:xfrm>
                <a:off x="1929" y="1007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36" name="Rectangle 111"/>
              <p:cNvSpPr>
                <a:spLocks noChangeArrowheads="1"/>
              </p:cNvSpPr>
              <p:nvPr/>
            </p:nvSpPr>
            <p:spPr bwMode="auto">
              <a:xfrm>
                <a:off x="2706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37" name="Line 112"/>
              <p:cNvSpPr>
                <a:spLocks noChangeShapeType="1"/>
              </p:cNvSpPr>
              <p:nvPr/>
            </p:nvSpPr>
            <p:spPr bwMode="auto">
              <a:xfrm>
                <a:off x="2706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38" name="Line 113"/>
              <p:cNvSpPr>
                <a:spLocks noChangeShapeType="1"/>
              </p:cNvSpPr>
              <p:nvPr/>
            </p:nvSpPr>
            <p:spPr bwMode="auto">
              <a:xfrm>
                <a:off x="2706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39" name="Rectangle 114"/>
              <p:cNvSpPr>
                <a:spLocks noChangeArrowheads="1"/>
              </p:cNvSpPr>
              <p:nvPr/>
            </p:nvSpPr>
            <p:spPr bwMode="auto">
              <a:xfrm>
                <a:off x="2714" y="1007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40" name="Line 115"/>
              <p:cNvSpPr>
                <a:spLocks noChangeShapeType="1"/>
              </p:cNvSpPr>
              <p:nvPr/>
            </p:nvSpPr>
            <p:spPr bwMode="auto">
              <a:xfrm>
                <a:off x="2714" y="1007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41" name="Rectangle 116"/>
              <p:cNvSpPr>
                <a:spLocks noChangeArrowheads="1"/>
              </p:cNvSpPr>
              <p:nvPr/>
            </p:nvSpPr>
            <p:spPr bwMode="auto">
              <a:xfrm>
                <a:off x="3408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42" name="Line 117"/>
              <p:cNvSpPr>
                <a:spLocks noChangeShapeType="1"/>
              </p:cNvSpPr>
              <p:nvPr/>
            </p:nvSpPr>
            <p:spPr bwMode="auto">
              <a:xfrm>
                <a:off x="3408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43" name="Line 118"/>
              <p:cNvSpPr>
                <a:spLocks noChangeShapeType="1"/>
              </p:cNvSpPr>
              <p:nvPr/>
            </p:nvSpPr>
            <p:spPr bwMode="auto">
              <a:xfrm>
                <a:off x="3408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44" name="Rectangle 119"/>
              <p:cNvSpPr>
                <a:spLocks noChangeArrowheads="1"/>
              </p:cNvSpPr>
              <p:nvPr/>
            </p:nvSpPr>
            <p:spPr bwMode="auto">
              <a:xfrm>
                <a:off x="3416" y="1007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45" name="Line 120"/>
              <p:cNvSpPr>
                <a:spLocks noChangeShapeType="1"/>
              </p:cNvSpPr>
              <p:nvPr/>
            </p:nvSpPr>
            <p:spPr bwMode="auto">
              <a:xfrm>
                <a:off x="3416" y="1007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46" name="Rectangle 121"/>
              <p:cNvSpPr>
                <a:spLocks noChangeArrowheads="1"/>
              </p:cNvSpPr>
              <p:nvPr/>
            </p:nvSpPr>
            <p:spPr bwMode="auto">
              <a:xfrm>
                <a:off x="3939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47" name="Line 122"/>
              <p:cNvSpPr>
                <a:spLocks noChangeShapeType="1"/>
              </p:cNvSpPr>
              <p:nvPr/>
            </p:nvSpPr>
            <p:spPr bwMode="auto">
              <a:xfrm>
                <a:off x="3939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48" name="Line 123"/>
              <p:cNvSpPr>
                <a:spLocks noChangeShapeType="1"/>
              </p:cNvSpPr>
              <p:nvPr/>
            </p:nvSpPr>
            <p:spPr bwMode="auto">
              <a:xfrm>
                <a:off x="3939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49" name="Rectangle 124"/>
              <p:cNvSpPr>
                <a:spLocks noChangeArrowheads="1"/>
              </p:cNvSpPr>
              <p:nvPr/>
            </p:nvSpPr>
            <p:spPr bwMode="auto">
              <a:xfrm>
                <a:off x="3947" y="1007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50" name="Line 125"/>
              <p:cNvSpPr>
                <a:spLocks noChangeShapeType="1"/>
              </p:cNvSpPr>
              <p:nvPr/>
            </p:nvSpPr>
            <p:spPr bwMode="auto">
              <a:xfrm>
                <a:off x="3947" y="1007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51" name="Rectangle 126"/>
              <p:cNvSpPr>
                <a:spLocks noChangeArrowheads="1"/>
              </p:cNvSpPr>
              <p:nvPr/>
            </p:nvSpPr>
            <p:spPr bwMode="auto">
              <a:xfrm>
                <a:off x="4603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52" name="Line 127"/>
              <p:cNvSpPr>
                <a:spLocks noChangeShapeType="1"/>
              </p:cNvSpPr>
              <p:nvPr/>
            </p:nvSpPr>
            <p:spPr bwMode="auto">
              <a:xfrm>
                <a:off x="4603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53" name="Line 128"/>
              <p:cNvSpPr>
                <a:spLocks noChangeShapeType="1"/>
              </p:cNvSpPr>
              <p:nvPr/>
            </p:nvSpPr>
            <p:spPr bwMode="auto">
              <a:xfrm>
                <a:off x="4603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54" name="Rectangle 129"/>
              <p:cNvSpPr>
                <a:spLocks noChangeArrowheads="1"/>
              </p:cNvSpPr>
              <p:nvPr/>
            </p:nvSpPr>
            <p:spPr bwMode="auto">
              <a:xfrm>
                <a:off x="4611" y="1007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55" name="Line 130"/>
              <p:cNvSpPr>
                <a:spLocks noChangeShapeType="1"/>
              </p:cNvSpPr>
              <p:nvPr/>
            </p:nvSpPr>
            <p:spPr bwMode="auto">
              <a:xfrm>
                <a:off x="4611" y="1007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56" name="Rectangle 131"/>
              <p:cNvSpPr>
                <a:spLocks noChangeArrowheads="1"/>
              </p:cNvSpPr>
              <p:nvPr/>
            </p:nvSpPr>
            <p:spPr bwMode="auto">
              <a:xfrm>
                <a:off x="5188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57" name="Line 132"/>
              <p:cNvSpPr>
                <a:spLocks noChangeShapeType="1"/>
              </p:cNvSpPr>
              <p:nvPr/>
            </p:nvSpPr>
            <p:spPr bwMode="auto">
              <a:xfrm>
                <a:off x="5188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58" name="Line 133"/>
              <p:cNvSpPr>
                <a:spLocks noChangeShapeType="1"/>
              </p:cNvSpPr>
              <p:nvPr/>
            </p:nvSpPr>
            <p:spPr bwMode="auto">
              <a:xfrm>
                <a:off x="5188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59" name="Rectangle 134"/>
              <p:cNvSpPr>
                <a:spLocks noChangeArrowheads="1"/>
              </p:cNvSpPr>
              <p:nvPr/>
            </p:nvSpPr>
            <p:spPr bwMode="auto">
              <a:xfrm>
                <a:off x="589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60" name="Line 135"/>
              <p:cNvSpPr>
                <a:spLocks noChangeShapeType="1"/>
              </p:cNvSpPr>
              <p:nvPr/>
            </p:nvSpPr>
            <p:spPr bwMode="auto">
              <a:xfrm>
                <a:off x="589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61" name="Rectangle 136"/>
              <p:cNvSpPr>
                <a:spLocks noChangeArrowheads="1"/>
              </p:cNvSpPr>
              <p:nvPr/>
            </p:nvSpPr>
            <p:spPr bwMode="auto">
              <a:xfrm>
                <a:off x="1196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62" name="Line 137"/>
              <p:cNvSpPr>
                <a:spLocks noChangeShapeType="1"/>
              </p:cNvSpPr>
              <p:nvPr/>
            </p:nvSpPr>
            <p:spPr bwMode="auto">
              <a:xfrm>
                <a:off x="1196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63" name="Rectangle 138"/>
              <p:cNvSpPr>
                <a:spLocks noChangeArrowheads="1"/>
              </p:cNvSpPr>
              <p:nvPr/>
            </p:nvSpPr>
            <p:spPr bwMode="auto">
              <a:xfrm>
                <a:off x="1921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64" name="Line 139"/>
              <p:cNvSpPr>
                <a:spLocks noChangeShapeType="1"/>
              </p:cNvSpPr>
              <p:nvPr/>
            </p:nvSpPr>
            <p:spPr bwMode="auto">
              <a:xfrm>
                <a:off x="1921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65" name="Rectangle 140"/>
              <p:cNvSpPr>
                <a:spLocks noChangeArrowheads="1"/>
              </p:cNvSpPr>
              <p:nvPr/>
            </p:nvSpPr>
            <p:spPr bwMode="auto">
              <a:xfrm>
                <a:off x="2706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66" name="Line 141"/>
              <p:cNvSpPr>
                <a:spLocks noChangeShapeType="1"/>
              </p:cNvSpPr>
              <p:nvPr/>
            </p:nvSpPr>
            <p:spPr bwMode="auto">
              <a:xfrm>
                <a:off x="2706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67" name="Rectangle 142"/>
              <p:cNvSpPr>
                <a:spLocks noChangeArrowheads="1"/>
              </p:cNvSpPr>
              <p:nvPr/>
            </p:nvSpPr>
            <p:spPr bwMode="auto">
              <a:xfrm>
                <a:off x="3408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68" name="Line 143"/>
              <p:cNvSpPr>
                <a:spLocks noChangeShapeType="1"/>
              </p:cNvSpPr>
              <p:nvPr/>
            </p:nvSpPr>
            <p:spPr bwMode="auto">
              <a:xfrm>
                <a:off x="3408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69" name="Rectangle 144"/>
              <p:cNvSpPr>
                <a:spLocks noChangeArrowheads="1"/>
              </p:cNvSpPr>
              <p:nvPr/>
            </p:nvSpPr>
            <p:spPr bwMode="auto">
              <a:xfrm>
                <a:off x="3939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70" name="Line 145"/>
              <p:cNvSpPr>
                <a:spLocks noChangeShapeType="1"/>
              </p:cNvSpPr>
              <p:nvPr/>
            </p:nvSpPr>
            <p:spPr bwMode="auto">
              <a:xfrm>
                <a:off x="3939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71" name="Rectangle 146"/>
              <p:cNvSpPr>
                <a:spLocks noChangeArrowheads="1"/>
              </p:cNvSpPr>
              <p:nvPr/>
            </p:nvSpPr>
            <p:spPr bwMode="auto">
              <a:xfrm>
                <a:off x="4603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72" name="Line 147"/>
              <p:cNvSpPr>
                <a:spLocks noChangeShapeType="1"/>
              </p:cNvSpPr>
              <p:nvPr/>
            </p:nvSpPr>
            <p:spPr bwMode="auto">
              <a:xfrm>
                <a:off x="4603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73" name="Rectangle 148"/>
              <p:cNvSpPr>
                <a:spLocks noChangeArrowheads="1"/>
              </p:cNvSpPr>
              <p:nvPr/>
            </p:nvSpPr>
            <p:spPr bwMode="auto">
              <a:xfrm>
                <a:off x="5188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74" name="Line 149"/>
              <p:cNvSpPr>
                <a:spLocks noChangeShapeType="1"/>
              </p:cNvSpPr>
              <p:nvPr/>
            </p:nvSpPr>
            <p:spPr bwMode="auto">
              <a:xfrm>
                <a:off x="5188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75" name="Rectangle 150"/>
              <p:cNvSpPr>
                <a:spLocks noChangeArrowheads="1"/>
              </p:cNvSpPr>
              <p:nvPr/>
            </p:nvSpPr>
            <p:spPr bwMode="auto">
              <a:xfrm>
                <a:off x="597" y="1222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76" name="Rectangle 151"/>
              <p:cNvSpPr>
                <a:spLocks noChangeArrowheads="1"/>
              </p:cNvSpPr>
              <p:nvPr/>
            </p:nvSpPr>
            <p:spPr bwMode="auto">
              <a:xfrm>
                <a:off x="866" y="1283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1</a:t>
                </a:r>
                <a:endParaRPr lang="en-GB"/>
              </a:p>
            </p:txBody>
          </p:sp>
          <p:sp>
            <p:nvSpPr>
              <p:cNvPr id="17477" name="Rectangle 152"/>
              <p:cNvSpPr>
                <a:spLocks noChangeArrowheads="1"/>
              </p:cNvSpPr>
              <p:nvPr/>
            </p:nvSpPr>
            <p:spPr bwMode="auto">
              <a:xfrm>
                <a:off x="1204" y="1222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78" name="Rectangle 153"/>
              <p:cNvSpPr>
                <a:spLocks noChangeArrowheads="1"/>
              </p:cNvSpPr>
              <p:nvPr/>
            </p:nvSpPr>
            <p:spPr bwMode="auto">
              <a:xfrm>
                <a:off x="1333" y="1283"/>
                <a:ext cx="390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dirty="0">
                    <a:solidFill>
                      <a:srgbClr val="010000"/>
                    </a:solidFill>
                    <a:latin typeface="Times New Roman" pitchFamily="18" charset="0"/>
                  </a:rPr>
                  <a:t>Blandford</a:t>
                </a:r>
                <a:endParaRPr lang="en-GB" dirty="0"/>
              </a:p>
            </p:txBody>
          </p:sp>
          <p:sp>
            <p:nvSpPr>
              <p:cNvPr id="17479" name="Rectangle 154"/>
              <p:cNvSpPr>
                <a:spLocks noChangeArrowheads="1"/>
              </p:cNvSpPr>
              <p:nvPr/>
            </p:nvSpPr>
            <p:spPr bwMode="auto">
              <a:xfrm>
                <a:off x="1929" y="1222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80" name="Rectangle 155"/>
              <p:cNvSpPr>
                <a:spLocks noChangeArrowheads="1"/>
              </p:cNvSpPr>
              <p:nvPr/>
            </p:nvSpPr>
            <p:spPr bwMode="auto">
              <a:xfrm>
                <a:off x="2010" y="1283"/>
                <a:ext cx="52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Software Eng</a:t>
                </a:r>
                <a:endParaRPr lang="en-GB"/>
              </a:p>
            </p:txBody>
          </p:sp>
          <p:sp>
            <p:nvSpPr>
              <p:cNvPr id="17481" name="Rectangle 156"/>
              <p:cNvSpPr>
                <a:spLocks noChangeArrowheads="1"/>
              </p:cNvSpPr>
              <p:nvPr/>
            </p:nvSpPr>
            <p:spPr bwMode="auto">
              <a:xfrm>
                <a:off x="2714" y="1222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82" name="Rectangle 157"/>
              <p:cNvSpPr>
                <a:spLocks noChangeArrowheads="1"/>
              </p:cNvSpPr>
              <p:nvPr/>
            </p:nvSpPr>
            <p:spPr bwMode="auto">
              <a:xfrm>
                <a:off x="2771" y="1283"/>
                <a:ext cx="49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Sommerville</a:t>
                </a:r>
                <a:endParaRPr lang="en-GB"/>
              </a:p>
            </p:txBody>
          </p:sp>
          <p:sp>
            <p:nvSpPr>
              <p:cNvPr id="17483" name="Rectangle 158"/>
              <p:cNvSpPr>
                <a:spLocks noChangeArrowheads="1"/>
              </p:cNvSpPr>
              <p:nvPr/>
            </p:nvSpPr>
            <p:spPr bwMode="auto">
              <a:xfrm>
                <a:off x="3416" y="1222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84" name="Rectangle 159"/>
              <p:cNvSpPr>
                <a:spLocks noChangeArrowheads="1"/>
              </p:cNvSpPr>
              <p:nvPr/>
            </p:nvSpPr>
            <p:spPr bwMode="auto">
              <a:xfrm>
                <a:off x="3486" y="1283"/>
                <a:ext cx="325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Addison</a:t>
                </a:r>
                <a:endParaRPr lang="en-GB"/>
              </a:p>
            </p:txBody>
          </p:sp>
          <p:sp>
            <p:nvSpPr>
              <p:cNvPr id="17485" name="Rectangle 160"/>
              <p:cNvSpPr>
                <a:spLocks noChangeArrowheads="1"/>
              </p:cNvSpPr>
              <p:nvPr/>
            </p:nvSpPr>
            <p:spPr bwMode="auto">
              <a:xfrm>
                <a:off x="3947" y="1222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86" name="Rectangle 161"/>
              <p:cNvSpPr>
                <a:spLocks noChangeArrowheads="1"/>
              </p:cNvSpPr>
              <p:nvPr/>
            </p:nvSpPr>
            <p:spPr bwMode="auto">
              <a:xfrm>
                <a:off x="4109" y="1283"/>
                <a:ext cx="28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Harlow</a:t>
                </a:r>
                <a:endParaRPr lang="en-GB"/>
              </a:p>
            </p:txBody>
          </p:sp>
          <p:sp>
            <p:nvSpPr>
              <p:cNvPr id="17487" name="Rectangle 162"/>
              <p:cNvSpPr>
                <a:spLocks noChangeArrowheads="1"/>
              </p:cNvSpPr>
              <p:nvPr/>
            </p:nvSpPr>
            <p:spPr bwMode="auto">
              <a:xfrm>
                <a:off x="4611" y="1222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88" name="Rectangle 163"/>
              <p:cNvSpPr>
                <a:spLocks noChangeArrowheads="1"/>
              </p:cNvSpPr>
              <p:nvPr/>
            </p:nvSpPr>
            <p:spPr bwMode="auto">
              <a:xfrm>
                <a:off x="4872" y="1283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2</a:t>
                </a:r>
                <a:endParaRPr lang="en-GB"/>
              </a:p>
            </p:txBody>
          </p:sp>
          <p:sp>
            <p:nvSpPr>
              <p:cNvPr id="17489" name="Rectangle 164"/>
              <p:cNvSpPr>
                <a:spLocks noChangeArrowheads="1"/>
              </p:cNvSpPr>
              <p:nvPr/>
            </p:nvSpPr>
            <p:spPr bwMode="auto">
              <a:xfrm>
                <a:off x="589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90" name="Line 165"/>
              <p:cNvSpPr>
                <a:spLocks noChangeShapeType="1"/>
              </p:cNvSpPr>
              <p:nvPr/>
            </p:nvSpPr>
            <p:spPr bwMode="auto">
              <a:xfrm>
                <a:off x="589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91" name="Line 166"/>
              <p:cNvSpPr>
                <a:spLocks noChangeShapeType="1"/>
              </p:cNvSpPr>
              <p:nvPr/>
            </p:nvSpPr>
            <p:spPr bwMode="auto">
              <a:xfrm>
                <a:off x="589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92" name="Rectangle 167"/>
              <p:cNvSpPr>
                <a:spLocks noChangeArrowheads="1"/>
              </p:cNvSpPr>
              <p:nvPr/>
            </p:nvSpPr>
            <p:spPr bwMode="auto">
              <a:xfrm>
                <a:off x="597" y="1215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93" name="Line 168"/>
              <p:cNvSpPr>
                <a:spLocks noChangeShapeType="1"/>
              </p:cNvSpPr>
              <p:nvPr/>
            </p:nvSpPr>
            <p:spPr bwMode="auto">
              <a:xfrm>
                <a:off x="597" y="1215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94" name="Rectangle 169"/>
              <p:cNvSpPr>
                <a:spLocks noChangeArrowheads="1"/>
              </p:cNvSpPr>
              <p:nvPr/>
            </p:nvSpPr>
            <p:spPr bwMode="auto">
              <a:xfrm>
                <a:off x="1196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95" name="Line 170"/>
              <p:cNvSpPr>
                <a:spLocks noChangeShapeType="1"/>
              </p:cNvSpPr>
              <p:nvPr/>
            </p:nvSpPr>
            <p:spPr bwMode="auto">
              <a:xfrm>
                <a:off x="1196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96" name="Line 171"/>
              <p:cNvSpPr>
                <a:spLocks noChangeShapeType="1"/>
              </p:cNvSpPr>
              <p:nvPr/>
            </p:nvSpPr>
            <p:spPr bwMode="auto">
              <a:xfrm>
                <a:off x="1196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97" name="Rectangle 172"/>
              <p:cNvSpPr>
                <a:spLocks noChangeArrowheads="1"/>
              </p:cNvSpPr>
              <p:nvPr/>
            </p:nvSpPr>
            <p:spPr bwMode="auto">
              <a:xfrm>
                <a:off x="1204" y="1215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98" name="Line 173"/>
              <p:cNvSpPr>
                <a:spLocks noChangeShapeType="1"/>
              </p:cNvSpPr>
              <p:nvPr/>
            </p:nvSpPr>
            <p:spPr bwMode="auto">
              <a:xfrm>
                <a:off x="1204" y="1215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99" name="Rectangle 174"/>
              <p:cNvSpPr>
                <a:spLocks noChangeArrowheads="1"/>
              </p:cNvSpPr>
              <p:nvPr/>
            </p:nvSpPr>
            <p:spPr bwMode="auto">
              <a:xfrm>
                <a:off x="1921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00" name="Line 175"/>
              <p:cNvSpPr>
                <a:spLocks noChangeShapeType="1"/>
              </p:cNvSpPr>
              <p:nvPr/>
            </p:nvSpPr>
            <p:spPr bwMode="auto">
              <a:xfrm>
                <a:off x="1921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01" name="Line 176"/>
              <p:cNvSpPr>
                <a:spLocks noChangeShapeType="1"/>
              </p:cNvSpPr>
              <p:nvPr/>
            </p:nvSpPr>
            <p:spPr bwMode="auto">
              <a:xfrm>
                <a:off x="1921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02" name="Rectangle 177"/>
              <p:cNvSpPr>
                <a:spLocks noChangeArrowheads="1"/>
              </p:cNvSpPr>
              <p:nvPr/>
            </p:nvSpPr>
            <p:spPr bwMode="auto">
              <a:xfrm>
                <a:off x="1929" y="1215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03" name="Line 178"/>
              <p:cNvSpPr>
                <a:spLocks noChangeShapeType="1"/>
              </p:cNvSpPr>
              <p:nvPr/>
            </p:nvSpPr>
            <p:spPr bwMode="auto">
              <a:xfrm>
                <a:off x="1929" y="1215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04" name="Rectangle 179"/>
              <p:cNvSpPr>
                <a:spLocks noChangeArrowheads="1"/>
              </p:cNvSpPr>
              <p:nvPr/>
            </p:nvSpPr>
            <p:spPr bwMode="auto">
              <a:xfrm>
                <a:off x="2706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05" name="Line 180"/>
              <p:cNvSpPr>
                <a:spLocks noChangeShapeType="1"/>
              </p:cNvSpPr>
              <p:nvPr/>
            </p:nvSpPr>
            <p:spPr bwMode="auto">
              <a:xfrm>
                <a:off x="2706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06" name="Line 181"/>
              <p:cNvSpPr>
                <a:spLocks noChangeShapeType="1"/>
              </p:cNvSpPr>
              <p:nvPr/>
            </p:nvSpPr>
            <p:spPr bwMode="auto">
              <a:xfrm>
                <a:off x="2706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07" name="Rectangle 182"/>
              <p:cNvSpPr>
                <a:spLocks noChangeArrowheads="1"/>
              </p:cNvSpPr>
              <p:nvPr/>
            </p:nvSpPr>
            <p:spPr bwMode="auto">
              <a:xfrm>
                <a:off x="2714" y="1215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08" name="Line 183"/>
              <p:cNvSpPr>
                <a:spLocks noChangeShapeType="1"/>
              </p:cNvSpPr>
              <p:nvPr/>
            </p:nvSpPr>
            <p:spPr bwMode="auto">
              <a:xfrm>
                <a:off x="2714" y="1215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09" name="Rectangle 184"/>
              <p:cNvSpPr>
                <a:spLocks noChangeArrowheads="1"/>
              </p:cNvSpPr>
              <p:nvPr/>
            </p:nvSpPr>
            <p:spPr bwMode="auto">
              <a:xfrm>
                <a:off x="3408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10" name="Line 185"/>
              <p:cNvSpPr>
                <a:spLocks noChangeShapeType="1"/>
              </p:cNvSpPr>
              <p:nvPr/>
            </p:nvSpPr>
            <p:spPr bwMode="auto">
              <a:xfrm>
                <a:off x="3408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11" name="Line 186"/>
              <p:cNvSpPr>
                <a:spLocks noChangeShapeType="1"/>
              </p:cNvSpPr>
              <p:nvPr/>
            </p:nvSpPr>
            <p:spPr bwMode="auto">
              <a:xfrm>
                <a:off x="3408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12" name="Rectangle 187"/>
              <p:cNvSpPr>
                <a:spLocks noChangeArrowheads="1"/>
              </p:cNvSpPr>
              <p:nvPr/>
            </p:nvSpPr>
            <p:spPr bwMode="auto">
              <a:xfrm>
                <a:off x="3416" y="1215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13" name="Line 188"/>
              <p:cNvSpPr>
                <a:spLocks noChangeShapeType="1"/>
              </p:cNvSpPr>
              <p:nvPr/>
            </p:nvSpPr>
            <p:spPr bwMode="auto">
              <a:xfrm>
                <a:off x="3416" y="1215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14" name="Rectangle 189"/>
              <p:cNvSpPr>
                <a:spLocks noChangeArrowheads="1"/>
              </p:cNvSpPr>
              <p:nvPr/>
            </p:nvSpPr>
            <p:spPr bwMode="auto">
              <a:xfrm>
                <a:off x="3939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15" name="Line 190"/>
              <p:cNvSpPr>
                <a:spLocks noChangeShapeType="1"/>
              </p:cNvSpPr>
              <p:nvPr/>
            </p:nvSpPr>
            <p:spPr bwMode="auto">
              <a:xfrm>
                <a:off x="3939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16" name="Line 191"/>
              <p:cNvSpPr>
                <a:spLocks noChangeShapeType="1"/>
              </p:cNvSpPr>
              <p:nvPr/>
            </p:nvSpPr>
            <p:spPr bwMode="auto">
              <a:xfrm>
                <a:off x="3939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17" name="Rectangle 192"/>
              <p:cNvSpPr>
                <a:spLocks noChangeArrowheads="1"/>
              </p:cNvSpPr>
              <p:nvPr/>
            </p:nvSpPr>
            <p:spPr bwMode="auto">
              <a:xfrm>
                <a:off x="3947" y="1215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18" name="Line 193"/>
              <p:cNvSpPr>
                <a:spLocks noChangeShapeType="1"/>
              </p:cNvSpPr>
              <p:nvPr/>
            </p:nvSpPr>
            <p:spPr bwMode="auto">
              <a:xfrm>
                <a:off x="3947" y="1215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19" name="Rectangle 194"/>
              <p:cNvSpPr>
                <a:spLocks noChangeArrowheads="1"/>
              </p:cNvSpPr>
              <p:nvPr/>
            </p:nvSpPr>
            <p:spPr bwMode="auto">
              <a:xfrm>
                <a:off x="4603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20" name="Line 195"/>
              <p:cNvSpPr>
                <a:spLocks noChangeShapeType="1"/>
              </p:cNvSpPr>
              <p:nvPr/>
            </p:nvSpPr>
            <p:spPr bwMode="auto">
              <a:xfrm>
                <a:off x="4603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21" name="Line 196"/>
              <p:cNvSpPr>
                <a:spLocks noChangeShapeType="1"/>
              </p:cNvSpPr>
              <p:nvPr/>
            </p:nvSpPr>
            <p:spPr bwMode="auto">
              <a:xfrm>
                <a:off x="4603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22" name="Rectangle 197"/>
              <p:cNvSpPr>
                <a:spLocks noChangeArrowheads="1"/>
              </p:cNvSpPr>
              <p:nvPr/>
            </p:nvSpPr>
            <p:spPr bwMode="auto">
              <a:xfrm>
                <a:off x="4611" y="1215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23" name="Line 198"/>
              <p:cNvSpPr>
                <a:spLocks noChangeShapeType="1"/>
              </p:cNvSpPr>
              <p:nvPr/>
            </p:nvSpPr>
            <p:spPr bwMode="auto">
              <a:xfrm>
                <a:off x="4611" y="1215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24" name="Rectangle 199"/>
              <p:cNvSpPr>
                <a:spLocks noChangeArrowheads="1"/>
              </p:cNvSpPr>
              <p:nvPr/>
            </p:nvSpPr>
            <p:spPr bwMode="auto">
              <a:xfrm>
                <a:off x="5188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25" name="Line 200"/>
              <p:cNvSpPr>
                <a:spLocks noChangeShapeType="1"/>
              </p:cNvSpPr>
              <p:nvPr/>
            </p:nvSpPr>
            <p:spPr bwMode="auto">
              <a:xfrm>
                <a:off x="5188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26" name="Line 201"/>
              <p:cNvSpPr>
                <a:spLocks noChangeShapeType="1"/>
              </p:cNvSpPr>
              <p:nvPr/>
            </p:nvSpPr>
            <p:spPr bwMode="auto">
              <a:xfrm>
                <a:off x="5188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27" name="Rectangle 202"/>
              <p:cNvSpPr>
                <a:spLocks noChangeArrowheads="1"/>
              </p:cNvSpPr>
              <p:nvPr/>
            </p:nvSpPr>
            <p:spPr bwMode="auto">
              <a:xfrm>
                <a:off x="589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28" name="Line 203"/>
              <p:cNvSpPr>
                <a:spLocks noChangeShapeType="1"/>
              </p:cNvSpPr>
              <p:nvPr/>
            </p:nvSpPr>
            <p:spPr bwMode="auto">
              <a:xfrm>
                <a:off x="589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29" name="Rectangle 204"/>
              <p:cNvSpPr>
                <a:spLocks noChangeArrowheads="1"/>
              </p:cNvSpPr>
              <p:nvPr/>
            </p:nvSpPr>
            <p:spPr bwMode="auto">
              <a:xfrm>
                <a:off x="1196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30" name="Line 205"/>
              <p:cNvSpPr>
                <a:spLocks noChangeShapeType="1"/>
              </p:cNvSpPr>
              <p:nvPr/>
            </p:nvSpPr>
            <p:spPr bwMode="auto">
              <a:xfrm>
                <a:off x="1196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31" name="Rectangle 206"/>
              <p:cNvSpPr>
                <a:spLocks noChangeArrowheads="1"/>
              </p:cNvSpPr>
              <p:nvPr/>
            </p:nvSpPr>
            <p:spPr bwMode="auto">
              <a:xfrm>
                <a:off x="1921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32" name="Line 207"/>
              <p:cNvSpPr>
                <a:spLocks noChangeShapeType="1"/>
              </p:cNvSpPr>
              <p:nvPr/>
            </p:nvSpPr>
            <p:spPr bwMode="auto">
              <a:xfrm>
                <a:off x="1921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6393" name="Group 409"/>
            <p:cNvGrpSpPr>
              <a:grpSpLocks/>
            </p:cNvGrpSpPr>
            <p:nvPr/>
          </p:nvGrpSpPr>
          <p:grpSpPr bwMode="auto">
            <a:xfrm>
              <a:off x="544" y="1222"/>
              <a:ext cx="4607" cy="826"/>
              <a:chOff x="589" y="1222"/>
              <a:chExt cx="4607" cy="826"/>
            </a:xfrm>
          </p:grpSpPr>
          <p:sp>
            <p:nvSpPr>
              <p:cNvPr id="17133" name="Rectangle 209"/>
              <p:cNvSpPr>
                <a:spLocks noChangeArrowheads="1"/>
              </p:cNvSpPr>
              <p:nvPr/>
            </p:nvSpPr>
            <p:spPr bwMode="auto">
              <a:xfrm>
                <a:off x="2706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34" name="Line 210"/>
              <p:cNvSpPr>
                <a:spLocks noChangeShapeType="1"/>
              </p:cNvSpPr>
              <p:nvPr/>
            </p:nvSpPr>
            <p:spPr bwMode="auto">
              <a:xfrm>
                <a:off x="2706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35" name="Rectangle 211"/>
              <p:cNvSpPr>
                <a:spLocks noChangeArrowheads="1"/>
              </p:cNvSpPr>
              <p:nvPr/>
            </p:nvSpPr>
            <p:spPr bwMode="auto">
              <a:xfrm>
                <a:off x="3408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36" name="Line 212"/>
              <p:cNvSpPr>
                <a:spLocks noChangeShapeType="1"/>
              </p:cNvSpPr>
              <p:nvPr/>
            </p:nvSpPr>
            <p:spPr bwMode="auto">
              <a:xfrm>
                <a:off x="3408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37" name="Rectangle 213"/>
              <p:cNvSpPr>
                <a:spLocks noChangeArrowheads="1"/>
              </p:cNvSpPr>
              <p:nvPr/>
            </p:nvSpPr>
            <p:spPr bwMode="auto">
              <a:xfrm>
                <a:off x="3939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38" name="Line 214"/>
              <p:cNvSpPr>
                <a:spLocks noChangeShapeType="1"/>
              </p:cNvSpPr>
              <p:nvPr/>
            </p:nvSpPr>
            <p:spPr bwMode="auto">
              <a:xfrm>
                <a:off x="3939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39" name="Rectangle 215"/>
              <p:cNvSpPr>
                <a:spLocks noChangeArrowheads="1"/>
              </p:cNvSpPr>
              <p:nvPr/>
            </p:nvSpPr>
            <p:spPr bwMode="auto">
              <a:xfrm>
                <a:off x="4603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40" name="Line 216"/>
              <p:cNvSpPr>
                <a:spLocks noChangeShapeType="1"/>
              </p:cNvSpPr>
              <p:nvPr/>
            </p:nvSpPr>
            <p:spPr bwMode="auto">
              <a:xfrm>
                <a:off x="4603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41" name="Rectangle 217"/>
              <p:cNvSpPr>
                <a:spLocks noChangeArrowheads="1"/>
              </p:cNvSpPr>
              <p:nvPr/>
            </p:nvSpPr>
            <p:spPr bwMode="auto">
              <a:xfrm>
                <a:off x="5188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42" name="Line 218"/>
              <p:cNvSpPr>
                <a:spLocks noChangeShapeType="1"/>
              </p:cNvSpPr>
              <p:nvPr/>
            </p:nvSpPr>
            <p:spPr bwMode="auto">
              <a:xfrm>
                <a:off x="5188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43" name="Rectangle 219"/>
              <p:cNvSpPr>
                <a:spLocks noChangeArrowheads="1"/>
              </p:cNvSpPr>
              <p:nvPr/>
            </p:nvSpPr>
            <p:spPr bwMode="auto">
              <a:xfrm>
                <a:off x="597" y="1430"/>
                <a:ext cx="599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44" name="Rectangle 220"/>
              <p:cNvSpPr>
                <a:spLocks noChangeArrowheads="1"/>
              </p:cNvSpPr>
              <p:nvPr/>
            </p:nvSpPr>
            <p:spPr bwMode="auto">
              <a:xfrm>
                <a:off x="866" y="1491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1</a:t>
                </a:r>
                <a:endParaRPr lang="en-GB"/>
              </a:p>
            </p:txBody>
          </p:sp>
          <p:sp>
            <p:nvSpPr>
              <p:cNvPr id="17145" name="Rectangle 221"/>
              <p:cNvSpPr>
                <a:spLocks noChangeArrowheads="1"/>
              </p:cNvSpPr>
              <p:nvPr/>
            </p:nvSpPr>
            <p:spPr bwMode="auto">
              <a:xfrm>
                <a:off x="1204" y="1430"/>
                <a:ext cx="71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46" name="Rectangle 222"/>
              <p:cNvSpPr>
                <a:spLocks noChangeArrowheads="1"/>
              </p:cNvSpPr>
              <p:nvPr/>
            </p:nvSpPr>
            <p:spPr bwMode="auto">
              <a:xfrm>
                <a:off x="1333" y="1491"/>
                <a:ext cx="390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Blandford</a:t>
                </a:r>
                <a:endParaRPr lang="en-GB"/>
              </a:p>
            </p:txBody>
          </p:sp>
          <p:sp>
            <p:nvSpPr>
              <p:cNvPr id="17147" name="Rectangle 223"/>
              <p:cNvSpPr>
                <a:spLocks noChangeArrowheads="1"/>
              </p:cNvSpPr>
              <p:nvPr/>
            </p:nvSpPr>
            <p:spPr bwMode="auto">
              <a:xfrm>
                <a:off x="1929" y="1430"/>
                <a:ext cx="77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48" name="Rectangle 224"/>
              <p:cNvSpPr>
                <a:spLocks noChangeArrowheads="1"/>
              </p:cNvSpPr>
              <p:nvPr/>
            </p:nvSpPr>
            <p:spPr bwMode="auto">
              <a:xfrm>
                <a:off x="2037" y="1491"/>
                <a:ext cx="47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Prog Design</a:t>
                </a:r>
                <a:endParaRPr lang="en-GB"/>
              </a:p>
            </p:txBody>
          </p:sp>
          <p:sp>
            <p:nvSpPr>
              <p:cNvPr id="17149" name="Rectangle 225"/>
              <p:cNvSpPr>
                <a:spLocks noChangeArrowheads="1"/>
              </p:cNvSpPr>
              <p:nvPr/>
            </p:nvSpPr>
            <p:spPr bwMode="auto">
              <a:xfrm>
                <a:off x="2714" y="1430"/>
                <a:ext cx="694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50" name="Rectangle 226"/>
              <p:cNvSpPr>
                <a:spLocks noChangeArrowheads="1"/>
              </p:cNvSpPr>
              <p:nvPr/>
            </p:nvSpPr>
            <p:spPr bwMode="auto">
              <a:xfrm>
                <a:off x="2887" y="1491"/>
                <a:ext cx="294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Sargent</a:t>
                </a:r>
                <a:endParaRPr lang="en-GB"/>
              </a:p>
            </p:txBody>
          </p:sp>
          <p:sp>
            <p:nvSpPr>
              <p:cNvPr id="17151" name="Rectangle 227"/>
              <p:cNvSpPr>
                <a:spLocks noChangeArrowheads="1"/>
              </p:cNvSpPr>
              <p:nvPr/>
            </p:nvSpPr>
            <p:spPr bwMode="auto">
              <a:xfrm>
                <a:off x="3416" y="1430"/>
                <a:ext cx="523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52" name="Rectangle 228"/>
              <p:cNvSpPr>
                <a:spLocks noChangeArrowheads="1"/>
              </p:cNvSpPr>
              <p:nvPr/>
            </p:nvSpPr>
            <p:spPr bwMode="auto">
              <a:xfrm>
                <a:off x="3478" y="1491"/>
                <a:ext cx="341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McGraw</a:t>
                </a:r>
                <a:endParaRPr lang="en-GB"/>
              </a:p>
            </p:txBody>
          </p:sp>
          <p:sp>
            <p:nvSpPr>
              <p:cNvPr id="17153" name="Rectangle 229"/>
              <p:cNvSpPr>
                <a:spLocks noChangeArrowheads="1"/>
              </p:cNvSpPr>
              <p:nvPr/>
            </p:nvSpPr>
            <p:spPr bwMode="auto">
              <a:xfrm>
                <a:off x="3947" y="1430"/>
                <a:ext cx="656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54" name="Rectangle 230"/>
              <p:cNvSpPr>
                <a:spLocks noChangeArrowheads="1"/>
              </p:cNvSpPr>
              <p:nvPr/>
            </p:nvSpPr>
            <p:spPr bwMode="auto">
              <a:xfrm>
                <a:off x="3993" y="1491"/>
                <a:ext cx="47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Maidenhead</a:t>
                </a:r>
                <a:endParaRPr lang="en-GB"/>
              </a:p>
            </p:txBody>
          </p:sp>
          <p:sp>
            <p:nvSpPr>
              <p:cNvPr id="17155" name="Rectangle 231"/>
              <p:cNvSpPr>
                <a:spLocks noChangeArrowheads="1"/>
              </p:cNvSpPr>
              <p:nvPr/>
            </p:nvSpPr>
            <p:spPr bwMode="auto">
              <a:xfrm>
                <a:off x="4611" y="1430"/>
                <a:ext cx="57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56" name="Rectangle 232"/>
              <p:cNvSpPr>
                <a:spLocks noChangeArrowheads="1"/>
              </p:cNvSpPr>
              <p:nvPr/>
            </p:nvSpPr>
            <p:spPr bwMode="auto">
              <a:xfrm>
                <a:off x="4872" y="1491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5</a:t>
                </a:r>
                <a:endParaRPr lang="en-GB"/>
              </a:p>
            </p:txBody>
          </p:sp>
          <p:sp>
            <p:nvSpPr>
              <p:cNvPr id="17157" name="Rectangle 233"/>
              <p:cNvSpPr>
                <a:spLocks noChangeArrowheads="1"/>
              </p:cNvSpPr>
              <p:nvPr/>
            </p:nvSpPr>
            <p:spPr bwMode="auto">
              <a:xfrm>
                <a:off x="589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58" name="Line 234"/>
              <p:cNvSpPr>
                <a:spLocks noChangeShapeType="1"/>
              </p:cNvSpPr>
              <p:nvPr/>
            </p:nvSpPr>
            <p:spPr bwMode="auto">
              <a:xfrm>
                <a:off x="589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59" name="Line 235"/>
              <p:cNvSpPr>
                <a:spLocks noChangeShapeType="1"/>
              </p:cNvSpPr>
              <p:nvPr/>
            </p:nvSpPr>
            <p:spPr bwMode="auto">
              <a:xfrm>
                <a:off x="589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60" name="Rectangle 236"/>
              <p:cNvSpPr>
                <a:spLocks noChangeArrowheads="1"/>
              </p:cNvSpPr>
              <p:nvPr/>
            </p:nvSpPr>
            <p:spPr bwMode="auto">
              <a:xfrm>
                <a:off x="597" y="1423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61" name="Line 237"/>
              <p:cNvSpPr>
                <a:spLocks noChangeShapeType="1"/>
              </p:cNvSpPr>
              <p:nvPr/>
            </p:nvSpPr>
            <p:spPr bwMode="auto">
              <a:xfrm>
                <a:off x="597" y="1423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62" name="Rectangle 238"/>
              <p:cNvSpPr>
                <a:spLocks noChangeArrowheads="1"/>
              </p:cNvSpPr>
              <p:nvPr/>
            </p:nvSpPr>
            <p:spPr bwMode="auto">
              <a:xfrm>
                <a:off x="1196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63" name="Line 239"/>
              <p:cNvSpPr>
                <a:spLocks noChangeShapeType="1"/>
              </p:cNvSpPr>
              <p:nvPr/>
            </p:nvSpPr>
            <p:spPr bwMode="auto">
              <a:xfrm>
                <a:off x="1196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64" name="Line 240"/>
              <p:cNvSpPr>
                <a:spLocks noChangeShapeType="1"/>
              </p:cNvSpPr>
              <p:nvPr/>
            </p:nvSpPr>
            <p:spPr bwMode="auto">
              <a:xfrm>
                <a:off x="1196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65" name="Rectangle 241"/>
              <p:cNvSpPr>
                <a:spLocks noChangeArrowheads="1"/>
              </p:cNvSpPr>
              <p:nvPr/>
            </p:nvSpPr>
            <p:spPr bwMode="auto">
              <a:xfrm>
                <a:off x="1204" y="1423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66" name="Line 242"/>
              <p:cNvSpPr>
                <a:spLocks noChangeShapeType="1"/>
              </p:cNvSpPr>
              <p:nvPr/>
            </p:nvSpPr>
            <p:spPr bwMode="auto">
              <a:xfrm>
                <a:off x="1204" y="1423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67" name="Rectangle 243"/>
              <p:cNvSpPr>
                <a:spLocks noChangeArrowheads="1"/>
              </p:cNvSpPr>
              <p:nvPr/>
            </p:nvSpPr>
            <p:spPr bwMode="auto">
              <a:xfrm>
                <a:off x="1921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68" name="Line 244"/>
              <p:cNvSpPr>
                <a:spLocks noChangeShapeType="1"/>
              </p:cNvSpPr>
              <p:nvPr/>
            </p:nvSpPr>
            <p:spPr bwMode="auto">
              <a:xfrm>
                <a:off x="1921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69" name="Line 245"/>
              <p:cNvSpPr>
                <a:spLocks noChangeShapeType="1"/>
              </p:cNvSpPr>
              <p:nvPr/>
            </p:nvSpPr>
            <p:spPr bwMode="auto">
              <a:xfrm>
                <a:off x="1921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70" name="Rectangle 246"/>
              <p:cNvSpPr>
                <a:spLocks noChangeArrowheads="1"/>
              </p:cNvSpPr>
              <p:nvPr/>
            </p:nvSpPr>
            <p:spPr bwMode="auto">
              <a:xfrm>
                <a:off x="1929" y="1423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71" name="Line 247"/>
              <p:cNvSpPr>
                <a:spLocks noChangeShapeType="1"/>
              </p:cNvSpPr>
              <p:nvPr/>
            </p:nvSpPr>
            <p:spPr bwMode="auto">
              <a:xfrm>
                <a:off x="1929" y="1423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72" name="Rectangle 248"/>
              <p:cNvSpPr>
                <a:spLocks noChangeArrowheads="1"/>
              </p:cNvSpPr>
              <p:nvPr/>
            </p:nvSpPr>
            <p:spPr bwMode="auto">
              <a:xfrm>
                <a:off x="2706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73" name="Line 249"/>
              <p:cNvSpPr>
                <a:spLocks noChangeShapeType="1"/>
              </p:cNvSpPr>
              <p:nvPr/>
            </p:nvSpPr>
            <p:spPr bwMode="auto">
              <a:xfrm>
                <a:off x="2706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74" name="Line 250"/>
              <p:cNvSpPr>
                <a:spLocks noChangeShapeType="1"/>
              </p:cNvSpPr>
              <p:nvPr/>
            </p:nvSpPr>
            <p:spPr bwMode="auto">
              <a:xfrm>
                <a:off x="2706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75" name="Rectangle 251"/>
              <p:cNvSpPr>
                <a:spLocks noChangeArrowheads="1"/>
              </p:cNvSpPr>
              <p:nvPr/>
            </p:nvSpPr>
            <p:spPr bwMode="auto">
              <a:xfrm>
                <a:off x="2714" y="1423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76" name="Line 252"/>
              <p:cNvSpPr>
                <a:spLocks noChangeShapeType="1"/>
              </p:cNvSpPr>
              <p:nvPr/>
            </p:nvSpPr>
            <p:spPr bwMode="auto">
              <a:xfrm>
                <a:off x="2714" y="1423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77" name="Rectangle 253"/>
              <p:cNvSpPr>
                <a:spLocks noChangeArrowheads="1"/>
              </p:cNvSpPr>
              <p:nvPr/>
            </p:nvSpPr>
            <p:spPr bwMode="auto">
              <a:xfrm>
                <a:off x="3408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78" name="Line 254"/>
              <p:cNvSpPr>
                <a:spLocks noChangeShapeType="1"/>
              </p:cNvSpPr>
              <p:nvPr/>
            </p:nvSpPr>
            <p:spPr bwMode="auto">
              <a:xfrm>
                <a:off x="3408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79" name="Line 255"/>
              <p:cNvSpPr>
                <a:spLocks noChangeShapeType="1"/>
              </p:cNvSpPr>
              <p:nvPr/>
            </p:nvSpPr>
            <p:spPr bwMode="auto">
              <a:xfrm>
                <a:off x="3408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80" name="Rectangle 256"/>
              <p:cNvSpPr>
                <a:spLocks noChangeArrowheads="1"/>
              </p:cNvSpPr>
              <p:nvPr/>
            </p:nvSpPr>
            <p:spPr bwMode="auto">
              <a:xfrm>
                <a:off x="3416" y="1423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81" name="Line 257"/>
              <p:cNvSpPr>
                <a:spLocks noChangeShapeType="1"/>
              </p:cNvSpPr>
              <p:nvPr/>
            </p:nvSpPr>
            <p:spPr bwMode="auto">
              <a:xfrm>
                <a:off x="3416" y="1423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82" name="Rectangle 258"/>
              <p:cNvSpPr>
                <a:spLocks noChangeArrowheads="1"/>
              </p:cNvSpPr>
              <p:nvPr/>
            </p:nvSpPr>
            <p:spPr bwMode="auto">
              <a:xfrm>
                <a:off x="3939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83" name="Line 259"/>
              <p:cNvSpPr>
                <a:spLocks noChangeShapeType="1"/>
              </p:cNvSpPr>
              <p:nvPr/>
            </p:nvSpPr>
            <p:spPr bwMode="auto">
              <a:xfrm>
                <a:off x="3939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84" name="Line 260"/>
              <p:cNvSpPr>
                <a:spLocks noChangeShapeType="1"/>
              </p:cNvSpPr>
              <p:nvPr/>
            </p:nvSpPr>
            <p:spPr bwMode="auto">
              <a:xfrm>
                <a:off x="3939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85" name="Rectangle 261"/>
              <p:cNvSpPr>
                <a:spLocks noChangeArrowheads="1"/>
              </p:cNvSpPr>
              <p:nvPr/>
            </p:nvSpPr>
            <p:spPr bwMode="auto">
              <a:xfrm>
                <a:off x="3947" y="1423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86" name="Line 262"/>
              <p:cNvSpPr>
                <a:spLocks noChangeShapeType="1"/>
              </p:cNvSpPr>
              <p:nvPr/>
            </p:nvSpPr>
            <p:spPr bwMode="auto">
              <a:xfrm>
                <a:off x="3947" y="1423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87" name="Rectangle 263"/>
              <p:cNvSpPr>
                <a:spLocks noChangeArrowheads="1"/>
              </p:cNvSpPr>
              <p:nvPr/>
            </p:nvSpPr>
            <p:spPr bwMode="auto">
              <a:xfrm>
                <a:off x="4603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88" name="Line 264"/>
              <p:cNvSpPr>
                <a:spLocks noChangeShapeType="1"/>
              </p:cNvSpPr>
              <p:nvPr/>
            </p:nvSpPr>
            <p:spPr bwMode="auto">
              <a:xfrm>
                <a:off x="4603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89" name="Line 265"/>
              <p:cNvSpPr>
                <a:spLocks noChangeShapeType="1"/>
              </p:cNvSpPr>
              <p:nvPr/>
            </p:nvSpPr>
            <p:spPr bwMode="auto">
              <a:xfrm>
                <a:off x="4603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90" name="Rectangle 266"/>
              <p:cNvSpPr>
                <a:spLocks noChangeArrowheads="1"/>
              </p:cNvSpPr>
              <p:nvPr/>
            </p:nvSpPr>
            <p:spPr bwMode="auto">
              <a:xfrm>
                <a:off x="4611" y="1423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91" name="Line 267"/>
              <p:cNvSpPr>
                <a:spLocks noChangeShapeType="1"/>
              </p:cNvSpPr>
              <p:nvPr/>
            </p:nvSpPr>
            <p:spPr bwMode="auto">
              <a:xfrm>
                <a:off x="4611" y="1423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92" name="Rectangle 268"/>
              <p:cNvSpPr>
                <a:spLocks noChangeArrowheads="1"/>
              </p:cNvSpPr>
              <p:nvPr/>
            </p:nvSpPr>
            <p:spPr bwMode="auto">
              <a:xfrm>
                <a:off x="5188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93" name="Line 269"/>
              <p:cNvSpPr>
                <a:spLocks noChangeShapeType="1"/>
              </p:cNvSpPr>
              <p:nvPr/>
            </p:nvSpPr>
            <p:spPr bwMode="auto">
              <a:xfrm>
                <a:off x="5188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94" name="Line 270"/>
              <p:cNvSpPr>
                <a:spLocks noChangeShapeType="1"/>
              </p:cNvSpPr>
              <p:nvPr/>
            </p:nvSpPr>
            <p:spPr bwMode="auto">
              <a:xfrm>
                <a:off x="5188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95" name="Rectangle 271"/>
              <p:cNvSpPr>
                <a:spLocks noChangeArrowheads="1"/>
              </p:cNvSpPr>
              <p:nvPr/>
            </p:nvSpPr>
            <p:spPr bwMode="auto">
              <a:xfrm>
                <a:off x="589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96" name="Line 272"/>
              <p:cNvSpPr>
                <a:spLocks noChangeShapeType="1"/>
              </p:cNvSpPr>
              <p:nvPr/>
            </p:nvSpPr>
            <p:spPr bwMode="auto">
              <a:xfrm>
                <a:off x="589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97" name="Rectangle 273"/>
              <p:cNvSpPr>
                <a:spLocks noChangeArrowheads="1"/>
              </p:cNvSpPr>
              <p:nvPr/>
            </p:nvSpPr>
            <p:spPr bwMode="auto">
              <a:xfrm>
                <a:off x="1196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98" name="Line 274"/>
              <p:cNvSpPr>
                <a:spLocks noChangeShapeType="1"/>
              </p:cNvSpPr>
              <p:nvPr/>
            </p:nvSpPr>
            <p:spPr bwMode="auto">
              <a:xfrm>
                <a:off x="1196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99" name="Rectangle 275"/>
              <p:cNvSpPr>
                <a:spLocks noChangeArrowheads="1"/>
              </p:cNvSpPr>
              <p:nvPr/>
            </p:nvSpPr>
            <p:spPr bwMode="auto">
              <a:xfrm>
                <a:off x="1921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00" name="Line 276"/>
              <p:cNvSpPr>
                <a:spLocks noChangeShapeType="1"/>
              </p:cNvSpPr>
              <p:nvPr/>
            </p:nvSpPr>
            <p:spPr bwMode="auto">
              <a:xfrm>
                <a:off x="1921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01" name="Rectangle 277"/>
              <p:cNvSpPr>
                <a:spLocks noChangeArrowheads="1"/>
              </p:cNvSpPr>
              <p:nvPr/>
            </p:nvSpPr>
            <p:spPr bwMode="auto">
              <a:xfrm>
                <a:off x="2706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02" name="Line 278"/>
              <p:cNvSpPr>
                <a:spLocks noChangeShapeType="1"/>
              </p:cNvSpPr>
              <p:nvPr/>
            </p:nvSpPr>
            <p:spPr bwMode="auto">
              <a:xfrm>
                <a:off x="2706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03" name="Rectangle 279"/>
              <p:cNvSpPr>
                <a:spLocks noChangeArrowheads="1"/>
              </p:cNvSpPr>
              <p:nvPr/>
            </p:nvSpPr>
            <p:spPr bwMode="auto">
              <a:xfrm>
                <a:off x="3408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04" name="Line 280"/>
              <p:cNvSpPr>
                <a:spLocks noChangeShapeType="1"/>
              </p:cNvSpPr>
              <p:nvPr/>
            </p:nvSpPr>
            <p:spPr bwMode="auto">
              <a:xfrm>
                <a:off x="3408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05" name="Rectangle 281"/>
              <p:cNvSpPr>
                <a:spLocks noChangeArrowheads="1"/>
              </p:cNvSpPr>
              <p:nvPr/>
            </p:nvSpPr>
            <p:spPr bwMode="auto">
              <a:xfrm>
                <a:off x="3939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06" name="Line 282"/>
              <p:cNvSpPr>
                <a:spLocks noChangeShapeType="1"/>
              </p:cNvSpPr>
              <p:nvPr/>
            </p:nvSpPr>
            <p:spPr bwMode="auto">
              <a:xfrm>
                <a:off x="3939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07" name="Rectangle 283"/>
              <p:cNvSpPr>
                <a:spLocks noChangeArrowheads="1"/>
              </p:cNvSpPr>
              <p:nvPr/>
            </p:nvSpPr>
            <p:spPr bwMode="auto">
              <a:xfrm>
                <a:off x="4603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08" name="Line 284"/>
              <p:cNvSpPr>
                <a:spLocks noChangeShapeType="1"/>
              </p:cNvSpPr>
              <p:nvPr/>
            </p:nvSpPr>
            <p:spPr bwMode="auto">
              <a:xfrm>
                <a:off x="4603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09" name="Rectangle 285"/>
              <p:cNvSpPr>
                <a:spLocks noChangeArrowheads="1"/>
              </p:cNvSpPr>
              <p:nvPr/>
            </p:nvSpPr>
            <p:spPr bwMode="auto">
              <a:xfrm>
                <a:off x="5188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10" name="Line 286"/>
              <p:cNvSpPr>
                <a:spLocks noChangeShapeType="1"/>
              </p:cNvSpPr>
              <p:nvPr/>
            </p:nvSpPr>
            <p:spPr bwMode="auto">
              <a:xfrm>
                <a:off x="5188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11" name="Rectangle 287"/>
              <p:cNvSpPr>
                <a:spLocks noChangeArrowheads="1"/>
              </p:cNvSpPr>
              <p:nvPr/>
            </p:nvSpPr>
            <p:spPr bwMode="auto">
              <a:xfrm>
                <a:off x="597" y="1638"/>
                <a:ext cx="599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12" name="Rectangle 288"/>
              <p:cNvSpPr>
                <a:spLocks noChangeArrowheads="1"/>
              </p:cNvSpPr>
              <p:nvPr/>
            </p:nvSpPr>
            <p:spPr bwMode="auto">
              <a:xfrm>
                <a:off x="866" y="1700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2</a:t>
                </a:r>
                <a:endParaRPr lang="en-GB"/>
              </a:p>
            </p:txBody>
          </p:sp>
          <p:sp>
            <p:nvSpPr>
              <p:cNvPr id="17213" name="Rectangle 289"/>
              <p:cNvSpPr>
                <a:spLocks noChangeArrowheads="1"/>
              </p:cNvSpPr>
              <p:nvPr/>
            </p:nvSpPr>
            <p:spPr bwMode="auto">
              <a:xfrm>
                <a:off x="1204" y="1638"/>
                <a:ext cx="71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14" name="Rectangle 290"/>
              <p:cNvSpPr>
                <a:spLocks noChangeArrowheads="1"/>
              </p:cNvSpPr>
              <p:nvPr/>
            </p:nvSpPr>
            <p:spPr bwMode="auto">
              <a:xfrm>
                <a:off x="1355" y="1700"/>
                <a:ext cx="35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Verwood</a:t>
                </a:r>
                <a:endParaRPr lang="en-GB"/>
              </a:p>
            </p:txBody>
          </p:sp>
          <p:sp>
            <p:nvSpPr>
              <p:cNvPr id="17215" name="Rectangle 291"/>
              <p:cNvSpPr>
                <a:spLocks noChangeArrowheads="1"/>
              </p:cNvSpPr>
              <p:nvPr/>
            </p:nvSpPr>
            <p:spPr bwMode="auto">
              <a:xfrm>
                <a:off x="1929" y="1638"/>
                <a:ext cx="77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16" name="Rectangle 292"/>
              <p:cNvSpPr>
                <a:spLocks noChangeArrowheads="1"/>
              </p:cNvSpPr>
              <p:nvPr/>
            </p:nvSpPr>
            <p:spPr bwMode="auto">
              <a:xfrm>
                <a:off x="2059" y="1700"/>
                <a:ext cx="440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Prog Langs</a:t>
                </a:r>
                <a:endParaRPr lang="en-GB"/>
              </a:p>
            </p:txBody>
          </p:sp>
          <p:sp>
            <p:nvSpPr>
              <p:cNvPr id="17217" name="Rectangle 293"/>
              <p:cNvSpPr>
                <a:spLocks noChangeArrowheads="1"/>
              </p:cNvSpPr>
              <p:nvPr/>
            </p:nvSpPr>
            <p:spPr bwMode="auto">
              <a:xfrm>
                <a:off x="2714" y="1638"/>
                <a:ext cx="694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18" name="Rectangle 294"/>
              <p:cNvSpPr>
                <a:spLocks noChangeArrowheads="1"/>
              </p:cNvSpPr>
              <p:nvPr/>
            </p:nvSpPr>
            <p:spPr bwMode="auto">
              <a:xfrm>
                <a:off x="2876" y="1700"/>
                <a:ext cx="315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Ben-Ari</a:t>
                </a:r>
                <a:endParaRPr lang="en-GB"/>
              </a:p>
            </p:txBody>
          </p:sp>
          <p:sp>
            <p:nvSpPr>
              <p:cNvPr id="17219" name="Rectangle 295"/>
              <p:cNvSpPr>
                <a:spLocks noChangeArrowheads="1"/>
              </p:cNvSpPr>
              <p:nvPr/>
            </p:nvSpPr>
            <p:spPr bwMode="auto">
              <a:xfrm>
                <a:off x="3416" y="1638"/>
                <a:ext cx="523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20" name="Rectangle 296"/>
              <p:cNvSpPr>
                <a:spLocks noChangeArrowheads="1"/>
              </p:cNvSpPr>
              <p:nvPr/>
            </p:nvSpPr>
            <p:spPr bwMode="auto">
              <a:xfrm>
                <a:off x="3542" y="1700"/>
                <a:ext cx="23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Wiley</a:t>
                </a:r>
                <a:endParaRPr lang="en-GB"/>
              </a:p>
            </p:txBody>
          </p:sp>
          <p:sp>
            <p:nvSpPr>
              <p:cNvPr id="17221" name="Rectangle 297"/>
              <p:cNvSpPr>
                <a:spLocks noChangeArrowheads="1"/>
              </p:cNvSpPr>
              <p:nvPr/>
            </p:nvSpPr>
            <p:spPr bwMode="auto">
              <a:xfrm>
                <a:off x="3947" y="1638"/>
                <a:ext cx="656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22" name="Rectangle 298"/>
              <p:cNvSpPr>
                <a:spLocks noChangeArrowheads="1"/>
              </p:cNvSpPr>
              <p:nvPr/>
            </p:nvSpPr>
            <p:spPr bwMode="auto">
              <a:xfrm>
                <a:off x="4031" y="1700"/>
                <a:ext cx="41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Chichester</a:t>
                </a:r>
                <a:endParaRPr lang="en-GB"/>
              </a:p>
            </p:txBody>
          </p:sp>
          <p:sp>
            <p:nvSpPr>
              <p:cNvPr id="17223" name="Rectangle 299"/>
              <p:cNvSpPr>
                <a:spLocks noChangeArrowheads="1"/>
              </p:cNvSpPr>
              <p:nvPr/>
            </p:nvSpPr>
            <p:spPr bwMode="auto">
              <a:xfrm>
                <a:off x="4611" y="1638"/>
                <a:ext cx="57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24" name="Rectangle 300"/>
              <p:cNvSpPr>
                <a:spLocks noChangeArrowheads="1"/>
              </p:cNvSpPr>
              <p:nvPr/>
            </p:nvSpPr>
            <p:spPr bwMode="auto">
              <a:xfrm>
                <a:off x="4872" y="1700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3</a:t>
                </a:r>
                <a:endParaRPr lang="en-GB"/>
              </a:p>
            </p:txBody>
          </p:sp>
          <p:sp>
            <p:nvSpPr>
              <p:cNvPr id="17225" name="Rectangle 301"/>
              <p:cNvSpPr>
                <a:spLocks noChangeArrowheads="1"/>
              </p:cNvSpPr>
              <p:nvPr/>
            </p:nvSpPr>
            <p:spPr bwMode="auto">
              <a:xfrm>
                <a:off x="589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26" name="Line 302"/>
              <p:cNvSpPr>
                <a:spLocks noChangeShapeType="1"/>
              </p:cNvSpPr>
              <p:nvPr/>
            </p:nvSpPr>
            <p:spPr bwMode="auto">
              <a:xfrm>
                <a:off x="589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27" name="Line 303"/>
              <p:cNvSpPr>
                <a:spLocks noChangeShapeType="1"/>
              </p:cNvSpPr>
              <p:nvPr/>
            </p:nvSpPr>
            <p:spPr bwMode="auto">
              <a:xfrm>
                <a:off x="589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28" name="Rectangle 304"/>
              <p:cNvSpPr>
                <a:spLocks noChangeArrowheads="1"/>
              </p:cNvSpPr>
              <p:nvPr/>
            </p:nvSpPr>
            <p:spPr bwMode="auto">
              <a:xfrm>
                <a:off x="597" y="1632"/>
                <a:ext cx="599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29" name="Line 305"/>
              <p:cNvSpPr>
                <a:spLocks noChangeShapeType="1"/>
              </p:cNvSpPr>
              <p:nvPr/>
            </p:nvSpPr>
            <p:spPr bwMode="auto">
              <a:xfrm>
                <a:off x="597" y="1632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30" name="Rectangle 306"/>
              <p:cNvSpPr>
                <a:spLocks noChangeArrowheads="1"/>
              </p:cNvSpPr>
              <p:nvPr/>
            </p:nvSpPr>
            <p:spPr bwMode="auto">
              <a:xfrm>
                <a:off x="1196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31" name="Line 307"/>
              <p:cNvSpPr>
                <a:spLocks noChangeShapeType="1"/>
              </p:cNvSpPr>
              <p:nvPr/>
            </p:nvSpPr>
            <p:spPr bwMode="auto">
              <a:xfrm>
                <a:off x="1196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32" name="Line 308"/>
              <p:cNvSpPr>
                <a:spLocks noChangeShapeType="1"/>
              </p:cNvSpPr>
              <p:nvPr/>
            </p:nvSpPr>
            <p:spPr bwMode="auto">
              <a:xfrm>
                <a:off x="1196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33" name="Rectangle 309"/>
              <p:cNvSpPr>
                <a:spLocks noChangeArrowheads="1"/>
              </p:cNvSpPr>
              <p:nvPr/>
            </p:nvSpPr>
            <p:spPr bwMode="auto">
              <a:xfrm>
                <a:off x="1204" y="1632"/>
                <a:ext cx="717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34" name="Line 310"/>
              <p:cNvSpPr>
                <a:spLocks noChangeShapeType="1"/>
              </p:cNvSpPr>
              <p:nvPr/>
            </p:nvSpPr>
            <p:spPr bwMode="auto">
              <a:xfrm>
                <a:off x="1204" y="1632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35" name="Rectangle 311"/>
              <p:cNvSpPr>
                <a:spLocks noChangeArrowheads="1"/>
              </p:cNvSpPr>
              <p:nvPr/>
            </p:nvSpPr>
            <p:spPr bwMode="auto">
              <a:xfrm>
                <a:off x="1921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36" name="Line 312"/>
              <p:cNvSpPr>
                <a:spLocks noChangeShapeType="1"/>
              </p:cNvSpPr>
              <p:nvPr/>
            </p:nvSpPr>
            <p:spPr bwMode="auto">
              <a:xfrm>
                <a:off x="1921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37" name="Line 313"/>
              <p:cNvSpPr>
                <a:spLocks noChangeShapeType="1"/>
              </p:cNvSpPr>
              <p:nvPr/>
            </p:nvSpPr>
            <p:spPr bwMode="auto">
              <a:xfrm>
                <a:off x="1921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38" name="Rectangle 314"/>
              <p:cNvSpPr>
                <a:spLocks noChangeArrowheads="1"/>
              </p:cNvSpPr>
              <p:nvPr/>
            </p:nvSpPr>
            <p:spPr bwMode="auto">
              <a:xfrm>
                <a:off x="1929" y="1632"/>
                <a:ext cx="777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39" name="Line 315"/>
              <p:cNvSpPr>
                <a:spLocks noChangeShapeType="1"/>
              </p:cNvSpPr>
              <p:nvPr/>
            </p:nvSpPr>
            <p:spPr bwMode="auto">
              <a:xfrm>
                <a:off x="1929" y="1632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40" name="Rectangle 316"/>
              <p:cNvSpPr>
                <a:spLocks noChangeArrowheads="1"/>
              </p:cNvSpPr>
              <p:nvPr/>
            </p:nvSpPr>
            <p:spPr bwMode="auto">
              <a:xfrm>
                <a:off x="2706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41" name="Line 317"/>
              <p:cNvSpPr>
                <a:spLocks noChangeShapeType="1"/>
              </p:cNvSpPr>
              <p:nvPr/>
            </p:nvSpPr>
            <p:spPr bwMode="auto">
              <a:xfrm>
                <a:off x="2706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42" name="Line 318"/>
              <p:cNvSpPr>
                <a:spLocks noChangeShapeType="1"/>
              </p:cNvSpPr>
              <p:nvPr/>
            </p:nvSpPr>
            <p:spPr bwMode="auto">
              <a:xfrm>
                <a:off x="2706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43" name="Rectangle 319"/>
              <p:cNvSpPr>
                <a:spLocks noChangeArrowheads="1"/>
              </p:cNvSpPr>
              <p:nvPr/>
            </p:nvSpPr>
            <p:spPr bwMode="auto">
              <a:xfrm>
                <a:off x="2714" y="1632"/>
                <a:ext cx="694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44" name="Line 320"/>
              <p:cNvSpPr>
                <a:spLocks noChangeShapeType="1"/>
              </p:cNvSpPr>
              <p:nvPr/>
            </p:nvSpPr>
            <p:spPr bwMode="auto">
              <a:xfrm>
                <a:off x="2714" y="1632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45" name="Rectangle 321"/>
              <p:cNvSpPr>
                <a:spLocks noChangeArrowheads="1"/>
              </p:cNvSpPr>
              <p:nvPr/>
            </p:nvSpPr>
            <p:spPr bwMode="auto">
              <a:xfrm>
                <a:off x="3408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46" name="Line 322"/>
              <p:cNvSpPr>
                <a:spLocks noChangeShapeType="1"/>
              </p:cNvSpPr>
              <p:nvPr/>
            </p:nvSpPr>
            <p:spPr bwMode="auto">
              <a:xfrm>
                <a:off x="3408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47" name="Line 323"/>
              <p:cNvSpPr>
                <a:spLocks noChangeShapeType="1"/>
              </p:cNvSpPr>
              <p:nvPr/>
            </p:nvSpPr>
            <p:spPr bwMode="auto">
              <a:xfrm>
                <a:off x="3408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48" name="Rectangle 324"/>
              <p:cNvSpPr>
                <a:spLocks noChangeArrowheads="1"/>
              </p:cNvSpPr>
              <p:nvPr/>
            </p:nvSpPr>
            <p:spPr bwMode="auto">
              <a:xfrm>
                <a:off x="3416" y="1632"/>
                <a:ext cx="523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49" name="Line 325"/>
              <p:cNvSpPr>
                <a:spLocks noChangeShapeType="1"/>
              </p:cNvSpPr>
              <p:nvPr/>
            </p:nvSpPr>
            <p:spPr bwMode="auto">
              <a:xfrm>
                <a:off x="3416" y="1632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50" name="Rectangle 326"/>
              <p:cNvSpPr>
                <a:spLocks noChangeArrowheads="1"/>
              </p:cNvSpPr>
              <p:nvPr/>
            </p:nvSpPr>
            <p:spPr bwMode="auto">
              <a:xfrm>
                <a:off x="3939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51" name="Line 327"/>
              <p:cNvSpPr>
                <a:spLocks noChangeShapeType="1"/>
              </p:cNvSpPr>
              <p:nvPr/>
            </p:nvSpPr>
            <p:spPr bwMode="auto">
              <a:xfrm>
                <a:off x="3939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52" name="Line 328"/>
              <p:cNvSpPr>
                <a:spLocks noChangeShapeType="1"/>
              </p:cNvSpPr>
              <p:nvPr/>
            </p:nvSpPr>
            <p:spPr bwMode="auto">
              <a:xfrm>
                <a:off x="3939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53" name="Rectangle 329"/>
              <p:cNvSpPr>
                <a:spLocks noChangeArrowheads="1"/>
              </p:cNvSpPr>
              <p:nvPr/>
            </p:nvSpPr>
            <p:spPr bwMode="auto">
              <a:xfrm>
                <a:off x="3947" y="1632"/>
                <a:ext cx="656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54" name="Line 330"/>
              <p:cNvSpPr>
                <a:spLocks noChangeShapeType="1"/>
              </p:cNvSpPr>
              <p:nvPr/>
            </p:nvSpPr>
            <p:spPr bwMode="auto">
              <a:xfrm>
                <a:off x="3947" y="1632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55" name="Rectangle 331"/>
              <p:cNvSpPr>
                <a:spLocks noChangeArrowheads="1"/>
              </p:cNvSpPr>
              <p:nvPr/>
            </p:nvSpPr>
            <p:spPr bwMode="auto">
              <a:xfrm>
                <a:off x="4603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56" name="Line 332"/>
              <p:cNvSpPr>
                <a:spLocks noChangeShapeType="1"/>
              </p:cNvSpPr>
              <p:nvPr/>
            </p:nvSpPr>
            <p:spPr bwMode="auto">
              <a:xfrm>
                <a:off x="4603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57" name="Line 333"/>
              <p:cNvSpPr>
                <a:spLocks noChangeShapeType="1"/>
              </p:cNvSpPr>
              <p:nvPr/>
            </p:nvSpPr>
            <p:spPr bwMode="auto">
              <a:xfrm>
                <a:off x="4603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58" name="Rectangle 334"/>
              <p:cNvSpPr>
                <a:spLocks noChangeArrowheads="1"/>
              </p:cNvSpPr>
              <p:nvPr/>
            </p:nvSpPr>
            <p:spPr bwMode="auto">
              <a:xfrm>
                <a:off x="4611" y="1632"/>
                <a:ext cx="577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59" name="Line 335"/>
              <p:cNvSpPr>
                <a:spLocks noChangeShapeType="1"/>
              </p:cNvSpPr>
              <p:nvPr/>
            </p:nvSpPr>
            <p:spPr bwMode="auto">
              <a:xfrm>
                <a:off x="4611" y="1632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60" name="Rectangle 336"/>
              <p:cNvSpPr>
                <a:spLocks noChangeArrowheads="1"/>
              </p:cNvSpPr>
              <p:nvPr/>
            </p:nvSpPr>
            <p:spPr bwMode="auto">
              <a:xfrm>
                <a:off x="5188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61" name="Line 337"/>
              <p:cNvSpPr>
                <a:spLocks noChangeShapeType="1"/>
              </p:cNvSpPr>
              <p:nvPr/>
            </p:nvSpPr>
            <p:spPr bwMode="auto">
              <a:xfrm>
                <a:off x="5188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62" name="Line 338"/>
              <p:cNvSpPr>
                <a:spLocks noChangeShapeType="1"/>
              </p:cNvSpPr>
              <p:nvPr/>
            </p:nvSpPr>
            <p:spPr bwMode="auto">
              <a:xfrm>
                <a:off x="5188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63" name="Rectangle 339"/>
              <p:cNvSpPr>
                <a:spLocks noChangeArrowheads="1"/>
              </p:cNvSpPr>
              <p:nvPr/>
            </p:nvSpPr>
            <p:spPr bwMode="auto">
              <a:xfrm>
                <a:off x="589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64" name="Line 340"/>
              <p:cNvSpPr>
                <a:spLocks noChangeShapeType="1"/>
              </p:cNvSpPr>
              <p:nvPr/>
            </p:nvSpPr>
            <p:spPr bwMode="auto">
              <a:xfrm>
                <a:off x="589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65" name="Rectangle 341"/>
              <p:cNvSpPr>
                <a:spLocks noChangeArrowheads="1"/>
              </p:cNvSpPr>
              <p:nvPr/>
            </p:nvSpPr>
            <p:spPr bwMode="auto">
              <a:xfrm>
                <a:off x="1196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66" name="Line 342"/>
              <p:cNvSpPr>
                <a:spLocks noChangeShapeType="1"/>
              </p:cNvSpPr>
              <p:nvPr/>
            </p:nvSpPr>
            <p:spPr bwMode="auto">
              <a:xfrm>
                <a:off x="1196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67" name="Rectangle 343"/>
              <p:cNvSpPr>
                <a:spLocks noChangeArrowheads="1"/>
              </p:cNvSpPr>
              <p:nvPr/>
            </p:nvSpPr>
            <p:spPr bwMode="auto">
              <a:xfrm>
                <a:off x="1921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68" name="Line 344"/>
              <p:cNvSpPr>
                <a:spLocks noChangeShapeType="1"/>
              </p:cNvSpPr>
              <p:nvPr/>
            </p:nvSpPr>
            <p:spPr bwMode="auto">
              <a:xfrm>
                <a:off x="1921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69" name="Rectangle 345"/>
              <p:cNvSpPr>
                <a:spLocks noChangeArrowheads="1"/>
              </p:cNvSpPr>
              <p:nvPr/>
            </p:nvSpPr>
            <p:spPr bwMode="auto">
              <a:xfrm>
                <a:off x="2706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70" name="Line 346"/>
              <p:cNvSpPr>
                <a:spLocks noChangeShapeType="1"/>
              </p:cNvSpPr>
              <p:nvPr/>
            </p:nvSpPr>
            <p:spPr bwMode="auto">
              <a:xfrm>
                <a:off x="2706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71" name="Rectangle 347"/>
              <p:cNvSpPr>
                <a:spLocks noChangeArrowheads="1"/>
              </p:cNvSpPr>
              <p:nvPr/>
            </p:nvSpPr>
            <p:spPr bwMode="auto">
              <a:xfrm>
                <a:off x="3408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72" name="Line 348"/>
              <p:cNvSpPr>
                <a:spLocks noChangeShapeType="1"/>
              </p:cNvSpPr>
              <p:nvPr/>
            </p:nvSpPr>
            <p:spPr bwMode="auto">
              <a:xfrm>
                <a:off x="3408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73" name="Rectangle 349"/>
              <p:cNvSpPr>
                <a:spLocks noChangeArrowheads="1"/>
              </p:cNvSpPr>
              <p:nvPr/>
            </p:nvSpPr>
            <p:spPr bwMode="auto">
              <a:xfrm>
                <a:off x="3939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74" name="Line 350"/>
              <p:cNvSpPr>
                <a:spLocks noChangeShapeType="1"/>
              </p:cNvSpPr>
              <p:nvPr/>
            </p:nvSpPr>
            <p:spPr bwMode="auto">
              <a:xfrm>
                <a:off x="3939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75" name="Rectangle 351"/>
              <p:cNvSpPr>
                <a:spLocks noChangeArrowheads="1"/>
              </p:cNvSpPr>
              <p:nvPr/>
            </p:nvSpPr>
            <p:spPr bwMode="auto">
              <a:xfrm>
                <a:off x="4603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76" name="Line 352"/>
              <p:cNvSpPr>
                <a:spLocks noChangeShapeType="1"/>
              </p:cNvSpPr>
              <p:nvPr/>
            </p:nvSpPr>
            <p:spPr bwMode="auto">
              <a:xfrm>
                <a:off x="4603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77" name="Rectangle 353"/>
              <p:cNvSpPr>
                <a:spLocks noChangeArrowheads="1"/>
              </p:cNvSpPr>
              <p:nvPr/>
            </p:nvSpPr>
            <p:spPr bwMode="auto">
              <a:xfrm>
                <a:off x="5188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78" name="Line 354"/>
              <p:cNvSpPr>
                <a:spLocks noChangeShapeType="1"/>
              </p:cNvSpPr>
              <p:nvPr/>
            </p:nvSpPr>
            <p:spPr bwMode="auto">
              <a:xfrm>
                <a:off x="5188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79" name="Rectangle 355"/>
              <p:cNvSpPr>
                <a:spLocks noChangeArrowheads="1"/>
              </p:cNvSpPr>
              <p:nvPr/>
            </p:nvSpPr>
            <p:spPr bwMode="auto">
              <a:xfrm>
                <a:off x="597" y="1847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80" name="Rectangle 356"/>
              <p:cNvSpPr>
                <a:spLocks noChangeArrowheads="1"/>
              </p:cNvSpPr>
              <p:nvPr/>
            </p:nvSpPr>
            <p:spPr bwMode="auto">
              <a:xfrm>
                <a:off x="866" y="1908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2</a:t>
                </a:r>
                <a:endParaRPr lang="en-GB"/>
              </a:p>
            </p:txBody>
          </p:sp>
          <p:sp>
            <p:nvSpPr>
              <p:cNvPr id="17281" name="Rectangle 357"/>
              <p:cNvSpPr>
                <a:spLocks noChangeArrowheads="1"/>
              </p:cNvSpPr>
              <p:nvPr/>
            </p:nvSpPr>
            <p:spPr bwMode="auto">
              <a:xfrm>
                <a:off x="1204" y="1847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82" name="Rectangle 358"/>
              <p:cNvSpPr>
                <a:spLocks noChangeArrowheads="1"/>
              </p:cNvSpPr>
              <p:nvPr/>
            </p:nvSpPr>
            <p:spPr bwMode="auto">
              <a:xfrm>
                <a:off x="1355" y="1908"/>
                <a:ext cx="35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Verwood</a:t>
                </a:r>
                <a:endParaRPr lang="en-GB"/>
              </a:p>
            </p:txBody>
          </p:sp>
          <p:sp>
            <p:nvSpPr>
              <p:cNvPr id="17283" name="Rectangle 359"/>
              <p:cNvSpPr>
                <a:spLocks noChangeArrowheads="1"/>
              </p:cNvSpPr>
              <p:nvPr/>
            </p:nvSpPr>
            <p:spPr bwMode="auto">
              <a:xfrm>
                <a:off x="1929" y="1847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84" name="Rectangle 360"/>
              <p:cNvSpPr>
                <a:spLocks noChangeArrowheads="1"/>
              </p:cNvSpPr>
              <p:nvPr/>
            </p:nvSpPr>
            <p:spPr bwMode="auto">
              <a:xfrm>
                <a:off x="2002" y="1908"/>
                <a:ext cx="54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Java Software</a:t>
                </a:r>
                <a:endParaRPr lang="en-GB"/>
              </a:p>
            </p:txBody>
          </p:sp>
          <p:sp>
            <p:nvSpPr>
              <p:cNvPr id="17285" name="Rectangle 361"/>
              <p:cNvSpPr>
                <a:spLocks noChangeArrowheads="1"/>
              </p:cNvSpPr>
              <p:nvPr/>
            </p:nvSpPr>
            <p:spPr bwMode="auto">
              <a:xfrm>
                <a:off x="2714" y="1847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86" name="Rectangle 362"/>
              <p:cNvSpPr>
                <a:spLocks noChangeArrowheads="1"/>
              </p:cNvSpPr>
              <p:nvPr/>
            </p:nvSpPr>
            <p:spPr bwMode="auto">
              <a:xfrm>
                <a:off x="2892" y="1908"/>
                <a:ext cx="289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Winder</a:t>
                </a:r>
                <a:endParaRPr lang="en-GB"/>
              </a:p>
            </p:txBody>
          </p:sp>
          <p:sp>
            <p:nvSpPr>
              <p:cNvPr id="17287" name="Rectangle 363"/>
              <p:cNvSpPr>
                <a:spLocks noChangeArrowheads="1"/>
              </p:cNvSpPr>
              <p:nvPr/>
            </p:nvSpPr>
            <p:spPr bwMode="auto">
              <a:xfrm>
                <a:off x="3416" y="1847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88" name="Rectangle 364"/>
              <p:cNvSpPr>
                <a:spLocks noChangeArrowheads="1"/>
              </p:cNvSpPr>
              <p:nvPr/>
            </p:nvSpPr>
            <p:spPr bwMode="auto">
              <a:xfrm>
                <a:off x="3542" y="1908"/>
                <a:ext cx="23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Wiley</a:t>
                </a:r>
                <a:endParaRPr lang="en-GB"/>
              </a:p>
            </p:txBody>
          </p:sp>
          <p:sp>
            <p:nvSpPr>
              <p:cNvPr id="17289" name="Rectangle 365"/>
              <p:cNvSpPr>
                <a:spLocks noChangeArrowheads="1"/>
              </p:cNvSpPr>
              <p:nvPr/>
            </p:nvSpPr>
            <p:spPr bwMode="auto">
              <a:xfrm>
                <a:off x="3947" y="1847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90" name="Rectangle 366"/>
              <p:cNvSpPr>
                <a:spLocks noChangeArrowheads="1"/>
              </p:cNvSpPr>
              <p:nvPr/>
            </p:nvSpPr>
            <p:spPr bwMode="auto">
              <a:xfrm>
                <a:off x="4031" y="1908"/>
                <a:ext cx="41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Chichester</a:t>
                </a:r>
                <a:endParaRPr lang="en-GB"/>
              </a:p>
            </p:txBody>
          </p:sp>
          <p:sp>
            <p:nvSpPr>
              <p:cNvPr id="17291" name="Rectangle 367"/>
              <p:cNvSpPr>
                <a:spLocks noChangeArrowheads="1"/>
              </p:cNvSpPr>
              <p:nvPr/>
            </p:nvSpPr>
            <p:spPr bwMode="auto">
              <a:xfrm>
                <a:off x="4611" y="1847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92" name="Rectangle 368"/>
              <p:cNvSpPr>
                <a:spLocks noChangeArrowheads="1"/>
              </p:cNvSpPr>
              <p:nvPr/>
            </p:nvSpPr>
            <p:spPr bwMode="auto">
              <a:xfrm>
                <a:off x="4872" y="1908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7</a:t>
                </a:r>
                <a:endParaRPr lang="en-GB"/>
              </a:p>
            </p:txBody>
          </p:sp>
          <p:sp>
            <p:nvSpPr>
              <p:cNvPr id="17293" name="Rectangle 369"/>
              <p:cNvSpPr>
                <a:spLocks noChangeArrowheads="1"/>
              </p:cNvSpPr>
              <p:nvPr/>
            </p:nvSpPr>
            <p:spPr bwMode="auto">
              <a:xfrm>
                <a:off x="589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94" name="Line 370"/>
              <p:cNvSpPr>
                <a:spLocks noChangeShapeType="1"/>
              </p:cNvSpPr>
              <p:nvPr/>
            </p:nvSpPr>
            <p:spPr bwMode="auto">
              <a:xfrm>
                <a:off x="589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95" name="Line 371"/>
              <p:cNvSpPr>
                <a:spLocks noChangeShapeType="1"/>
              </p:cNvSpPr>
              <p:nvPr/>
            </p:nvSpPr>
            <p:spPr bwMode="auto">
              <a:xfrm>
                <a:off x="589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96" name="Rectangle 372"/>
              <p:cNvSpPr>
                <a:spLocks noChangeArrowheads="1"/>
              </p:cNvSpPr>
              <p:nvPr/>
            </p:nvSpPr>
            <p:spPr bwMode="auto">
              <a:xfrm>
                <a:off x="597" y="1840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97" name="Line 373"/>
              <p:cNvSpPr>
                <a:spLocks noChangeShapeType="1"/>
              </p:cNvSpPr>
              <p:nvPr/>
            </p:nvSpPr>
            <p:spPr bwMode="auto">
              <a:xfrm>
                <a:off x="597" y="1840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98" name="Rectangle 374"/>
              <p:cNvSpPr>
                <a:spLocks noChangeArrowheads="1"/>
              </p:cNvSpPr>
              <p:nvPr/>
            </p:nvSpPr>
            <p:spPr bwMode="auto">
              <a:xfrm>
                <a:off x="1196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99" name="Line 375"/>
              <p:cNvSpPr>
                <a:spLocks noChangeShapeType="1"/>
              </p:cNvSpPr>
              <p:nvPr/>
            </p:nvSpPr>
            <p:spPr bwMode="auto">
              <a:xfrm>
                <a:off x="1196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00" name="Line 376"/>
              <p:cNvSpPr>
                <a:spLocks noChangeShapeType="1"/>
              </p:cNvSpPr>
              <p:nvPr/>
            </p:nvSpPr>
            <p:spPr bwMode="auto">
              <a:xfrm>
                <a:off x="1196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01" name="Rectangle 377"/>
              <p:cNvSpPr>
                <a:spLocks noChangeArrowheads="1"/>
              </p:cNvSpPr>
              <p:nvPr/>
            </p:nvSpPr>
            <p:spPr bwMode="auto">
              <a:xfrm>
                <a:off x="1204" y="1840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02" name="Line 378"/>
              <p:cNvSpPr>
                <a:spLocks noChangeShapeType="1"/>
              </p:cNvSpPr>
              <p:nvPr/>
            </p:nvSpPr>
            <p:spPr bwMode="auto">
              <a:xfrm>
                <a:off x="1204" y="1840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03" name="Rectangle 379"/>
              <p:cNvSpPr>
                <a:spLocks noChangeArrowheads="1"/>
              </p:cNvSpPr>
              <p:nvPr/>
            </p:nvSpPr>
            <p:spPr bwMode="auto">
              <a:xfrm>
                <a:off x="1921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04" name="Line 380"/>
              <p:cNvSpPr>
                <a:spLocks noChangeShapeType="1"/>
              </p:cNvSpPr>
              <p:nvPr/>
            </p:nvSpPr>
            <p:spPr bwMode="auto">
              <a:xfrm>
                <a:off x="1921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05" name="Line 381"/>
              <p:cNvSpPr>
                <a:spLocks noChangeShapeType="1"/>
              </p:cNvSpPr>
              <p:nvPr/>
            </p:nvSpPr>
            <p:spPr bwMode="auto">
              <a:xfrm>
                <a:off x="1921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06" name="Rectangle 382"/>
              <p:cNvSpPr>
                <a:spLocks noChangeArrowheads="1"/>
              </p:cNvSpPr>
              <p:nvPr/>
            </p:nvSpPr>
            <p:spPr bwMode="auto">
              <a:xfrm>
                <a:off x="1929" y="1840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07" name="Line 383"/>
              <p:cNvSpPr>
                <a:spLocks noChangeShapeType="1"/>
              </p:cNvSpPr>
              <p:nvPr/>
            </p:nvSpPr>
            <p:spPr bwMode="auto">
              <a:xfrm>
                <a:off x="1929" y="1840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08" name="Rectangle 384"/>
              <p:cNvSpPr>
                <a:spLocks noChangeArrowheads="1"/>
              </p:cNvSpPr>
              <p:nvPr/>
            </p:nvSpPr>
            <p:spPr bwMode="auto">
              <a:xfrm>
                <a:off x="2706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09" name="Line 385"/>
              <p:cNvSpPr>
                <a:spLocks noChangeShapeType="1"/>
              </p:cNvSpPr>
              <p:nvPr/>
            </p:nvSpPr>
            <p:spPr bwMode="auto">
              <a:xfrm>
                <a:off x="2706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10" name="Line 386"/>
              <p:cNvSpPr>
                <a:spLocks noChangeShapeType="1"/>
              </p:cNvSpPr>
              <p:nvPr/>
            </p:nvSpPr>
            <p:spPr bwMode="auto">
              <a:xfrm>
                <a:off x="2706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11" name="Rectangle 387"/>
              <p:cNvSpPr>
                <a:spLocks noChangeArrowheads="1"/>
              </p:cNvSpPr>
              <p:nvPr/>
            </p:nvSpPr>
            <p:spPr bwMode="auto">
              <a:xfrm>
                <a:off x="2714" y="1840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12" name="Line 388"/>
              <p:cNvSpPr>
                <a:spLocks noChangeShapeType="1"/>
              </p:cNvSpPr>
              <p:nvPr/>
            </p:nvSpPr>
            <p:spPr bwMode="auto">
              <a:xfrm>
                <a:off x="2714" y="1840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13" name="Rectangle 389"/>
              <p:cNvSpPr>
                <a:spLocks noChangeArrowheads="1"/>
              </p:cNvSpPr>
              <p:nvPr/>
            </p:nvSpPr>
            <p:spPr bwMode="auto">
              <a:xfrm>
                <a:off x="3408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14" name="Line 390"/>
              <p:cNvSpPr>
                <a:spLocks noChangeShapeType="1"/>
              </p:cNvSpPr>
              <p:nvPr/>
            </p:nvSpPr>
            <p:spPr bwMode="auto">
              <a:xfrm>
                <a:off x="3408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15" name="Line 391"/>
              <p:cNvSpPr>
                <a:spLocks noChangeShapeType="1"/>
              </p:cNvSpPr>
              <p:nvPr/>
            </p:nvSpPr>
            <p:spPr bwMode="auto">
              <a:xfrm>
                <a:off x="3408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16" name="Rectangle 392"/>
              <p:cNvSpPr>
                <a:spLocks noChangeArrowheads="1"/>
              </p:cNvSpPr>
              <p:nvPr/>
            </p:nvSpPr>
            <p:spPr bwMode="auto">
              <a:xfrm>
                <a:off x="3416" y="1840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17" name="Line 393"/>
              <p:cNvSpPr>
                <a:spLocks noChangeShapeType="1"/>
              </p:cNvSpPr>
              <p:nvPr/>
            </p:nvSpPr>
            <p:spPr bwMode="auto">
              <a:xfrm>
                <a:off x="3416" y="1840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18" name="Rectangle 394"/>
              <p:cNvSpPr>
                <a:spLocks noChangeArrowheads="1"/>
              </p:cNvSpPr>
              <p:nvPr/>
            </p:nvSpPr>
            <p:spPr bwMode="auto">
              <a:xfrm>
                <a:off x="3939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19" name="Line 395"/>
              <p:cNvSpPr>
                <a:spLocks noChangeShapeType="1"/>
              </p:cNvSpPr>
              <p:nvPr/>
            </p:nvSpPr>
            <p:spPr bwMode="auto">
              <a:xfrm>
                <a:off x="3939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20" name="Line 396"/>
              <p:cNvSpPr>
                <a:spLocks noChangeShapeType="1"/>
              </p:cNvSpPr>
              <p:nvPr/>
            </p:nvSpPr>
            <p:spPr bwMode="auto">
              <a:xfrm>
                <a:off x="3939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21" name="Rectangle 397"/>
              <p:cNvSpPr>
                <a:spLocks noChangeArrowheads="1"/>
              </p:cNvSpPr>
              <p:nvPr/>
            </p:nvSpPr>
            <p:spPr bwMode="auto">
              <a:xfrm>
                <a:off x="3947" y="1840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22" name="Line 398"/>
              <p:cNvSpPr>
                <a:spLocks noChangeShapeType="1"/>
              </p:cNvSpPr>
              <p:nvPr/>
            </p:nvSpPr>
            <p:spPr bwMode="auto">
              <a:xfrm>
                <a:off x="3947" y="1840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23" name="Rectangle 399"/>
              <p:cNvSpPr>
                <a:spLocks noChangeArrowheads="1"/>
              </p:cNvSpPr>
              <p:nvPr/>
            </p:nvSpPr>
            <p:spPr bwMode="auto">
              <a:xfrm>
                <a:off x="4603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24" name="Line 400"/>
              <p:cNvSpPr>
                <a:spLocks noChangeShapeType="1"/>
              </p:cNvSpPr>
              <p:nvPr/>
            </p:nvSpPr>
            <p:spPr bwMode="auto">
              <a:xfrm>
                <a:off x="4603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25" name="Line 401"/>
              <p:cNvSpPr>
                <a:spLocks noChangeShapeType="1"/>
              </p:cNvSpPr>
              <p:nvPr/>
            </p:nvSpPr>
            <p:spPr bwMode="auto">
              <a:xfrm>
                <a:off x="4603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26" name="Rectangle 402"/>
              <p:cNvSpPr>
                <a:spLocks noChangeArrowheads="1"/>
              </p:cNvSpPr>
              <p:nvPr/>
            </p:nvSpPr>
            <p:spPr bwMode="auto">
              <a:xfrm>
                <a:off x="4611" y="1840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27" name="Line 403"/>
              <p:cNvSpPr>
                <a:spLocks noChangeShapeType="1"/>
              </p:cNvSpPr>
              <p:nvPr/>
            </p:nvSpPr>
            <p:spPr bwMode="auto">
              <a:xfrm>
                <a:off x="4611" y="1840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28" name="Rectangle 404"/>
              <p:cNvSpPr>
                <a:spLocks noChangeArrowheads="1"/>
              </p:cNvSpPr>
              <p:nvPr/>
            </p:nvSpPr>
            <p:spPr bwMode="auto">
              <a:xfrm>
                <a:off x="5188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29" name="Line 405"/>
              <p:cNvSpPr>
                <a:spLocks noChangeShapeType="1"/>
              </p:cNvSpPr>
              <p:nvPr/>
            </p:nvSpPr>
            <p:spPr bwMode="auto">
              <a:xfrm>
                <a:off x="5188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30" name="Line 406"/>
              <p:cNvSpPr>
                <a:spLocks noChangeShapeType="1"/>
              </p:cNvSpPr>
              <p:nvPr/>
            </p:nvSpPr>
            <p:spPr bwMode="auto">
              <a:xfrm>
                <a:off x="5188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31" name="Rectangle 407"/>
              <p:cNvSpPr>
                <a:spLocks noChangeArrowheads="1"/>
              </p:cNvSpPr>
              <p:nvPr/>
            </p:nvSpPr>
            <p:spPr bwMode="auto">
              <a:xfrm>
                <a:off x="589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32" name="Line 408"/>
              <p:cNvSpPr>
                <a:spLocks noChangeShapeType="1"/>
              </p:cNvSpPr>
              <p:nvPr/>
            </p:nvSpPr>
            <p:spPr bwMode="auto">
              <a:xfrm>
                <a:off x="589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6394" name="Group 610"/>
            <p:cNvGrpSpPr>
              <a:grpSpLocks/>
            </p:cNvGrpSpPr>
            <p:nvPr/>
          </p:nvGrpSpPr>
          <p:grpSpPr bwMode="auto">
            <a:xfrm>
              <a:off x="544" y="1847"/>
              <a:ext cx="4607" cy="825"/>
              <a:chOff x="589" y="1847"/>
              <a:chExt cx="4607" cy="825"/>
            </a:xfrm>
          </p:grpSpPr>
          <p:sp>
            <p:nvSpPr>
              <p:cNvPr id="16933" name="Rectangle 410"/>
              <p:cNvSpPr>
                <a:spLocks noChangeArrowheads="1"/>
              </p:cNvSpPr>
              <p:nvPr/>
            </p:nvSpPr>
            <p:spPr bwMode="auto">
              <a:xfrm>
                <a:off x="1196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34" name="Line 411"/>
              <p:cNvSpPr>
                <a:spLocks noChangeShapeType="1"/>
              </p:cNvSpPr>
              <p:nvPr/>
            </p:nvSpPr>
            <p:spPr bwMode="auto">
              <a:xfrm>
                <a:off x="1196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35" name="Rectangle 412"/>
              <p:cNvSpPr>
                <a:spLocks noChangeArrowheads="1"/>
              </p:cNvSpPr>
              <p:nvPr/>
            </p:nvSpPr>
            <p:spPr bwMode="auto">
              <a:xfrm>
                <a:off x="1921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36" name="Line 413"/>
              <p:cNvSpPr>
                <a:spLocks noChangeShapeType="1"/>
              </p:cNvSpPr>
              <p:nvPr/>
            </p:nvSpPr>
            <p:spPr bwMode="auto">
              <a:xfrm>
                <a:off x="1921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37" name="Rectangle 414"/>
              <p:cNvSpPr>
                <a:spLocks noChangeArrowheads="1"/>
              </p:cNvSpPr>
              <p:nvPr/>
            </p:nvSpPr>
            <p:spPr bwMode="auto">
              <a:xfrm>
                <a:off x="2706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38" name="Line 415"/>
              <p:cNvSpPr>
                <a:spLocks noChangeShapeType="1"/>
              </p:cNvSpPr>
              <p:nvPr/>
            </p:nvSpPr>
            <p:spPr bwMode="auto">
              <a:xfrm>
                <a:off x="2706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39" name="Rectangle 416"/>
              <p:cNvSpPr>
                <a:spLocks noChangeArrowheads="1"/>
              </p:cNvSpPr>
              <p:nvPr/>
            </p:nvSpPr>
            <p:spPr bwMode="auto">
              <a:xfrm>
                <a:off x="3408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40" name="Line 417"/>
              <p:cNvSpPr>
                <a:spLocks noChangeShapeType="1"/>
              </p:cNvSpPr>
              <p:nvPr/>
            </p:nvSpPr>
            <p:spPr bwMode="auto">
              <a:xfrm>
                <a:off x="3408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41" name="Rectangle 418"/>
              <p:cNvSpPr>
                <a:spLocks noChangeArrowheads="1"/>
              </p:cNvSpPr>
              <p:nvPr/>
            </p:nvSpPr>
            <p:spPr bwMode="auto">
              <a:xfrm>
                <a:off x="3939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42" name="Line 419"/>
              <p:cNvSpPr>
                <a:spLocks noChangeShapeType="1"/>
              </p:cNvSpPr>
              <p:nvPr/>
            </p:nvSpPr>
            <p:spPr bwMode="auto">
              <a:xfrm>
                <a:off x="3939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43" name="Rectangle 420"/>
              <p:cNvSpPr>
                <a:spLocks noChangeArrowheads="1"/>
              </p:cNvSpPr>
              <p:nvPr/>
            </p:nvSpPr>
            <p:spPr bwMode="auto">
              <a:xfrm>
                <a:off x="4603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44" name="Line 421"/>
              <p:cNvSpPr>
                <a:spLocks noChangeShapeType="1"/>
              </p:cNvSpPr>
              <p:nvPr/>
            </p:nvSpPr>
            <p:spPr bwMode="auto">
              <a:xfrm>
                <a:off x="4603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45" name="Rectangle 422"/>
              <p:cNvSpPr>
                <a:spLocks noChangeArrowheads="1"/>
              </p:cNvSpPr>
              <p:nvPr/>
            </p:nvSpPr>
            <p:spPr bwMode="auto">
              <a:xfrm>
                <a:off x="5188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46" name="Line 423"/>
              <p:cNvSpPr>
                <a:spLocks noChangeShapeType="1"/>
              </p:cNvSpPr>
              <p:nvPr/>
            </p:nvSpPr>
            <p:spPr bwMode="auto">
              <a:xfrm>
                <a:off x="5188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47" name="Rectangle 424"/>
              <p:cNvSpPr>
                <a:spLocks noChangeArrowheads="1"/>
              </p:cNvSpPr>
              <p:nvPr/>
            </p:nvSpPr>
            <p:spPr bwMode="auto">
              <a:xfrm>
                <a:off x="597" y="2055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48" name="Rectangle 425"/>
              <p:cNvSpPr>
                <a:spLocks noChangeArrowheads="1"/>
              </p:cNvSpPr>
              <p:nvPr/>
            </p:nvSpPr>
            <p:spPr bwMode="auto">
              <a:xfrm>
                <a:off x="866" y="2116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2</a:t>
                </a:r>
                <a:endParaRPr lang="en-GB"/>
              </a:p>
            </p:txBody>
          </p:sp>
          <p:sp>
            <p:nvSpPr>
              <p:cNvPr id="16949" name="Rectangle 426"/>
              <p:cNvSpPr>
                <a:spLocks noChangeArrowheads="1"/>
              </p:cNvSpPr>
              <p:nvPr/>
            </p:nvSpPr>
            <p:spPr bwMode="auto">
              <a:xfrm>
                <a:off x="1204" y="2055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50" name="Rectangle 427"/>
              <p:cNvSpPr>
                <a:spLocks noChangeArrowheads="1"/>
              </p:cNvSpPr>
              <p:nvPr/>
            </p:nvSpPr>
            <p:spPr bwMode="auto">
              <a:xfrm>
                <a:off x="1355" y="2116"/>
                <a:ext cx="35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Verwood</a:t>
                </a:r>
                <a:endParaRPr lang="en-GB"/>
              </a:p>
            </p:txBody>
          </p:sp>
          <p:sp>
            <p:nvSpPr>
              <p:cNvPr id="16951" name="Rectangle 428"/>
              <p:cNvSpPr>
                <a:spLocks noChangeArrowheads="1"/>
              </p:cNvSpPr>
              <p:nvPr/>
            </p:nvSpPr>
            <p:spPr bwMode="auto">
              <a:xfrm>
                <a:off x="1929" y="2055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52" name="Rectangle 429"/>
              <p:cNvSpPr>
                <a:spLocks noChangeArrowheads="1"/>
              </p:cNvSpPr>
              <p:nvPr/>
            </p:nvSpPr>
            <p:spPr bwMode="auto">
              <a:xfrm>
                <a:off x="1975" y="2116"/>
                <a:ext cx="590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Software Reqts</a:t>
                </a:r>
                <a:endParaRPr lang="en-GB"/>
              </a:p>
            </p:txBody>
          </p:sp>
          <p:sp>
            <p:nvSpPr>
              <p:cNvPr id="16953" name="Rectangle 430"/>
              <p:cNvSpPr>
                <a:spLocks noChangeArrowheads="1"/>
              </p:cNvSpPr>
              <p:nvPr/>
            </p:nvSpPr>
            <p:spPr bwMode="auto">
              <a:xfrm>
                <a:off x="2714" y="2055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54" name="Rectangle 431"/>
              <p:cNvSpPr>
                <a:spLocks noChangeArrowheads="1"/>
              </p:cNvSpPr>
              <p:nvPr/>
            </p:nvSpPr>
            <p:spPr bwMode="auto">
              <a:xfrm>
                <a:off x="2933" y="2116"/>
                <a:ext cx="224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Davis</a:t>
                </a:r>
                <a:endParaRPr lang="en-GB"/>
              </a:p>
            </p:txBody>
          </p:sp>
          <p:sp>
            <p:nvSpPr>
              <p:cNvPr id="16955" name="Rectangle 432"/>
              <p:cNvSpPr>
                <a:spLocks noChangeArrowheads="1"/>
              </p:cNvSpPr>
              <p:nvPr/>
            </p:nvSpPr>
            <p:spPr bwMode="auto">
              <a:xfrm>
                <a:off x="3416" y="2055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56" name="Rectangle 433"/>
              <p:cNvSpPr>
                <a:spLocks noChangeArrowheads="1"/>
              </p:cNvSpPr>
              <p:nvPr/>
            </p:nvSpPr>
            <p:spPr bwMode="auto">
              <a:xfrm>
                <a:off x="3491" y="2116"/>
                <a:ext cx="31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Prentice</a:t>
                </a:r>
                <a:endParaRPr lang="en-GB"/>
              </a:p>
            </p:txBody>
          </p:sp>
          <p:sp>
            <p:nvSpPr>
              <p:cNvPr id="16957" name="Rectangle 434"/>
              <p:cNvSpPr>
                <a:spLocks noChangeArrowheads="1"/>
              </p:cNvSpPr>
              <p:nvPr/>
            </p:nvSpPr>
            <p:spPr bwMode="auto">
              <a:xfrm>
                <a:off x="3947" y="2055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58" name="Rectangle 435"/>
              <p:cNvSpPr>
                <a:spLocks noChangeArrowheads="1"/>
              </p:cNvSpPr>
              <p:nvPr/>
            </p:nvSpPr>
            <p:spPr bwMode="auto">
              <a:xfrm>
                <a:off x="4128" y="2116"/>
                <a:ext cx="25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Hemel</a:t>
                </a:r>
                <a:endParaRPr lang="en-GB"/>
              </a:p>
            </p:txBody>
          </p:sp>
          <p:sp>
            <p:nvSpPr>
              <p:cNvPr id="16959" name="Rectangle 436"/>
              <p:cNvSpPr>
                <a:spLocks noChangeArrowheads="1"/>
              </p:cNvSpPr>
              <p:nvPr/>
            </p:nvSpPr>
            <p:spPr bwMode="auto">
              <a:xfrm>
                <a:off x="4611" y="2055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60" name="Rectangle 437"/>
              <p:cNvSpPr>
                <a:spLocks noChangeArrowheads="1"/>
              </p:cNvSpPr>
              <p:nvPr/>
            </p:nvSpPr>
            <p:spPr bwMode="auto">
              <a:xfrm>
                <a:off x="4872" y="2116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1</a:t>
                </a:r>
                <a:endParaRPr lang="en-GB"/>
              </a:p>
            </p:txBody>
          </p:sp>
          <p:sp>
            <p:nvSpPr>
              <p:cNvPr id="16961" name="Rectangle 438"/>
              <p:cNvSpPr>
                <a:spLocks noChangeArrowheads="1"/>
              </p:cNvSpPr>
              <p:nvPr/>
            </p:nvSpPr>
            <p:spPr bwMode="auto">
              <a:xfrm>
                <a:off x="589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62" name="Line 439"/>
              <p:cNvSpPr>
                <a:spLocks noChangeShapeType="1"/>
              </p:cNvSpPr>
              <p:nvPr/>
            </p:nvSpPr>
            <p:spPr bwMode="auto">
              <a:xfrm>
                <a:off x="589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63" name="Line 440"/>
              <p:cNvSpPr>
                <a:spLocks noChangeShapeType="1"/>
              </p:cNvSpPr>
              <p:nvPr/>
            </p:nvSpPr>
            <p:spPr bwMode="auto">
              <a:xfrm>
                <a:off x="589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64" name="Rectangle 441"/>
              <p:cNvSpPr>
                <a:spLocks noChangeArrowheads="1"/>
              </p:cNvSpPr>
              <p:nvPr/>
            </p:nvSpPr>
            <p:spPr bwMode="auto">
              <a:xfrm>
                <a:off x="597" y="2048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65" name="Line 442"/>
              <p:cNvSpPr>
                <a:spLocks noChangeShapeType="1"/>
              </p:cNvSpPr>
              <p:nvPr/>
            </p:nvSpPr>
            <p:spPr bwMode="auto">
              <a:xfrm>
                <a:off x="597" y="2048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66" name="Rectangle 443"/>
              <p:cNvSpPr>
                <a:spLocks noChangeArrowheads="1"/>
              </p:cNvSpPr>
              <p:nvPr/>
            </p:nvSpPr>
            <p:spPr bwMode="auto">
              <a:xfrm>
                <a:off x="1196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67" name="Line 444"/>
              <p:cNvSpPr>
                <a:spLocks noChangeShapeType="1"/>
              </p:cNvSpPr>
              <p:nvPr/>
            </p:nvSpPr>
            <p:spPr bwMode="auto">
              <a:xfrm>
                <a:off x="1196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68" name="Line 445"/>
              <p:cNvSpPr>
                <a:spLocks noChangeShapeType="1"/>
              </p:cNvSpPr>
              <p:nvPr/>
            </p:nvSpPr>
            <p:spPr bwMode="auto">
              <a:xfrm>
                <a:off x="1196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69" name="Rectangle 446"/>
              <p:cNvSpPr>
                <a:spLocks noChangeArrowheads="1"/>
              </p:cNvSpPr>
              <p:nvPr/>
            </p:nvSpPr>
            <p:spPr bwMode="auto">
              <a:xfrm>
                <a:off x="1204" y="2048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70" name="Line 447"/>
              <p:cNvSpPr>
                <a:spLocks noChangeShapeType="1"/>
              </p:cNvSpPr>
              <p:nvPr/>
            </p:nvSpPr>
            <p:spPr bwMode="auto">
              <a:xfrm>
                <a:off x="1204" y="2048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71" name="Rectangle 448"/>
              <p:cNvSpPr>
                <a:spLocks noChangeArrowheads="1"/>
              </p:cNvSpPr>
              <p:nvPr/>
            </p:nvSpPr>
            <p:spPr bwMode="auto">
              <a:xfrm>
                <a:off x="1921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72" name="Line 449"/>
              <p:cNvSpPr>
                <a:spLocks noChangeShapeType="1"/>
              </p:cNvSpPr>
              <p:nvPr/>
            </p:nvSpPr>
            <p:spPr bwMode="auto">
              <a:xfrm>
                <a:off x="1921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73" name="Line 450"/>
              <p:cNvSpPr>
                <a:spLocks noChangeShapeType="1"/>
              </p:cNvSpPr>
              <p:nvPr/>
            </p:nvSpPr>
            <p:spPr bwMode="auto">
              <a:xfrm>
                <a:off x="1921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74" name="Rectangle 451"/>
              <p:cNvSpPr>
                <a:spLocks noChangeArrowheads="1"/>
              </p:cNvSpPr>
              <p:nvPr/>
            </p:nvSpPr>
            <p:spPr bwMode="auto">
              <a:xfrm>
                <a:off x="1929" y="2048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75" name="Line 452"/>
              <p:cNvSpPr>
                <a:spLocks noChangeShapeType="1"/>
              </p:cNvSpPr>
              <p:nvPr/>
            </p:nvSpPr>
            <p:spPr bwMode="auto">
              <a:xfrm>
                <a:off x="1929" y="2048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76" name="Rectangle 453"/>
              <p:cNvSpPr>
                <a:spLocks noChangeArrowheads="1"/>
              </p:cNvSpPr>
              <p:nvPr/>
            </p:nvSpPr>
            <p:spPr bwMode="auto">
              <a:xfrm>
                <a:off x="2706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77" name="Line 454"/>
              <p:cNvSpPr>
                <a:spLocks noChangeShapeType="1"/>
              </p:cNvSpPr>
              <p:nvPr/>
            </p:nvSpPr>
            <p:spPr bwMode="auto">
              <a:xfrm>
                <a:off x="2706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78" name="Line 455"/>
              <p:cNvSpPr>
                <a:spLocks noChangeShapeType="1"/>
              </p:cNvSpPr>
              <p:nvPr/>
            </p:nvSpPr>
            <p:spPr bwMode="auto">
              <a:xfrm>
                <a:off x="2706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79" name="Rectangle 456"/>
              <p:cNvSpPr>
                <a:spLocks noChangeArrowheads="1"/>
              </p:cNvSpPr>
              <p:nvPr/>
            </p:nvSpPr>
            <p:spPr bwMode="auto">
              <a:xfrm>
                <a:off x="2714" y="2048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80" name="Line 457"/>
              <p:cNvSpPr>
                <a:spLocks noChangeShapeType="1"/>
              </p:cNvSpPr>
              <p:nvPr/>
            </p:nvSpPr>
            <p:spPr bwMode="auto">
              <a:xfrm>
                <a:off x="2714" y="2048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81" name="Rectangle 458"/>
              <p:cNvSpPr>
                <a:spLocks noChangeArrowheads="1"/>
              </p:cNvSpPr>
              <p:nvPr/>
            </p:nvSpPr>
            <p:spPr bwMode="auto">
              <a:xfrm>
                <a:off x="3408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82" name="Line 459"/>
              <p:cNvSpPr>
                <a:spLocks noChangeShapeType="1"/>
              </p:cNvSpPr>
              <p:nvPr/>
            </p:nvSpPr>
            <p:spPr bwMode="auto">
              <a:xfrm>
                <a:off x="3408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83" name="Line 460"/>
              <p:cNvSpPr>
                <a:spLocks noChangeShapeType="1"/>
              </p:cNvSpPr>
              <p:nvPr/>
            </p:nvSpPr>
            <p:spPr bwMode="auto">
              <a:xfrm>
                <a:off x="3408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84" name="Rectangle 461"/>
              <p:cNvSpPr>
                <a:spLocks noChangeArrowheads="1"/>
              </p:cNvSpPr>
              <p:nvPr/>
            </p:nvSpPr>
            <p:spPr bwMode="auto">
              <a:xfrm>
                <a:off x="3416" y="2048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85" name="Line 462"/>
              <p:cNvSpPr>
                <a:spLocks noChangeShapeType="1"/>
              </p:cNvSpPr>
              <p:nvPr/>
            </p:nvSpPr>
            <p:spPr bwMode="auto">
              <a:xfrm>
                <a:off x="3416" y="2048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86" name="Rectangle 463"/>
              <p:cNvSpPr>
                <a:spLocks noChangeArrowheads="1"/>
              </p:cNvSpPr>
              <p:nvPr/>
            </p:nvSpPr>
            <p:spPr bwMode="auto">
              <a:xfrm>
                <a:off x="3939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87" name="Line 464"/>
              <p:cNvSpPr>
                <a:spLocks noChangeShapeType="1"/>
              </p:cNvSpPr>
              <p:nvPr/>
            </p:nvSpPr>
            <p:spPr bwMode="auto">
              <a:xfrm>
                <a:off x="3939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88" name="Line 465"/>
              <p:cNvSpPr>
                <a:spLocks noChangeShapeType="1"/>
              </p:cNvSpPr>
              <p:nvPr/>
            </p:nvSpPr>
            <p:spPr bwMode="auto">
              <a:xfrm>
                <a:off x="3939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89" name="Rectangle 466"/>
              <p:cNvSpPr>
                <a:spLocks noChangeArrowheads="1"/>
              </p:cNvSpPr>
              <p:nvPr/>
            </p:nvSpPr>
            <p:spPr bwMode="auto">
              <a:xfrm>
                <a:off x="3947" y="2048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90" name="Line 467"/>
              <p:cNvSpPr>
                <a:spLocks noChangeShapeType="1"/>
              </p:cNvSpPr>
              <p:nvPr/>
            </p:nvSpPr>
            <p:spPr bwMode="auto">
              <a:xfrm>
                <a:off x="3947" y="2048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91" name="Rectangle 468"/>
              <p:cNvSpPr>
                <a:spLocks noChangeArrowheads="1"/>
              </p:cNvSpPr>
              <p:nvPr/>
            </p:nvSpPr>
            <p:spPr bwMode="auto">
              <a:xfrm>
                <a:off x="4603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92" name="Line 469"/>
              <p:cNvSpPr>
                <a:spLocks noChangeShapeType="1"/>
              </p:cNvSpPr>
              <p:nvPr/>
            </p:nvSpPr>
            <p:spPr bwMode="auto">
              <a:xfrm>
                <a:off x="4603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93" name="Line 470"/>
              <p:cNvSpPr>
                <a:spLocks noChangeShapeType="1"/>
              </p:cNvSpPr>
              <p:nvPr/>
            </p:nvSpPr>
            <p:spPr bwMode="auto">
              <a:xfrm>
                <a:off x="4603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94" name="Rectangle 471"/>
              <p:cNvSpPr>
                <a:spLocks noChangeArrowheads="1"/>
              </p:cNvSpPr>
              <p:nvPr/>
            </p:nvSpPr>
            <p:spPr bwMode="auto">
              <a:xfrm>
                <a:off x="4611" y="2048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95" name="Line 472"/>
              <p:cNvSpPr>
                <a:spLocks noChangeShapeType="1"/>
              </p:cNvSpPr>
              <p:nvPr/>
            </p:nvSpPr>
            <p:spPr bwMode="auto">
              <a:xfrm>
                <a:off x="4611" y="2048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96" name="Rectangle 473"/>
              <p:cNvSpPr>
                <a:spLocks noChangeArrowheads="1"/>
              </p:cNvSpPr>
              <p:nvPr/>
            </p:nvSpPr>
            <p:spPr bwMode="auto">
              <a:xfrm>
                <a:off x="5188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97" name="Line 474"/>
              <p:cNvSpPr>
                <a:spLocks noChangeShapeType="1"/>
              </p:cNvSpPr>
              <p:nvPr/>
            </p:nvSpPr>
            <p:spPr bwMode="auto">
              <a:xfrm>
                <a:off x="5188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98" name="Line 475"/>
              <p:cNvSpPr>
                <a:spLocks noChangeShapeType="1"/>
              </p:cNvSpPr>
              <p:nvPr/>
            </p:nvSpPr>
            <p:spPr bwMode="auto">
              <a:xfrm>
                <a:off x="5188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99" name="Rectangle 476"/>
              <p:cNvSpPr>
                <a:spLocks noChangeArrowheads="1"/>
              </p:cNvSpPr>
              <p:nvPr/>
            </p:nvSpPr>
            <p:spPr bwMode="auto">
              <a:xfrm>
                <a:off x="589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00" name="Line 477"/>
              <p:cNvSpPr>
                <a:spLocks noChangeShapeType="1"/>
              </p:cNvSpPr>
              <p:nvPr/>
            </p:nvSpPr>
            <p:spPr bwMode="auto">
              <a:xfrm>
                <a:off x="589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01" name="Rectangle 478"/>
              <p:cNvSpPr>
                <a:spLocks noChangeArrowheads="1"/>
              </p:cNvSpPr>
              <p:nvPr/>
            </p:nvSpPr>
            <p:spPr bwMode="auto">
              <a:xfrm>
                <a:off x="1196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02" name="Line 479"/>
              <p:cNvSpPr>
                <a:spLocks noChangeShapeType="1"/>
              </p:cNvSpPr>
              <p:nvPr/>
            </p:nvSpPr>
            <p:spPr bwMode="auto">
              <a:xfrm>
                <a:off x="1196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03" name="Rectangle 480"/>
              <p:cNvSpPr>
                <a:spLocks noChangeArrowheads="1"/>
              </p:cNvSpPr>
              <p:nvPr/>
            </p:nvSpPr>
            <p:spPr bwMode="auto">
              <a:xfrm>
                <a:off x="1921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04" name="Line 481"/>
              <p:cNvSpPr>
                <a:spLocks noChangeShapeType="1"/>
              </p:cNvSpPr>
              <p:nvPr/>
            </p:nvSpPr>
            <p:spPr bwMode="auto">
              <a:xfrm>
                <a:off x="1921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05" name="Rectangle 482"/>
              <p:cNvSpPr>
                <a:spLocks noChangeArrowheads="1"/>
              </p:cNvSpPr>
              <p:nvPr/>
            </p:nvSpPr>
            <p:spPr bwMode="auto">
              <a:xfrm>
                <a:off x="2706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06" name="Line 483"/>
              <p:cNvSpPr>
                <a:spLocks noChangeShapeType="1"/>
              </p:cNvSpPr>
              <p:nvPr/>
            </p:nvSpPr>
            <p:spPr bwMode="auto">
              <a:xfrm>
                <a:off x="2706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07" name="Rectangle 484"/>
              <p:cNvSpPr>
                <a:spLocks noChangeArrowheads="1"/>
              </p:cNvSpPr>
              <p:nvPr/>
            </p:nvSpPr>
            <p:spPr bwMode="auto">
              <a:xfrm>
                <a:off x="3408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08" name="Line 485"/>
              <p:cNvSpPr>
                <a:spLocks noChangeShapeType="1"/>
              </p:cNvSpPr>
              <p:nvPr/>
            </p:nvSpPr>
            <p:spPr bwMode="auto">
              <a:xfrm>
                <a:off x="3408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09" name="Rectangle 486"/>
              <p:cNvSpPr>
                <a:spLocks noChangeArrowheads="1"/>
              </p:cNvSpPr>
              <p:nvPr/>
            </p:nvSpPr>
            <p:spPr bwMode="auto">
              <a:xfrm>
                <a:off x="3939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10" name="Line 487"/>
              <p:cNvSpPr>
                <a:spLocks noChangeShapeType="1"/>
              </p:cNvSpPr>
              <p:nvPr/>
            </p:nvSpPr>
            <p:spPr bwMode="auto">
              <a:xfrm>
                <a:off x="3939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11" name="Rectangle 488"/>
              <p:cNvSpPr>
                <a:spLocks noChangeArrowheads="1"/>
              </p:cNvSpPr>
              <p:nvPr/>
            </p:nvSpPr>
            <p:spPr bwMode="auto">
              <a:xfrm>
                <a:off x="4603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12" name="Line 489"/>
              <p:cNvSpPr>
                <a:spLocks noChangeShapeType="1"/>
              </p:cNvSpPr>
              <p:nvPr/>
            </p:nvSpPr>
            <p:spPr bwMode="auto">
              <a:xfrm>
                <a:off x="4603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13" name="Rectangle 490"/>
              <p:cNvSpPr>
                <a:spLocks noChangeArrowheads="1"/>
              </p:cNvSpPr>
              <p:nvPr/>
            </p:nvSpPr>
            <p:spPr bwMode="auto">
              <a:xfrm>
                <a:off x="5188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14" name="Line 491"/>
              <p:cNvSpPr>
                <a:spLocks noChangeShapeType="1"/>
              </p:cNvSpPr>
              <p:nvPr/>
            </p:nvSpPr>
            <p:spPr bwMode="auto">
              <a:xfrm>
                <a:off x="5188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15" name="Rectangle 492"/>
              <p:cNvSpPr>
                <a:spLocks noChangeArrowheads="1"/>
              </p:cNvSpPr>
              <p:nvPr/>
            </p:nvSpPr>
            <p:spPr bwMode="auto">
              <a:xfrm>
                <a:off x="597" y="2263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16" name="Rectangle 493"/>
              <p:cNvSpPr>
                <a:spLocks noChangeArrowheads="1"/>
              </p:cNvSpPr>
              <p:nvPr/>
            </p:nvSpPr>
            <p:spPr bwMode="auto">
              <a:xfrm>
                <a:off x="866" y="2324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3</a:t>
                </a:r>
                <a:endParaRPr lang="en-GB"/>
              </a:p>
            </p:txBody>
          </p:sp>
          <p:sp>
            <p:nvSpPr>
              <p:cNvPr id="17017" name="Rectangle 494"/>
              <p:cNvSpPr>
                <a:spLocks noChangeArrowheads="1"/>
              </p:cNvSpPr>
              <p:nvPr/>
            </p:nvSpPr>
            <p:spPr bwMode="auto">
              <a:xfrm>
                <a:off x="1204" y="2263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18" name="Rectangle 495"/>
              <p:cNvSpPr>
                <a:spLocks noChangeArrowheads="1"/>
              </p:cNvSpPr>
              <p:nvPr/>
            </p:nvSpPr>
            <p:spPr bwMode="auto">
              <a:xfrm>
                <a:off x="1314" y="2324"/>
                <a:ext cx="42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Dorchester</a:t>
                </a:r>
                <a:endParaRPr lang="en-GB"/>
              </a:p>
            </p:txBody>
          </p:sp>
          <p:sp>
            <p:nvSpPr>
              <p:cNvPr id="17019" name="Rectangle 496"/>
              <p:cNvSpPr>
                <a:spLocks noChangeArrowheads="1"/>
              </p:cNvSpPr>
              <p:nvPr/>
            </p:nvSpPr>
            <p:spPr bwMode="auto">
              <a:xfrm>
                <a:off x="1929" y="2263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20" name="Rectangle 497"/>
              <p:cNvSpPr>
                <a:spLocks noChangeArrowheads="1"/>
              </p:cNvSpPr>
              <p:nvPr/>
            </p:nvSpPr>
            <p:spPr bwMode="auto">
              <a:xfrm>
                <a:off x="2010" y="2324"/>
                <a:ext cx="52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Software Eng</a:t>
                </a:r>
                <a:endParaRPr lang="en-GB"/>
              </a:p>
            </p:txBody>
          </p:sp>
          <p:sp>
            <p:nvSpPr>
              <p:cNvPr id="17021" name="Rectangle 498"/>
              <p:cNvSpPr>
                <a:spLocks noChangeArrowheads="1"/>
              </p:cNvSpPr>
              <p:nvPr/>
            </p:nvSpPr>
            <p:spPr bwMode="auto">
              <a:xfrm>
                <a:off x="2714" y="2263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22" name="Rectangle 499"/>
              <p:cNvSpPr>
                <a:spLocks noChangeArrowheads="1"/>
              </p:cNvSpPr>
              <p:nvPr/>
            </p:nvSpPr>
            <p:spPr bwMode="auto">
              <a:xfrm>
                <a:off x="2771" y="2324"/>
                <a:ext cx="49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Sommerville</a:t>
                </a:r>
                <a:endParaRPr lang="en-GB"/>
              </a:p>
            </p:txBody>
          </p:sp>
          <p:sp>
            <p:nvSpPr>
              <p:cNvPr id="17023" name="Rectangle 500"/>
              <p:cNvSpPr>
                <a:spLocks noChangeArrowheads="1"/>
              </p:cNvSpPr>
              <p:nvPr/>
            </p:nvSpPr>
            <p:spPr bwMode="auto">
              <a:xfrm>
                <a:off x="3416" y="2263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24" name="Rectangle 501"/>
              <p:cNvSpPr>
                <a:spLocks noChangeArrowheads="1"/>
              </p:cNvSpPr>
              <p:nvPr/>
            </p:nvSpPr>
            <p:spPr bwMode="auto">
              <a:xfrm>
                <a:off x="3486" y="2324"/>
                <a:ext cx="325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Addison</a:t>
                </a:r>
                <a:endParaRPr lang="en-GB"/>
              </a:p>
            </p:txBody>
          </p:sp>
          <p:sp>
            <p:nvSpPr>
              <p:cNvPr id="17025" name="Rectangle 502"/>
              <p:cNvSpPr>
                <a:spLocks noChangeArrowheads="1"/>
              </p:cNvSpPr>
              <p:nvPr/>
            </p:nvSpPr>
            <p:spPr bwMode="auto">
              <a:xfrm>
                <a:off x="3947" y="2263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26" name="Rectangle 503"/>
              <p:cNvSpPr>
                <a:spLocks noChangeArrowheads="1"/>
              </p:cNvSpPr>
              <p:nvPr/>
            </p:nvSpPr>
            <p:spPr bwMode="auto">
              <a:xfrm>
                <a:off x="4109" y="2324"/>
                <a:ext cx="28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Harlow</a:t>
                </a:r>
                <a:endParaRPr lang="en-GB"/>
              </a:p>
            </p:txBody>
          </p:sp>
          <p:sp>
            <p:nvSpPr>
              <p:cNvPr id="17027" name="Rectangle 504"/>
              <p:cNvSpPr>
                <a:spLocks noChangeArrowheads="1"/>
              </p:cNvSpPr>
              <p:nvPr/>
            </p:nvSpPr>
            <p:spPr bwMode="auto">
              <a:xfrm>
                <a:off x="4611" y="2263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28" name="Rectangle 505"/>
              <p:cNvSpPr>
                <a:spLocks noChangeArrowheads="1"/>
              </p:cNvSpPr>
              <p:nvPr/>
            </p:nvSpPr>
            <p:spPr bwMode="auto">
              <a:xfrm>
                <a:off x="4872" y="2324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2</a:t>
                </a:r>
                <a:endParaRPr lang="en-GB"/>
              </a:p>
            </p:txBody>
          </p:sp>
          <p:sp>
            <p:nvSpPr>
              <p:cNvPr id="17029" name="Rectangle 506"/>
              <p:cNvSpPr>
                <a:spLocks noChangeArrowheads="1"/>
              </p:cNvSpPr>
              <p:nvPr/>
            </p:nvSpPr>
            <p:spPr bwMode="auto">
              <a:xfrm>
                <a:off x="589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30" name="Line 507"/>
              <p:cNvSpPr>
                <a:spLocks noChangeShapeType="1"/>
              </p:cNvSpPr>
              <p:nvPr/>
            </p:nvSpPr>
            <p:spPr bwMode="auto">
              <a:xfrm>
                <a:off x="589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31" name="Line 508"/>
              <p:cNvSpPr>
                <a:spLocks noChangeShapeType="1"/>
              </p:cNvSpPr>
              <p:nvPr/>
            </p:nvSpPr>
            <p:spPr bwMode="auto">
              <a:xfrm>
                <a:off x="589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32" name="Rectangle 509"/>
              <p:cNvSpPr>
                <a:spLocks noChangeArrowheads="1"/>
              </p:cNvSpPr>
              <p:nvPr/>
            </p:nvSpPr>
            <p:spPr bwMode="auto">
              <a:xfrm>
                <a:off x="597" y="2256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33" name="Line 510"/>
              <p:cNvSpPr>
                <a:spLocks noChangeShapeType="1"/>
              </p:cNvSpPr>
              <p:nvPr/>
            </p:nvSpPr>
            <p:spPr bwMode="auto">
              <a:xfrm>
                <a:off x="597" y="2256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34" name="Rectangle 511"/>
              <p:cNvSpPr>
                <a:spLocks noChangeArrowheads="1"/>
              </p:cNvSpPr>
              <p:nvPr/>
            </p:nvSpPr>
            <p:spPr bwMode="auto">
              <a:xfrm>
                <a:off x="1196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35" name="Line 512"/>
              <p:cNvSpPr>
                <a:spLocks noChangeShapeType="1"/>
              </p:cNvSpPr>
              <p:nvPr/>
            </p:nvSpPr>
            <p:spPr bwMode="auto">
              <a:xfrm>
                <a:off x="1196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36" name="Line 513"/>
              <p:cNvSpPr>
                <a:spLocks noChangeShapeType="1"/>
              </p:cNvSpPr>
              <p:nvPr/>
            </p:nvSpPr>
            <p:spPr bwMode="auto">
              <a:xfrm>
                <a:off x="1196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37" name="Rectangle 514"/>
              <p:cNvSpPr>
                <a:spLocks noChangeArrowheads="1"/>
              </p:cNvSpPr>
              <p:nvPr/>
            </p:nvSpPr>
            <p:spPr bwMode="auto">
              <a:xfrm>
                <a:off x="1204" y="2256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38" name="Line 515"/>
              <p:cNvSpPr>
                <a:spLocks noChangeShapeType="1"/>
              </p:cNvSpPr>
              <p:nvPr/>
            </p:nvSpPr>
            <p:spPr bwMode="auto">
              <a:xfrm>
                <a:off x="1204" y="2256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39" name="Rectangle 516"/>
              <p:cNvSpPr>
                <a:spLocks noChangeArrowheads="1"/>
              </p:cNvSpPr>
              <p:nvPr/>
            </p:nvSpPr>
            <p:spPr bwMode="auto">
              <a:xfrm>
                <a:off x="1921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40" name="Line 517"/>
              <p:cNvSpPr>
                <a:spLocks noChangeShapeType="1"/>
              </p:cNvSpPr>
              <p:nvPr/>
            </p:nvSpPr>
            <p:spPr bwMode="auto">
              <a:xfrm>
                <a:off x="1921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41" name="Line 518"/>
              <p:cNvSpPr>
                <a:spLocks noChangeShapeType="1"/>
              </p:cNvSpPr>
              <p:nvPr/>
            </p:nvSpPr>
            <p:spPr bwMode="auto">
              <a:xfrm>
                <a:off x="1921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42" name="Rectangle 519"/>
              <p:cNvSpPr>
                <a:spLocks noChangeArrowheads="1"/>
              </p:cNvSpPr>
              <p:nvPr/>
            </p:nvSpPr>
            <p:spPr bwMode="auto">
              <a:xfrm>
                <a:off x="1929" y="2256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43" name="Line 520"/>
              <p:cNvSpPr>
                <a:spLocks noChangeShapeType="1"/>
              </p:cNvSpPr>
              <p:nvPr/>
            </p:nvSpPr>
            <p:spPr bwMode="auto">
              <a:xfrm>
                <a:off x="1929" y="2256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44" name="Rectangle 521"/>
              <p:cNvSpPr>
                <a:spLocks noChangeArrowheads="1"/>
              </p:cNvSpPr>
              <p:nvPr/>
            </p:nvSpPr>
            <p:spPr bwMode="auto">
              <a:xfrm>
                <a:off x="2706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45" name="Line 522"/>
              <p:cNvSpPr>
                <a:spLocks noChangeShapeType="1"/>
              </p:cNvSpPr>
              <p:nvPr/>
            </p:nvSpPr>
            <p:spPr bwMode="auto">
              <a:xfrm>
                <a:off x="2706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46" name="Line 523"/>
              <p:cNvSpPr>
                <a:spLocks noChangeShapeType="1"/>
              </p:cNvSpPr>
              <p:nvPr/>
            </p:nvSpPr>
            <p:spPr bwMode="auto">
              <a:xfrm>
                <a:off x="2706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47" name="Rectangle 524"/>
              <p:cNvSpPr>
                <a:spLocks noChangeArrowheads="1"/>
              </p:cNvSpPr>
              <p:nvPr/>
            </p:nvSpPr>
            <p:spPr bwMode="auto">
              <a:xfrm>
                <a:off x="2714" y="2256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48" name="Line 525"/>
              <p:cNvSpPr>
                <a:spLocks noChangeShapeType="1"/>
              </p:cNvSpPr>
              <p:nvPr/>
            </p:nvSpPr>
            <p:spPr bwMode="auto">
              <a:xfrm>
                <a:off x="2714" y="2256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49" name="Rectangle 526"/>
              <p:cNvSpPr>
                <a:spLocks noChangeArrowheads="1"/>
              </p:cNvSpPr>
              <p:nvPr/>
            </p:nvSpPr>
            <p:spPr bwMode="auto">
              <a:xfrm>
                <a:off x="3408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50" name="Line 527"/>
              <p:cNvSpPr>
                <a:spLocks noChangeShapeType="1"/>
              </p:cNvSpPr>
              <p:nvPr/>
            </p:nvSpPr>
            <p:spPr bwMode="auto">
              <a:xfrm>
                <a:off x="3408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51" name="Line 528"/>
              <p:cNvSpPr>
                <a:spLocks noChangeShapeType="1"/>
              </p:cNvSpPr>
              <p:nvPr/>
            </p:nvSpPr>
            <p:spPr bwMode="auto">
              <a:xfrm>
                <a:off x="3408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52" name="Rectangle 529"/>
              <p:cNvSpPr>
                <a:spLocks noChangeArrowheads="1"/>
              </p:cNvSpPr>
              <p:nvPr/>
            </p:nvSpPr>
            <p:spPr bwMode="auto">
              <a:xfrm>
                <a:off x="3416" y="2256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53" name="Line 530"/>
              <p:cNvSpPr>
                <a:spLocks noChangeShapeType="1"/>
              </p:cNvSpPr>
              <p:nvPr/>
            </p:nvSpPr>
            <p:spPr bwMode="auto">
              <a:xfrm>
                <a:off x="3416" y="2256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54" name="Rectangle 531"/>
              <p:cNvSpPr>
                <a:spLocks noChangeArrowheads="1"/>
              </p:cNvSpPr>
              <p:nvPr/>
            </p:nvSpPr>
            <p:spPr bwMode="auto">
              <a:xfrm>
                <a:off x="3939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55" name="Line 532"/>
              <p:cNvSpPr>
                <a:spLocks noChangeShapeType="1"/>
              </p:cNvSpPr>
              <p:nvPr/>
            </p:nvSpPr>
            <p:spPr bwMode="auto">
              <a:xfrm>
                <a:off x="3939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56" name="Line 533"/>
              <p:cNvSpPr>
                <a:spLocks noChangeShapeType="1"/>
              </p:cNvSpPr>
              <p:nvPr/>
            </p:nvSpPr>
            <p:spPr bwMode="auto">
              <a:xfrm>
                <a:off x="3939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57" name="Rectangle 534"/>
              <p:cNvSpPr>
                <a:spLocks noChangeArrowheads="1"/>
              </p:cNvSpPr>
              <p:nvPr/>
            </p:nvSpPr>
            <p:spPr bwMode="auto">
              <a:xfrm>
                <a:off x="3947" y="2256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58" name="Line 535"/>
              <p:cNvSpPr>
                <a:spLocks noChangeShapeType="1"/>
              </p:cNvSpPr>
              <p:nvPr/>
            </p:nvSpPr>
            <p:spPr bwMode="auto">
              <a:xfrm>
                <a:off x="3947" y="2256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59" name="Rectangle 536"/>
              <p:cNvSpPr>
                <a:spLocks noChangeArrowheads="1"/>
              </p:cNvSpPr>
              <p:nvPr/>
            </p:nvSpPr>
            <p:spPr bwMode="auto">
              <a:xfrm>
                <a:off x="4603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60" name="Line 537"/>
              <p:cNvSpPr>
                <a:spLocks noChangeShapeType="1"/>
              </p:cNvSpPr>
              <p:nvPr/>
            </p:nvSpPr>
            <p:spPr bwMode="auto">
              <a:xfrm>
                <a:off x="4603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61" name="Line 538"/>
              <p:cNvSpPr>
                <a:spLocks noChangeShapeType="1"/>
              </p:cNvSpPr>
              <p:nvPr/>
            </p:nvSpPr>
            <p:spPr bwMode="auto">
              <a:xfrm>
                <a:off x="4603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62" name="Rectangle 539"/>
              <p:cNvSpPr>
                <a:spLocks noChangeArrowheads="1"/>
              </p:cNvSpPr>
              <p:nvPr/>
            </p:nvSpPr>
            <p:spPr bwMode="auto">
              <a:xfrm>
                <a:off x="4611" y="2256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63" name="Line 540"/>
              <p:cNvSpPr>
                <a:spLocks noChangeShapeType="1"/>
              </p:cNvSpPr>
              <p:nvPr/>
            </p:nvSpPr>
            <p:spPr bwMode="auto">
              <a:xfrm>
                <a:off x="4611" y="2256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64" name="Rectangle 541"/>
              <p:cNvSpPr>
                <a:spLocks noChangeArrowheads="1"/>
              </p:cNvSpPr>
              <p:nvPr/>
            </p:nvSpPr>
            <p:spPr bwMode="auto">
              <a:xfrm>
                <a:off x="5188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65" name="Line 542"/>
              <p:cNvSpPr>
                <a:spLocks noChangeShapeType="1"/>
              </p:cNvSpPr>
              <p:nvPr/>
            </p:nvSpPr>
            <p:spPr bwMode="auto">
              <a:xfrm>
                <a:off x="5188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66" name="Line 543"/>
              <p:cNvSpPr>
                <a:spLocks noChangeShapeType="1"/>
              </p:cNvSpPr>
              <p:nvPr/>
            </p:nvSpPr>
            <p:spPr bwMode="auto">
              <a:xfrm>
                <a:off x="5188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67" name="Rectangle 544"/>
              <p:cNvSpPr>
                <a:spLocks noChangeArrowheads="1"/>
              </p:cNvSpPr>
              <p:nvPr/>
            </p:nvSpPr>
            <p:spPr bwMode="auto">
              <a:xfrm>
                <a:off x="589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68" name="Line 545"/>
              <p:cNvSpPr>
                <a:spLocks noChangeShapeType="1"/>
              </p:cNvSpPr>
              <p:nvPr/>
            </p:nvSpPr>
            <p:spPr bwMode="auto">
              <a:xfrm>
                <a:off x="589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69" name="Rectangle 546"/>
              <p:cNvSpPr>
                <a:spLocks noChangeArrowheads="1"/>
              </p:cNvSpPr>
              <p:nvPr/>
            </p:nvSpPr>
            <p:spPr bwMode="auto">
              <a:xfrm>
                <a:off x="1196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70" name="Line 547"/>
              <p:cNvSpPr>
                <a:spLocks noChangeShapeType="1"/>
              </p:cNvSpPr>
              <p:nvPr/>
            </p:nvSpPr>
            <p:spPr bwMode="auto">
              <a:xfrm>
                <a:off x="1196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71" name="Rectangle 548"/>
              <p:cNvSpPr>
                <a:spLocks noChangeArrowheads="1"/>
              </p:cNvSpPr>
              <p:nvPr/>
            </p:nvSpPr>
            <p:spPr bwMode="auto">
              <a:xfrm>
                <a:off x="1921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72" name="Line 549"/>
              <p:cNvSpPr>
                <a:spLocks noChangeShapeType="1"/>
              </p:cNvSpPr>
              <p:nvPr/>
            </p:nvSpPr>
            <p:spPr bwMode="auto">
              <a:xfrm>
                <a:off x="1921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73" name="Rectangle 550"/>
              <p:cNvSpPr>
                <a:spLocks noChangeArrowheads="1"/>
              </p:cNvSpPr>
              <p:nvPr/>
            </p:nvSpPr>
            <p:spPr bwMode="auto">
              <a:xfrm>
                <a:off x="2706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74" name="Line 551"/>
              <p:cNvSpPr>
                <a:spLocks noChangeShapeType="1"/>
              </p:cNvSpPr>
              <p:nvPr/>
            </p:nvSpPr>
            <p:spPr bwMode="auto">
              <a:xfrm>
                <a:off x="2706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75" name="Rectangle 552"/>
              <p:cNvSpPr>
                <a:spLocks noChangeArrowheads="1"/>
              </p:cNvSpPr>
              <p:nvPr/>
            </p:nvSpPr>
            <p:spPr bwMode="auto">
              <a:xfrm>
                <a:off x="3408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76" name="Line 553"/>
              <p:cNvSpPr>
                <a:spLocks noChangeShapeType="1"/>
              </p:cNvSpPr>
              <p:nvPr/>
            </p:nvSpPr>
            <p:spPr bwMode="auto">
              <a:xfrm>
                <a:off x="3408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77" name="Rectangle 554"/>
              <p:cNvSpPr>
                <a:spLocks noChangeArrowheads="1"/>
              </p:cNvSpPr>
              <p:nvPr/>
            </p:nvSpPr>
            <p:spPr bwMode="auto">
              <a:xfrm>
                <a:off x="3939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78" name="Line 555"/>
              <p:cNvSpPr>
                <a:spLocks noChangeShapeType="1"/>
              </p:cNvSpPr>
              <p:nvPr/>
            </p:nvSpPr>
            <p:spPr bwMode="auto">
              <a:xfrm>
                <a:off x="3939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79" name="Rectangle 556"/>
              <p:cNvSpPr>
                <a:spLocks noChangeArrowheads="1"/>
              </p:cNvSpPr>
              <p:nvPr/>
            </p:nvSpPr>
            <p:spPr bwMode="auto">
              <a:xfrm>
                <a:off x="4603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80" name="Line 557"/>
              <p:cNvSpPr>
                <a:spLocks noChangeShapeType="1"/>
              </p:cNvSpPr>
              <p:nvPr/>
            </p:nvSpPr>
            <p:spPr bwMode="auto">
              <a:xfrm>
                <a:off x="4603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81" name="Rectangle 558"/>
              <p:cNvSpPr>
                <a:spLocks noChangeArrowheads="1"/>
              </p:cNvSpPr>
              <p:nvPr/>
            </p:nvSpPr>
            <p:spPr bwMode="auto">
              <a:xfrm>
                <a:off x="5188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82" name="Line 559"/>
              <p:cNvSpPr>
                <a:spLocks noChangeShapeType="1"/>
              </p:cNvSpPr>
              <p:nvPr/>
            </p:nvSpPr>
            <p:spPr bwMode="auto">
              <a:xfrm>
                <a:off x="5188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83" name="Rectangle 560"/>
              <p:cNvSpPr>
                <a:spLocks noChangeArrowheads="1"/>
              </p:cNvSpPr>
              <p:nvPr/>
            </p:nvSpPr>
            <p:spPr bwMode="auto">
              <a:xfrm>
                <a:off x="597" y="2471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84" name="Rectangle 561"/>
              <p:cNvSpPr>
                <a:spLocks noChangeArrowheads="1"/>
              </p:cNvSpPr>
              <p:nvPr/>
            </p:nvSpPr>
            <p:spPr bwMode="auto">
              <a:xfrm>
                <a:off x="866" y="2532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3</a:t>
                </a:r>
                <a:endParaRPr lang="en-GB"/>
              </a:p>
            </p:txBody>
          </p:sp>
          <p:sp>
            <p:nvSpPr>
              <p:cNvPr id="17085" name="Rectangle 562"/>
              <p:cNvSpPr>
                <a:spLocks noChangeArrowheads="1"/>
              </p:cNvSpPr>
              <p:nvPr/>
            </p:nvSpPr>
            <p:spPr bwMode="auto">
              <a:xfrm>
                <a:off x="1204" y="2471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86" name="Rectangle 563"/>
              <p:cNvSpPr>
                <a:spLocks noChangeArrowheads="1"/>
              </p:cNvSpPr>
              <p:nvPr/>
            </p:nvSpPr>
            <p:spPr bwMode="auto">
              <a:xfrm>
                <a:off x="1314" y="2532"/>
                <a:ext cx="42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Dorchester</a:t>
                </a:r>
                <a:endParaRPr lang="en-GB"/>
              </a:p>
            </p:txBody>
          </p:sp>
          <p:sp>
            <p:nvSpPr>
              <p:cNvPr id="17087" name="Rectangle 564"/>
              <p:cNvSpPr>
                <a:spLocks noChangeArrowheads="1"/>
              </p:cNvSpPr>
              <p:nvPr/>
            </p:nvSpPr>
            <p:spPr bwMode="auto">
              <a:xfrm>
                <a:off x="1929" y="2471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88" name="Rectangle 565"/>
              <p:cNvSpPr>
                <a:spLocks noChangeArrowheads="1"/>
              </p:cNvSpPr>
              <p:nvPr/>
            </p:nvSpPr>
            <p:spPr bwMode="auto">
              <a:xfrm>
                <a:off x="1997" y="2532"/>
                <a:ext cx="54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Operating Sys</a:t>
                </a:r>
                <a:endParaRPr lang="en-GB"/>
              </a:p>
            </p:txBody>
          </p:sp>
          <p:sp>
            <p:nvSpPr>
              <p:cNvPr id="17089" name="Rectangle 566"/>
              <p:cNvSpPr>
                <a:spLocks noChangeArrowheads="1"/>
              </p:cNvSpPr>
              <p:nvPr/>
            </p:nvSpPr>
            <p:spPr bwMode="auto">
              <a:xfrm>
                <a:off x="2714" y="2471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90" name="Rectangle 567"/>
              <p:cNvSpPr>
                <a:spLocks noChangeArrowheads="1"/>
              </p:cNvSpPr>
              <p:nvPr/>
            </p:nvSpPr>
            <p:spPr bwMode="auto">
              <a:xfrm>
                <a:off x="2763" y="2532"/>
                <a:ext cx="503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Tannenbaum</a:t>
                </a:r>
                <a:endParaRPr lang="en-GB"/>
              </a:p>
            </p:txBody>
          </p:sp>
          <p:sp>
            <p:nvSpPr>
              <p:cNvPr id="17091" name="Rectangle 568"/>
              <p:cNvSpPr>
                <a:spLocks noChangeArrowheads="1"/>
              </p:cNvSpPr>
              <p:nvPr/>
            </p:nvSpPr>
            <p:spPr bwMode="auto">
              <a:xfrm>
                <a:off x="3416" y="2471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92" name="Rectangle 569"/>
              <p:cNvSpPr>
                <a:spLocks noChangeArrowheads="1"/>
              </p:cNvSpPr>
              <p:nvPr/>
            </p:nvSpPr>
            <p:spPr bwMode="auto">
              <a:xfrm>
                <a:off x="3491" y="2532"/>
                <a:ext cx="31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Prentice</a:t>
                </a:r>
                <a:endParaRPr lang="en-GB"/>
              </a:p>
            </p:txBody>
          </p:sp>
          <p:sp>
            <p:nvSpPr>
              <p:cNvPr id="17093" name="Rectangle 570"/>
              <p:cNvSpPr>
                <a:spLocks noChangeArrowheads="1"/>
              </p:cNvSpPr>
              <p:nvPr/>
            </p:nvSpPr>
            <p:spPr bwMode="auto">
              <a:xfrm>
                <a:off x="3947" y="2471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94" name="Rectangle 571"/>
              <p:cNvSpPr>
                <a:spLocks noChangeArrowheads="1"/>
              </p:cNvSpPr>
              <p:nvPr/>
            </p:nvSpPr>
            <p:spPr bwMode="auto">
              <a:xfrm>
                <a:off x="4128" y="2532"/>
                <a:ext cx="25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Hemel</a:t>
                </a:r>
                <a:endParaRPr lang="en-GB"/>
              </a:p>
            </p:txBody>
          </p:sp>
          <p:sp>
            <p:nvSpPr>
              <p:cNvPr id="17095" name="Rectangle 572"/>
              <p:cNvSpPr>
                <a:spLocks noChangeArrowheads="1"/>
              </p:cNvSpPr>
              <p:nvPr/>
            </p:nvSpPr>
            <p:spPr bwMode="auto">
              <a:xfrm>
                <a:off x="4611" y="2471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96" name="Rectangle 573"/>
              <p:cNvSpPr>
                <a:spLocks noChangeArrowheads="1"/>
              </p:cNvSpPr>
              <p:nvPr/>
            </p:nvSpPr>
            <p:spPr bwMode="auto">
              <a:xfrm>
                <a:off x="4872" y="2532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5</a:t>
                </a:r>
                <a:endParaRPr lang="en-GB"/>
              </a:p>
            </p:txBody>
          </p:sp>
          <p:sp>
            <p:nvSpPr>
              <p:cNvPr id="17097" name="Rectangle 574"/>
              <p:cNvSpPr>
                <a:spLocks noChangeArrowheads="1"/>
              </p:cNvSpPr>
              <p:nvPr/>
            </p:nvSpPr>
            <p:spPr bwMode="auto">
              <a:xfrm>
                <a:off x="589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98" name="Line 575"/>
              <p:cNvSpPr>
                <a:spLocks noChangeShapeType="1"/>
              </p:cNvSpPr>
              <p:nvPr/>
            </p:nvSpPr>
            <p:spPr bwMode="auto">
              <a:xfrm>
                <a:off x="589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99" name="Line 576"/>
              <p:cNvSpPr>
                <a:spLocks noChangeShapeType="1"/>
              </p:cNvSpPr>
              <p:nvPr/>
            </p:nvSpPr>
            <p:spPr bwMode="auto">
              <a:xfrm>
                <a:off x="589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00" name="Rectangle 577"/>
              <p:cNvSpPr>
                <a:spLocks noChangeArrowheads="1"/>
              </p:cNvSpPr>
              <p:nvPr/>
            </p:nvSpPr>
            <p:spPr bwMode="auto">
              <a:xfrm>
                <a:off x="597" y="2464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01" name="Line 578"/>
              <p:cNvSpPr>
                <a:spLocks noChangeShapeType="1"/>
              </p:cNvSpPr>
              <p:nvPr/>
            </p:nvSpPr>
            <p:spPr bwMode="auto">
              <a:xfrm>
                <a:off x="597" y="2464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02" name="Rectangle 579"/>
              <p:cNvSpPr>
                <a:spLocks noChangeArrowheads="1"/>
              </p:cNvSpPr>
              <p:nvPr/>
            </p:nvSpPr>
            <p:spPr bwMode="auto">
              <a:xfrm>
                <a:off x="1196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03" name="Line 580"/>
              <p:cNvSpPr>
                <a:spLocks noChangeShapeType="1"/>
              </p:cNvSpPr>
              <p:nvPr/>
            </p:nvSpPr>
            <p:spPr bwMode="auto">
              <a:xfrm>
                <a:off x="1196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04" name="Line 581"/>
              <p:cNvSpPr>
                <a:spLocks noChangeShapeType="1"/>
              </p:cNvSpPr>
              <p:nvPr/>
            </p:nvSpPr>
            <p:spPr bwMode="auto">
              <a:xfrm>
                <a:off x="1196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05" name="Rectangle 582"/>
              <p:cNvSpPr>
                <a:spLocks noChangeArrowheads="1"/>
              </p:cNvSpPr>
              <p:nvPr/>
            </p:nvSpPr>
            <p:spPr bwMode="auto">
              <a:xfrm>
                <a:off x="1204" y="2464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06" name="Line 583"/>
              <p:cNvSpPr>
                <a:spLocks noChangeShapeType="1"/>
              </p:cNvSpPr>
              <p:nvPr/>
            </p:nvSpPr>
            <p:spPr bwMode="auto">
              <a:xfrm>
                <a:off x="1204" y="2464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07" name="Rectangle 584"/>
              <p:cNvSpPr>
                <a:spLocks noChangeArrowheads="1"/>
              </p:cNvSpPr>
              <p:nvPr/>
            </p:nvSpPr>
            <p:spPr bwMode="auto">
              <a:xfrm>
                <a:off x="1921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08" name="Line 585"/>
              <p:cNvSpPr>
                <a:spLocks noChangeShapeType="1"/>
              </p:cNvSpPr>
              <p:nvPr/>
            </p:nvSpPr>
            <p:spPr bwMode="auto">
              <a:xfrm>
                <a:off x="1921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09" name="Line 586"/>
              <p:cNvSpPr>
                <a:spLocks noChangeShapeType="1"/>
              </p:cNvSpPr>
              <p:nvPr/>
            </p:nvSpPr>
            <p:spPr bwMode="auto">
              <a:xfrm>
                <a:off x="1921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10" name="Rectangle 587"/>
              <p:cNvSpPr>
                <a:spLocks noChangeArrowheads="1"/>
              </p:cNvSpPr>
              <p:nvPr/>
            </p:nvSpPr>
            <p:spPr bwMode="auto">
              <a:xfrm>
                <a:off x="1929" y="2464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11" name="Line 588"/>
              <p:cNvSpPr>
                <a:spLocks noChangeShapeType="1"/>
              </p:cNvSpPr>
              <p:nvPr/>
            </p:nvSpPr>
            <p:spPr bwMode="auto">
              <a:xfrm>
                <a:off x="1929" y="2464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12" name="Rectangle 589"/>
              <p:cNvSpPr>
                <a:spLocks noChangeArrowheads="1"/>
              </p:cNvSpPr>
              <p:nvPr/>
            </p:nvSpPr>
            <p:spPr bwMode="auto">
              <a:xfrm>
                <a:off x="2706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13" name="Line 590"/>
              <p:cNvSpPr>
                <a:spLocks noChangeShapeType="1"/>
              </p:cNvSpPr>
              <p:nvPr/>
            </p:nvSpPr>
            <p:spPr bwMode="auto">
              <a:xfrm>
                <a:off x="2706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14" name="Line 591"/>
              <p:cNvSpPr>
                <a:spLocks noChangeShapeType="1"/>
              </p:cNvSpPr>
              <p:nvPr/>
            </p:nvSpPr>
            <p:spPr bwMode="auto">
              <a:xfrm>
                <a:off x="2706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15" name="Rectangle 592"/>
              <p:cNvSpPr>
                <a:spLocks noChangeArrowheads="1"/>
              </p:cNvSpPr>
              <p:nvPr/>
            </p:nvSpPr>
            <p:spPr bwMode="auto">
              <a:xfrm>
                <a:off x="2714" y="2464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16" name="Line 593"/>
              <p:cNvSpPr>
                <a:spLocks noChangeShapeType="1"/>
              </p:cNvSpPr>
              <p:nvPr/>
            </p:nvSpPr>
            <p:spPr bwMode="auto">
              <a:xfrm>
                <a:off x="2714" y="2464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17" name="Rectangle 594"/>
              <p:cNvSpPr>
                <a:spLocks noChangeArrowheads="1"/>
              </p:cNvSpPr>
              <p:nvPr/>
            </p:nvSpPr>
            <p:spPr bwMode="auto">
              <a:xfrm>
                <a:off x="3408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18" name="Line 595"/>
              <p:cNvSpPr>
                <a:spLocks noChangeShapeType="1"/>
              </p:cNvSpPr>
              <p:nvPr/>
            </p:nvSpPr>
            <p:spPr bwMode="auto">
              <a:xfrm>
                <a:off x="3408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19" name="Line 596"/>
              <p:cNvSpPr>
                <a:spLocks noChangeShapeType="1"/>
              </p:cNvSpPr>
              <p:nvPr/>
            </p:nvSpPr>
            <p:spPr bwMode="auto">
              <a:xfrm>
                <a:off x="3408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20" name="Rectangle 597"/>
              <p:cNvSpPr>
                <a:spLocks noChangeArrowheads="1"/>
              </p:cNvSpPr>
              <p:nvPr/>
            </p:nvSpPr>
            <p:spPr bwMode="auto">
              <a:xfrm>
                <a:off x="3416" y="2464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21" name="Line 598"/>
              <p:cNvSpPr>
                <a:spLocks noChangeShapeType="1"/>
              </p:cNvSpPr>
              <p:nvPr/>
            </p:nvSpPr>
            <p:spPr bwMode="auto">
              <a:xfrm>
                <a:off x="3416" y="2464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22" name="Rectangle 599"/>
              <p:cNvSpPr>
                <a:spLocks noChangeArrowheads="1"/>
              </p:cNvSpPr>
              <p:nvPr/>
            </p:nvSpPr>
            <p:spPr bwMode="auto">
              <a:xfrm>
                <a:off x="3939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23" name="Line 600"/>
              <p:cNvSpPr>
                <a:spLocks noChangeShapeType="1"/>
              </p:cNvSpPr>
              <p:nvPr/>
            </p:nvSpPr>
            <p:spPr bwMode="auto">
              <a:xfrm>
                <a:off x="3939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24" name="Line 601"/>
              <p:cNvSpPr>
                <a:spLocks noChangeShapeType="1"/>
              </p:cNvSpPr>
              <p:nvPr/>
            </p:nvSpPr>
            <p:spPr bwMode="auto">
              <a:xfrm>
                <a:off x="3939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25" name="Rectangle 602"/>
              <p:cNvSpPr>
                <a:spLocks noChangeArrowheads="1"/>
              </p:cNvSpPr>
              <p:nvPr/>
            </p:nvSpPr>
            <p:spPr bwMode="auto">
              <a:xfrm>
                <a:off x="3947" y="2464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26" name="Line 603"/>
              <p:cNvSpPr>
                <a:spLocks noChangeShapeType="1"/>
              </p:cNvSpPr>
              <p:nvPr/>
            </p:nvSpPr>
            <p:spPr bwMode="auto">
              <a:xfrm>
                <a:off x="3947" y="2464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27" name="Rectangle 604"/>
              <p:cNvSpPr>
                <a:spLocks noChangeArrowheads="1"/>
              </p:cNvSpPr>
              <p:nvPr/>
            </p:nvSpPr>
            <p:spPr bwMode="auto">
              <a:xfrm>
                <a:off x="4603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28" name="Line 605"/>
              <p:cNvSpPr>
                <a:spLocks noChangeShapeType="1"/>
              </p:cNvSpPr>
              <p:nvPr/>
            </p:nvSpPr>
            <p:spPr bwMode="auto">
              <a:xfrm>
                <a:off x="4603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29" name="Line 606"/>
              <p:cNvSpPr>
                <a:spLocks noChangeShapeType="1"/>
              </p:cNvSpPr>
              <p:nvPr/>
            </p:nvSpPr>
            <p:spPr bwMode="auto">
              <a:xfrm>
                <a:off x="4603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30" name="Rectangle 607"/>
              <p:cNvSpPr>
                <a:spLocks noChangeArrowheads="1"/>
              </p:cNvSpPr>
              <p:nvPr/>
            </p:nvSpPr>
            <p:spPr bwMode="auto">
              <a:xfrm>
                <a:off x="4611" y="2464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31" name="Line 608"/>
              <p:cNvSpPr>
                <a:spLocks noChangeShapeType="1"/>
              </p:cNvSpPr>
              <p:nvPr/>
            </p:nvSpPr>
            <p:spPr bwMode="auto">
              <a:xfrm>
                <a:off x="4611" y="2464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32" name="Rectangle 609"/>
              <p:cNvSpPr>
                <a:spLocks noChangeArrowheads="1"/>
              </p:cNvSpPr>
              <p:nvPr/>
            </p:nvSpPr>
            <p:spPr bwMode="auto">
              <a:xfrm>
                <a:off x="5188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6395" name="Line 611"/>
            <p:cNvSpPr>
              <a:spLocks noChangeShapeType="1"/>
            </p:cNvSpPr>
            <p:nvPr/>
          </p:nvSpPr>
          <p:spPr bwMode="auto">
            <a:xfrm>
              <a:off x="5143" y="2464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396" name="Line 612"/>
            <p:cNvSpPr>
              <a:spLocks noChangeShapeType="1"/>
            </p:cNvSpPr>
            <p:nvPr/>
          </p:nvSpPr>
          <p:spPr bwMode="auto">
            <a:xfrm>
              <a:off x="5143" y="2464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397" name="Rectangle 613"/>
            <p:cNvSpPr>
              <a:spLocks noChangeArrowheads="1"/>
            </p:cNvSpPr>
            <p:nvPr/>
          </p:nvSpPr>
          <p:spPr bwMode="auto">
            <a:xfrm>
              <a:off x="544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398" name="Line 614"/>
            <p:cNvSpPr>
              <a:spLocks noChangeShapeType="1"/>
            </p:cNvSpPr>
            <p:nvPr/>
          </p:nvSpPr>
          <p:spPr bwMode="auto">
            <a:xfrm>
              <a:off x="544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399" name="Rectangle 615"/>
            <p:cNvSpPr>
              <a:spLocks noChangeArrowheads="1"/>
            </p:cNvSpPr>
            <p:nvPr/>
          </p:nvSpPr>
          <p:spPr bwMode="auto">
            <a:xfrm>
              <a:off x="1151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00" name="Line 616"/>
            <p:cNvSpPr>
              <a:spLocks noChangeShapeType="1"/>
            </p:cNvSpPr>
            <p:nvPr/>
          </p:nvSpPr>
          <p:spPr bwMode="auto">
            <a:xfrm>
              <a:off x="1151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01" name="Rectangle 617"/>
            <p:cNvSpPr>
              <a:spLocks noChangeArrowheads="1"/>
            </p:cNvSpPr>
            <p:nvPr/>
          </p:nvSpPr>
          <p:spPr bwMode="auto">
            <a:xfrm>
              <a:off x="1876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02" name="Line 618"/>
            <p:cNvSpPr>
              <a:spLocks noChangeShapeType="1"/>
            </p:cNvSpPr>
            <p:nvPr/>
          </p:nvSpPr>
          <p:spPr bwMode="auto">
            <a:xfrm>
              <a:off x="1876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03" name="Rectangle 619"/>
            <p:cNvSpPr>
              <a:spLocks noChangeArrowheads="1"/>
            </p:cNvSpPr>
            <p:nvPr/>
          </p:nvSpPr>
          <p:spPr bwMode="auto">
            <a:xfrm>
              <a:off x="2661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04" name="Line 620"/>
            <p:cNvSpPr>
              <a:spLocks noChangeShapeType="1"/>
            </p:cNvSpPr>
            <p:nvPr/>
          </p:nvSpPr>
          <p:spPr bwMode="auto">
            <a:xfrm>
              <a:off x="2661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05" name="Rectangle 621"/>
            <p:cNvSpPr>
              <a:spLocks noChangeArrowheads="1"/>
            </p:cNvSpPr>
            <p:nvPr/>
          </p:nvSpPr>
          <p:spPr bwMode="auto">
            <a:xfrm>
              <a:off x="3363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06" name="Line 622"/>
            <p:cNvSpPr>
              <a:spLocks noChangeShapeType="1"/>
            </p:cNvSpPr>
            <p:nvPr/>
          </p:nvSpPr>
          <p:spPr bwMode="auto">
            <a:xfrm>
              <a:off x="3363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07" name="Rectangle 623"/>
            <p:cNvSpPr>
              <a:spLocks noChangeArrowheads="1"/>
            </p:cNvSpPr>
            <p:nvPr/>
          </p:nvSpPr>
          <p:spPr bwMode="auto">
            <a:xfrm>
              <a:off x="3894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08" name="Line 624"/>
            <p:cNvSpPr>
              <a:spLocks noChangeShapeType="1"/>
            </p:cNvSpPr>
            <p:nvPr/>
          </p:nvSpPr>
          <p:spPr bwMode="auto">
            <a:xfrm>
              <a:off x="3894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09" name="Rectangle 625"/>
            <p:cNvSpPr>
              <a:spLocks noChangeArrowheads="1"/>
            </p:cNvSpPr>
            <p:nvPr/>
          </p:nvSpPr>
          <p:spPr bwMode="auto">
            <a:xfrm>
              <a:off x="4558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10" name="Line 626"/>
            <p:cNvSpPr>
              <a:spLocks noChangeShapeType="1"/>
            </p:cNvSpPr>
            <p:nvPr/>
          </p:nvSpPr>
          <p:spPr bwMode="auto">
            <a:xfrm>
              <a:off x="4558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11" name="Rectangle 627"/>
            <p:cNvSpPr>
              <a:spLocks noChangeArrowheads="1"/>
            </p:cNvSpPr>
            <p:nvPr/>
          </p:nvSpPr>
          <p:spPr bwMode="auto">
            <a:xfrm>
              <a:off x="5143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12" name="Line 628"/>
            <p:cNvSpPr>
              <a:spLocks noChangeShapeType="1"/>
            </p:cNvSpPr>
            <p:nvPr/>
          </p:nvSpPr>
          <p:spPr bwMode="auto">
            <a:xfrm>
              <a:off x="5143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13" name="Rectangle 629"/>
            <p:cNvSpPr>
              <a:spLocks noChangeArrowheads="1"/>
            </p:cNvSpPr>
            <p:nvPr/>
          </p:nvSpPr>
          <p:spPr bwMode="auto">
            <a:xfrm>
              <a:off x="552" y="2679"/>
              <a:ext cx="599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14" name="Rectangle 630"/>
            <p:cNvSpPr>
              <a:spLocks noChangeArrowheads="1"/>
            </p:cNvSpPr>
            <p:nvPr/>
          </p:nvSpPr>
          <p:spPr bwMode="auto">
            <a:xfrm>
              <a:off x="821" y="2740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3</a:t>
              </a:r>
              <a:endParaRPr lang="en-GB"/>
            </a:p>
          </p:txBody>
        </p:sp>
        <p:sp>
          <p:nvSpPr>
            <p:cNvPr id="16415" name="Rectangle 631"/>
            <p:cNvSpPr>
              <a:spLocks noChangeArrowheads="1"/>
            </p:cNvSpPr>
            <p:nvPr/>
          </p:nvSpPr>
          <p:spPr bwMode="auto">
            <a:xfrm>
              <a:off x="1159" y="2679"/>
              <a:ext cx="71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16" name="Rectangle 632"/>
            <p:cNvSpPr>
              <a:spLocks noChangeArrowheads="1"/>
            </p:cNvSpPr>
            <p:nvPr/>
          </p:nvSpPr>
          <p:spPr bwMode="auto">
            <a:xfrm>
              <a:off x="1269" y="2740"/>
              <a:ext cx="42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Dorchester</a:t>
              </a:r>
              <a:endParaRPr lang="en-GB"/>
            </a:p>
          </p:txBody>
        </p:sp>
        <p:sp>
          <p:nvSpPr>
            <p:cNvPr id="16417" name="Rectangle 633"/>
            <p:cNvSpPr>
              <a:spLocks noChangeArrowheads="1"/>
            </p:cNvSpPr>
            <p:nvPr/>
          </p:nvSpPr>
          <p:spPr bwMode="auto">
            <a:xfrm>
              <a:off x="1884" y="2679"/>
              <a:ext cx="7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18" name="Rectangle 634"/>
            <p:cNvSpPr>
              <a:spLocks noChangeArrowheads="1"/>
            </p:cNvSpPr>
            <p:nvPr/>
          </p:nvSpPr>
          <p:spPr bwMode="auto">
            <a:xfrm>
              <a:off x="1944" y="2740"/>
              <a:ext cx="55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Computer Org</a:t>
              </a:r>
              <a:endParaRPr lang="en-GB"/>
            </a:p>
          </p:txBody>
        </p:sp>
        <p:sp>
          <p:nvSpPr>
            <p:cNvPr id="16419" name="Rectangle 635"/>
            <p:cNvSpPr>
              <a:spLocks noChangeArrowheads="1"/>
            </p:cNvSpPr>
            <p:nvPr/>
          </p:nvSpPr>
          <p:spPr bwMode="auto">
            <a:xfrm>
              <a:off x="2669" y="2679"/>
              <a:ext cx="694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20" name="Rectangle 636"/>
            <p:cNvSpPr>
              <a:spLocks noChangeArrowheads="1"/>
            </p:cNvSpPr>
            <p:nvPr/>
          </p:nvSpPr>
          <p:spPr bwMode="auto">
            <a:xfrm>
              <a:off x="2740" y="2740"/>
              <a:ext cx="503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Tannenbaum</a:t>
              </a:r>
              <a:endParaRPr lang="en-GB"/>
            </a:p>
          </p:txBody>
        </p:sp>
        <p:sp>
          <p:nvSpPr>
            <p:cNvPr id="16421" name="Rectangle 637"/>
            <p:cNvSpPr>
              <a:spLocks noChangeArrowheads="1"/>
            </p:cNvSpPr>
            <p:nvPr/>
          </p:nvSpPr>
          <p:spPr bwMode="auto">
            <a:xfrm>
              <a:off x="3371" y="2679"/>
              <a:ext cx="523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22" name="Rectangle 638"/>
            <p:cNvSpPr>
              <a:spLocks noChangeArrowheads="1"/>
            </p:cNvSpPr>
            <p:nvPr/>
          </p:nvSpPr>
          <p:spPr bwMode="auto">
            <a:xfrm>
              <a:off x="3446" y="2740"/>
              <a:ext cx="31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Prentice</a:t>
              </a:r>
              <a:endParaRPr lang="en-GB"/>
            </a:p>
          </p:txBody>
        </p:sp>
        <p:sp>
          <p:nvSpPr>
            <p:cNvPr id="16423" name="Rectangle 639"/>
            <p:cNvSpPr>
              <a:spLocks noChangeArrowheads="1"/>
            </p:cNvSpPr>
            <p:nvPr/>
          </p:nvSpPr>
          <p:spPr bwMode="auto">
            <a:xfrm>
              <a:off x="3902" y="2679"/>
              <a:ext cx="656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24" name="Rectangle 640"/>
            <p:cNvSpPr>
              <a:spLocks noChangeArrowheads="1"/>
            </p:cNvSpPr>
            <p:nvPr/>
          </p:nvSpPr>
          <p:spPr bwMode="auto">
            <a:xfrm>
              <a:off x="4083" y="2740"/>
              <a:ext cx="25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Hemel</a:t>
              </a:r>
              <a:endParaRPr lang="en-GB"/>
            </a:p>
          </p:txBody>
        </p:sp>
        <p:sp>
          <p:nvSpPr>
            <p:cNvPr id="16425" name="Rectangle 641"/>
            <p:cNvSpPr>
              <a:spLocks noChangeArrowheads="1"/>
            </p:cNvSpPr>
            <p:nvPr/>
          </p:nvSpPr>
          <p:spPr bwMode="auto">
            <a:xfrm>
              <a:off x="4566" y="2679"/>
              <a:ext cx="5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26" name="Rectangle 642"/>
            <p:cNvSpPr>
              <a:spLocks noChangeArrowheads="1"/>
            </p:cNvSpPr>
            <p:nvPr/>
          </p:nvSpPr>
          <p:spPr bwMode="auto">
            <a:xfrm>
              <a:off x="4827" y="2740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4</a:t>
              </a:r>
              <a:endParaRPr lang="en-GB"/>
            </a:p>
          </p:txBody>
        </p:sp>
        <p:sp>
          <p:nvSpPr>
            <p:cNvPr id="16427" name="Rectangle 643"/>
            <p:cNvSpPr>
              <a:spLocks noChangeArrowheads="1"/>
            </p:cNvSpPr>
            <p:nvPr/>
          </p:nvSpPr>
          <p:spPr bwMode="auto">
            <a:xfrm>
              <a:off x="544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28" name="Line 644"/>
            <p:cNvSpPr>
              <a:spLocks noChangeShapeType="1"/>
            </p:cNvSpPr>
            <p:nvPr/>
          </p:nvSpPr>
          <p:spPr bwMode="auto">
            <a:xfrm>
              <a:off x="544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29" name="Line 645"/>
            <p:cNvSpPr>
              <a:spLocks noChangeShapeType="1"/>
            </p:cNvSpPr>
            <p:nvPr/>
          </p:nvSpPr>
          <p:spPr bwMode="auto">
            <a:xfrm>
              <a:off x="544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30" name="Rectangle 646"/>
            <p:cNvSpPr>
              <a:spLocks noChangeArrowheads="1"/>
            </p:cNvSpPr>
            <p:nvPr/>
          </p:nvSpPr>
          <p:spPr bwMode="auto">
            <a:xfrm>
              <a:off x="552" y="2672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31" name="Line 647"/>
            <p:cNvSpPr>
              <a:spLocks noChangeShapeType="1"/>
            </p:cNvSpPr>
            <p:nvPr/>
          </p:nvSpPr>
          <p:spPr bwMode="auto">
            <a:xfrm>
              <a:off x="552" y="2672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32" name="Rectangle 648"/>
            <p:cNvSpPr>
              <a:spLocks noChangeArrowheads="1"/>
            </p:cNvSpPr>
            <p:nvPr/>
          </p:nvSpPr>
          <p:spPr bwMode="auto">
            <a:xfrm>
              <a:off x="1151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33" name="Line 649"/>
            <p:cNvSpPr>
              <a:spLocks noChangeShapeType="1"/>
            </p:cNvSpPr>
            <p:nvPr/>
          </p:nvSpPr>
          <p:spPr bwMode="auto">
            <a:xfrm>
              <a:off x="1151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34" name="Line 650"/>
            <p:cNvSpPr>
              <a:spLocks noChangeShapeType="1"/>
            </p:cNvSpPr>
            <p:nvPr/>
          </p:nvSpPr>
          <p:spPr bwMode="auto">
            <a:xfrm>
              <a:off x="1151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35" name="Rectangle 651"/>
            <p:cNvSpPr>
              <a:spLocks noChangeArrowheads="1"/>
            </p:cNvSpPr>
            <p:nvPr/>
          </p:nvSpPr>
          <p:spPr bwMode="auto">
            <a:xfrm>
              <a:off x="1159" y="2672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36" name="Line 652"/>
            <p:cNvSpPr>
              <a:spLocks noChangeShapeType="1"/>
            </p:cNvSpPr>
            <p:nvPr/>
          </p:nvSpPr>
          <p:spPr bwMode="auto">
            <a:xfrm>
              <a:off x="1159" y="2672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37" name="Rectangle 653"/>
            <p:cNvSpPr>
              <a:spLocks noChangeArrowheads="1"/>
            </p:cNvSpPr>
            <p:nvPr/>
          </p:nvSpPr>
          <p:spPr bwMode="auto">
            <a:xfrm>
              <a:off x="1876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38" name="Line 654"/>
            <p:cNvSpPr>
              <a:spLocks noChangeShapeType="1"/>
            </p:cNvSpPr>
            <p:nvPr/>
          </p:nvSpPr>
          <p:spPr bwMode="auto">
            <a:xfrm>
              <a:off x="1876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39" name="Line 655"/>
            <p:cNvSpPr>
              <a:spLocks noChangeShapeType="1"/>
            </p:cNvSpPr>
            <p:nvPr/>
          </p:nvSpPr>
          <p:spPr bwMode="auto">
            <a:xfrm>
              <a:off x="1876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40" name="Rectangle 656"/>
            <p:cNvSpPr>
              <a:spLocks noChangeArrowheads="1"/>
            </p:cNvSpPr>
            <p:nvPr/>
          </p:nvSpPr>
          <p:spPr bwMode="auto">
            <a:xfrm>
              <a:off x="1884" y="2672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41" name="Line 657"/>
            <p:cNvSpPr>
              <a:spLocks noChangeShapeType="1"/>
            </p:cNvSpPr>
            <p:nvPr/>
          </p:nvSpPr>
          <p:spPr bwMode="auto">
            <a:xfrm>
              <a:off x="1884" y="2672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42" name="Rectangle 658"/>
            <p:cNvSpPr>
              <a:spLocks noChangeArrowheads="1"/>
            </p:cNvSpPr>
            <p:nvPr/>
          </p:nvSpPr>
          <p:spPr bwMode="auto">
            <a:xfrm>
              <a:off x="2661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43" name="Line 659"/>
            <p:cNvSpPr>
              <a:spLocks noChangeShapeType="1"/>
            </p:cNvSpPr>
            <p:nvPr/>
          </p:nvSpPr>
          <p:spPr bwMode="auto">
            <a:xfrm>
              <a:off x="2661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44" name="Line 660"/>
            <p:cNvSpPr>
              <a:spLocks noChangeShapeType="1"/>
            </p:cNvSpPr>
            <p:nvPr/>
          </p:nvSpPr>
          <p:spPr bwMode="auto">
            <a:xfrm>
              <a:off x="2661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45" name="Rectangle 661"/>
            <p:cNvSpPr>
              <a:spLocks noChangeArrowheads="1"/>
            </p:cNvSpPr>
            <p:nvPr/>
          </p:nvSpPr>
          <p:spPr bwMode="auto">
            <a:xfrm>
              <a:off x="2669" y="2672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46" name="Line 662"/>
            <p:cNvSpPr>
              <a:spLocks noChangeShapeType="1"/>
            </p:cNvSpPr>
            <p:nvPr/>
          </p:nvSpPr>
          <p:spPr bwMode="auto">
            <a:xfrm>
              <a:off x="2669" y="2672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47" name="Rectangle 663"/>
            <p:cNvSpPr>
              <a:spLocks noChangeArrowheads="1"/>
            </p:cNvSpPr>
            <p:nvPr/>
          </p:nvSpPr>
          <p:spPr bwMode="auto">
            <a:xfrm>
              <a:off x="3363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48" name="Line 664"/>
            <p:cNvSpPr>
              <a:spLocks noChangeShapeType="1"/>
            </p:cNvSpPr>
            <p:nvPr/>
          </p:nvSpPr>
          <p:spPr bwMode="auto">
            <a:xfrm>
              <a:off x="3363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49" name="Line 665"/>
            <p:cNvSpPr>
              <a:spLocks noChangeShapeType="1"/>
            </p:cNvSpPr>
            <p:nvPr/>
          </p:nvSpPr>
          <p:spPr bwMode="auto">
            <a:xfrm>
              <a:off x="3363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50" name="Rectangle 666"/>
            <p:cNvSpPr>
              <a:spLocks noChangeArrowheads="1"/>
            </p:cNvSpPr>
            <p:nvPr/>
          </p:nvSpPr>
          <p:spPr bwMode="auto">
            <a:xfrm>
              <a:off x="3371" y="2672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51" name="Line 667"/>
            <p:cNvSpPr>
              <a:spLocks noChangeShapeType="1"/>
            </p:cNvSpPr>
            <p:nvPr/>
          </p:nvSpPr>
          <p:spPr bwMode="auto">
            <a:xfrm>
              <a:off x="3371" y="2672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52" name="Rectangle 668"/>
            <p:cNvSpPr>
              <a:spLocks noChangeArrowheads="1"/>
            </p:cNvSpPr>
            <p:nvPr/>
          </p:nvSpPr>
          <p:spPr bwMode="auto">
            <a:xfrm>
              <a:off x="3894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53" name="Line 669"/>
            <p:cNvSpPr>
              <a:spLocks noChangeShapeType="1"/>
            </p:cNvSpPr>
            <p:nvPr/>
          </p:nvSpPr>
          <p:spPr bwMode="auto">
            <a:xfrm>
              <a:off x="3894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54" name="Line 670"/>
            <p:cNvSpPr>
              <a:spLocks noChangeShapeType="1"/>
            </p:cNvSpPr>
            <p:nvPr/>
          </p:nvSpPr>
          <p:spPr bwMode="auto">
            <a:xfrm>
              <a:off x="3894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55" name="Rectangle 671"/>
            <p:cNvSpPr>
              <a:spLocks noChangeArrowheads="1"/>
            </p:cNvSpPr>
            <p:nvPr/>
          </p:nvSpPr>
          <p:spPr bwMode="auto">
            <a:xfrm>
              <a:off x="3902" y="2672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56" name="Line 672"/>
            <p:cNvSpPr>
              <a:spLocks noChangeShapeType="1"/>
            </p:cNvSpPr>
            <p:nvPr/>
          </p:nvSpPr>
          <p:spPr bwMode="auto">
            <a:xfrm>
              <a:off x="3902" y="2672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57" name="Rectangle 673"/>
            <p:cNvSpPr>
              <a:spLocks noChangeArrowheads="1"/>
            </p:cNvSpPr>
            <p:nvPr/>
          </p:nvSpPr>
          <p:spPr bwMode="auto">
            <a:xfrm>
              <a:off x="4558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58" name="Line 674"/>
            <p:cNvSpPr>
              <a:spLocks noChangeShapeType="1"/>
            </p:cNvSpPr>
            <p:nvPr/>
          </p:nvSpPr>
          <p:spPr bwMode="auto">
            <a:xfrm>
              <a:off x="4558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59" name="Line 675"/>
            <p:cNvSpPr>
              <a:spLocks noChangeShapeType="1"/>
            </p:cNvSpPr>
            <p:nvPr/>
          </p:nvSpPr>
          <p:spPr bwMode="auto">
            <a:xfrm>
              <a:off x="4558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60" name="Rectangle 676"/>
            <p:cNvSpPr>
              <a:spLocks noChangeArrowheads="1"/>
            </p:cNvSpPr>
            <p:nvPr/>
          </p:nvSpPr>
          <p:spPr bwMode="auto">
            <a:xfrm>
              <a:off x="4566" y="2672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61" name="Line 677"/>
            <p:cNvSpPr>
              <a:spLocks noChangeShapeType="1"/>
            </p:cNvSpPr>
            <p:nvPr/>
          </p:nvSpPr>
          <p:spPr bwMode="auto">
            <a:xfrm>
              <a:off x="4566" y="2672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62" name="Rectangle 678"/>
            <p:cNvSpPr>
              <a:spLocks noChangeArrowheads="1"/>
            </p:cNvSpPr>
            <p:nvPr/>
          </p:nvSpPr>
          <p:spPr bwMode="auto">
            <a:xfrm>
              <a:off x="5143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63" name="Line 679"/>
            <p:cNvSpPr>
              <a:spLocks noChangeShapeType="1"/>
            </p:cNvSpPr>
            <p:nvPr/>
          </p:nvSpPr>
          <p:spPr bwMode="auto">
            <a:xfrm>
              <a:off x="5143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64" name="Line 680"/>
            <p:cNvSpPr>
              <a:spLocks noChangeShapeType="1"/>
            </p:cNvSpPr>
            <p:nvPr/>
          </p:nvSpPr>
          <p:spPr bwMode="auto">
            <a:xfrm>
              <a:off x="5143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65" name="Rectangle 681"/>
            <p:cNvSpPr>
              <a:spLocks noChangeArrowheads="1"/>
            </p:cNvSpPr>
            <p:nvPr/>
          </p:nvSpPr>
          <p:spPr bwMode="auto">
            <a:xfrm>
              <a:off x="544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66" name="Line 682"/>
            <p:cNvSpPr>
              <a:spLocks noChangeShapeType="1"/>
            </p:cNvSpPr>
            <p:nvPr/>
          </p:nvSpPr>
          <p:spPr bwMode="auto">
            <a:xfrm>
              <a:off x="544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67" name="Rectangle 683"/>
            <p:cNvSpPr>
              <a:spLocks noChangeArrowheads="1"/>
            </p:cNvSpPr>
            <p:nvPr/>
          </p:nvSpPr>
          <p:spPr bwMode="auto">
            <a:xfrm>
              <a:off x="1151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68" name="Line 684"/>
            <p:cNvSpPr>
              <a:spLocks noChangeShapeType="1"/>
            </p:cNvSpPr>
            <p:nvPr/>
          </p:nvSpPr>
          <p:spPr bwMode="auto">
            <a:xfrm>
              <a:off x="1151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69" name="Rectangle 685"/>
            <p:cNvSpPr>
              <a:spLocks noChangeArrowheads="1"/>
            </p:cNvSpPr>
            <p:nvPr/>
          </p:nvSpPr>
          <p:spPr bwMode="auto">
            <a:xfrm>
              <a:off x="1876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70" name="Line 686"/>
            <p:cNvSpPr>
              <a:spLocks noChangeShapeType="1"/>
            </p:cNvSpPr>
            <p:nvPr/>
          </p:nvSpPr>
          <p:spPr bwMode="auto">
            <a:xfrm>
              <a:off x="1876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71" name="Rectangle 687"/>
            <p:cNvSpPr>
              <a:spLocks noChangeArrowheads="1"/>
            </p:cNvSpPr>
            <p:nvPr/>
          </p:nvSpPr>
          <p:spPr bwMode="auto">
            <a:xfrm>
              <a:off x="2661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72" name="Line 688"/>
            <p:cNvSpPr>
              <a:spLocks noChangeShapeType="1"/>
            </p:cNvSpPr>
            <p:nvPr/>
          </p:nvSpPr>
          <p:spPr bwMode="auto">
            <a:xfrm>
              <a:off x="2661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73" name="Rectangle 689"/>
            <p:cNvSpPr>
              <a:spLocks noChangeArrowheads="1"/>
            </p:cNvSpPr>
            <p:nvPr/>
          </p:nvSpPr>
          <p:spPr bwMode="auto">
            <a:xfrm>
              <a:off x="3363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74" name="Line 690"/>
            <p:cNvSpPr>
              <a:spLocks noChangeShapeType="1"/>
            </p:cNvSpPr>
            <p:nvPr/>
          </p:nvSpPr>
          <p:spPr bwMode="auto">
            <a:xfrm>
              <a:off x="3363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75" name="Rectangle 691"/>
            <p:cNvSpPr>
              <a:spLocks noChangeArrowheads="1"/>
            </p:cNvSpPr>
            <p:nvPr/>
          </p:nvSpPr>
          <p:spPr bwMode="auto">
            <a:xfrm>
              <a:off x="3894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76" name="Line 692"/>
            <p:cNvSpPr>
              <a:spLocks noChangeShapeType="1"/>
            </p:cNvSpPr>
            <p:nvPr/>
          </p:nvSpPr>
          <p:spPr bwMode="auto">
            <a:xfrm>
              <a:off x="3894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77" name="Rectangle 693"/>
            <p:cNvSpPr>
              <a:spLocks noChangeArrowheads="1"/>
            </p:cNvSpPr>
            <p:nvPr/>
          </p:nvSpPr>
          <p:spPr bwMode="auto">
            <a:xfrm>
              <a:off x="4558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78" name="Line 694"/>
            <p:cNvSpPr>
              <a:spLocks noChangeShapeType="1"/>
            </p:cNvSpPr>
            <p:nvPr/>
          </p:nvSpPr>
          <p:spPr bwMode="auto">
            <a:xfrm>
              <a:off x="4558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79" name="Rectangle 695"/>
            <p:cNvSpPr>
              <a:spLocks noChangeArrowheads="1"/>
            </p:cNvSpPr>
            <p:nvPr/>
          </p:nvSpPr>
          <p:spPr bwMode="auto">
            <a:xfrm>
              <a:off x="5143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80" name="Line 696"/>
            <p:cNvSpPr>
              <a:spLocks noChangeShapeType="1"/>
            </p:cNvSpPr>
            <p:nvPr/>
          </p:nvSpPr>
          <p:spPr bwMode="auto">
            <a:xfrm>
              <a:off x="5143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81" name="Rectangle 697"/>
            <p:cNvSpPr>
              <a:spLocks noChangeArrowheads="1"/>
            </p:cNvSpPr>
            <p:nvPr/>
          </p:nvSpPr>
          <p:spPr bwMode="auto">
            <a:xfrm>
              <a:off x="552" y="2887"/>
              <a:ext cx="599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82" name="Rectangle 698"/>
            <p:cNvSpPr>
              <a:spLocks noChangeArrowheads="1"/>
            </p:cNvSpPr>
            <p:nvPr/>
          </p:nvSpPr>
          <p:spPr bwMode="auto">
            <a:xfrm>
              <a:off x="821" y="2948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3</a:t>
              </a:r>
              <a:endParaRPr lang="en-GB"/>
            </a:p>
          </p:txBody>
        </p:sp>
        <p:sp>
          <p:nvSpPr>
            <p:cNvPr id="16483" name="Rectangle 699"/>
            <p:cNvSpPr>
              <a:spLocks noChangeArrowheads="1"/>
            </p:cNvSpPr>
            <p:nvPr/>
          </p:nvSpPr>
          <p:spPr bwMode="auto">
            <a:xfrm>
              <a:off x="1159" y="2887"/>
              <a:ext cx="71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84" name="Rectangle 700"/>
            <p:cNvSpPr>
              <a:spLocks noChangeArrowheads="1"/>
            </p:cNvSpPr>
            <p:nvPr/>
          </p:nvSpPr>
          <p:spPr bwMode="auto">
            <a:xfrm>
              <a:off x="1269" y="2948"/>
              <a:ext cx="42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Dorchester</a:t>
              </a:r>
              <a:endParaRPr lang="en-GB"/>
            </a:p>
          </p:txBody>
        </p:sp>
        <p:sp>
          <p:nvSpPr>
            <p:cNvPr id="16485" name="Rectangle 701"/>
            <p:cNvSpPr>
              <a:spLocks noChangeArrowheads="1"/>
            </p:cNvSpPr>
            <p:nvPr/>
          </p:nvSpPr>
          <p:spPr bwMode="auto">
            <a:xfrm>
              <a:off x="1884" y="2887"/>
              <a:ext cx="7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86" name="Rectangle 702"/>
            <p:cNvSpPr>
              <a:spLocks noChangeArrowheads="1"/>
            </p:cNvSpPr>
            <p:nvPr/>
          </p:nvSpPr>
          <p:spPr bwMode="auto">
            <a:xfrm>
              <a:off x="1954" y="2948"/>
              <a:ext cx="54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Mythical MM</a:t>
              </a:r>
              <a:endParaRPr lang="en-GB"/>
            </a:p>
          </p:txBody>
        </p:sp>
        <p:sp>
          <p:nvSpPr>
            <p:cNvPr id="16487" name="Rectangle 703"/>
            <p:cNvSpPr>
              <a:spLocks noChangeArrowheads="1"/>
            </p:cNvSpPr>
            <p:nvPr/>
          </p:nvSpPr>
          <p:spPr bwMode="auto">
            <a:xfrm>
              <a:off x="2669" y="2887"/>
              <a:ext cx="694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88" name="Rectangle 704"/>
            <p:cNvSpPr>
              <a:spLocks noChangeArrowheads="1"/>
            </p:cNvSpPr>
            <p:nvPr/>
          </p:nvSpPr>
          <p:spPr bwMode="auto">
            <a:xfrm>
              <a:off x="2858" y="2948"/>
              <a:ext cx="27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Brooks</a:t>
              </a:r>
              <a:endParaRPr lang="en-GB"/>
            </a:p>
          </p:txBody>
        </p:sp>
        <p:sp>
          <p:nvSpPr>
            <p:cNvPr id="16489" name="Rectangle 705"/>
            <p:cNvSpPr>
              <a:spLocks noChangeArrowheads="1"/>
            </p:cNvSpPr>
            <p:nvPr/>
          </p:nvSpPr>
          <p:spPr bwMode="auto">
            <a:xfrm>
              <a:off x="3371" y="2887"/>
              <a:ext cx="523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90" name="Rectangle 706"/>
            <p:cNvSpPr>
              <a:spLocks noChangeArrowheads="1"/>
            </p:cNvSpPr>
            <p:nvPr/>
          </p:nvSpPr>
          <p:spPr bwMode="auto">
            <a:xfrm>
              <a:off x="3441" y="2948"/>
              <a:ext cx="325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Addison</a:t>
              </a:r>
              <a:endParaRPr lang="en-GB"/>
            </a:p>
          </p:txBody>
        </p:sp>
        <p:sp>
          <p:nvSpPr>
            <p:cNvPr id="16491" name="Rectangle 707"/>
            <p:cNvSpPr>
              <a:spLocks noChangeArrowheads="1"/>
            </p:cNvSpPr>
            <p:nvPr/>
          </p:nvSpPr>
          <p:spPr bwMode="auto">
            <a:xfrm>
              <a:off x="3902" y="2887"/>
              <a:ext cx="656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92" name="Rectangle 708"/>
            <p:cNvSpPr>
              <a:spLocks noChangeArrowheads="1"/>
            </p:cNvSpPr>
            <p:nvPr/>
          </p:nvSpPr>
          <p:spPr bwMode="auto">
            <a:xfrm>
              <a:off x="4064" y="2948"/>
              <a:ext cx="28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Harlow</a:t>
              </a:r>
              <a:endParaRPr lang="en-GB"/>
            </a:p>
          </p:txBody>
        </p:sp>
        <p:sp>
          <p:nvSpPr>
            <p:cNvPr id="16493" name="Rectangle 709"/>
            <p:cNvSpPr>
              <a:spLocks noChangeArrowheads="1"/>
            </p:cNvSpPr>
            <p:nvPr/>
          </p:nvSpPr>
          <p:spPr bwMode="auto">
            <a:xfrm>
              <a:off x="4566" y="2887"/>
              <a:ext cx="5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94" name="Rectangle 710"/>
            <p:cNvSpPr>
              <a:spLocks noChangeArrowheads="1"/>
            </p:cNvSpPr>
            <p:nvPr/>
          </p:nvSpPr>
          <p:spPr bwMode="auto">
            <a:xfrm>
              <a:off x="4827" y="2948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2</a:t>
              </a:r>
              <a:endParaRPr lang="en-GB"/>
            </a:p>
          </p:txBody>
        </p:sp>
        <p:sp>
          <p:nvSpPr>
            <p:cNvPr id="16495" name="Rectangle 711"/>
            <p:cNvSpPr>
              <a:spLocks noChangeArrowheads="1"/>
            </p:cNvSpPr>
            <p:nvPr/>
          </p:nvSpPr>
          <p:spPr bwMode="auto">
            <a:xfrm>
              <a:off x="544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96" name="Line 712"/>
            <p:cNvSpPr>
              <a:spLocks noChangeShapeType="1"/>
            </p:cNvSpPr>
            <p:nvPr/>
          </p:nvSpPr>
          <p:spPr bwMode="auto">
            <a:xfrm>
              <a:off x="544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97" name="Line 713"/>
            <p:cNvSpPr>
              <a:spLocks noChangeShapeType="1"/>
            </p:cNvSpPr>
            <p:nvPr/>
          </p:nvSpPr>
          <p:spPr bwMode="auto">
            <a:xfrm>
              <a:off x="544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98" name="Rectangle 714"/>
            <p:cNvSpPr>
              <a:spLocks noChangeArrowheads="1"/>
            </p:cNvSpPr>
            <p:nvPr/>
          </p:nvSpPr>
          <p:spPr bwMode="auto">
            <a:xfrm>
              <a:off x="552" y="2881"/>
              <a:ext cx="599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99" name="Line 715"/>
            <p:cNvSpPr>
              <a:spLocks noChangeShapeType="1"/>
            </p:cNvSpPr>
            <p:nvPr/>
          </p:nvSpPr>
          <p:spPr bwMode="auto">
            <a:xfrm>
              <a:off x="552" y="2881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00" name="Rectangle 716"/>
            <p:cNvSpPr>
              <a:spLocks noChangeArrowheads="1"/>
            </p:cNvSpPr>
            <p:nvPr/>
          </p:nvSpPr>
          <p:spPr bwMode="auto">
            <a:xfrm>
              <a:off x="1151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01" name="Line 717"/>
            <p:cNvSpPr>
              <a:spLocks noChangeShapeType="1"/>
            </p:cNvSpPr>
            <p:nvPr/>
          </p:nvSpPr>
          <p:spPr bwMode="auto">
            <a:xfrm>
              <a:off x="1151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02" name="Line 718"/>
            <p:cNvSpPr>
              <a:spLocks noChangeShapeType="1"/>
            </p:cNvSpPr>
            <p:nvPr/>
          </p:nvSpPr>
          <p:spPr bwMode="auto">
            <a:xfrm>
              <a:off x="1151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03" name="Rectangle 719"/>
            <p:cNvSpPr>
              <a:spLocks noChangeArrowheads="1"/>
            </p:cNvSpPr>
            <p:nvPr/>
          </p:nvSpPr>
          <p:spPr bwMode="auto">
            <a:xfrm>
              <a:off x="1159" y="2881"/>
              <a:ext cx="71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04" name="Line 720"/>
            <p:cNvSpPr>
              <a:spLocks noChangeShapeType="1"/>
            </p:cNvSpPr>
            <p:nvPr/>
          </p:nvSpPr>
          <p:spPr bwMode="auto">
            <a:xfrm>
              <a:off x="1159" y="2881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05" name="Rectangle 721"/>
            <p:cNvSpPr>
              <a:spLocks noChangeArrowheads="1"/>
            </p:cNvSpPr>
            <p:nvPr/>
          </p:nvSpPr>
          <p:spPr bwMode="auto">
            <a:xfrm>
              <a:off x="1876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06" name="Line 722"/>
            <p:cNvSpPr>
              <a:spLocks noChangeShapeType="1"/>
            </p:cNvSpPr>
            <p:nvPr/>
          </p:nvSpPr>
          <p:spPr bwMode="auto">
            <a:xfrm>
              <a:off x="1876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07" name="Line 723"/>
            <p:cNvSpPr>
              <a:spLocks noChangeShapeType="1"/>
            </p:cNvSpPr>
            <p:nvPr/>
          </p:nvSpPr>
          <p:spPr bwMode="auto">
            <a:xfrm>
              <a:off x="1876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08" name="Rectangle 724"/>
            <p:cNvSpPr>
              <a:spLocks noChangeArrowheads="1"/>
            </p:cNvSpPr>
            <p:nvPr/>
          </p:nvSpPr>
          <p:spPr bwMode="auto">
            <a:xfrm>
              <a:off x="1884" y="2881"/>
              <a:ext cx="77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09" name="Line 725"/>
            <p:cNvSpPr>
              <a:spLocks noChangeShapeType="1"/>
            </p:cNvSpPr>
            <p:nvPr/>
          </p:nvSpPr>
          <p:spPr bwMode="auto">
            <a:xfrm>
              <a:off x="1884" y="2881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10" name="Rectangle 726"/>
            <p:cNvSpPr>
              <a:spLocks noChangeArrowheads="1"/>
            </p:cNvSpPr>
            <p:nvPr/>
          </p:nvSpPr>
          <p:spPr bwMode="auto">
            <a:xfrm>
              <a:off x="2661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11" name="Line 727"/>
            <p:cNvSpPr>
              <a:spLocks noChangeShapeType="1"/>
            </p:cNvSpPr>
            <p:nvPr/>
          </p:nvSpPr>
          <p:spPr bwMode="auto">
            <a:xfrm>
              <a:off x="2661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12" name="Line 728"/>
            <p:cNvSpPr>
              <a:spLocks noChangeShapeType="1"/>
            </p:cNvSpPr>
            <p:nvPr/>
          </p:nvSpPr>
          <p:spPr bwMode="auto">
            <a:xfrm>
              <a:off x="2661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13" name="Rectangle 729"/>
            <p:cNvSpPr>
              <a:spLocks noChangeArrowheads="1"/>
            </p:cNvSpPr>
            <p:nvPr/>
          </p:nvSpPr>
          <p:spPr bwMode="auto">
            <a:xfrm>
              <a:off x="2669" y="2881"/>
              <a:ext cx="694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14" name="Line 730"/>
            <p:cNvSpPr>
              <a:spLocks noChangeShapeType="1"/>
            </p:cNvSpPr>
            <p:nvPr/>
          </p:nvSpPr>
          <p:spPr bwMode="auto">
            <a:xfrm>
              <a:off x="2669" y="2881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15" name="Rectangle 731"/>
            <p:cNvSpPr>
              <a:spLocks noChangeArrowheads="1"/>
            </p:cNvSpPr>
            <p:nvPr/>
          </p:nvSpPr>
          <p:spPr bwMode="auto">
            <a:xfrm>
              <a:off x="3363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16" name="Line 732"/>
            <p:cNvSpPr>
              <a:spLocks noChangeShapeType="1"/>
            </p:cNvSpPr>
            <p:nvPr/>
          </p:nvSpPr>
          <p:spPr bwMode="auto">
            <a:xfrm>
              <a:off x="3363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17" name="Line 733"/>
            <p:cNvSpPr>
              <a:spLocks noChangeShapeType="1"/>
            </p:cNvSpPr>
            <p:nvPr/>
          </p:nvSpPr>
          <p:spPr bwMode="auto">
            <a:xfrm>
              <a:off x="3363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18" name="Rectangle 734"/>
            <p:cNvSpPr>
              <a:spLocks noChangeArrowheads="1"/>
            </p:cNvSpPr>
            <p:nvPr/>
          </p:nvSpPr>
          <p:spPr bwMode="auto">
            <a:xfrm>
              <a:off x="3371" y="2881"/>
              <a:ext cx="523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19" name="Line 735"/>
            <p:cNvSpPr>
              <a:spLocks noChangeShapeType="1"/>
            </p:cNvSpPr>
            <p:nvPr/>
          </p:nvSpPr>
          <p:spPr bwMode="auto">
            <a:xfrm>
              <a:off x="3371" y="2881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20" name="Rectangle 736"/>
            <p:cNvSpPr>
              <a:spLocks noChangeArrowheads="1"/>
            </p:cNvSpPr>
            <p:nvPr/>
          </p:nvSpPr>
          <p:spPr bwMode="auto">
            <a:xfrm>
              <a:off x="3894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21" name="Line 737"/>
            <p:cNvSpPr>
              <a:spLocks noChangeShapeType="1"/>
            </p:cNvSpPr>
            <p:nvPr/>
          </p:nvSpPr>
          <p:spPr bwMode="auto">
            <a:xfrm>
              <a:off x="3894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22" name="Line 738"/>
            <p:cNvSpPr>
              <a:spLocks noChangeShapeType="1"/>
            </p:cNvSpPr>
            <p:nvPr/>
          </p:nvSpPr>
          <p:spPr bwMode="auto">
            <a:xfrm>
              <a:off x="3894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23" name="Rectangle 739"/>
            <p:cNvSpPr>
              <a:spLocks noChangeArrowheads="1"/>
            </p:cNvSpPr>
            <p:nvPr/>
          </p:nvSpPr>
          <p:spPr bwMode="auto">
            <a:xfrm>
              <a:off x="3902" y="2881"/>
              <a:ext cx="656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24" name="Line 740"/>
            <p:cNvSpPr>
              <a:spLocks noChangeShapeType="1"/>
            </p:cNvSpPr>
            <p:nvPr/>
          </p:nvSpPr>
          <p:spPr bwMode="auto">
            <a:xfrm>
              <a:off x="3902" y="2881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25" name="Rectangle 741"/>
            <p:cNvSpPr>
              <a:spLocks noChangeArrowheads="1"/>
            </p:cNvSpPr>
            <p:nvPr/>
          </p:nvSpPr>
          <p:spPr bwMode="auto">
            <a:xfrm>
              <a:off x="4558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26" name="Line 742"/>
            <p:cNvSpPr>
              <a:spLocks noChangeShapeType="1"/>
            </p:cNvSpPr>
            <p:nvPr/>
          </p:nvSpPr>
          <p:spPr bwMode="auto">
            <a:xfrm>
              <a:off x="4558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27" name="Line 743"/>
            <p:cNvSpPr>
              <a:spLocks noChangeShapeType="1"/>
            </p:cNvSpPr>
            <p:nvPr/>
          </p:nvSpPr>
          <p:spPr bwMode="auto">
            <a:xfrm>
              <a:off x="4558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28" name="Rectangle 744"/>
            <p:cNvSpPr>
              <a:spLocks noChangeArrowheads="1"/>
            </p:cNvSpPr>
            <p:nvPr/>
          </p:nvSpPr>
          <p:spPr bwMode="auto">
            <a:xfrm>
              <a:off x="4566" y="2881"/>
              <a:ext cx="57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29" name="Line 745"/>
            <p:cNvSpPr>
              <a:spLocks noChangeShapeType="1"/>
            </p:cNvSpPr>
            <p:nvPr/>
          </p:nvSpPr>
          <p:spPr bwMode="auto">
            <a:xfrm>
              <a:off x="4566" y="2881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30" name="Rectangle 746"/>
            <p:cNvSpPr>
              <a:spLocks noChangeArrowheads="1"/>
            </p:cNvSpPr>
            <p:nvPr/>
          </p:nvSpPr>
          <p:spPr bwMode="auto">
            <a:xfrm>
              <a:off x="5143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31" name="Line 747"/>
            <p:cNvSpPr>
              <a:spLocks noChangeShapeType="1"/>
            </p:cNvSpPr>
            <p:nvPr/>
          </p:nvSpPr>
          <p:spPr bwMode="auto">
            <a:xfrm>
              <a:off x="5143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32" name="Line 748"/>
            <p:cNvSpPr>
              <a:spLocks noChangeShapeType="1"/>
            </p:cNvSpPr>
            <p:nvPr/>
          </p:nvSpPr>
          <p:spPr bwMode="auto">
            <a:xfrm>
              <a:off x="5143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33" name="Rectangle 749"/>
            <p:cNvSpPr>
              <a:spLocks noChangeArrowheads="1"/>
            </p:cNvSpPr>
            <p:nvPr/>
          </p:nvSpPr>
          <p:spPr bwMode="auto">
            <a:xfrm>
              <a:off x="544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34" name="Line 750"/>
            <p:cNvSpPr>
              <a:spLocks noChangeShapeType="1"/>
            </p:cNvSpPr>
            <p:nvPr/>
          </p:nvSpPr>
          <p:spPr bwMode="auto">
            <a:xfrm>
              <a:off x="544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35" name="Rectangle 751"/>
            <p:cNvSpPr>
              <a:spLocks noChangeArrowheads="1"/>
            </p:cNvSpPr>
            <p:nvPr/>
          </p:nvSpPr>
          <p:spPr bwMode="auto">
            <a:xfrm>
              <a:off x="1151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36" name="Line 752"/>
            <p:cNvSpPr>
              <a:spLocks noChangeShapeType="1"/>
            </p:cNvSpPr>
            <p:nvPr/>
          </p:nvSpPr>
          <p:spPr bwMode="auto">
            <a:xfrm>
              <a:off x="1151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37" name="Rectangle 753"/>
            <p:cNvSpPr>
              <a:spLocks noChangeArrowheads="1"/>
            </p:cNvSpPr>
            <p:nvPr/>
          </p:nvSpPr>
          <p:spPr bwMode="auto">
            <a:xfrm>
              <a:off x="1876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38" name="Line 754"/>
            <p:cNvSpPr>
              <a:spLocks noChangeShapeType="1"/>
            </p:cNvSpPr>
            <p:nvPr/>
          </p:nvSpPr>
          <p:spPr bwMode="auto">
            <a:xfrm>
              <a:off x="1876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39" name="Rectangle 755"/>
            <p:cNvSpPr>
              <a:spLocks noChangeArrowheads="1"/>
            </p:cNvSpPr>
            <p:nvPr/>
          </p:nvSpPr>
          <p:spPr bwMode="auto">
            <a:xfrm>
              <a:off x="2661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40" name="Line 756"/>
            <p:cNvSpPr>
              <a:spLocks noChangeShapeType="1"/>
            </p:cNvSpPr>
            <p:nvPr/>
          </p:nvSpPr>
          <p:spPr bwMode="auto">
            <a:xfrm>
              <a:off x="2661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41" name="Rectangle 757"/>
            <p:cNvSpPr>
              <a:spLocks noChangeArrowheads="1"/>
            </p:cNvSpPr>
            <p:nvPr/>
          </p:nvSpPr>
          <p:spPr bwMode="auto">
            <a:xfrm>
              <a:off x="3363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42" name="Line 758"/>
            <p:cNvSpPr>
              <a:spLocks noChangeShapeType="1"/>
            </p:cNvSpPr>
            <p:nvPr/>
          </p:nvSpPr>
          <p:spPr bwMode="auto">
            <a:xfrm>
              <a:off x="3363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43" name="Rectangle 759"/>
            <p:cNvSpPr>
              <a:spLocks noChangeArrowheads="1"/>
            </p:cNvSpPr>
            <p:nvPr/>
          </p:nvSpPr>
          <p:spPr bwMode="auto">
            <a:xfrm>
              <a:off x="3894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44" name="Line 760"/>
            <p:cNvSpPr>
              <a:spLocks noChangeShapeType="1"/>
            </p:cNvSpPr>
            <p:nvPr/>
          </p:nvSpPr>
          <p:spPr bwMode="auto">
            <a:xfrm>
              <a:off x="3894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45" name="Rectangle 761"/>
            <p:cNvSpPr>
              <a:spLocks noChangeArrowheads="1"/>
            </p:cNvSpPr>
            <p:nvPr/>
          </p:nvSpPr>
          <p:spPr bwMode="auto">
            <a:xfrm>
              <a:off x="4558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46" name="Line 762"/>
            <p:cNvSpPr>
              <a:spLocks noChangeShapeType="1"/>
            </p:cNvSpPr>
            <p:nvPr/>
          </p:nvSpPr>
          <p:spPr bwMode="auto">
            <a:xfrm>
              <a:off x="4558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47" name="Rectangle 763"/>
            <p:cNvSpPr>
              <a:spLocks noChangeArrowheads="1"/>
            </p:cNvSpPr>
            <p:nvPr/>
          </p:nvSpPr>
          <p:spPr bwMode="auto">
            <a:xfrm>
              <a:off x="5143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48" name="Line 764"/>
            <p:cNvSpPr>
              <a:spLocks noChangeShapeType="1"/>
            </p:cNvSpPr>
            <p:nvPr/>
          </p:nvSpPr>
          <p:spPr bwMode="auto">
            <a:xfrm>
              <a:off x="5143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49" name="Rectangle 765"/>
            <p:cNvSpPr>
              <a:spLocks noChangeArrowheads="1"/>
            </p:cNvSpPr>
            <p:nvPr/>
          </p:nvSpPr>
          <p:spPr bwMode="auto">
            <a:xfrm>
              <a:off x="552" y="3096"/>
              <a:ext cx="599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50" name="Rectangle 766"/>
            <p:cNvSpPr>
              <a:spLocks noChangeArrowheads="1"/>
            </p:cNvSpPr>
            <p:nvPr/>
          </p:nvSpPr>
          <p:spPr bwMode="auto">
            <a:xfrm>
              <a:off x="821" y="3157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4</a:t>
              </a:r>
              <a:endParaRPr lang="en-GB"/>
            </a:p>
          </p:txBody>
        </p:sp>
        <p:sp>
          <p:nvSpPr>
            <p:cNvPr id="16551" name="Rectangle 767"/>
            <p:cNvSpPr>
              <a:spLocks noChangeArrowheads="1"/>
            </p:cNvSpPr>
            <p:nvPr/>
          </p:nvSpPr>
          <p:spPr bwMode="auto">
            <a:xfrm>
              <a:off x="1159" y="3096"/>
              <a:ext cx="71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52" name="Rectangle 768"/>
            <p:cNvSpPr>
              <a:spLocks noChangeArrowheads="1"/>
            </p:cNvSpPr>
            <p:nvPr/>
          </p:nvSpPr>
          <p:spPr bwMode="auto">
            <a:xfrm>
              <a:off x="1205" y="3157"/>
              <a:ext cx="52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Bournemouth</a:t>
              </a:r>
              <a:endParaRPr lang="en-GB"/>
            </a:p>
          </p:txBody>
        </p:sp>
        <p:sp>
          <p:nvSpPr>
            <p:cNvPr id="16553" name="Rectangle 769"/>
            <p:cNvSpPr>
              <a:spLocks noChangeArrowheads="1"/>
            </p:cNvSpPr>
            <p:nvPr/>
          </p:nvSpPr>
          <p:spPr bwMode="auto">
            <a:xfrm>
              <a:off x="1884" y="3096"/>
              <a:ext cx="7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54" name="Rectangle 770"/>
            <p:cNvSpPr>
              <a:spLocks noChangeArrowheads="1"/>
            </p:cNvSpPr>
            <p:nvPr/>
          </p:nvSpPr>
          <p:spPr bwMode="auto">
            <a:xfrm>
              <a:off x="1952" y="3157"/>
              <a:ext cx="54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Operating Sys</a:t>
              </a:r>
              <a:endParaRPr lang="en-GB"/>
            </a:p>
          </p:txBody>
        </p:sp>
        <p:sp>
          <p:nvSpPr>
            <p:cNvPr id="16555" name="Rectangle 771"/>
            <p:cNvSpPr>
              <a:spLocks noChangeArrowheads="1"/>
            </p:cNvSpPr>
            <p:nvPr/>
          </p:nvSpPr>
          <p:spPr bwMode="auto">
            <a:xfrm>
              <a:off x="2669" y="3096"/>
              <a:ext cx="694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56" name="Rectangle 772"/>
            <p:cNvSpPr>
              <a:spLocks noChangeArrowheads="1"/>
            </p:cNvSpPr>
            <p:nvPr/>
          </p:nvSpPr>
          <p:spPr bwMode="auto">
            <a:xfrm>
              <a:off x="2718" y="3157"/>
              <a:ext cx="503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Tannenbaum</a:t>
              </a:r>
              <a:endParaRPr lang="en-GB"/>
            </a:p>
          </p:txBody>
        </p:sp>
        <p:sp>
          <p:nvSpPr>
            <p:cNvPr id="16557" name="Rectangle 773"/>
            <p:cNvSpPr>
              <a:spLocks noChangeArrowheads="1"/>
            </p:cNvSpPr>
            <p:nvPr/>
          </p:nvSpPr>
          <p:spPr bwMode="auto">
            <a:xfrm>
              <a:off x="3371" y="3096"/>
              <a:ext cx="523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58" name="Rectangle 774"/>
            <p:cNvSpPr>
              <a:spLocks noChangeArrowheads="1"/>
            </p:cNvSpPr>
            <p:nvPr/>
          </p:nvSpPr>
          <p:spPr bwMode="auto">
            <a:xfrm>
              <a:off x="3446" y="3157"/>
              <a:ext cx="31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Prentice</a:t>
              </a:r>
              <a:endParaRPr lang="en-GB"/>
            </a:p>
          </p:txBody>
        </p:sp>
        <p:sp>
          <p:nvSpPr>
            <p:cNvPr id="16559" name="Rectangle 775"/>
            <p:cNvSpPr>
              <a:spLocks noChangeArrowheads="1"/>
            </p:cNvSpPr>
            <p:nvPr/>
          </p:nvSpPr>
          <p:spPr bwMode="auto">
            <a:xfrm>
              <a:off x="3902" y="3096"/>
              <a:ext cx="656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60" name="Rectangle 776"/>
            <p:cNvSpPr>
              <a:spLocks noChangeArrowheads="1"/>
            </p:cNvSpPr>
            <p:nvPr/>
          </p:nvSpPr>
          <p:spPr bwMode="auto">
            <a:xfrm>
              <a:off x="4083" y="3157"/>
              <a:ext cx="25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Hemel</a:t>
              </a:r>
              <a:endParaRPr lang="en-GB"/>
            </a:p>
          </p:txBody>
        </p:sp>
        <p:sp>
          <p:nvSpPr>
            <p:cNvPr id="16561" name="Rectangle 777"/>
            <p:cNvSpPr>
              <a:spLocks noChangeArrowheads="1"/>
            </p:cNvSpPr>
            <p:nvPr/>
          </p:nvSpPr>
          <p:spPr bwMode="auto">
            <a:xfrm>
              <a:off x="4566" y="3096"/>
              <a:ext cx="5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62" name="Rectangle 778"/>
            <p:cNvSpPr>
              <a:spLocks noChangeArrowheads="1"/>
            </p:cNvSpPr>
            <p:nvPr/>
          </p:nvSpPr>
          <p:spPr bwMode="auto">
            <a:xfrm>
              <a:off x="4827" y="3157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3</a:t>
              </a:r>
              <a:endParaRPr lang="en-GB"/>
            </a:p>
          </p:txBody>
        </p:sp>
        <p:sp>
          <p:nvSpPr>
            <p:cNvPr id="16563" name="Rectangle 779"/>
            <p:cNvSpPr>
              <a:spLocks noChangeArrowheads="1"/>
            </p:cNvSpPr>
            <p:nvPr/>
          </p:nvSpPr>
          <p:spPr bwMode="auto">
            <a:xfrm>
              <a:off x="544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64" name="Line 780"/>
            <p:cNvSpPr>
              <a:spLocks noChangeShapeType="1"/>
            </p:cNvSpPr>
            <p:nvPr/>
          </p:nvSpPr>
          <p:spPr bwMode="auto">
            <a:xfrm>
              <a:off x="544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65" name="Line 781"/>
            <p:cNvSpPr>
              <a:spLocks noChangeShapeType="1"/>
            </p:cNvSpPr>
            <p:nvPr/>
          </p:nvSpPr>
          <p:spPr bwMode="auto">
            <a:xfrm>
              <a:off x="544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66" name="Rectangle 782"/>
            <p:cNvSpPr>
              <a:spLocks noChangeArrowheads="1"/>
            </p:cNvSpPr>
            <p:nvPr/>
          </p:nvSpPr>
          <p:spPr bwMode="auto">
            <a:xfrm>
              <a:off x="552" y="3089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67" name="Line 783"/>
            <p:cNvSpPr>
              <a:spLocks noChangeShapeType="1"/>
            </p:cNvSpPr>
            <p:nvPr/>
          </p:nvSpPr>
          <p:spPr bwMode="auto">
            <a:xfrm>
              <a:off x="552" y="3089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68" name="Rectangle 784"/>
            <p:cNvSpPr>
              <a:spLocks noChangeArrowheads="1"/>
            </p:cNvSpPr>
            <p:nvPr/>
          </p:nvSpPr>
          <p:spPr bwMode="auto">
            <a:xfrm>
              <a:off x="1151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69" name="Line 785"/>
            <p:cNvSpPr>
              <a:spLocks noChangeShapeType="1"/>
            </p:cNvSpPr>
            <p:nvPr/>
          </p:nvSpPr>
          <p:spPr bwMode="auto">
            <a:xfrm>
              <a:off x="1151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70" name="Line 786"/>
            <p:cNvSpPr>
              <a:spLocks noChangeShapeType="1"/>
            </p:cNvSpPr>
            <p:nvPr/>
          </p:nvSpPr>
          <p:spPr bwMode="auto">
            <a:xfrm>
              <a:off x="1151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71" name="Rectangle 787"/>
            <p:cNvSpPr>
              <a:spLocks noChangeArrowheads="1"/>
            </p:cNvSpPr>
            <p:nvPr/>
          </p:nvSpPr>
          <p:spPr bwMode="auto">
            <a:xfrm>
              <a:off x="1159" y="3089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72" name="Line 788"/>
            <p:cNvSpPr>
              <a:spLocks noChangeShapeType="1"/>
            </p:cNvSpPr>
            <p:nvPr/>
          </p:nvSpPr>
          <p:spPr bwMode="auto">
            <a:xfrm>
              <a:off x="1159" y="3089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73" name="Rectangle 789"/>
            <p:cNvSpPr>
              <a:spLocks noChangeArrowheads="1"/>
            </p:cNvSpPr>
            <p:nvPr/>
          </p:nvSpPr>
          <p:spPr bwMode="auto">
            <a:xfrm>
              <a:off x="1876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74" name="Line 790"/>
            <p:cNvSpPr>
              <a:spLocks noChangeShapeType="1"/>
            </p:cNvSpPr>
            <p:nvPr/>
          </p:nvSpPr>
          <p:spPr bwMode="auto">
            <a:xfrm>
              <a:off x="1876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75" name="Line 791"/>
            <p:cNvSpPr>
              <a:spLocks noChangeShapeType="1"/>
            </p:cNvSpPr>
            <p:nvPr/>
          </p:nvSpPr>
          <p:spPr bwMode="auto">
            <a:xfrm>
              <a:off x="1876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76" name="Rectangle 792"/>
            <p:cNvSpPr>
              <a:spLocks noChangeArrowheads="1"/>
            </p:cNvSpPr>
            <p:nvPr/>
          </p:nvSpPr>
          <p:spPr bwMode="auto">
            <a:xfrm>
              <a:off x="1884" y="3089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77" name="Line 793"/>
            <p:cNvSpPr>
              <a:spLocks noChangeShapeType="1"/>
            </p:cNvSpPr>
            <p:nvPr/>
          </p:nvSpPr>
          <p:spPr bwMode="auto">
            <a:xfrm>
              <a:off x="1884" y="3089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78" name="Rectangle 794"/>
            <p:cNvSpPr>
              <a:spLocks noChangeArrowheads="1"/>
            </p:cNvSpPr>
            <p:nvPr/>
          </p:nvSpPr>
          <p:spPr bwMode="auto">
            <a:xfrm>
              <a:off x="2661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79" name="Line 795"/>
            <p:cNvSpPr>
              <a:spLocks noChangeShapeType="1"/>
            </p:cNvSpPr>
            <p:nvPr/>
          </p:nvSpPr>
          <p:spPr bwMode="auto">
            <a:xfrm>
              <a:off x="2661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80" name="Line 796"/>
            <p:cNvSpPr>
              <a:spLocks noChangeShapeType="1"/>
            </p:cNvSpPr>
            <p:nvPr/>
          </p:nvSpPr>
          <p:spPr bwMode="auto">
            <a:xfrm>
              <a:off x="2661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81" name="Rectangle 797"/>
            <p:cNvSpPr>
              <a:spLocks noChangeArrowheads="1"/>
            </p:cNvSpPr>
            <p:nvPr/>
          </p:nvSpPr>
          <p:spPr bwMode="auto">
            <a:xfrm>
              <a:off x="2669" y="3089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82" name="Line 798"/>
            <p:cNvSpPr>
              <a:spLocks noChangeShapeType="1"/>
            </p:cNvSpPr>
            <p:nvPr/>
          </p:nvSpPr>
          <p:spPr bwMode="auto">
            <a:xfrm>
              <a:off x="2669" y="3089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83" name="Rectangle 799"/>
            <p:cNvSpPr>
              <a:spLocks noChangeArrowheads="1"/>
            </p:cNvSpPr>
            <p:nvPr/>
          </p:nvSpPr>
          <p:spPr bwMode="auto">
            <a:xfrm>
              <a:off x="3363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84" name="Line 800"/>
            <p:cNvSpPr>
              <a:spLocks noChangeShapeType="1"/>
            </p:cNvSpPr>
            <p:nvPr/>
          </p:nvSpPr>
          <p:spPr bwMode="auto">
            <a:xfrm>
              <a:off x="3363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85" name="Line 801"/>
            <p:cNvSpPr>
              <a:spLocks noChangeShapeType="1"/>
            </p:cNvSpPr>
            <p:nvPr/>
          </p:nvSpPr>
          <p:spPr bwMode="auto">
            <a:xfrm>
              <a:off x="3363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86" name="Rectangle 802"/>
            <p:cNvSpPr>
              <a:spLocks noChangeArrowheads="1"/>
            </p:cNvSpPr>
            <p:nvPr/>
          </p:nvSpPr>
          <p:spPr bwMode="auto">
            <a:xfrm>
              <a:off x="3371" y="3089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87" name="Line 803"/>
            <p:cNvSpPr>
              <a:spLocks noChangeShapeType="1"/>
            </p:cNvSpPr>
            <p:nvPr/>
          </p:nvSpPr>
          <p:spPr bwMode="auto">
            <a:xfrm>
              <a:off x="3371" y="3089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88" name="Rectangle 804"/>
            <p:cNvSpPr>
              <a:spLocks noChangeArrowheads="1"/>
            </p:cNvSpPr>
            <p:nvPr/>
          </p:nvSpPr>
          <p:spPr bwMode="auto">
            <a:xfrm>
              <a:off x="3894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89" name="Line 805"/>
            <p:cNvSpPr>
              <a:spLocks noChangeShapeType="1"/>
            </p:cNvSpPr>
            <p:nvPr/>
          </p:nvSpPr>
          <p:spPr bwMode="auto">
            <a:xfrm>
              <a:off x="3894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90" name="Line 806"/>
            <p:cNvSpPr>
              <a:spLocks noChangeShapeType="1"/>
            </p:cNvSpPr>
            <p:nvPr/>
          </p:nvSpPr>
          <p:spPr bwMode="auto">
            <a:xfrm>
              <a:off x="3894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91" name="Rectangle 807"/>
            <p:cNvSpPr>
              <a:spLocks noChangeArrowheads="1"/>
            </p:cNvSpPr>
            <p:nvPr/>
          </p:nvSpPr>
          <p:spPr bwMode="auto">
            <a:xfrm>
              <a:off x="3902" y="3089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92" name="Line 808"/>
            <p:cNvSpPr>
              <a:spLocks noChangeShapeType="1"/>
            </p:cNvSpPr>
            <p:nvPr/>
          </p:nvSpPr>
          <p:spPr bwMode="auto">
            <a:xfrm>
              <a:off x="3902" y="3089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93" name="Rectangle 809"/>
            <p:cNvSpPr>
              <a:spLocks noChangeArrowheads="1"/>
            </p:cNvSpPr>
            <p:nvPr/>
          </p:nvSpPr>
          <p:spPr bwMode="auto">
            <a:xfrm>
              <a:off x="4558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94" name="Line 810"/>
            <p:cNvSpPr>
              <a:spLocks noChangeShapeType="1"/>
            </p:cNvSpPr>
            <p:nvPr/>
          </p:nvSpPr>
          <p:spPr bwMode="auto">
            <a:xfrm>
              <a:off x="4558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95" name="Line 812"/>
            <p:cNvSpPr>
              <a:spLocks noChangeShapeType="1"/>
            </p:cNvSpPr>
            <p:nvPr/>
          </p:nvSpPr>
          <p:spPr bwMode="auto">
            <a:xfrm>
              <a:off x="4558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96" name="Rectangle 813"/>
            <p:cNvSpPr>
              <a:spLocks noChangeArrowheads="1"/>
            </p:cNvSpPr>
            <p:nvPr/>
          </p:nvSpPr>
          <p:spPr bwMode="auto">
            <a:xfrm>
              <a:off x="4566" y="3089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97" name="Line 814"/>
            <p:cNvSpPr>
              <a:spLocks noChangeShapeType="1"/>
            </p:cNvSpPr>
            <p:nvPr/>
          </p:nvSpPr>
          <p:spPr bwMode="auto">
            <a:xfrm>
              <a:off x="4566" y="3089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98" name="Rectangle 815"/>
            <p:cNvSpPr>
              <a:spLocks noChangeArrowheads="1"/>
            </p:cNvSpPr>
            <p:nvPr/>
          </p:nvSpPr>
          <p:spPr bwMode="auto">
            <a:xfrm>
              <a:off x="5143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99" name="Line 816"/>
            <p:cNvSpPr>
              <a:spLocks noChangeShapeType="1"/>
            </p:cNvSpPr>
            <p:nvPr/>
          </p:nvSpPr>
          <p:spPr bwMode="auto">
            <a:xfrm>
              <a:off x="5143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00" name="Line 817"/>
            <p:cNvSpPr>
              <a:spLocks noChangeShapeType="1"/>
            </p:cNvSpPr>
            <p:nvPr/>
          </p:nvSpPr>
          <p:spPr bwMode="auto">
            <a:xfrm>
              <a:off x="5143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01" name="Rectangle 818"/>
            <p:cNvSpPr>
              <a:spLocks noChangeArrowheads="1"/>
            </p:cNvSpPr>
            <p:nvPr/>
          </p:nvSpPr>
          <p:spPr bwMode="auto">
            <a:xfrm>
              <a:off x="544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02" name="Line 819"/>
            <p:cNvSpPr>
              <a:spLocks noChangeShapeType="1"/>
            </p:cNvSpPr>
            <p:nvPr/>
          </p:nvSpPr>
          <p:spPr bwMode="auto">
            <a:xfrm>
              <a:off x="544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03" name="Rectangle 820"/>
            <p:cNvSpPr>
              <a:spLocks noChangeArrowheads="1"/>
            </p:cNvSpPr>
            <p:nvPr/>
          </p:nvSpPr>
          <p:spPr bwMode="auto">
            <a:xfrm>
              <a:off x="1151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04" name="Line 821"/>
            <p:cNvSpPr>
              <a:spLocks noChangeShapeType="1"/>
            </p:cNvSpPr>
            <p:nvPr/>
          </p:nvSpPr>
          <p:spPr bwMode="auto">
            <a:xfrm>
              <a:off x="1151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05" name="Rectangle 822"/>
            <p:cNvSpPr>
              <a:spLocks noChangeArrowheads="1"/>
            </p:cNvSpPr>
            <p:nvPr/>
          </p:nvSpPr>
          <p:spPr bwMode="auto">
            <a:xfrm>
              <a:off x="1876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06" name="Line 823"/>
            <p:cNvSpPr>
              <a:spLocks noChangeShapeType="1"/>
            </p:cNvSpPr>
            <p:nvPr/>
          </p:nvSpPr>
          <p:spPr bwMode="auto">
            <a:xfrm>
              <a:off x="1876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07" name="Rectangle 824"/>
            <p:cNvSpPr>
              <a:spLocks noChangeArrowheads="1"/>
            </p:cNvSpPr>
            <p:nvPr/>
          </p:nvSpPr>
          <p:spPr bwMode="auto">
            <a:xfrm>
              <a:off x="2661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08" name="Line 825"/>
            <p:cNvSpPr>
              <a:spLocks noChangeShapeType="1"/>
            </p:cNvSpPr>
            <p:nvPr/>
          </p:nvSpPr>
          <p:spPr bwMode="auto">
            <a:xfrm>
              <a:off x="2661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09" name="Rectangle 826"/>
            <p:cNvSpPr>
              <a:spLocks noChangeArrowheads="1"/>
            </p:cNvSpPr>
            <p:nvPr/>
          </p:nvSpPr>
          <p:spPr bwMode="auto">
            <a:xfrm>
              <a:off x="3363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10" name="Line 827"/>
            <p:cNvSpPr>
              <a:spLocks noChangeShapeType="1"/>
            </p:cNvSpPr>
            <p:nvPr/>
          </p:nvSpPr>
          <p:spPr bwMode="auto">
            <a:xfrm>
              <a:off x="3363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11" name="Rectangle 828"/>
            <p:cNvSpPr>
              <a:spLocks noChangeArrowheads="1"/>
            </p:cNvSpPr>
            <p:nvPr/>
          </p:nvSpPr>
          <p:spPr bwMode="auto">
            <a:xfrm>
              <a:off x="3894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12" name="Line 829"/>
            <p:cNvSpPr>
              <a:spLocks noChangeShapeType="1"/>
            </p:cNvSpPr>
            <p:nvPr/>
          </p:nvSpPr>
          <p:spPr bwMode="auto">
            <a:xfrm>
              <a:off x="3894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13" name="Rectangle 830"/>
            <p:cNvSpPr>
              <a:spLocks noChangeArrowheads="1"/>
            </p:cNvSpPr>
            <p:nvPr/>
          </p:nvSpPr>
          <p:spPr bwMode="auto">
            <a:xfrm>
              <a:off x="4558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14" name="Line 831"/>
            <p:cNvSpPr>
              <a:spLocks noChangeShapeType="1"/>
            </p:cNvSpPr>
            <p:nvPr/>
          </p:nvSpPr>
          <p:spPr bwMode="auto">
            <a:xfrm>
              <a:off x="4558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15" name="Rectangle 832"/>
            <p:cNvSpPr>
              <a:spLocks noChangeArrowheads="1"/>
            </p:cNvSpPr>
            <p:nvPr/>
          </p:nvSpPr>
          <p:spPr bwMode="auto">
            <a:xfrm>
              <a:off x="5143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16" name="Line 833"/>
            <p:cNvSpPr>
              <a:spLocks noChangeShapeType="1"/>
            </p:cNvSpPr>
            <p:nvPr/>
          </p:nvSpPr>
          <p:spPr bwMode="auto">
            <a:xfrm>
              <a:off x="5143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17" name="Rectangle 834"/>
            <p:cNvSpPr>
              <a:spLocks noChangeArrowheads="1"/>
            </p:cNvSpPr>
            <p:nvPr/>
          </p:nvSpPr>
          <p:spPr bwMode="auto">
            <a:xfrm>
              <a:off x="552" y="3304"/>
              <a:ext cx="599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18" name="Rectangle 835"/>
            <p:cNvSpPr>
              <a:spLocks noChangeArrowheads="1"/>
            </p:cNvSpPr>
            <p:nvPr/>
          </p:nvSpPr>
          <p:spPr bwMode="auto">
            <a:xfrm>
              <a:off x="821" y="3365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4</a:t>
              </a:r>
              <a:endParaRPr lang="en-GB"/>
            </a:p>
          </p:txBody>
        </p:sp>
        <p:sp>
          <p:nvSpPr>
            <p:cNvPr id="16619" name="Rectangle 836"/>
            <p:cNvSpPr>
              <a:spLocks noChangeArrowheads="1"/>
            </p:cNvSpPr>
            <p:nvPr/>
          </p:nvSpPr>
          <p:spPr bwMode="auto">
            <a:xfrm>
              <a:off x="1159" y="3304"/>
              <a:ext cx="71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20" name="Rectangle 837"/>
            <p:cNvSpPr>
              <a:spLocks noChangeArrowheads="1"/>
            </p:cNvSpPr>
            <p:nvPr/>
          </p:nvSpPr>
          <p:spPr bwMode="auto">
            <a:xfrm>
              <a:off x="1205" y="3365"/>
              <a:ext cx="52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Bournemouth</a:t>
              </a:r>
              <a:endParaRPr lang="en-GB"/>
            </a:p>
          </p:txBody>
        </p:sp>
        <p:sp>
          <p:nvSpPr>
            <p:cNvPr id="16621" name="Rectangle 838"/>
            <p:cNvSpPr>
              <a:spLocks noChangeArrowheads="1"/>
            </p:cNvSpPr>
            <p:nvPr/>
          </p:nvSpPr>
          <p:spPr bwMode="auto">
            <a:xfrm>
              <a:off x="1884" y="3304"/>
              <a:ext cx="7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22" name="Rectangle 839"/>
            <p:cNvSpPr>
              <a:spLocks noChangeArrowheads="1"/>
            </p:cNvSpPr>
            <p:nvPr/>
          </p:nvSpPr>
          <p:spPr bwMode="auto">
            <a:xfrm>
              <a:off x="1957" y="3365"/>
              <a:ext cx="54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Java Software</a:t>
              </a:r>
              <a:endParaRPr lang="en-GB"/>
            </a:p>
          </p:txBody>
        </p:sp>
        <p:sp>
          <p:nvSpPr>
            <p:cNvPr id="16623" name="Rectangle 840"/>
            <p:cNvSpPr>
              <a:spLocks noChangeArrowheads="1"/>
            </p:cNvSpPr>
            <p:nvPr/>
          </p:nvSpPr>
          <p:spPr bwMode="auto">
            <a:xfrm>
              <a:off x="2669" y="3304"/>
              <a:ext cx="694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24" name="Rectangle 841"/>
            <p:cNvSpPr>
              <a:spLocks noChangeArrowheads="1"/>
            </p:cNvSpPr>
            <p:nvPr/>
          </p:nvSpPr>
          <p:spPr bwMode="auto">
            <a:xfrm>
              <a:off x="2847" y="3365"/>
              <a:ext cx="28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Winder</a:t>
              </a:r>
              <a:endParaRPr lang="en-GB"/>
            </a:p>
          </p:txBody>
        </p:sp>
        <p:sp>
          <p:nvSpPr>
            <p:cNvPr id="16625" name="Rectangle 842"/>
            <p:cNvSpPr>
              <a:spLocks noChangeArrowheads="1"/>
            </p:cNvSpPr>
            <p:nvPr/>
          </p:nvSpPr>
          <p:spPr bwMode="auto">
            <a:xfrm>
              <a:off x="3371" y="3304"/>
              <a:ext cx="523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26" name="Rectangle 843"/>
            <p:cNvSpPr>
              <a:spLocks noChangeArrowheads="1"/>
            </p:cNvSpPr>
            <p:nvPr/>
          </p:nvSpPr>
          <p:spPr bwMode="auto">
            <a:xfrm>
              <a:off x="3497" y="3365"/>
              <a:ext cx="23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Wiley</a:t>
              </a:r>
              <a:endParaRPr lang="en-GB"/>
            </a:p>
          </p:txBody>
        </p:sp>
        <p:sp>
          <p:nvSpPr>
            <p:cNvPr id="16627" name="Rectangle 844"/>
            <p:cNvSpPr>
              <a:spLocks noChangeArrowheads="1"/>
            </p:cNvSpPr>
            <p:nvPr/>
          </p:nvSpPr>
          <p:spPr bwMode="auto">
            <a:xfrm>
              <a:off x="3902" y="3304"/>
              <a:ext cx="656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28" name="Rectangle 845"/>
            <p:cNvSpPr>
              <a:spLocks noChangeArrowheads="1"/>
            </p:cNvSpPr>
            <p:nvPr/>
          </p:nvSpPr>
          <p:spPr bwMode="auto">
            <a:xfrm>
              <a:off x="3986" y="3365"/>
              <a:ext cx="41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Chichester</a:t>
              </a:r>
              <a:endParaRPr lang="en-GB"/>
            </a:p>
          </p:txBody>
        </p:sp>
        <p:sp>
          <p:nvSpPr>
            <p:cNvPr id="16629" name="Rectangle 846"/>
            <p:cNvSpPr>
              <a:spLocks noChangeArrowheads="1"/>
            </p:cNvSpPr>
            <p:nvPr/>
          </p:nvSpPr>
          <p:spPr bwMode="auto">
            <a:xfrm>
              <a:off x="4566" y="3304"/>
              <a:ext cx="5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30" name="Rectangle 847"/>
            <p:cNvSpPr>
              <a:spLocks noChangeArrowheads="1"/>
            </p:cNvSpPr>
            <p:nvPr/>
          </p:nvSpPr>
          <p:spPr bwMode="auto">
            <a:xfrm>
              <a:off x="4827" y="3365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3</a:t>
              </a:r>
              <a:endParaRPr lang="en-GB"/>
            </a:p>
          </p:txBody>
        </p:sp>
        <p:sp>
          <p:nvSpPr>
            <p:cNvPr id="16631" name="Rectangle 848"/>
            <p:cNvSpPr>
              <a:spLocks noChangeArrowheads="1"/>
            </p:cNvSpPr>
            <p:nvPr/>
          </p:nvSpPr>
          <p:spPr bwMode="auto">
            <a:xfrm>
              <a:off x="544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32" name="Line 849"/>
            <p:cNvSpPr>
              <a:spLocks noChangeShapeType="1"/>
            </p:cNvSpPr>
            <p:nvPr/>
          </p:nvSpPr>
          <p:spPr bwMode="auto">
            <a:xfrm>
              <a:off x="544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33" name="Line 850"/>
            <p:cNvSpPr>
              <a:spLocks noChangeShapeType="1"/>
            </p:cNvSpPr>
            <p:nvPr/>
          </p:nvSpPr>
          <p:spPr bwMode="auto">
            <a:xfrm>
              <a:off x="544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34" name="Rectangle 851"/>
            <p:cNvSpPr>
              <a:spLocks noChangeArrowheads="1"/>
            </p:cNvSpPr>
            <p:nvPr/>
          </p:nvSpPr>
          <p:spPr bwMode="auto">
            <a:xfrm>
              <a:off x="552" y="3297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35" name="Line 852"/>
            <p:cNvSpPr>
              <a:spLocks noChangeShapeType="1"/>
            </p:cNvSpPr>
            <p:nvPr/>
          </p:nvSpPr>
          <p:spPr bwMode="auto">
            <a:xfrm>
              <a:off x="552" y="3297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36" name="Rectangle 853"/>
            <p:cNvSpPr>
              <a:spLocks noChangeArrowheads="1"/>
            </p:cNvSpPr>
            <p:nvPr/>
          </p:nvSpPr>
          <p:spPr bwMode="auto">
            <a:xfrm>
              <a:off x="1151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37" name="Line 854"/>
            <p:cNvSpPr>
              <a:spLocks noChangeShapeType="1"/>
            </p:cNvSpPr>
            <p:nvPr/>
          </p:nvSpPr>
          <p:spPr bwMode="auto">
            <a:xfrm>
              <a:off x="1151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38" name="Line 855"/>
            <p:cNvSpPr>
              <a:spLocks noChangeShapeType="1"/>
            </p:cNvSpPr>
            <p:nvPr/>
          </p:nvSpPr>
          <p:spPr bwMode="auto">
            <a:xfrm>
              <a:off x="1151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39" name="Rectangle 856"/>
            <p:cNvSpPr>
              <a:spLocks noChangeArrowheads="1"/>
            </p:cNvSpPr>
            <p:nvPr/>
          </p:nvSpPr>
          <p:spPr bwMode="auto">
            <a:xfrm>
              <a:off x="1159" y="3297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40" name="Line 857"/>
            <p:cNvSpPr>
              <a:spLocks noChangeShapeType="1"/>
            </p:cNvSpPr>
            <p:nvPr/>
          </p:nvSpPr>
          <p:spPr bwMode="auto">
            <a:xfrm>
              <a:off x="1159" y="3297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41" name="Rectangle 858"/>
            <p:cNvSpPr>
              <a:spLocks noChangeArrowheads="1"/>
            </p:cNvSpPr>
            <p:nvPr/>
          </p:nvSpPr>
          <p:spPr bwMode="auto">
            <a:xfrm>
              <a:off x="1876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42" name="Line 859"/>
            <p:cNvSpPr>
              <a:spLocks noChangeShapeType="1"/>
            </p:cNvSpPr>
            <p:nvPr/>
          </p:nvSpPr>
          <p:spPr bwMode="auto">
            <a:xfrm>
              <a:off x="1876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43" name="Line 860"/>
            <p:cNvSpPr>
              <a:spLocks noChangeShapeType="1"/>
            </p:cNvSpPr>
            <p:nvPr/>
          </p:nvSpPr>
          <p:spPr bwMode="auto">
            <a:xfrm>
              <a:off x="1876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44" name="Rectangle 861"/>
            <p:cNvSpPr>
              <a:spLocks noChangeArrowheads="1"/>
            </p:cNvSpPr>
            <p:nvPr/>
          </p:nvSpPr>
          <p:spPr bwMode="auto">
            <a:xfrm>
              <a:off x="1884" y="3297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45" name="Line 862"/>
            <p:cNvSpPr>
              <a:spLocks noChangeShapeType="1"/>
            </p:cNvSpPr>
            <p:nvPr/>
          </p:nvSpPr>
          <p:spPr bwMode="auto">
            <a:xfrm>
              <a:off x="1884" y="3297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46" name="Rectangle 863"/>
            <p:cNvSpPr>
              <a:spLocks noChangeArrowheads="1"/>
            </p:cNvSpPr>
            <p:nvPr/>
          </p:nvSpPr>
          <p:spPr bwMode="auto">
            <a:xfrm>
              <a:off x="2661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47" name="Line 864"/>
            <p:cNvSpPr>
              <a:spLocks noChangeShapeType="1"/>
            </p:cNvSpPr>
            <p:nvPr/>
          </p:nvSpPr>
          <p:spPr bwMode="auto">
            <a:xfrm>
              <a:off x="2661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48" name="Line 865"/>
            <p:cNvSpPr>
              <a:spLocks noChangeShapeType="1"/>
            </p:cNvSpPr>
            <p:nvPr/>
          </p:nvSpPr>
          <p:spPr bwMode="auto">
            <a:xfrm>
              <a:off x="2661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49" name="Rectangle 866"/>
            <p:cNvSpPr>
              <a:spLocks noChangeArrowheads="1"/>
            </p:cNvSpPr>
            <p:nvPr/>
          </p:nvSpPr>
          <p:spPr bwMode="auto">
            <a:xfrm>
              <a:off x="2669" y="3297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50" name="Line 867"/>
            <p:cNvSpPr>
              <a:spLocks noChangeShapeType="1"/>
            </p:cNvSpPr>
            <p:nvPr/>
          </p:nvSpPr>
          <p:spPr bwMode="auto">
            <a:xfrm>
              <a:off x="2669" y="3297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51" name="Rectangle 868"/>
            <p:cNvSpPr>
              <a:spLocks noChangeArrowheads="1"/>
            </p:cNvSpPr>
            <p:nvPr/>
          </p:nvSpPr>
          <p:spPr bwMode="auto">
            <a:xfrm>
              <a:off x="3363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52" name="Line 869"/>
            <p:cNvSpPr>
              <a:spLocks noChangeShapeType="1"/>
            </p:cNvSpPr>
            <p:nvPr/>
          </p:nvSpPr>
          <p:spPr bwMode="auto">
            <a:xfrm>
              <a:off x="3363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53" name="Line 870"/>
            <p:cNvSpPr>
              <a:spLocks noChangeShapeType="1"/>
            </p:cNvSpPr>
            <p:nvPr/>
          </p:nvSpPr>
          <p:spPr bwMode="auto">
            <a:xfrm>
              <a:off x="3363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54" name="Rectangle 871"/>
            <p:cNvSpPr>
              <a:spLocks noChangeArrowheads="1"/>
            </p:cNvSpPr>
            <p:nvPr/>
          </p:nvSpPr>
          <p:spPr bwMode="auto">
            <a:xfrm>
              <a:off x="3371" y="3297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55" name="Line 872"/>
            <p:cNvSpPr>
              <a:spLocks noChangeShapeType="1"/>
            </p:cNvSpPr>
            <p:nvPr/>
          </p:nvSpPr>
          <p:spPr bwMode="auto">
            <a:xfrm>
              <a:off x="3371" y="3297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56" name="Rectangle 873"/>
            <p:cNvSpPr>
              <a:spLocks noChangeArrowheads="1"/>
            </p:cNvSpPr>
            <p:nvPr/>
          </p:nvSpPr>
          <p:spPr bwMode="auto">
            <a:xfrm>
              <a:off x="3894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57" name="Line 874"/>
            <p:cNvSpPr>
              <a:spLocks noChangeShapeType="1"/>
            </p:cNvSpPr>
            <p:nvPr/>
          </p:nvSpPr>
          <p:spPr bwMode="auto">
            <a:xfrm>
              <a:off x="3894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58" name="Line 875"/>
            <p:cNvSpPr>
              <a:spLocks noChangeShapeType="1"/>
            </p:cNvSpPr>
            <p:nvPr/>
          </p:nvSpPr>
          <p:spPr bwMode="auto">
            <a:xfrm>
              <a:off x="3894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59" name="Rectangle 876"/>
            <p:cNvSpPr>
              <a:spLocks noChangeArrowheads="1"/>
            </p:cNvSpPr>
            <p:nvPr/>
          </p:nvSpPr>
          <p:spPr bwMode="auto">
            <a:xfrm>
              <a:off x="3902" y="3297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60" name="Line 877"/>
            <p:cNvSpPr>
              <a:spLocks noChangeShapeType="1"/>
            </p:cNvSpPr>
            <p:nvPr/>
          </p:nvSpPr>
          <p:spPr bwMode="auto">
            <a:xfrm>
              <a:off x="3902" y="3297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61" name="Rectangle 878"/>
            <p:cNvSpPr>
              <a:spLocks noChangeArrowheads="1"/>
            </p:cNvSpPr>
            <p:nvPr/>
          </p:nvSpPr>
          <p:spPr bwMode="auto">
            <a:xfrm>
              <a:off x="4558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62" name="Line 879"/>
            <p:cNvSpPr>
              <a:spLocks noChangeShapeType="1"/>
            </p:cNvSpPr>
            <p:nvPr/>
          </p:nvSpPr>
          <p:spPr bwMode="auto">
            <a:xfrm>
              <a:off x="4558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63" name="Line 880"/>
            <p:cNvSpPr>
              <a:spLocks noChangeShapeType="1"/>
            </p:cNvSpPr>
            <p:nvPr/>
          </p:nvSpPr>
          <p:spPr bwMode="auto">
            <a:xfrm>
              <a:off x="4558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64" name="Rectangle 881"/>
            <p:cNvSpPr>
              <a:spLocks noChangeArrowheads="1"/>
            </p:cNvSpPr>
            <p:nvPr/>
          </p:nvSpPr>
          <p:spPr bwMode="auto">
            <a:xfrm>
              <a:off x="4566" y="3297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65" name="Line 882"/>
            <p:cNvSpPr>
              <a:spLocks noChangeShapeType="1"/>
            </p:cNvSpPr>
            <p:nvPr/>
          </p:nvSpPr>
          <p:spPr bwMode="auto">
            <a:xfrm>
              <a:off x="4566" y="3297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66" name="Rectangle 883"/>
            <p:cNvSpPr>
              <a:spLocks noChangeArrowheads="1"/>
            </p:cNvSpPr>
            <p:nvPr/>
          </p:nvSpPr>
          <p:spPr bwMode="auto">
            <a:xfrm>
              <a:off x="5143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67" name="Line 884"/>
            <p:cNvSpPr>
              <a:spLocks noChangeShapeType="1"/>
            </p:cNvSpPr>
            <p:nvPr/>
          </p:nvSpPr>
          <p:spPr bwMode="auto">
            <a:xfrm>
              <a:off x="5143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68" name="Line 885"/>
            <p:cNvSpPr>
              <a:spLocks noChangeShapeType="1"/>
            </p:cNvSpPr>
            <p:nvPr/>
          </p:nvSpPr>
          <p:spPr bwMode="auto">
            <a:xfrm>
              <a:off x="5143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69" name="Rectangle 886"/>
            <p:cNvSpPr>
              <a:spLocks noChangeArrowheads="1"/>
            </p:cNvSpPr>
            <p:nvPr/>
          </p:nvSpPr>
          <p:spPr bwMode="auto">
            <a:xfrm>
              <a:off x="544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70" name="Line 887"/>
            <p:cNvSpPr>
              <a:spLocks noChangeShapeType="1"/>
            </p:cNvSpPr>
            <p:nvPr/>
          </p:nvSpPr>
          <p:spPr bwMode="auto">
            <a:xfrm>
              <a:off x="544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71" name="Rectangle 888"/>
            <p:cNvSpPr>
              <a:spLocks noChangeArrowheads="1"/>
            </p:cNvSpPr>
            <p:nvPr/>
          </p:nvSpPr>
          <p:spPr bwMode="auto">
            <a:xfrm>
              <a:off x="1151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72" name="Line 889"/>
            <p:cNvSpPr>
              <a:spLocks noChangeShapeType="1"/>
            </p:cNvSpPr>
            <p:nvPr/>
          </p:nvSpPr>
          <p:spPr bwMode="auto">
            <a:xfrm>
              <a:off x="1151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73" name="Rectangle 890"/>
            <p:cNvSpPr>
              <a:spLocks noChangeArrowheads="1"/>
            </p:cNvSpPr>
            <p:nvPr/>
          </p:nvSpPr>
          <p:spPr bwMode="auto">
            <a:xfrm>
              <a:off x="1876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74" name="Line 891"/>
            <p:cNvSpPr>
              <a:spLocks noChangeShapeType="1"/>
            </p:cNvSpPr>
            <p:nvPr/>
          </p:nvSpPr>
          <p:spPr bwMode="auto">
            <a:xfrm>
              <a:off x="1876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75" name="Rectangle 892"/>
            <p:cNvSpPr>
              <a:spLocks noChangeArrowheads="1"/>
            </p:cNvSpPr>
            <p:nvPr/>
          </p:nvSpPr>
          <p:spPr bwMode="auto">
            <a:xfrm>
              <a:off x="2661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76" name="Line 893"/>
            <p:cNvSpPr>
              <a:spLocks noChangeShapeType="1"/>
            </p:cNvSpPr>
            <p:nvPr/>
          </p:nvSpPr>
          <p:spPr bwMode="auto">
            <a:xfrm>
              <a:off x="2661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77" name="Rectangle 894"/>
            <p:cNvSpPr>
              <a:spLocks noChangeArrowheads="1"/>
            </p:cNvSpPr>
            <p:nvPr/>
          </p:nvSpPr>
          <p:spPr bwMode="auto">
            <a:xfrm>
              <a:off x="3363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78" name="Line 895"/>
            <p:cNvSpPr>
              <a:spLocks noChangeShapeType="1"/>
            </p:cNvSpPr>
            <p:nvPr/>
          </p:nvSpPr>
          <p:spPr bwMode="auto">
            <a:xfrm>
              <a:off x="3363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79" name="Rectangle 896"/>
            <p:cNvSpPr>
              <a:spLocks noChangeArrowheads="1"/>
            </p:cNvSpPr>
            <p:nvPr/>
          </p:nvSpPr>
          <p:spPr bwMode="auto">
            <a:xfrm>
              <a:off x="3894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80" name="Line 897"/>
            <p:cNvSpPr>
              <a:spLocks noChangeShapeType="1"/>
            </p:cNvSpPr>
            <p:nvPr/>
          </p:nvSpPr>
          <p:spPr bwMode="auto">
            <a:xfrm>
              <a:off x="3894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81" name="Rectangle 898"/>
            <p:cNvSpPr>
              <a:spLocks noChangeArrowheads="1"/>
            </p:cNvSpPr>
            <p:nvPr/>
          </p:nvSpPr>
          <p:spPr bwMode="auto">
            <a:xfrm>
              <a:off x="4558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82" name="Line 899"/>
            <p:cNvSpPr>
              <a:spLocks noChangeShapeType="1"/>
            </p:cNvSpPr>
            <p:nvPr/>
          </p:nvSpPr>
          <p:spPr bwMode="auto">
            <a:xfrm>
              <a:off x="4558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83" name="Rectangle 900"/>
            <p:cNvSpPr>
              <a:spLocks noChangeArrowheads="1"/>
            </p:cNvSpPr>
            <p:nvPr/>
          </p:nvSpPr>
          <p:spPr bwMode="auto">
            <a:xfrm>
              <a:off x="5143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84" name="Line 901"/>
            <p:cNvSpPr>
              <a:spLocks noChangeShapeType="1"/>
            </p:cNvSpPr>
            <p:nvPr/>
          </p:nvSpPr>
          <p:spPr bwMode="auto">
            <a:xfrm>
              <a:off x="5143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85" name="Rectangle 902"/>
            <p:cNvSpPr>
              <a:spLocks noChangeArrowheads="1"/>
            </p:cNvSpPr>
            <p:nvPr/>
          </p:nvSpPr>
          <p:spPr bwMode="auto">
            <a:xfrm>
              <a:off x="552" y="3512"/>
              <a:ext cx="599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86" name="Rectangle 903"/>
            <p:cNvSpPr>
              <a:spLocks noChangeArrowheads="1"/>
            </p:cNvSpPr>
            <p:nvPr/>
          </p:nvSpPr>
          <p:spPr bwMode="auto">
            <a:xfrm>
              <a:off x="821" y="3573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4</a:t>
              </a:r>
              <a:endParaRPr lang="en-GB"/>
            </a:p>
          </p:txBody>
        </p:sp>
        <p:sp>
          <p:nvSpPr>
            <p:cNvPr id="16687" name="Rectangle 904"/>
            <p:cNvSpPr>
              <a:spLocks noChangeArrowheads="1"/>
            </p:cNvSpPr>
            <p:nvPr/>
          </p:nvSpPr>
          <p:spPr bwMode="auto">
            <a:xfrm>
              <a:off x="1159" y="3512"/>
              <a:ext cx="71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88" name="Rectangle 905"/>
            <p:cNvSpPr>
              <a:spLocks noChangeArrowheads="1"/>
            </p:cNvSpPr>
            <p:nvPr/>
          </p:nvSpPr>
          <p:spPr bwMode="auto">
            <a:xfrm>
              <a:off x="1205" y="3573"/>
              <a:ext cx="52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Bournemouth</a:t>
              </a:r>
              <a:endParaRPr lang="en-GB"/>
            </a:p>
          </p:txBody>
        </p:sp>
        <p:sp>
          <p:nvSpPr>
            <p:cNvPr id="16689" name="Rectangle 906"/>
            <p:cNvSpPr>
              <a:spLocks noChangeArrowheads="1"/>
            </p:cNvSpPr>
            <p:nvPr/>
          </p:nvSpPr>
          <p:spPr bwMode="auto">
            <a:xfrm>
              <a:off x="1884" y="3512"/>
              <a:ext cx="7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90" name="Rectangle 907"/>
            <p:cNvSpPr>
              <a:spLocks noChangeArrowheads="1"/>
            </p:cNvSpPr>
            <p:nvPr/>
          </p:nvSpPr>
          <p:spPr bwMode="auto">
            <a:xfrm>
              <a:off x="1944" y="3573"/>
              <a:ext cx="55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Computer Org</a:t>
              </a:r>
              <a:endParaRPr lang="en-GB"/>
            </a:p>
          </p:txBody>
        </p:sp>
        <p:sp>
          <p:nvSpPr>
            <p:cNvPr id="16691" name="Rectangle 908"/>
            <p:cNvSpPr>
              <a:spLocks noChangeArrowheads="1"/>
            </p:cNvSpPr>
            <p:nvPr/>
          </p:nvSpPr>
          <p:spPr bwMode="auto">
            <a:xfrm>
              <a:off x="2669" y="3512"/>
              <a:ext cx="694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92" name="Rectangle 909"/>
            <p:cNvSpPr>
              <a:spLocks noChangeArrowheads="1"/>
            </p:cNvSpPr>
            <p:nvPr/>
          </p:nvSpPr>
          <p:spPr bwMode="auto">
            <a:xfrm>
              <a:off x="2744" y="3573"/>
              <a:ext cx="503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Tannenbaum</a:t>
              </a:r>
              <a:endParaRPr lang="en-GB"/>
            </a:p>
          </p:txBody>
        </p:sp>
        <p:sp>
          <p:nvSpPr>
            <p:cNvPr id="16693" name="Rectangle 910"/>
            <p:cNvSpPr>
              <a:spLocks noChangeArrowheads="1"/>
            </p:cNvSpPr>
            <p:nvPr/>
          </p:nvSpPr>
          <p:spPr bwMode="auto">
            <a:xfrm>
              <a:off x="3371" y="3512"/>
              <a:ext cx="523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94" name="Rectangle 911"/>
            <p:cNvSpPr>
              <a:spLocks noChangeArrowheads="1"/>
            </p:cNvSpPr>
            <p:nvPr/>
          </p:nvSpPr>
          <p:spPr bwMode="auto">
            <a:xfrm>
              <a:off x="3446" y="3573"/>
              <a:ext cx="31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Prentice</a:t>
              </a:r>
              <a:endParaRPr lang="en-GB"/>
            </a:p>
          </p:txBody>
        </p:sp>
        <p:sp>
          <p:nvSpPr>
            <p:cNvPr id="16695" name="Rectangle 912"/>
            <p:cNvSpPr>
              <a:spLocks noChangeArrowheads="1"/>
            </p:cNvSpPr>
            <p:nvPr/>
          </p:nvSpPr>
          <p:spPr bwMode="auto">
            <a:xfrm>
              <a:off x="3902" y="3512"/>
              <a:ext cx="656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96" name="Rectangle 913"/>
            <p:cNvSpPr>
              <a:spLocks noChangeArrowheads="1"/>
            </p:cNvSpPr>
            <p:nvPr/>
          </p:nvSpPr>
          <p:spPr bwMode="auto">
            <a:xfrm>
              <a:off x="4083" y="3573"/>
              <a:ext cx="25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Hemel</a:t>
              </a:r>
              <a:endParaRPr lang="en-GB"/>
            </a:p>
          </p:txBody>
        </p:sp>
        <p:sp>
          <p:nvSpPr>
            <p:cNvPr id="16697" name="Rectangle 914"/>
            <p:cNvSpPr>
              <a:spLocks noChangeArrowheads="1"/>
            </p:cNvSpPr>
            <p:nvPr/>
          </p:nvSpPr>
          <p:spPr bwMode="auto">
            <a:xfrm>
              <a:off x="4566" y="3512"/>
              <a:ext cx="5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98" name="Rectangle 915"/>
            <p:cNvSpPr>
              <a:spLocks noChangeArrowheads="1"/>
            </p:cNvSpPr>
            <p:nvPr/>
          </p:nvSpPr>
          <p:spPr bwMode="auto">
            <a:xfrm>
              <a:off x="4827" y="3573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3</a:t>
              </a:r>
              <a:endParaRPr lang="en-GB"/>
            </a:p>
          </p:txBody>
        </p:sp>
        <p:sp>
          <p:nvSpPr>
            <p:cNvPr id="16699" name="Rectangle 916"/>
            <p:cNvSpPr>
              <a:spLocks noChangeArrowheads="1"/>
            </p:cNvSpPr>
            <p:nvPr/>
          </p:nvSpPr>
          <p:spPr bwMode="auto">
            <a:xfrm>
              <a:off x="544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00" name="Line 917"/>
            <p:cNvSpPr>
              <a:spLocks noChangeShapeType="1"/>
            </p:cNvSpPr>
            <p:nvPr/>
          </p:nvSpPr>
          <p:spPr bwMode="auto">
            <a:xfrm>
              <a:off x="544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01" name="Line 918"/>
            <p:cNvSpPr>
              <a:spLocks noChangeShapeType="1"/>
            </p:cNvSpPr>
            <p:nvPr/>
          </p:nvSpPr>
          <p:spPr bwMode="auto">
            <a:xfrm>
              <a:off x="544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02" name="Rectangle 919"/>
            <p:cNvSpPr>
              <a:spLocks noChangeArrowheads="1"/>
            </p:cNvSpPr>
            <p:nvPr/>
          </p:nvSpPr>
          <p:spPr bwMode="auto">
            <a:xfrm>
              <a:off x="552" y="3505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03" name="Line 920"/>
            <p:cNvSpPr>
              <a:spLocks noChangeShapeType="1"/>
            </p:cNvSpPr>
            <p:nvPr/>
          </p:nvSpPr>
          <p:spPr bwMode="auto">
            <a:xfrm>
              <a:off x="552" y="3505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04" name="Rectangle 921"/>
            <p:cNvSpPr>
              <a:spLocks noChangeArrowheads="1"/>
            </p:cNvSpPr>
            <p:nvPr/>
          </p:nvSpPr>
          <p:spPr bwMode="auto">
            <a:xfrm>
              <a:off x="1151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05" name="Line 922"/>
            <p:cNvSpPr>
              <a:spLocks noChangeShapeType="1"/>
            </p:cNvSpPr>
            <p:nvPr/>
          </p:nvSpPr>
          <p:spPr bwMode="auto">
            <a:xfrm>
              <a:off x="1151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06" name="Line 923"/>
            <p:cNvSpPr>
              <a:spLocks noChangeShapeType="1"/>
            </p:cNvSpPr>
            <p:nvPr/>
          </p:nvSpPr>
          <p:spPr bwMode="auto">
            <a:xfrm>
              <a:off x="1151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07" name="Rectangle 924"/>
            <p:cNvSpPr>
              <a:spLocks noChangeArrowheads="1"/>
            </p:cNvSpPr>
            <p:nvPr/>
          </p:nvSpPr>
          <p:spPr bwMode="auto">
            <a:xfrm>
              <a:off x="1159" y="3505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08" name="Line 925"/>
            <p:cNvSpPr>
              <a:spLocks noChangeShapeType="1"/>
            </p:cNvSpPr>
            <p:nvPr/>
          </p:nvSpPr>
          <p:spPr bwMode="auto">
            <a:xfrm>
              <a:off x="1159" y="3505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09" name="Rectangle 926"/>
            <p:cNvSpPr>
              <a:spLocks noChangeArrowheads="1"/>
            </p:cNvSpPr>
            <p:nvPr/>
          </p:nvSpPr>
          <p:spPr bwMode="auto">
            <a:xfrm>
              <a:off x="1876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10" name="Line 927"/>
            <p:cNvSpPr>
              <a:spLocks noChangeShapeType="1"/>
            </p:cNvSpPr>
            <p:nvPr/>
          </p:nvSpPr>
          <p:spPr bwMode="auto">
            <a:xfrm>
              <a:off x="1876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11" name="Line 928"/>
            <p:cNvSpPr>
              <a:spLocks noChangeShapeType="1"/>
            </p:cNvSpPr>
            <p:nvPr/>
          </p:nvSpPr>
          <p:spPr bwMode="auto">
            <a:xfrm>
              <a:off x="1876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12" name="Rectangle 929"/>
            <p:cNvSpPr>
              <a:spLocks noChangeArrowheads="1"/>
            </p:cNvSpPr>
            <p:nvPr/>
          </p:nvSpPr>
          <p:spPr bwMode="auto">
            <a:xfrm>
              <a:off x="1884" y="3505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13" name="Line 930"/>
            <p:cNvSpPr>
              <a:spLocks noChangeShapeType="1"/>
            </p:cNvSpPr>
            <p:nvPr/>
          </p:nvSpPr>
          <p:spPr bwMode="auto">
            <a:xfrm>
              <a:off x="1884" y="3505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14" name="Rectangle 931"/>
            <p:cNvSpPr>
              <a:spLocks noChangeArrowheads="1"/>
            </p:cNvSpPr>
            <p:nvPr/>
          </p:nvSpPr>
          <p:spPr bwMode="auto">
            <a:xfrm>
              <a:off x="2661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15" name="Line 932"/>
            <p:cNvSpPr>
              <a:spLocks noChangeShapeType="1"/>
            </p:cNvSpPr>
            <p:nvPr/>
          </p:nvSpPr>
          <p:spPr bwMode="auto">
            <a:xfrm>
              <a:off x="2661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16" name="Line 933"/>
            <p:cNvSpPr>
              <a:spLocks noChangeShapeType="1"/>
            </p:cNvSpPr>
            <p:nvPr/>
          </p:nvSpPr>
          <p:spPr bwMode="auto">
            <a:xfrm>
              <a:off x="2661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17" name="Rectangle 934"/>
            <p:cNvSpPr>
              <a:spLocks noChangeArrowheads="1"/>
            </p:cNvSpPr>
            <p:nvPr/>
          </p:nvSpPr>
          <p:spPr bwMode="auto">
            <a:xfrm>
              <a:off x="2669" y="3505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18" name="Line 935"/>
            <p:cNvSpPr>
              <a:spLocks noChangeShapeType="1"/>
            </p:cNvSpPr>
            <p:nvPr/>
          </p:nvSpPr>
          <p:spPr bwMode="auto">
            <a:xfrm>
              <a:off x="2669" y="3505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19" name="Rectangle 936"/>
            <p:cNvSpPr>
              <a:spLocks noChangeArrowheads="1"/>
            </p:cNvSpPr>
            <p:nvPr/>
          </p:nvSpPr>
          <p:spPr bwMode="auto">
            <a:xfrm>
              <a:off x="3363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20" name="Line 937"/>
            <p:cNvSpPr>
              <a:spLocks noChangeShapeType="1"/>
            </p:cNvSpPr>
            <p:nvPr/>
          </p:nvSpPr>
          <p:spPr bwMode="auto">
            <a:xfrm>
              <a:off x="3363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21" name="Line 938"/>
            <p:cNvSpPr>
              <a:spLocks noChangeShapeType="1"/>
            </p:cNvSpPr>
            <p:nvPr/>
          </p:nvSpPr>
          <p:spPr bwMode="auto">
            <a:xfrm>
              <a:off x="3363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22" name="Rectangle 939"/>
            <p:cNvSpPr>
              <a:spLocks noChangeArrowheads="1"/>
            </p:cNvSpPr>
            <p:nvPr/>
          </p:nvSpPr>
          <p:spPr bwMode="auto">
            <a:xfrm>
              <a:off x="3371" y="3505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23" name="Line 940"/>
            <p:cNvSpPr>
              <a:spLocks noChangeShapeType="1"/>
            </p:cNvSpPr>
            <p:nvPr/>
          </p:nvSpPr>
          <p:spPr bwMode="auto">
            <a:xfrm>
              <a:off x="3371" y="3505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24" name="Rectangle 941"/>
            <p:cNvSpPr>
              <a:spLocks noChangeArrowheads="1"/>
            </p:cNvSpPr>
            <p:nvPr/>
          </p:nvSpPr>
          <p:spPr bwMode="auto">
            <a:xfrm>
              <a:off x="3894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25" name="Line 942"/>
            <p:cNvSpPr>
              <a:spLocks noChangeShapeType="1"/>
            </p:cNvSpPr>
            <p:nvPr/>
          </p:nvSpPr>
          <p:spPr bwMode="auto">
            <a:xfrm>
              <a:off x="3894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26" name="Line 943"/>
            <p:cNvSpPr>
              <a:spLocks noChangeShapeType="1"/>
            </p:cNvSpPr>
            <p:nvPr/>
          </p:nvSpPr>
          <p:spPr bwMode="auto">
            <a:xfrm>
              <a:off x="3894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27" name="Rectangle 944"/>
            <p:cNvSpPr>
              <a:spLocks noChangeArrowheads="1"/>
            </p:cNvSpPr>
            <p:nvPr/>
          </p:nvSpPr>
          <p:spPr bwMode="auto">
            <a:xfrm>
              <a:off x="3902" y="3505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28" name="Line 945"/>
            <p:cNvSpPr>
              <a:spLocks noChangeShapeType="1"/>
            </p:cNvSpPr>
            <p:nvPr/>
          </p:nvSpPr>
          <p:spPr bwMode="auto">
            <a:xfrm>
              <a:off x="3902" y="3505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29" name="Rectangle 946"/>
            <p:cNvSpPr>
              <a:spLocks noChangeArrowheads="1"/>
            </p:cNvSpPr>
            <p:nvPr/>
          </p:nvSpPr>
          <p:spPr bwMode="auto">
            <a:xfrm>
              <a:off x="4558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30" name="Line 947"/>
            <p:cNvSpPr>
              <a:spLocks noChangeShapeType="1"/>
            </p:cNvSpPr>
            <p:nvPr/>
          </p:nvSpPr>
          <p:spPr bwMode="auto">
            <a:xfrm>
              <a:off x="4558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31" name="Line 948"/>
            <p:cNvSpPr>
              <a:spLocks noChangeShapeType="1"/>
            </p:cNvSpPr>
            <p:nvPr/>
          </p:nvSpPr>
          <p:spPr bwMode="auto">
            <a:xfrm>
              <a:off x="4558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32" name="Rectangle 949"/>
            <p:cNvSpPr>
              <a:spLocks noChangeArrowheads="1"/>
            </p:cNvSpPr>
            <p:nvPr/>
          </p:nvSpPr>
          <p:spPr bwMode="auto">
            <a:xfrm>
              <a:off x="4566" y="3505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33" name="Line 950"/>
            <p:cNvSpPr>
              <a:spLocks noChangeShapeType="1"/>
            </p:cNvSpPr>
            <p:nvPr/>
          </p:nvSpPr>
          <p:spPr bwMode="auto">
            <a:xfrm>
              <a:off x="4566" y="3505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34" name="Rectangle 951"/>
            <p:cNvSpPr>
              <a:spLocks noChangeArrowheads="1"/>
            </p:cNvSpPr>
            <p:nvPr/>
          </p:nvSpPr>
          <p:spPr bwMode="auto">
            <a:xfrm>
              <a:off x="5143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35" name="Line 952"/>
            <p:cNvSpPr>
              <a:spLocks noChangeShapeType="1"/>
            </p:cNvSpPr>
            <p:nvPr/>
          </p:nvSpPr>
          <p:spPr bwMode="auto">
            <a:xfrm>
              <a:off x="5143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36" name="Line 953"/>
            <p:cNvSpPr>
              <a:spLocks noChangeShapeType="1"/>
            </p:cNvSpPr>
            <p:nvPr/>
          </p:nvSpPr>
          <p:spPr bwMode="auto">
            <a:xfrm>
              <a:off x="5143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37" name="Rectangle 954"/>
            <p:cNvSpPr>
              <a:spLocks noChangeArrowheads="1"/>
            </p:cNvSpPr>
            <p:nvPr/>
          </p:nvSpPr>
          <p:spPr bwMode="auto">
            <a:xfrm>
              <a:off x="544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38" name="Line 955"/>
            <p:cNvSpPr>
              <a:spLocks noChangeShapeType="1"/>
            </p:cNvSpPr>
            <p:nvPr/>
          </p:nvSpPr>
          <p:spPr bwMode="auto">
            <a:xfrm>
              <a:off x="544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39" name="Rectangle 956"/>
            <p:cNvSpPr>
              <a:spLocks noChangeArrowheads="1"/>
            </p:cNvSpPr>
            <p:nvPr/>
          </p:nvSpPr>
          <p:spPr bwMode="auto">
            <a:xfrm>
              <a:off x="1151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40" name="Line 957"/>
            <p:cNvSpPr>
              <a:spLocks noChangeShapeType="1"/>
            </p:cNvSpPr>
            <p:nvPr/>
          </p:nvSpPr>
          <p:spPr bwMode="auto">
            <a:xfrm>
              <a:off x="1151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41" name="Rectangle 958"/>
            <p:cNvSpPr>
              <a:spLocks noChangeArrowheads="1"/>
            </p:cNvSpPr>
            <p:nvPr/>
          </p:nvSpPr>
          <p:spPr bwMode="auto">
            <a:xfrm>
              <a:off x="1876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42" name="Line 959"/>
            <p:cNvSpPr>
              <a:spLocks noChangeShapeType="1"/>
            </p:cNvSpPr>
            <p:nvPr/>
          </p:nvSpPr>
          <p:spPr bwMode="auto">
            <a:xfrm>
              <a:off x="1876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43" name="Rectangle 960"/>
            <p:cNvSpPr>
              <a:spLocks noChangeArrowheads="1"/>
            </p:cNvSpPr>
            <p:nvPr/>
          </p:nvSpPr>
          <p:spPr bwMode="auto">
            <a:xfrm>
              <a:off x="2661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44" name="Line 961"/>
            <p:cNvSpPr>
              <a:spLocks noChangeShapeType="1"/>
            </p:cNvSpPr>
            <p:nvPr/>
          </p:nvSpPr>
          <p:spPr bwMode="auto">
            <a:xfrm>
              <a:off x="2661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45" name="Rectangle 962"/>
            <p:cNvSpPr>
              <a:spLocks noChangeArrowheads="1"/>
            </p:cNvSpPr>
            <p:nvPr/>
          </p:nvSpPr>
          <p:spPr bwMode="auto">
            <a:xfrm>
              <a:off x="3363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46" name="Line 963"/>
            <p:cNvSpPr>
              <a:spLocks noChangeShapeType="1"/>
            </p:cNvSpPr>
            <p:nvPr/>
          </p:nvSpPr>
          <p:spPr bwMode="auto">
            <a:xfrm>
              <a:off x="3363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47" name="Rectangle 964"/>
            <p:cNvSpPr>
              <a:spLocks noChangeArrowheads="1"/>
            </p:cNvSpPr>
            <p:nvPr/>
          </p:nvSpPr>
          <p:spPr bwMode="auto">
            <a:xfrm>
              <a:off x="3894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48" name="Line 965"/>
            <p:cNvSpPr>
              <a:spLocks noChangeShapeType="1"/>
            </p:cNvSpPr>
            <p:nvPr/>
          </p:nvSpPr>
          <p:spPr bwMode="auto">
            <a:xfrm>
              <a:off x="3894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49" name="Rectangle 966"/>
            <p:cNvSpPr>
              <a:spLocks noChangeArrowheads="1"/>
            </p:cNvSpPr>
            <p:nvPr/>
          </p:nvSpPr>
          <p:spPr bwMode="auto">
            <a:xfrm>
              <a:off x="4558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50" name="Line 967"/>
            <p:cNvSpPr>
              <a:spLocks noChangeShapeType="1"/>
            </p:cNvSpPr>
            <p:nvPr/>
          </p:nvSpPr>
          <p:spPr bwMode="auto">
            <a:xfrm>
              <a:off x="4558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51" name="Rectangle 968"/>
            <p:cNvSpPr>
              <a:spLocks noChangeArrowheads="1"/>
            </p:cNvSpPr>
            <p:nvPr/>
          </p:nvSpPr>
          <p:spPr bwMode="auto">
            <a:xfrm>
              <a:off x="5143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52" name="Line 969"/>
            <p:cNvSpPr>
              <a:spLocks noChangeShapeType="1"/>
            </p:cNvSpPr>
            <p:nvPr/>
          </p:nvSpPr>
          <p:spPr bwMode="auto">
            <a:xfrm>
              <a:off x="5143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53" name="Rectangle 970"/>
            <p:cNvSpPr>
              <a:spLocks noChangeArrowheads="1"/>
            </p:cNvSpPr>
            <p:nvPr/>
          </p:nvSpPr>
          <p:spPr bwMode="auto">
            <a:xfrm>
              <a:off x="552" y="3720"/>
              <a:ext cx="599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54" name="Rectangle 971"/>
            <p:cNvSpPr>
              <a:spLocks noChangeArrowheads="1"/>
            </p:cNvSpPr>
            <p:nvPr/>
          </p:nvSpPr>
          <p:spPr bwMode="auto">
            <a:xfrm>
              <a:off x="821" y="3781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5</a:t>
              </a:r>
              <a:endParaRPr lang="en-GB"/>
            </a:p>
          </p:txBody>
        </p:sp>
        <p:sp>
          <p:nvSpPr>
            <p:cNvPr id="16755" name="Rectangle 972"/>
            <p:cNvSpPr>
              <a:spLocks noChangeArrowheads="1"/>
            </p:cNvSpPr>
            <p:nvPr/>
          </p:nvSpPr>
          <p:spPr bwMode="auto">
            <a:xfrm>
              <a:off x="1159" y="3720"/>
              <a:ext cx="71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56" name="Rectangle 973"/>
            <p:cNvSpPr>
              <a:spLocks noChangeArrowheads="1"/>
            </p:cNvSpPr>
            <p:nvPr/>
          </p:nvSpPr>
          <p:spPr bwMode="auto">
            <a:xfrm>
              <a:off x="1391" y="3781"/>
              <a:ext cx="21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Poole</a:t>
              </a:r>
              <a:endParaRPr lang="en-GB"/>
            </a:p>
          </p:txBody>
        </p:sp>
        <p:sp>
          <p:nvSpPr>
            <p:cNvPr id="16757" name="Rectangle 974"/>
            <p:cNvSpPr>
              <a:spLocks noChangeArrowheads="1"/>
            </p:cNvSpPr>
            <p:nvPr/>
          </p:nvSpPr>
          <p:spPr bwMode="auto">
            <a:xfrm>
              <a:off x="1884" y="3720"/>
              <a:ext cx="7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58" name="Rectangle 975"/>
            <p:cNvSpPr>
              <a:spLocks noChangeArrowheads="1"/>
            </p:cNvSpPr>
            <p:nvPr/>
          </p:nvSpPr>
          <p:spPr bwMode="auto">
            <a:xfrm>
              <a:off x="1992" y="3781"/>
              <a:ext cx="47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Prog Design</a:t>
              </a:r>
              <a:endParaRPr lang="en-GB"/>
            </a:p>
          </p:txBody>
        </p:sp>
        <p:sp>
          <p:nvSpPr>
            <p:cNvPr id="16759" name="Rectangle 976"/>
            <p:cNvSpPr>
              <a:spLocks noChangeArrowheads="1"/>
            </p:cNvSpPr>
            <p:nvPr/>
          </p:nvSpPr>
          <p:spPr bwMode="auto">
            <a:xfrm>
              <a:off x="2669" y="3720"/>
              <a:ext cx="694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60" name="Rectangle 977"/>
            <p:cNvSpPr>
              <a:spLocks noChangeArrowheads="1"/>
            </p:cNvSpPr>
            <p:nvPr/>
          </p:nvSpPr>
          <p:spPr bwMode="auto">
            <a:xfrm>
              <a:off x="2842" y="3781"/>
              <a:ext cx="294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Sargent</a:t>
              </a:r>
              <a:endParaRPr lang="en-GB"/>
            </a:p>
          </p:txBody>
        </p:sp>
        <p:sp>
          <p:nvSpPr>
            <p:cNvPr id="16761" name="Rectangle 978"/>
            <p:cNvSpPr>
              <a:spLocks noChangeArrowheads="1"/>
            </p:cNvSpPr>
            <p:nvPr/>
          </p:nvSpPr>
          <p:spPr bwMode="auto">
            <a:xfrm>
              <a:off x="3371" y="3720"/>
              <a:ext cx="523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62" name="Rectangle 979"/>
            <p:cNvSpPr>
              <a:spLocks noChangeArrowheads="1"/>
            </p:cNvSpPr>
            <p:nvPr/>
          </p:nvSpPr>
          <p:spPr bwMode="auto">
            <a:xfrm>
              <a:off x="3433" y="3781"/>
              <a:ext cx="341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McGraw</a:t>
              </a:r>
              <a:endParaRPr lang="en-GB"/>
            </a:p>
          </p:txBody>
        </p:sp>
        <p:sp>
          <p:nvSpPr>
            <p:cNvPr id="16763" name="Rectangle 980"/>
            <p:cNvSpPr>
              <a:spLocks noChangeArrowheads="1"/>
            </p:cNvSpPr>
            <p:nvPr/>
          </p:nvSpPr>
          <p:spPr bwMode="auto">
            <a:xfrm>
              <a:off x="3902" y="3720"/>
              <a:ext cx="656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64" name="Rectangle 981"/>
            <p:cNvSpPr>
              <a:spLocks noChangeArrowheads="1"/>
            </p:cNvSpPr>
            <p:nvPr/>
          </p:nvSpPr>
          <p:spPr bwMode="auto">
            <a:xfrm>
              <a:off x="3948" y="3781"/>
              <a:ext cx="47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Maidenhead</a:t>
              </a:r>
              <a:endParaRPr lang="en-GB"/>
            </a:p>
          </p:txBody>
        </p:sp>
        <p:sp>
          <p:nvSpPr>
            <p:cNvPr id="16765" name="Rectangle 982"/>
            <p:cNvSpPr>
              <a:spLocks noChangeArrowheads="1"/>
            </p:cNvSpPr>
            <p:nvPr/>
          </p:nvSpPr>
          <p:spPr bwMode="auto">
            <a:xfrm>
              <a:off x="4566" y="3720"/>
              <a:ext cx="5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66" name="Rectangle 983"/>
            <p:cNvSpPr>
              <a:spLocks noChangeArrowheads="1"/>
            </p:cNvSpPr>
            <p:nvPr/>
          </p:nvSpPr>
          <p:spPr bwMode="auto">
            <a:xfrm>
              <a:off x="4827" y="3781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2</a:t>
              </a:r>
              <a:endParaRPr lang="en-GB"/>
            </a:p>
          </p:txBody>
        </p:sp>
        <p:sp>
          <p:nvSpPr>
            <p:cNvPr id="16767" name="Rectangle 984"/>
            <p:cNvSpPr>
              <a:spLocks noChangeArrowheads="1"/>
            </p:cNvSpPr>
            <p:nvPr/>
          </p:nvSpPr>
          <p:spPr bwMode="auto">
            <a:xfrm>
              <a:off x="544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68" name="Line 985"/>
            <p:cNvSpPr>
              <a:spLocks noChangeShapeType="1"/>
            </p:cNvSpPr>
            <p:nvPr/>
          </p:nvSpPr>
          <p:spPr bwMode="auto">
            <a:xfrm>
              <a:off x="544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69" name="Line 986"/>
            <p:cNvSpPr>
              <a:spLocks noChangeShapeType="1"/>
            </p:cNvSpPr>
            <p:nvPr/>
          </p:nvSpPr>
          <p:spPr bwMode="auto">
            <a:xfrm>
              <a:off x="544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70" name="Rectangle 987"/>
            <p:cNvSpPr>
              <a:spLocks noChangeArrowheads="1"/>
            </p:cNvSpPr>
            <p:nvPr/>
          </p:nvSpPr>
          <p:spPr bwMode="auto">
            <a:xfrm>
              <a:off x="552" y="3713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71" name="Line 988"/>
            <p:cNvSpPr>
              <a:spLocks noChangeShapeType="1"/>
            </p:cNvSpPr>
            <p:nvPr/>
          </p:nvSpPr>
          <p:spPr bwMode="auto">
            <a:xfrm>
              <a:off x="552" y="3713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72" name="Rectangle 989"/>
            <p:cNvSpPr>
              <a:spLocks noChangeArrowheads="1"/>
            </p:cNvSpPr>
            <p:nvPr/>
          </p:nvSpPr>
          <p:spPr bwMode="auto">
            <a:xfrm>
              <a:off x="1151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73" name="Line 990"/>
            <p:cNvSpPr>
              <a:spLocks noChangeShapeType="1"/>
            </p:cNvSpPr>
            <p:nvPr/>
          </p:nvSpPr>
          <p:spPr bwMode="auto">
            <a:xfrm>
              <a:off x="1151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74" name="Line 991"/>
            <p:cNvSpPr>
              <a:spLocks noChangeShapeType="1"/>
            </p:cNvSpPr>
            <p:nvPr/>
          </p:nvSpPr>
          <p:spPr bwMode="auto">
            <a:xfrm>
              <a:off x="1151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75" name="Rectangle 992"/>
            <p:cNvSpPr>
              <a:spLocks noChangeArrowheads="1"/>
            </p:cNvSpPr>
            <p:nvPr/>
          </p:nvSpPr>
          <p:spPr bwMode="auto">
            <a:xfrm>
              <a:off x="1159" y="3713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76" name="Line 993"/>
            <p:cNvSpPr>
              <a:spLocks noChangeShapeType="1"/>
            </p:cNvSpPr>
            <p:nvPr/>
          </p:nvSpPr>
          <p:spPr bwMode="auto">
            <a:xfrm>
              <a:off x="1159" y="3713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77" name="Rectangle 994"/>
            <p:cNvSpPr>
              <a:spLocks noChangeArrowheads="1"/>
            </p:cNvSpPr>
            <p:nvPr/>
          </p:nvSpPr>
          <p:spPr bwMode="auto">
            <a:xfrm>
              <a:off x="1876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78" name="Line 995"/>
            <p:cNvSpPr>
              <a:spLocks noChangeShapeType="1"/>
            </p:cNvSpPr>
            <p:nvPr/>
          </p:nvSpPr>
          <p:spPr bwMode="auto">
            <a:xfrm>
              <a:off x="1876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79" name="Line 996"/>
            <p:cNvSpPr>
              <a:spLocks noChangeShapeType="1"/>
            </p:cNvSpPr>
            <p:nvPr/>
          </p:nvSpPr>
          <p:spPr bwMode="auto">
            <a:xfrm>
              <a:off x="1876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80" name="Rectangle 997"/>
            <p:cNvSpPr>
              <a:spLocks noChangeArrowheads="1"/>
            </p:cNvSpPr>
            <p:nvPr/>
          </p:nvSpPr>
          <p:spPr bwMode="auto">
            <a:xfrm>
              <a:off x="1884" y="3713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81" name="Line 998"/>
            <p:cNvSpPr>
              <a:spLocks noChangeShapeType="1"/>
            </p:cNvSpPr>
            <p:nvPr/>
          </p:nvSpPr>
          <p:spPr bwMode="auto">
            <a:xfrm>
              <a:off x="1884" y="3713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82" name="Rectangle 999"/>
            <p:cNvSpPr>
              <a:spLocks noChangeArrowheads="1"/>
            </p:cNvSpPr>
            <p:nvPr/>
          </p:nvSpPr>
          <p:spPr bwMode="auto">
            <a:xfrm>
              <a:off x="2661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83" name="Line 1000"/>
            <p:cNvSpPr>
              <a:spLocks noChangeShapeType="1"/>
            </p:cNvSpPr>
            <p:nvPr/>
          </p:nvSpPr>
          <p:spPr bwMode="auto">
            <a:xfrm>
              <a:off x="2661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84" name="Line 1001"/>
            <p:cNvSpPr>
              <a:spLocks noChangeShapeType="1"/>
            </p:cNvSpPr>
            <p:nvPr/>
          </p:nvSpPr>
          <p:spPr bwMode="auto">
            <a:xfrm>
              <a:off x="2661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85" name="Rectangle 1002"/>
            <p:cNvSpPr>
              <a:spLocks noChangeArrowheads="1"/>
            </p:cNvSpPr>
            <p:nvPr/>
          </p:nvSpPr>
          <p:spPr bwMode="auto">
            <a:xfrm>
              <a:off x="2669" y="3713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86" name="Line 1003"/>
            <p:cNvSpPr>
              <a:spLocks noChangeShapeType="1"/>
            </p:cNvSpPr>
            <p:nvPr/>
          </p:nvSpPr>
          <p:spPr bwMode="auto">
            <a:xfrm>
              <a:off x="2669" y="3713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87" name="Rectangle 1004"/>
            <p:cNvSpPr>
              <a:spLocks noChangeArrowheads="1"/>
            </p:cNvSpPr>
            <p:nvPr/>
          </p:nvSpPr>
          <p:spPr bwMode="auto">
            <a:xfrm>
              <a:off x="3363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88" name="Line 1005"/>
            <p:cNvSpPr>
              <a:spLocks noChangeShapeType="1"/>
            </p:cNvSpPr>
            <p:nvPr/>
          </p:nvSpPr>
          <p:spPr bwMode="auto">
            <a:xfrm>
              <a:off x="3363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89" name="Line 1006"/>
            <p:cNvSpPr>
              <a:spLocks noChangeShapeType="1"/>
            </p:cNvSpPr>
            <p:nvPr/>
          </p:nvSpPr>
          <p:spPr bwMode="auto">
            <a:xfrm>
              <a:off x="3363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90" name="Rectangle 1007"/>
            <p:cNvSpPr>
              <a:spLocks noChangeArrowheads="1"/>
            </p:cNvSpPr>
            <p:nvPr/>
          </p:nvSpPr>
          <p:spPr bwMode="auto">
            <a:xfrm>
              <a:off x="3371" y="3713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91" name="Line 1008"/>
            <p:cNvSpPr>
              <a:spLocks noChangeShapeType="1"/>
            </p:cNvSpPr>
            <p:nvPr/>
          </p:nvSpPr>
          <p:spPr bwMode="auto">
            <a:xfrm>
              <a:off x="3371" y="3713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92" name="Rectangle 1009"/>
            <p:cNvSpPr>
              <a:spLocks noChangeArrowheads="1"/>
            </p:cNvSpPr>
            <p:nvPr/>
          </p:nvSpPr>
          <p:spPr bwMode="auto">
            <a:xfrm>
              <a:off x="3894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93" name="Line 1010"/>
            <p:cNvSpPr>
              <a:spLocks noChangeShapeType="1"/>
            </p:cNvSpPr>
            <p:nvPr/>
          </p:nvSpPr>
          <p:spPr bwMode="auto">
            <a:xfrm>
              <a:off x="3894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94" name="Line 1011"/>
            <p:cNvSpPr>
              <a:spLocks noChangeShapeType="1"/>
            </p:cNvSpPr>
            <p:nvPr/>
          </p:nvSpPr>
          <p:spPr bwMode="auto">
            <a:xfrm>
              <a:off x="3894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95" name="Rectangle 1013"/>
            <p:cNvSpPr>
              <a:spLocks noChangeArrowheads="1"/>
            </p:cNvSpPr>
            <p:nvPr/>
          </p:nvSpPr>
          <p:spPr bwMode="auto">
            <a:xfrm>
              <a:off x="3902" y="3713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96" name="Line 1014"/>
            <p:cNvSpPr>
              <a:spLocks noChangeShapeType="1"/>
            </p:cNvSpPr>
            <p:nvPr/>
          </p:nvSpPr>
          <p:spPr bwMode="auto">
            <a:xfrm>
              <a:off x="3902" y="3713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97" name="Rectangle 1015"/>
            <p:cNvSpPr>
              <a:spLocks noChangeArrowheads="1"/>
            </p:cNvSpPr>
            <p:nvPr/>
          </p:nvSpPr>
          <p:spPr bwMode="auto">
            <a:xfrm>
              <a:off x="4558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98" name="Line 1016"/>
            <p:cNvSpPr>
              <a:spLocks noChangeShapeType="1"/>
            </p:cNvSpPr>
            <p:nvPr/>
          </p:nvSpPr>
          <p:spPr bwMode="auto">
            <a:xfrm>
              <a:off x="4558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99" name="Line 1017"/>
            <p:cNvSpPr>
              <a:spLocks noChangeShapeType="1"/>
            </p:cNvSpPr>
            <p:nvPr/>
          </p:nvSpPr>
          <p:spPr bwMode="auto">
            <a:xfrm>
              <a:off x="4558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00" name="Rectangle 1018"/>
            <p:cNvSpPr>
              <a:spLocks noChangeArrowheads="1"/>
            </p:cNvSpPr>
            <p:nvPr/>
          </p:nvSpPr>
          <p:spPr bwMode="auto">
            <a:xfrm>
              <a:off x="4566" y="3713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01" name="Line 1019"/>
            <p:cNvSpPr>
              <a:spLocks noChangeShapeType="1"/>
            </p:cNvSpPr>
            <p:nvPr/>
          </p:nvSpPr>
          <p:spPr bwMode="auto">
            <a:xfrm>
              <a:off x="4566" y="3713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02" name="Rectangle 1020"/>
            <p:cNvSpPr>
              <a:spLocks noChangeArrowheads="1"/>
            </p:cNvSpPr>
            <p:nvPr/>
          </p:nvSpPr>
          <p:spPr bwMode="auto">
            <a:xfrm>
              <a:off x="5143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03" name="Line 1021"/>
            <p:cNvSpPr>
              <a:spLocks noChangeShapeType="1"/>
            </p:cNvSpPr>
            <p:nvPr/>
          </p:nvSpPr>
          <p:spPr bwMode="auto">
            <a:xfrm>
              <a:off x="5143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04" name="Line 1022"/>
            <p:cNvSpPr>
              <a:spLocks noChangeShapeType="1"/>
            </p:cNvSpPr>
            <p:nvPr/>
          </p:nvSpPr>
          <p:spPr bwMode="auto">
            <a:xfrm>
              <a:off x="5143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05" name="Rectangle 1023"/>
            <p:cNvSpPr>
              <a:spLocks noChangeArrowheads="1"/>
            </p:cNvSpPr>
            <p:nvPr/>
          </p:nvSpPr>
          <p:spPr bwMode="auto">
            <a:xfrm>
              <a:off x="544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06" name="Line 1024"/>
            <p:cNvSpPr>
              <a:spLocks noChangeShapeType="1"/>
            </p:cNvSpPr>
            <p:nvPr/>
          </p:nvSpPr>
          <p:spPr bwMode="auto">
            <a:xfrm>
              <a:off x="544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07" name="Rectangle 1025"/>
            <p:cNvSpPr>
              <a:spLocks noChangeArrowheads="1"/>
            </p:cNvSpPr>
            <p:nvPr/>
          </p:nvSpPr>
          <p:spPr bwMode="auto">
            <a:xfrm>
              <a:off x="1151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08" name="Line 1026"/>
            <p:cNvSpPr>
              <a:spLocks noChangeShapeType="1"/>
            </p:cNvSpPr>
            <p:nvPr/>
          </p:nvSpPr>
          <p:spPr bwMode="auto">
            <a:xfrm>
              <a:off x="1151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09" name="Rectangle 1027"/>
            <p:cNvSpPr>
              <a:spLocks noChangeArrowheads="1"/>
            </p:cNvSpPr>
            <p:nvPr/>
          </p:nvSpPr>
          <p:spPr bwMode="auto">
            <a:xfrm>
              <a:off x="1876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10" name="Line 1028"/>
            <p:cNvSpPr>
              <a:spLocks noChangeShapeType="1"/>
            </p:cNvSpPr>
            <p:nvPr/>
          </p:nvSpPr>
          <p:spPr bwMode="auto">
            <a:xfrm>
              <a:off x="1876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11" name="Rectangle 1029"/>
            <p:cNvSpPr>
              <a:spLocks noChangeArrowheads="1"/>
            </p:cNvSpPr>
            <p:nvPr/>
          </p:nvSpPr>
          <p:spPr bwMode="auto">
            <a:xfrm>
              <a:off x="2661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12" name="Line 1030"/>
            <p:cNvSpPr>
              <a:spLocks noChangeShapeType="1"/>
            </p:cNvSpPr>
            <p:nvPr/>
          </p:nvSpPr>
          <p:spPr bwMode="auto">
            <a:xfrm>
              <a:off x="2661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13" name="Rectangle 1031"/>
            <p:cNvSpPr>
              <a:spLocks noChangeArrowheads="1"/>
            </p:cNvSpPr>
            <p:nvPr/>
          </p:nvSpPr>
          <p:spPr bwMode="auto">
            <a:xfrm>
              <a:off x="3363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14" name="Line 1032"/>
            <p:cNvSpPr>
              <a:spLocks noChangeShapeType="1"/>
            </p:cNvSpPr>
            <p:nvPr/>
          </p:nvSpPr>
          <p:spPr bwMode="auto">
            <a:xfrm>
              <a:off x="3363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15" name="Rectangle 1033"/>
            <p:cNvSpPr>
              <a:spLocks noChangeArrowheads="1"/>
            </p:cNvSpPr>
            <p:nvPr/>
          </p:nvSpPr>
          <p:spPr bwMode="auto">
            <a:xfrm>
              <a:off x="3894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16" name="Line 1034"/>
            <p:cNvSpPr>
              <a:spLocks noChangeShapeType="1"/>
            </p:cNvSpPr>
            <p:nvPr/>
          </p:nvSpPr>
          <p:spPr bwMode="auto">
            <a:xfrm>
              <a:off x="3894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17" name="Rectangle 1035"/>
            <p:cNvSpPr>
              <a:spLocks noChangeArrowheads="1"/>
            </p:cNvSpPr>
            <p:nvPr/>
          </p:nvSpPr>
          <p:spPr bwMode="auto">
            <a:xfrm>
              <a:off x="4558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18" name="Line 1036"/>
            <p:cNvSpPr>
              <a:spLocks noChangeShapeType="1"/>
            </p:cNvSpPr>
            <p:nvPr/>
          </p:nvSpPr>
          <p:spPr bwMode="auto">
            <a:xfrm>
              <a:off x="4558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19" name="Rectangle 1037"/>
            <p:cNvSpPr>
              <a:spLocks noChangeArrowheads="1"/>
            </p:cNvSpPr>
            <p:nvPr/>
          </p:nvSpPr>
          <p:spPr bwMode="auto">
            <a:xfrm>
              <a:off x="5143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20" name="Line 1038"/>
            <p:cNvSpPr>
              <a:spLocks noChangeShapeType="1"/>
            </p:cNvSpPr>
            <p:nvPr/>
          </p:nvSpPr>
          <p:spPr bwMode="auto">
            <a:xfrm>
              <a:off x="5143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21" name="Rectangle 1039"/>
            <p:cNvSpPr>
              <a:spLocks noChangeArrowheads="1"/>
            </p:cNvSpPr>
            <p:nvPr/>
          </p:nvSpPr>
          <p:spPr bwMode="auto">
            <a:xfrm>
              <a:off x="552" y="3928"/>
              <a:ext cx="599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22" name="Rectangle 1040"/>
            <p:cNvSpPr>
              <a:spLocks noChangeArrowheads="1"/>
            </p:cNvSpPr>
            <p:nvPr/>
          </p:nvSpPr>
          <p:spPr bwMode="auto">
            <a:xfrm>
              <a:off x="821" y="3989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5</a:t>
              </a:r>
              <a:endParaRPr lang="en-GB"/>
            </a:p>
          </p:txBody>
        </p:sp>
        <p:sp>
          <p:nvSpPr>
            <p:cNvPr id="16823" name="Rectangle 1041"/>
            <p:cNvSpPr>
              <a:spLocks noChangeArrowheads="1"/>
            </p:cNvSpPr>
            <p:nvPr/>
          </p:nvSpPr>
          <p:spPr bwMode="auto">
            <a:xfrm>
              <a:off x="1159" y="3928"/>
              <a:ext cx="71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24" name="Rectangle 1042"/>
            <p:cNvSpPr>
              <a:spLocks noChangeArrowheads="1"/>
            </p:cNvSpPr>
            <p:nvPr/>
          </p:nvSpPr>
          <p:spPr bwMode="auto">
            <a:xfrm>
              <a:off x="1391" y="3989"/>
              <a:ext cx="21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Poole</a:t>
              </a:r>
              <a:endParaRPr lang="en-GB"/>
            </a:p>
          </p:txBody>
        </p:sp>
        <p:sp>
          <p:nvSpPr>
            <p:cNvPr id="16825" name="Rectangle 1043"/>
            <p:cNvSpPr>
              <a:spLocks noChangeArrowheads="1"/>
            </p:cNvSpPr>
            <p:nvPr/>
          </p:nvSpPr>
          <p:spPr bwMode="auto">
            <a:xfrm>
              <a:off x="1884" y="3928"/>
              <a:ext cx="7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26" name="Rectangle 1044"/>
            <p:cNvSpPr>
              <a:spLocks noChangeArrowheads="1"/>
            </p:cNvSpPr>
            <p:nvPr/>
          </p:nvSpPr>
          <p:spPr bwMode="auto">
            <a:xfrm>
              <a:off x="2014" y="3989"/>
              <a:ext cx="440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Prog Langs</a:t>
              </a:r>
              <a:endParaRPr lang="en-GB"/>
            </a:p>
          </p:txBody>
        </p:sp>
        <p:sp>
          <p:nvSpPr>
            <p:cNvPr id="16827" name="Rectangle 1045"/>
            <p:cNvSpPr>
              <a:spLocks noChangeArrowheads="1"/>
            </p:cNvSpPr>
            <p:nvPr/>
          </p:nvSpPr>
          <p:spPr bwMode="auto">
            <a:xfrm>
              <a:off x="2669" y="3928"/>
              <a:ext cx="694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28" name="Rectangle 1046"/>
            <p:cNvSpPr>
              <a:spLocks noChangeArrowheads="1"/>
            </p:cNvSpPr>
            <p:nvPr/>
          </p:nvSpPr>
          <p:spPr bwMode="auto">
            <a:xfrm>
              <a:off x="2831" y="3989"/>
              <a:ext cx="315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Ben-Ari</a:t>
              </a:r>
              <a:endParaRPr lang="en-GB"/>
            </a:p>
          </p:txBody>
        </p:sp>
        <p:sp>
          <p:nvSpPr>
            <p:cNvPr id="16829" name="Rectangle 1047"/>
            <p:cNvSpPr>
              <a:spLocks noChangeArrowheads="1"/>
            </p:cNvSpPr>
            <p:nvPr/>
          </p:nvSpPr>
          <p:spPr bwMode="auto">
            <a:xfrm>
              <a:off x="3371" y="3928"/>
              <a:ext cx="523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30" name="Rectangle 1048"/>
            <p:cNvSpPr>
              <a:spLocks noChangeArrowheads="1"/>
            </p:cNvSpPr>
            <p:nvPr/>
          </p:nvSpPr>
          <p:spPr bwMode="auto">
            <a:xfrm>
              <a:off x="3497" y="3989"/>
              <a:ext cx="23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Wiley</a:t>
              </a:r>
              <a:endParaRPr lang="en-GB"/>
            </a:p>
          </p:txBody>
        </p:sp>
        <p:sp>
          <p:nvSpPr>
            <p:cNvPr id="16831" name="Rectangle 1049"/>
            <p:cNvSpPr>
              <a:spLocks noChangeArrowheads="1"/>
            </p:cNvSpPr>
            <p:nvPr/>
          </p:nvSpPr>
          <p:spPr bwMode="auto">
            <a:xfrm>
              <a:off x="3902" y="3928"/>
              <a:ext cx="656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32" name="Rectangle 1050"/>
            <p:cNvSpPr>
              <a:spLocks noChangeArrowheads="1"/>
            </p:cNvSpPr>
            <p:nvPr/>
          </p:nvSpPr>
          <p:spPr bwMode="auto">
            <a:xfrm>
              <a:off x="3986" y="3989"/>
              <a:ext cx="41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Chichester</a:t>
              </a:r>
              <a:endParaRPr lang="en-GB"/>
            </a:p>
          </p:txBody>
        </p:sp>
        <p:sp>
          <p:nvSpPr>
            <p:cNvPr id="16833" name="Rectangle 1051"/>
            <p:cNvSpPr>
              <a:spLocks noChangeArrowheads="1"/>
            </p:cNvSpPr>
            <p:nvPr/>
          </p:nvSpPr>
          <p:spPr bwMode="auto">
            <a:xfrm>
              <a:off x="4566" y="3928"/>
              <a:ext cx="5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34" name="Rectangle 1052"/>
            <p:cNvSpPr>
              <a:spLocks noChangeArrowheads="1"/>
            </p:cNvSpPr>
            <p:nvPr/>
          </p:nvSpPr>
          <p:spPr bwMode="auto">
            <a:xfrm>
              <a:off x="4827" y="3989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2</a:t>
              </a:r>
              <a:endParaRPr lang="en-GB"/>
            </a:p>
          </p:txBody>
        </p:sp>
        <p:sp>
          <p:nvSpPr>
            <p:cNvPr id="16835" name="Rectangle 1053"/>
            <p:cNvSpPr>
              <a:spLocks noChangeArrowheads="1"/>
            </p:cNvSpPr>
            <p:nvPr/>
          </p:nvSpPr>
          <p:spPr bwMode="auto">
            <a:xfrm>
              <a:off x="544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36" name="Line 1054"/>
            <p:cNvSpPr>
              <a:spLocks noChangeShapeType="1"/>
            </p:cNvSpPr>
            <p:nvPr/>
          </p:nvSpPr>
          <p:spPr bwMode="auto">
            <a:xfrm>
              <a:off x="544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37" name="Line 1055"/>
            <p:cNvSpPr>
              <a:spLocks noChangeShapeType="1"/>
            </p:cNvSpPr>
            <p:nvPr/>
          </p:nvSpPr>
          <p:spPr bwMode="auto">
            <a:xfrm>
              <a:off x="544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38" name="Rectangle 1056"/>
            <p:cNvSpPr>
              <a:spLocks noChangeArrowheads="1"/>
            </p:cNvSpPr>
            <p:nvPr/>
          </p:nvSpPr>
          <p:spPr bwMode="auto">
            <a:xfrm>
              <a:off x="552" y="3921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39" name="Line 1057"/>
            <p:cNvSpPr>
              <a:spLocks noChangeShapeType="1"/>
            </p:cNvSpPr>
            <p:nvPr/>
          </p:nvSpPr>
          <p:spPr bwMode="auto">
            <a:xfrm>
              <a:off x="552" y="3921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40" name="Rectangle 1058"/>
            <p:cNvSpPr>
              <a:spLocks noChangeArrowheads="1"/>
            </p:cNvSpPr>
            <p:nvPr/>
          </p:nvSpPr>
          <p:spPr bwMode="auto">
            <a:xfrm>
              <a:off x="1151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41" name="Line 1059"/>
            <p:cNvSpPr>
              <a:spLocks noChangeShapeType="1"/>
            </p:cNvSpPr>
            <p:nvPr/>
          </p:nvSpPr>
          <p:spPr bwMode="auto">
            <a:xfrm>
              <a:off x="1151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42" name="Line 1060"/>
            <p:cNvSpPr>
              <a:spLocks noChangeShapeType="1"/>
            </p:cNvSpPr>
            <p:nvPr/>
          </p:nvSpPr>
          <p:spPr bwMode="auto">
            <a:xfrm>
              <a:off x="1151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43" name="Rectangle 1061"/>
            <p:cNvSpPr>
              <a:spLocks noChangeArrowheads="1"/>
            </p:cNvSpPr>
            <p:nvPr/>
          </p:nvSpPr>
          <p:spPr bwMode="auto">
            <a:xfrm>
              <a:off x="1159" y="3921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44" name="Line 1062"/>
            <p:cNvSpPr>
              <a:spLocks noChangeShapeType="1"/>
            </p:cNvSpPr>
            <p:nvPr/>
          </p:nvSpPr>
          <p:spPr bwMode="auto">
            <a:xfrm>
              <a:off x="1159" y="3921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45" name="Rectangle 1063"/>
            <p:cNvSpPr>
              <a:spLocks noChangeArrowheads="1"/>
            </p:cNvSpPr>
            <p:nvPr/>
          </p:nvSpPr>
          <p:spPr bwMode="auto">
            <a:xfrm>
              <a:off x="1876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46" name="Line 1064"/>
            <p:cNvSpPr>
              <a:spLocks noChangeShapeType="1"/>
            </p:cNvSpPr>
            <p:nvPr/>
          </p:nvSpPr>
          <p:spPr bwMode="auto">
            <a:xfrm>
              <a:off x="1876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47" name="Line 1065"/>
            <p:cNvSpPr>
              <a:spLocks noChangeShapeType="1"/>
            </p:cNvSpPr>
            <p:nvPr/>
          </p:nvSpPr>
          <p:spPr bwMode="auto">
            <a:xfrm>
              <a:off x="1876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48" name="Rectangle 1066"/>
            <p:cNvSpPr>
              <a:spLocks noChangeArrowheads="1"/>
            </p:cNvSpPr>
            <p:nvPr/>
          </p:nvSpPr>
          <p:spPr bwMode="auto">
            <a:xfrm>
              <a:off x="1884" y="3921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49" name="Line 1067"/>
            <p:cNvSpPr>
              <a:spLocks noChangeShapeType="1"/>
            </p:cNvSpPr>
            <p:nvPr/>
          </p:nvSpPr>
          <p:spPr bwMode="auto">
            <a:xfrm>
              <a:off x="1884" y="3921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50" name="Rectangle 1068"/>
            <p:cNvSpPr>
              <a:spLocks noChangeArrowheads="1"/>
            </p:cNvSpPr>
            <p:nvPr/>
          </p:nvSpPr>
          <p:spPr bwMode="auto">
            <a:xfrm>
              <a:off x="2661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51" name="Line 1069"/>
            <p:cNvSpPr>
              <a:spLocks noChangeShapeType="1"/>
            </p:cNvSpPr>
            <p:nvPr/>
          </p:nvSpPr>
          <p:spPr bwMode="auto">
            <a:xfrm>
              <a:off x="2661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52" name="Line 1070"/>
            <p:cNvSpPr>
              <a:spLocks noChangeShapeType="1"/>
            </p:cNvSpPr>
            <p:nvPr/>
          </p:nvSpPr>
          <p:spPr bwMode="auto">
            <a:xfrm>
              <a:off x="2661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53" name="Rectangle 1071"/>
            <p:cNvSpPr>
              <a:spLocks noChangeArrowheads="1"/>
            </p:cNvSpPr>
            <p:nvPr/>
          </p:nvSpPr>
          <p:spPr bwMode="auto">
            <a:xfrm>
              <a:off x="2669" y="3921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54" name="Line 1072"/>
            <p:cNvSpPr>
              <a:spLocks noChangeShapeType="1"/>
            </p:cNvSpPr>
            <p:nvPr/>
          </p:nvSpPr>
          <p:spPr bwMode="auto">
            <a:xfrm>
              <a:off x="2669" y="3921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55" name="Rectangle 1073"/>
            <p:cNvSpPr>
              <a:spLocks noChangeArrowheads="1"/>
            </p:cNvSpPr>
            <p:nvPr/>
          </p:nvSpPr>
          <p:spPr bwMode="auto">
            <a:xfrm>
              <a:off x="3363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56" name="Line 1074"/>
            <p:cNvSpPr>
              <a:spLocks noChangeShapeType="1"/>
            </p:cNvSpPr>
            <p:nvPr/>
          </p:nvSpPr>
          <p:spPr bwMode="auto">
            <a:xfrm>
              <a:off x="3363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57" name="Line 1075"/>
            <p:cNvSpPr>
              <a:spLocks noChangeShapeType="1"/>
            </p:cNvSpPr>
            <p:nvPr/>
          </p:nvSpPr>
          <p:spPr bwMode="auto">
            <a:xfrm>
              <a:off x="3363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58" name="Rectangle 1076"/>
            <p:cNvSpPr>
              <a:spLocks noChangeArrowheads="1"/>
            </p:cNvSpPr>
            <p:nvPr/>
          </p:nvSpPr>
          <p:spPr bwMode="auto">
            <a:xfrm>
              <a:off x="3371" y="3921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59" name="Line 1077"/>
            <p:cNvSpPr>
              <a:spLocks noChangeShapeType="1"/>
            </p:cNvSpPr>
            <p:nvPr/>
          </p:nvSpPr>
          <p:spPr bwMode="auto">
            <a:xfrm>
              <a:off x="3371" y="3921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60" name="Rectangle 1078"/>
            <p:cNvSpPr>
              <a:spLocks noChangeArrowheads="1"/>
            </p:cNvSpPr>
            <p:nvPr/>
          </p:nvSpPr>
          <p:spPr bwMode="auto">
            <a:xfrm>
              <a:off x="3894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61" name="Line 1079"/>
            <p:cNvSpPr>
              <a:spLocks noChangeShapeType="1"/>
            </p:cNvSpPr>
            <p:nvPr/>
          </p:nvSpPr>
          <p:spPr bwMode="auto">
            <a:xfrm>
              <a:off x="3894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62" name="Line 1080"/>
            <p:cNvSpPr>
              <a:spLocks noChangeShapeType="1"/>
            </p:cNvSpPr>
            <p:nvPr/>
          </p:nvSpPr>
          <p:spPr bwMode="auto">
            <a:xfrm>
              <a:off x="3894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63" name="Rectangle 1081"/>
            <p:cNvSpPr>
              <a:spLocks noChangeArrowheads="1"/>
            </p:cNvSpPr>
            <p:nvPr/>
          </p:nvSpPr>
          <p:spPr bwMode="auto">
            <a:xfrm>
              <a:off x="3902" y="3921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64" name="Line 1082"/>
            <p:cNvSpPr>
              <a:spLocks noChangeShapeType="1"/>
            </p:cNvSpPr>
            <p:nvPr/>
          </p:nvSpPr>
          <p:spPr bwMode="auto">
            <a:xfrm>
              <a:off x="3902" y="3921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65" name="Rectangle 1083"/>
            <p:cNvSpPr>
              <a:spLocks noChangeArrowheads="1"/>
            </p:cNvSpPr>
            <p:nvPr/>
          </p:nvSpPr>
          <p:spPr bwMode="auto">
            <a:xfrm>
              <a:off x="4558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66" name="Line 1084"/>
            <p:cNvSpPr>
              <a:spLocks noChangeShapeType="1"/>
            </p:cNvSpPr>
            <p:nvPr/>
          </p:nvSpPr>
          <p:spPr bwMode="auto">
            <a:xfrm>
              <a:off x="4558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67" name="Line 1085"/>
            <p:cNvSpPr>
              <a:spLocks noChangeShapeType="1"/>
            </p:cNvSpPr>
            <p:nvPr/>
          </p:nvSpPr>
          <p:spPr bwMode="auto">
            <a:xfrm>
              <a:off x="4558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68" name="Rectangle 1086"/>
            <p:cNvSpPr>
              <a:spLocks noChangeArrowheads="1"/>
            </p:cNvSpPr>
            <p:nvPr/>
          </p:nvSpPr>
          <p:spPr bwMode="auto">
            <a:xfrm>
              <a:off x="4566" y="3921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69" name="Line 1087"/>
            <p:cNvSpPr>
              <a:spLocks noChangeShapeType="1"/>
            </p:cNvSpPr>
            <p:nvPr/>
          </p:nvSpPr>
          <p:spPr bwMode="auto">
            <a:xfrm>
              <a:off x="4566" y="3921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70" name="Rectangle 1088"/>
            <p:cNvSpPr>
              <a:spLocks noChangeArrowheads="1"/>
            </p:cNvSpPr>
            <p:nvPr/>
          </p:nvSpPr>
          <p:spPr bwMode="auto">
            <a:xfrm>
              <a:off x="5143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71" name="Line 1089"/>
            <p:cNvSpPr>
              <a:spLocks noChangeShapeType="1"/>
            </p:cNvSpPr>
            <p:nvPr/>
          </p:nvSpPr>
          <p:spPr bwMode="auto">
            <a:xfrm>
              <a:off x="5143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72" name="Line 1090"/>
            <p:cNvSpPr>
              <a:spLocks noChangeShapeType="1"/>
            </p:cNvSpPr>
            <p:nvPr/>
          </p:nvSpPr>
          <p:spPr bwMode="auto">
            <a:xfrm>
              <a:off x="5143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73" name="Rectangle 1091"/>
            <p:cNvSpPr>
              <a:spLocks noChangeArrowheads="1"/>
            </p:cNvSpPr>
            <p:nvPr/>
          </p:nvSpPr>
          <p:spPr bwMode="auto">
            <a:xfrm>
              <a:off x="544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74" name="Line 1092"/>
            <p:cNvSpPr>
              <a:spLocks noChangeShapeType="1"/>
            </p:cNvSpPr>
            <p:nvPr/>
          </p:nvSpPr>
          <p:spPr bwMode="auto">
            <a:xfrm>
              <a:off x="544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75" name="Rectangle 1093"/>
            <p:cNvSpPr>
              <a:spLocks noChangeArrowheads="1"/>
            </p:cNvSpPr>
            <p:nvPr/>
          </p:nvSpPr>
          <p:spPr bwMode="auto">
            <a:xfrm>
              <a:off x="544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76" name="Line 1094"/>
            <p:cNvSpPr>
              <a:spLocks noChangeShapeType="1"/>
            </p:cNvSpPr>
            <p:nvPr/>
          </p:nvSpPr>
          <p:spPr bwMode="auto">
            <a:xfrm>
              <a:off x="544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77" name="Line 1095"/>
            <p:cNvSpPr>
              <a:spLocks noChangeShapeType="1"/>
            </p:cNvSpPr>
            <p:nvPr/>
          </p:nvSpPr>
          <p:spPr bwMode="auto">
            <a:xfrm>
              <a:off x="544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78" name="Rectangle 1096"/>
            <p:cNvSpPr>
              <a:spLocks noChangeArrowheads="1"/>
            </p:cNvSpPr>
            <p:nvPr/>
          </p:nvSpPr>
          <p:spPr bwMode="auto">
            <a:xfrm>
              <a:off x="544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79" name="Line 1097"/>
            <p:cNvSpPr>
              <a:spLocks noChangeShapeType="1"/>
            </p:cNvSpPr>
            <p:nvPr/>
          </p:nvSpPr>
          <p:spPr bwMode="auto">
            <a:xfrm>
              <a:off x="544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80" name="Line 1098"/>
            <p:cNvSpPr>
              <a:spLocks noChangeShapeType="1"/>
            </p:cNvSpPr>
            <p:nvPr/>
          </p:nvSpPr>
          <p:spPr bwMode="auto">
            <a:xfrm>
              <a:off x="544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81" name="Rectangle 1099"/>
            <p:cNvSpPr>
              <a:spLocks noChangeArrowheads="1"/>
            </p:cNvSpPr>
            <p:nvPr/>
          </p:nvSpPr>
          <p:spPr bwMode="auto">
            <a:xfrm>
              <a:off x="552" y="4130"/>
              <a:ext cx="599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82" name="Line 1100"/>
            <p:cNvSpPr>
              <a:spLocks noChangeShapeType="1"/>
            </p:cNvSpPr>
            <p:nvPr/>
          </p:nvSpPr>
          <p:spPr bwMode="auto">
            <a:xfrm>
              <a:off x="552" y="4130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83" name="Rectangle 1101"/>
            <p:cNvSpPr>
              <a:spLocks noChangeArrowheads="1"/>
            </p:cNvSpPr>
            <p:nvPr/>
          </p:nvSpPr>
          <p:spPr bwMode="auto">
            <a:xfrm>
              <a:off x="1151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84" name="Line 1102"/>
            <p:cNvSpPr>
              <a:spLocks noChangeShapeType="1"/>
            </p:cNvSpPr>
            <p:nvPr/>
          </p:nvSpPr>
          <p:spPr bwMode="auto">
            <a:xfrm>
              <a:off x="1151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85" name="Rectangle 1103"/>
            <p:cNvSpPr>
              <a:spLocks noChangeArrowheads="1"/>
            </p:cNvSpPr>
            <p:nvPr/>
          </p:nvSpPr>
          <p:spPr bwMode="auto">
            <a:xfrm>
              <a:off x="1151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86" name="Line 1104"/>
            <p:cNvSpPr>
              <a:spLocks noChangeShapeType="1"/>
            </p:cNvSpPr>
            <p:nvPr/>
          </p:nvSpPr>
          <p:spPr bwMode="auto">
            <a:xfrm>
              <a:off x="1151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87" name="Line 1105"/>
            <p:cNvSpPr>
              <a:spLocks noChangeShapeType="1"/>
            </p:cNvSpPr>
            <p:nvPr/>
          </p:nvSpPr>
          <p:spPr bwMode="auto">
            <a:xfrm>
              <a:off x="1151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88" name="Rectangle 1106"/>
            <p:cNvSpPr>
              <a:spLocks noChangeArrowheads="1"/>
            </p:cNvSpPr>
            <p:nvPr/>
          </p:nvSpPr>
          <p:spPr bwMode="auto">
            <a:xfrm>
              <a:off x="1159" y="4130"/>
              <a:ext cx="71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89" name="Line 1107"/>
            <p:cNvSpPr>
              <a:spLocks noChangeShapeType="1"/>
            </p:cNvSpPr>
            <p:nvPr/>
          </p:nvSpPr>
          <p:spPr bwMode="auto">
            <a:xfrm>
              <a:off x="1159" y="4130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90" name="Rectangle 1108"/>
            <p:cNvSpPr>
              <a:spLocks noChangeArrowheads="1"/>
            </p:cNvSpPr>
            <p:nvPr/>
          </p:nvSpPr>
          <p:spPr bwMode="auto">
            <a:xfrm>
              <a:off x="1876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91" name="Line 1109"/>
            <p:cNvSpPr>
              <a:spLocks noChangeShapeType="1"/>
            </p:cNvSpPr>
            <p:nvPr/>
          </p:nvSpPr>
          <p:spPr bwMode="auto">
            <a:xfrm>
              <a:off x="1876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92" name="Rectangle 1110"/>
            <p:cNvSpPr>
              <a:spLocks noChangeArrowheads="1"/>
            </p:cNvSpPr>
            <p:nvPr/>
          </p:nvSpPr>
          <p:spPr bwMode="auto">
            <a:xfrm>
              <a:off x="1876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93" name="Line 1111"/>
            <p:cNvSpPr>
              <a:spLocks noChangeShapeType="1"/>
            </p:cNvSpPr>
            <p:nvPr/>
          </p:nvSpPr>
          <p:spPr bwMode="auto">
            <a:xfrm>
              <a:off x="1876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94" name="Line 1112"/>
            <p:cNvSpPr>
              <a:spLocks noChangeShapeType="1"/>
            </p:cNvSpPr>
            <p:nvPr/>
          </p:nvSpPr>
          <p:spPr bwMode="auto">
            <a:xfrm>
              <a:off x="1876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95" name="Rectangle 1113"/>
            <p:cNvSpPr>
              <a:spLocks noChangeArrowheads="1"/>
            </p:cNvSpPr>
            <p:nvPr/>
          </p:nvSpPr>
          <p:spPr bwMode="auto">
            <a:xfrm>
              <a:off x="1884" y="4130"/>
              <a:ext cx="77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96" name="Line 1114"/>
            <p:cNvSpPr>
              <a:spLocks noChangeShapeType="1"/>
            </p:cNvSpPr>
            <p:nvPr/>
          </p:nvSpPr>
          <p:spPr bwMode="auto">
            <a:xfrm>
              <a:off x="1884" y="4130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97" name="Rectangle 1115"/>
            <p:cNvSpPr>
              <a:spLocks noChangeArrowheads="1"/>
            </p:cNvSpPr>
            <p:nvPr/>
          </p:nvSpPr>
          <p:spPr bwMode="auto">
            <a:xfrm>
              <a:off x="2661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98" name="Line 1116"/>
            <p:cNvSpPr>
              <a:spLocks noChangeShapeType="1"/>
            </p:cNvSpPr>
            <p:nvPr/>
          </p:nvSpPr>
          <p:spPr bwMode="auto">
            <a:xfrm>
              <a:off x="2661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99" name="Rectangle 1117"/>
            <p:cNvSpPr>
              <a:spLocks noChangeArrowheads="1"/>
            </p:cNvSpPr>
            <p:nvPr/>
          </p:nvSpPr>
          <p:spPr bwMode="auto">
            <a:xfrm>
              <a:off x="2661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00" name="Line 1118"/>
            <p:cNvSpPr>
              <a:spLocks noChangeShapeType="1"/>
            </p:cNvSpPr>
            <p:nvPr/>
          </p:nvSpPr>
          <p:spPr bwMode="auto">
            <a:xfrm>
              <a:off x="2661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01" name="Line 1119"/>
            <p:cNvSpPr>
              <a:spLocks noChangeShapeType="1"/>
            </p:cNvSpPr>
            <p:nvPr/>
          </p:nvSpPr>
          <p:spPr bwMode="auto">
            <a:xfrm>
              <a:off x="2661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02" name="Rectangle 1120"/>
            <p:cNvSpPr>
              <a:spLocks noChangeArrowheads="1"/>
            </p:cNvSpPr>
            <p:nvPr/>
          </p:nvSpPr>
          <p:spPr bwMode="auto">
            <a:xfrm>
              <a:off x="2669" y="4130"/>
              <a:ext cx="694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03" name="Line 1121"/>
            <p:cNvSpPr>
              <a:spLocks noChangeShapeType="1"/>
            </p:cNvSpPr>
            <p:nvPr/>
          </p:nvSpPr>
          <p:spPr bwMode="auto">
            <a:xfrm>
              <a:off x="2669" y="4130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04" name="Rectangle 1122"/>
            <p:cNvSpPr>
              <a:spLocks noChangeArrowheads="1"/>
            </p:cNvSpPr>
            <p:nvPr/>
          </p:nvSpPr>
          <p:spPr bwMode="auto">
            <a:xfrm>
              <a:off x="3363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05" name="Line 1123"/>
            <p:cNvSpPr>
              <a:spLocks noChangeShapeType="1"/>
            </p:cNvSpPr>
            <p:nvPr/>
          </p:nvSpPr>
          <p:spPr bwMode="auto">
            <a:xfrm>
              <a:off x="3363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06" name="Rectangle 1124"/>
            <p:cNvSpPr>
              <a:spLocks noChangeArrowheads="1"/>
            </p:cNvSpPr>
            <p:nvPr/>
          </p:nvSpPr>
          <p:spPr bwMode="auto">
            <a:xfrm>
              <a:off x="3363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07" name="Line 1125"/>
            <p:cNvSpPr>
              <a:spLocks noChangeShapeType="1"/>
            </p:cNvSpPr>
            <p:nvPr/>
          </p:nvSpPr>
          <p:spPr bwMode="auto">
            <a:xfrm>
              <a:off x="3363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08" name="Line 1126"/>
            <p:cNvSpPr>
              <a:spLocks noChangeShapeType="1"/>
            </p:cNvSpPr>
            <p:nvPr/>
          </p:nvSpPr>
          <p:spPr bwMode="auto">
            <a:xfrm>
              <a:off x="3363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09" name="Rectangle 1127"/>
            <p:cNvSpPr>
              <a:spLocks noChangeArrowheads="1"/>
            </p:cNvSpPr>
            <p:nvPr/>
          </p:nvSpPr>
          <p:spPr bwMode="auto">
            <a:xfrm>
              <a:off x="3371" y="4130"/>
              <a:ext cx="523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10" name="Line 1128"/>
            <p:cNvSpPr>
              <a:spLocks noChangeShapeType="1"/>
            </p:cNvSpPr>
            <p:nvPr/>
          </p:nvSpPr>
          <p:spPr bwMode="auto">
            <a:xfrm>
              <a:off x="3371" y="4130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11" name="Rectangle 1129"/>
            <p:cNvSpPr>
              <a:spLocks noChangeArrowheads="1"/>
            </p:cNvSpPr>
            <p:nvPr/>
          </p:nvSpPr>
          <p:spPr bwMode="auto">
            <a:xfrm>
              <a:off x="3894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12" name="Line 1130"/>
            <p:cNvSpPr>
              <a:spLocks noChangeShapeType="1"/>
            </p:cNvSpPr>
            <p:nvPr/>
          </p:nvSpPr>
          <p:spPr bwMode="auto">
            <a:xfrm>
              <a:off x="3894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13" name="Rectangle 1131"/>
            <p:cNvSpPr>
              <a:spLocks noChangeArrowheads="1"/>
            </p:cNvSpPr>
            <p:nvPr/>
          </p:nvSpPr>
          <p:spPr bwMode="auto">
            <a:xfrm>
              <a:off x="3894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14" name="Line 1132"/>
            <p:cNvSpPr>
              <a:spLocks noChangeShapeType="1"/>
            </p:cNvSpPr>
            <p:nvPr/>
          </p:nvSpPr>
          <p:spPr bwMode="auto">
            <a:xfrm>
              <a:off x="3894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15" name="Line 1133"/>
            <p:cNvSpPr>
              <a:spLocks noChangeShapeType="1"/>
            </p:cNvSpPr>
            <p:nvPr/>
          </p:nvSpPr>
          <p:spPr bwMode="auto">
            <a:xfrm>
              <a:off x="3894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16" name="Rectangle 1134"/>
            <p:cNvSpPr>
              <a:spLocks noChangeArrowheads="1"/>
            </p:cNvSpPr>
            <p:nvPr/>
          </p:nvSpPr>
          <p:spPr bwMode="auto">
            <a:xfrm>
              <a:off x="3902" y="4130"/>
              <a:ext cx="656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17" name="Line 1135"/>
            <p:cNvSpPr>
              <a:spLocks noChangeShapeType="1"/>
            </p:cNvSpPr>
            <p:nvPr/>
          </p:nvSpPr>
          <p:spPr bwMode="auto">
            <a:xfrm>
              <a:off x="3902" y="4130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18" name="Rectangle 1136"/>
            <p:cNvSpPr>
              <a:spLocks noChangeArrowheads="1"/>
            </p:cNvSpPr>
            <p:nvPr/>
          </p:nvSpPr>
          <p:spPr bwMode="auto">
            <a:xfrm>
              <a:off x="4558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19" name="Line 1137"/>
            <p:cNvSpPr>
              <a:spLocks noChangeShapeType="1"/>
            </p:cNvSpPr>
            <p:nvPr/>
          </p:nvSpPr>
          <p:spPr bwMode="auto">
            <a:xfrm>
              <a:off x="4558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20" name="Rectangle 1138"/>
            <p:cNvSpPr>
              <a:spLocks noChangeArrowheads="1"/>
            </p:cNvSpPr>
            <p:nvPr/>
          </p:nvSpPr>
          <p:spPr bwMode="auto">
            <a:xfrm>
              <a:off x="4558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21" name="Line 1139"/>
            <p:cNvSpPr>
              <a:spLocks noChangeShapeType="1"/>
            </p:cNvSpPr>
            <p:nvPr/>
          </p:nvSpPr>
          <p:spPr bwMode="auto">
            <a:xfrm>
              <a:off x="4558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22" name="Line 1140"/>
            <p:cNvSpPr>
              <a:spLocks noChangeShapeType="1"/>
            </p:cNvSpPr>
            <p:nvPr/>
          </p:nvSpPr>
          <p:spPr bwMode="auto">
            <a:xfrm>
              <a:off x="4558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23" name="Rectangle 1141"/>
            <p:cNvSpPr>
              <a:spLocks noChangeArrowheads="1"/>
            </p:cNvSpPr>
            <p:nvPr/>
          </p:nvSpPr>
          <p:spPr bwMode="auto">
            <a:xfrm>
              <a:off x="4566" y="4130"/>
              <a:ext cx="57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24" name="Line 1142"/>
            <p:cNvSpPr>
              <a:spLocks noChangeShapeType="1"/>
            </p:cNvSpPr>
            <p:nvPr/>
          </p:nvSpPr>
          <p:spPr bwMode="auto">
            <a:xfrm>
              <a:off x="4566" y="4130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25" name="Rectangle 1143"/>
            <p:cNvSpPr>
              <a:spLocks noChangeArrowheads="1"/>
            </p:cNvSpPr>
            <p:nvPr/>
          </p:nvSpPr>
          <p:spPr bwMode="auto">
            <a:xfrm>
              <a:off x="5143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26" name="Line 1144"/>
            <p:cNvSpPr>
              <a:spLocks noChangeShapeType="1"/>
            </p:cNvSpPr>
            <p:nvPr/>
          </p:nvSpPr>
          <p:spPr bwMode="auto">
            <a:xfrm>
              <a:off x="5143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27" name="Rectangle 1145"/>
            <p:cNvSpPr>
              <a:spLocks noChangeArrowheads="1"/>
            </p:cNvSpPr>
            <p:nvPr/>
          </p:nvSpPr>
          <p:spPr bwMode="auto">
            <a:xfrm>
              <a:off x="5143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28" name="Line 1146"/>
            <p:cNvSpPr>
              <a:spLocks noChangeShapeType="1"/>
            </p:cNvSpPr>
            <p:nvPr/>
          </p:nvSpPr>
          <p:spPr bwMode="auto">
            <a:xfrm>
              <a:off x="5143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29" name="Line 1147"/>
            <p:cNvSpPr>
              <a:spLocks noChangeShapeType="1"/>
            </p:cNvSpPr>
            <p:nvPr/>
          </p:nvSpPr>
          <p:spPr bwMode="auto">
            <a:xfrm>
              <a:off x="5143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30" name="Rectangle 1148"/>
            <p:cNvSpPr>
              <a:spLocks noChangeArrowheads="1"/>
            </p:cNvSpPr>
            <p:nvPr/>
          </p:nvSpPr>
          <p:spPr bwMode="auto">
            <a:xfrm>
              <a:off x="5143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31" name="Line 1149"/>
            <p:cNvSpPr>
              <a:spLocks noChangeShapeType="1"/>
            </p:cNvSpPr>
            <p:nvPr/>
          </p:nvSpPr>
          <p:spPr bwMode="auto">
            <a:xfrm>
              <a:off x="5143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32" name="Line 1150"/>
            <p:cNvSpPr>
              <a:spLocks noChangeShapeType="1"/>
            </p:cNvSpPr>
            <p:nvPr/>
          </p:nvSpPr>
          <p:spPr bwMode="auto">
            <a:xfrm>
              <a:off x="5143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4110738135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E1AFE9A-1228-469D-878A-B38829F03FA5}" type="slidenum">
              <a:rPr lang="en-GB" altLang="en-US"/>
              <a:pPr>
                <a:defRPr/>
              </a:pPr>
              <a:t>11</a:t>
            </a:fld>
            <a:endParaRPr lang="en-GB" altLang="en-US"/>
          </a:p>
        </p:txBody>
      </p:sp>
      <p:sp>
        <p:nvSpPr>
          <p:cNvPr id="1843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Normalisation - Library</a:t>
            </a:r>
            <a:endParaRPr lang="en-US"/>
          </a:p>
        </p:txBody>
      </p:sp>
      <p:grpSp>
        <p:nvGrpSpPr>
          <p:cNvPr id="156676" name="Group 4"/>
          <p:cNvGrpSpPr>
            <a:grpSpLocks/>
          </p:cNvGrpSpPr>
          <p:nvPr/>
        </p:nvGrpSpPr>
        <p:grpSpPr bwMode="auto">
          <a:xfrm>
            <a:off x="791222" y="1268413"/>
            <a:ext cx="1728788" cy="2843212"/>
            <a:chOff x="503" y="935"/>
            <a:chExt cx="998" cy="1791"/>
          </a:xfrm>
        </p:grpSpPr>
        <p:sp>
          <p:nvSpPr>
            <p:cNvPr id="18443" name="Text Box 5"/>
            <p:cNvSpPr txBox="1">
              <a:spLocks noChangeArrowheads="1"/>
            </p:cNvSpPr>
            <p:nvPr/>
          </p:nvSpPr>
          <p:spPr bwMode="auto">
            <a:xfrm>
              <a:off x="503" y="1311"/>
              <a:ext cx="998" cy="14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1400" b="1" dirty="0"/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B-Address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P-Address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 err="1"/>
                <a:t>Num</a:t>
              </a:r>
              <a:r>
                <a:rPr lang="en-GB" sz="1400" b="1" dirty="0"/>
                <a:t>-Copies</a:t>
              </a:r>
              <a:endParaRPr lang="en-US" sz="1400" b="1" dirty="0"/>
            </a:p>
          </p:txBody>
        </p:sp>
        <p:sp>
          <p:nvSpPr>
            <p:cNvPr id="18444" name="Text Box 6"/>
            <p:cNvSpPr txBox="1">
              <a:spLocks noChangeArrowheads="1"/>
            </p:cNvSpPr>
            <p:nvPr/>
          </p:nvSpPr>
          <p:spPr bwMode="auto">
            <a:xfrm>
              <a:off x="612" y="935"/>
              <a:ext cx="635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2800" b="1" u="sng" dirty="0"/>
                <a:t>UNF</a:t>
              </a:r>
              <a:endParaRPr lang="en-US" sz="2800" b="1" u="sng" dirty="0"/>
            </a:p>
          </p:txBody>
        </p:sp>
      </p:grpSp>
      <p:grpSp>
        <p:nvGrpSpPr>
          <p:cNvPr id="156687" name="Group 15"/>
          <p:cNvGrpSpPr>
            <a:grpSpLocks/>
          </p:cNvGrpSpPr>
          <p:nvPr/>
        </p:nvGrpSpPr>
        <p:grpSpPr bwMode="auto">
          <a:xfrm>
            <a:off x="611188" y="2492897"/>
            <a:ext cx="3456990" cy="1512168"/>
            <a:chOff x="328" y="1718"/>
            <a:chExt cx="2093" cy="1430"/>
          </a:xfrm>
        </p:grpSpPr>
        <p:sp>
          <p:nvSpPr>
            <p:cNvPr id="18440" name="AutoShape 16"/>
            <p:cNvSpPr>
              <a:spLocks/>
            </p:cNvSpPr>
            <p:nvPr/>
          </p:nvSpPr>
          <p:spPr bwMode="auto">
            <a:xfrm>
              <a:off x="328" y="1718"/>
              <a:ext cx="109" cy="1430"/>
            </a:xfrm>
            <a:prstGeom prst="leftBrace">
              <a:avLst>
                <a:gd name="adj1" fmla="val 109327"/>
                <a:gd name="adj2" fmla="val 50000"/>
              </a:avLst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8441" name="AutoShape 17"/>
            <p:cNvSpPr>
              <a:spLocks/>
            </p:cNvSpPr>
            <p:nvPr/>
          </p:nvSpPr>
          <p:spPr bwMode="auto">
            <a:xfrm flipH="1">
              <a:off x="1381" y="1718"/>
              <a:ext cx="109" cy="1430"/>
            </a:xfrm>
            <a:prstGeom prst="leftBrace">
              <a:avLst>
                <a:gd name="adj1" fmla="val 109327"/>
                <a:gd name="adj2" fmla="val 50000"/>
              </a:avLst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8442" name="Text Box 18"/>
            <p:cNvSpPr txBox="1">
              <a:spLocks noChangeArrowheads="1"/>
            </p:cNvSpPr>
            <p:nvPr/>
          </p:nvSpPr>
          <p:spPr bwMode="auto">
            <a:xfrm>
              <a:off x="1639" y="2164"/>
              <a:ext cx="782" cy="61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1800" b="1" dirty="0"/>
                <a:t>Repeating Group</a:t>
              </a:r>
              <a:endParaRPr lang="en-US" sz="18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4043367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0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4FC54B99-212B-4069-8D3D-7F713B496B62}" type="slidenum">
              <a:rPr lang="en-GB" altLang="en-US"/>
              <a:pPr>
                <a:defRPr/>
              </a:pPr>
              <a:t>12</a:t>
            </a:fld>
            <a:endParaRPr lang="en-GB" altLang="en-US"/>
          </a:p>
        </p:txBody>
      </p:sp>
      <p:sp>
        <p:nvSpPr>
          <p:cNvPr id="1946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Dorset Library</a:t>
            </a:r>
          </a:p>
        </p:txBody>
      </p:sp>
      <p:grpSp>
        <p:nvGrpSpPr>
          <p:cNvPr id="19462" name="Group 3"/>
          <p:cNvGrpSpPr>
            <a:grpSpLocks/>
          </p:cNvGrpSpPr>
          <p:nvPr/>
        </p:nvGrpSpPr>
        <p:grpSpPr bwMode="auto">
          <a:xfrm>
            <a:off x="863600" y="793751"/>
            <a:ext cx="7488238" cy="5391150"/>
            <a:chOff x="522" y="799"/>
            <a:chExt cx="4717" cy="3396"/>
          </a:xfrm>
        </p:grpSpPr>
        <p:sp>
          <p:nvSpPr>
            <p:cNvPr id="19465" name="AutoShape 4"/>
            <p:cNvSpPr>
              <a:spLocks noChangeAspect="1" noChangeArrowheads="1" noTextEdit="1"/>
            </p:cNvSpPr>
            <p:nvPr/>
          </p:nvSpPr>
          <p:spPr bwMode="auto">
            <a:xfrm>
              <a:off x="522" y="799"/>
              <a:ext cx="4717" cy="33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19466" name="Group 5"/>
            <p:cNvGrpSpPr>
              <a:grpSpLocks/>
            </p:cNvGrpSpPr>
            <p:nvPr/>
          </p:nvGrpSpPr>
          <p:grpSpPr bwMode="auto">
            <a:xfrm>
              <a:off x="544" y="799"/>
              <a:ext cx="4607" cy="624"/>
              <a:chOff x="589" y="799"/>
              <a:chExt cx="4607" cy="624"/>
            </a:xfrm>
          </p:grpSpPr>
          <p:sp>
            <p:nvSpPr>
              <p:cNvPr id="20407" name="Rectangle 6"/>
              <p:cNvSpPr>
                <a:spLocks noChangeArrowheads="1"/>
              </p:cNvSpPr>
              <p:nvPr/>
            </p:nvSpPr>
            <p:spPr bwMode="auto">
              <a:xfrm>
                <a:off x="597" y="806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08" name="Rectangle 7"/>
              <p:cNvSpPr>
                <a:spLocks noChangeArrowheads="1"/>
              </p:cNvSpPr>
              <p:nvPr/>
            </p:nvSpPr>
            <p:spPr bwMode="auto">
              <a:xfrm>
                <a:off x="629" y="867"/>
                <a:ext cx="453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Times New Roman" pitchFamily="18" charset="0"/>
                  </a:rPr>
                  <a:t>Branch-No</a:t>
                </a:r>
                <a:endParaRPr lang="en-GB"/>
              </a:p>
            </p:txBody>
          </p:sp>
          <p:sp>
            <p:nvSpPr>
              <p:cNvPr id="20409" name="Rectangle 8"/>
              <p:cNvSpPr>
                <a:spLocks noChangeArrowheads="1"/>
              </p:cNvSpPr>
              <p:nvPr/>
            </p:nvSpPr>
            <p:spPr bwMode="auto">
              <a:xfrm>
                <a:off x="1204" y="806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10" name="Rectangle 9"/>
              <p:cNvSpPr>
                <a:spLocks noChangeArrowheads="1"/>
              </p:cNvSpPr>
              <p:nvPr/>
            </p:nvSpPr>
            <p:spPr bwMode="auto">
              <a:xfrm>
                <a:off x="1320" y="867"/>
                <a:ext cx="431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B-Address</a:t>
                </a:r>
                <a:endParaRPr lang="en-GB"/>
              </a:p>
            </p:txBody>
          </p:sp>
          <p:sp>
            <p:nvSpPr>
              <p:cNvPr id="20411" name="Rectangle 10"/>
              <p:cNvSpPr>
                <a:spLocks noChangeArrowheads="1"/>
              </p:cNvSpPr>
              <p:nvPr/>
            </p:nvSpPr>
            <p:spPr bwMode="auto">
              <a:xfrm>
                <a:off x="1929" y="806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12" name="Rectangle 11"/>
              <p:cNvSpPr>
                <a:spLocks noChangeArrowheads="1"/>
              </p:cNvSpPr>
              <p:nvPr/>
            </p:nvSpPr>
            <p:spPr bwMode="auto">
              <a:xfrm>
                <a:off x="2204" y="867"/>
                <a:ext cx="193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Title</a:t>
                </a:r>
                <a:endParaRPr lang="en-GB"/>
              </a:p>
            </p:txBody>
          </p:sp>
          <p:sp>
            <p:nvSpPr>
              <p:cNvPr id="20413" name="Rectangle 12"/>
              <p:cNvSpPr>
                <a:spLocks noChangeArrowheads="1"/>
              </p:cNvSpPr>
              <p:nvPr/>
            </p:nvSpPr>
            <p:spPr bwMode="auto">
              <a:xfrm>
                <a:off x="2714" y="806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14" name="Rectangle 13"/>
              <p:cNvSpPr>
                <a:spLocks noChangeArrowheads="1"/>
              </p:cNvSpPr>
              <p:nvPr/>
            </p:nvSpPr>
            <p:spPr bwMode="auto">
              <a:xfrm>
                <a:off x="2890" y="867"/>
                <a:ext cx="29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Author</a:t>
                </a:r>
                <a:endParaRPr lang="en-GB"/>
              </a:p>
            </p:txBody>
          </p:sp>
          <p:sp>
            <p:nvSpPr>
              <p:cNvPr id="20415" name="Rectangle 14"/>
              <p:cNvSpPr>
                <a:spLocks noChangeArrowheads="1"/>
              </p:cNvSpPr>
              <p:nvPr/>
            </p:nvSpPr>
            <p:spPr bwMode="auto">
              <a:xfrm>
                <a:off x="3416" y="806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16" name="Rectangle 15"/>
              <p:cNvSpPr>
                <a:spLocks noChangeArrowheads="1"/>
              </p:cNvSpPr>
              <p:nvPr/>
            </p:nvSpPr>
            <p:spPr bwMode="auto">
              <a:xfrm>
                <a:off x="3445" y="867"/>
                <a:ext cx="395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Publisher</a:t>
                </a:r>
                <a:endParaRPr lang="en-GB"/>
              </a:p>
            </p:txBody>
          </p:sp>
          <p:sp>
            <p:nvSpPr>
              <p:cNvPr id="20417" name="Rectangle 16"/>
              <p:cNvSpPr>
                <a:spLocks noChangeArrowheads="1"/>
              </p:cNvSpPr>
              <p:nvPr/>
            </p:nvSpPr>
            <p:spPr bwMode="auto">
              <a:xfrm>
                <a:off x="3947" y="806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18" name="Rectangle 17"/>
              <p:cNvSpPr>
                <a:spLocks noChangeArrowheads="1"/>
              </p:cNvSpPr>
              <p:nvPr/>
            </p:nvSpPr>
            <p:spPr bwMode="auto">
              <a:xfrm>
                <a:off x="4039" y="867"/>
                <a:ext cx="42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P-Address</a:t>
                </a:r>
                <a:endParaRPr lang="en-GB"/>
              </a:p>
            </p:txBody>
          </p:sp>
          <p:sp>
            <p:nvSpPr>
              <p:cNvPr id="20419" name="Rectangle 18"/>
              <p:cNvSpPr>
                <a:spLocks noChangeArrowheads="1"/>
              </p:cNvSpPr>
              <p:nvPr/>
            </p:nvSpPr>
            <p:spPr bwMode="auto">
              <a:xfrm>
                <a:off x="4611" y="806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20" name="Rectangle 19"/>
              <p:cNvSpPr>
                <a:spLocks noChangeArrowheads="1"/>
              </p:cNvSpPr>
              <p:nvPr/>
            </p:nvSpPr>
            <p:spPr bwMode="auto">
              <a:xfrm>
                <a:off x="4654" y="867"/>
                <a:ext cx="511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Num-Copies</a:t>
                </a:r>
                <a:endParaRPr lang="en-GB"/>
              </a:p>
            </p:txBody>
          </p:sp>
          <p:sp>
            <p:nvSpPr>
              <p:cNvPr id="20421" name="Rectangle 20"/>
              <p:cNvSpPr>
                <a:spLocks noChangeArrowheads="1"/>
              </p:cNvSpPr>
              <p:nvPr/>
            </p:nvSpPr>
            <p:spPr bwMode="auto">
              <a:xfrm>
                <a:off x="589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22" name="Line 21"/>
              <p:cNvSpPr>
                <a:spLocks noChangeShapeType="1"/>
              </p:cNvSpPr>
              <p:nvPr/>
            </p:nvSpPr>
            <p:spPr bwMode="auto">
              <a:xfrm>
                <a:off x="589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23" name="Line 22"/>
              <p:cNvSpPr>
                <a:spLocks noChangeShapeType="1"/>
              </p:cNvSpPr>
              <p:nvPr/>
            </p:nvSpPr>
            <p:spPr bwMode="auto">
              <a:xfrm>
                <a:off x="589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24" name="Rectangle 23"/>
              <p:cNvSpPr>
                <a:spLocks noChangeArrowheads="1"/>
              </p:cNvSpPr>
              <p:nvPr/>
            </p:nvSpPr>
            <p:spPr bwMode="auto">
              <a:xfrm>
                <a:off x="589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25" name="Line 24"/>
              <p:cNvSpPr>
                <a:spLocks noChangeShapeType="1"/>
              </p:cNvSpPr>
              <p:nvPr/>
            </p:nvSpPr>
            <p:spPr bwMode="auto">
              <a:xfrm>
                <a:off x="589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26" name="Line 25"/>
              <p:cNvSpPr>
                <a:spLocks noChangeShapeType="1"/>
              </p:cNvSpPr>
              <p:nvPr/>
            </p:nvSpPr>
            <p:spPr bwMode="auto">
              <a:xfrm>
                <a:off x="589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27" name="Rectangle 26"/>
              <p:cNvSpPr>
                <a:spLocks noChangeArrowheads="1"/>
              </p:cNvSpPr>
              <p:nvPr/>
            </p:nvSpPr>
            <p:spPr bwMode="auto">
              <a:xfrm>
                <a:off x="597" y="799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28" name="Line 27"/>
              <p:cNvSpPr>
                <a:spLocks noChangeShapeType="1"/>
              </p:cNvSpPr>
              <p:nvPr/>
            </p:nvSpPr>
            <p:spPr bwMode="auto">
              <a:xfrm>
                <a:off x="597" y="799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29" name="Rectangle 28"/>
              <p:cNvSpPr>
                <a:spLocks noChangeArrowheads="1"/>
              </p:cNvSpPr>
              <p:nvPr/>
            </p:nvSpPr>
            <p:spPr bwMode="auto">
              <a:xfrm>
                <a:off x="1196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30" name="Line 29"/>
              <p:cNvSpPr>
                <a:spLocks noChangeShapeType="1"/>
              </p:cNvSpPr>
              <p:nvPr/>
            </p:nvSpPr>
            <p:spPr bwMode="auto">
              <a:xfrm>
                <a:off x="1196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31" name="Line 30"/>
              <p:cNvSpPr>
                <a:spLocks noChangeShapeType="1"/>
              </p:cNvSpPr>
              <p:nvPr/>
            </p:nvSpPr>
            <p:spPr bwMode="auto">
              <a:xfrm>
                <a:off x="1196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32" name="Rectangle 31"/>
              <p:cNvSpPr>
                <a:spLocks noChangeArrowheads="1"/>
              </p:cNvSpPr>
              <p:nvPr/>
            </p:nvSpPr>
            <p:spPr bwMode="auto">
              <a:xfrm>
                <a:off x="1204" y="799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33" name="Line 32"/>
              <p:cNvSpPr>
                <a:spLocks noChangeShapeType="1"/>
              </p:cNvSpPr>
              <p:nvPr/>
            </p:nvSpPr>
            <p:spPr bwMode="auto">
              <a:xfrm>
                <a:off x="1204" y="799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34" name="Rectangle 33"/>
              <p:cNvSpPr>
                <a:spLocks noChangeArrowheads="1"/>
              </p:cNvSpPr>
              <p:nvPr/>
            </p:nvSpPr>
            <p:spPr bwMode="auto">
              <a:xfrm>
                <a:off x="1921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35" name="Line 34"/>
              <p:cNvSpPr>
                <a:spLocks noChangeShapeType="1"/>
              </p:cNvSpPr>
              <p:nvPr/>
            </p:nvSpPr>
            <p:spPr bwMode="auto">
              <a:xfrm>
                <a:off x="1921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36" name="Line 35"/>
              <p:cNvSpPr>
                <a:spLocks noChangeShapeType="1"/>
              </p:cNvSpPr>
              <p:nvPr/>
            </p:nvSpPr>
            <p:spPr bwMode="auto">
              <a:xfrm>
                <a:off x="1921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37" name="Rectangle 36"/>
              <p:cNvSpPr>
                <a:spLocks noChangeArrowheads="1"/>
              </p:cNvSpPr>
              <p:nvPr/>
            </p:nvSpPr>
            <p:spPr bwMode="auto">
              <a:xfrm>
                <a:off x="1929" y="799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38" name="Line 37"/>
              <p:cNvSpPr>
                <a:spLocks noChangeShapeType="1"/>
              </p:cNvSpPr>
              <p:nvPr/>
            </p:nvSpPr>
            <p:spPr bwMode="auto">
              <a:xfrm>
                <a:off x="1929" y="799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39" name="Rectangle 38"/>
              <p:cNvSpPr>
                <a:spLocks noChangeArrowheads="1"/>
              </p:cNvSpPr>
              <p:nvPr/>
            </p:nvSpPr>
            <p:spPr bwMode="auto">
              <a:xfrm>
                <a:off x="2706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40" name="Line 39"/>
              <p:cNvSpPr>
                <a:spLocks noChangeShapeType="1"/>
              </p:cNvSpPr>
              <p:nvPr/>
            </p:nvSpPr>
            <p:spPr bwMode="auto">
              <a:xfrm>
                <a:off x="2706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41" name="Line 40"/>
              <p:cNvSpPr>
                <a:spLocks noChangeShapeType="1"/>
              </p:cNvSpPr>
              <p:nvPr/>
            </p:nvSpPr>
            <p:spPr bwMode="auto">
              <a:xfrm>
                <a:off x="2706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42" name="Rectangle 41"/>
              <p:cNvSpPr>
                <a:spLocks noChangeArrowheads="1"/>
              </p:cNvSpPr>
              <p:nvPr/>
            </p:nvSpPr>
            <p:spPr bwMode="auto">
              <a:xfrm>
                <a:off x="2714" y="799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43" name="Line 42"/>
              <p:cNvSpPr>
                <a:spLocks noChangeShapeType="1"/>
              </p:cNvSpPr>
              <p:nvPr/>
            </p:nvSpPr>
            <p:spPr bwMode="auto">
              <a:xfrm>
                <a:off x="2714" y="799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44" name="Rectangle 43"/>
              <p:cNvSpPr>
                <a:spLocks noChangeArrowheads="1"/>
              </p:cNvSpPr>
              <p:nvPr/>
            </p:nvSpPr>
            <p:spPr bwMode="auto">
              <a:xfrm>
                <a:off x="3408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45" name="Line 44"/>
              <p:cNvSpPr>
                <a:spLocks noChangeShapeType="1"/>
              </p:cNvSpPr>
              <p:nvPr/>
            </p:nvSpPr>
            <p:spPr bwMode="auto">
              <a:xfrm>
                <a:off x="3408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46" name="Line 45"/>
              <p:cNvSpPr>
                <a:spLocks noChangeShapeType="1"/>
              </p:cNvSpPr>
              <p:nvPr/>
            </p:nvSpPr>
            <p:spPr bwMode="auto">
              <a:xfrm>
                <a:off x="3408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47" name="Rectangle 46"/>
              <p:cNvSpPr>
                <a:spLocks noChangeArrowheads="1"/>
              </p:cNvSpPr>
              <p:nvPr/>
            </p:nvSpPr>
            <p:spPr bwMode="auto">
              <a:xfrm>
                <a:off x="3416" y="799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48" name="Line 47"/>
              <p:cNvSpPr>
                <a:spLocks noChangeShapeType="1"/>
              </p:cNvSpPr>
              <p:nvPr/>
            </p:nvSpPr>
            <p:spPr bwMode="auto">
              <a:xfrm>
                <a:off x="3416" y="799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49" name="Rectangle 48"/>
              <p:cNvSpPr>
                <a:spLocks noChangeArrowheads="1"/>
              </p:cNvSpPr>
              <p:nvPr/>
            </p:nvSpPr>
            <p:spPr bwMode="auto">
              <a:xfrm>
                <a:off x="3939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50" name="Line 49"/>
              <p:cNvSpPr>
                <a:spLocks noChangeShapeType="1"/>
              </p:cNvSpPr>
              <p:nvPr/>
            </p:nvSpPr>
            <p:spPr bwMode="auto">
              <a:xfrm>
                <a:off x="3939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51" name="Line 50"/>
              <p:cNvSpPr>
                <a:spLocks noChangeShapeType="1"/>
              </p:cNvSpPr>
              <p:nvPr/>
            </p:nvSpPr>
            <p:spPr bwMode="auto">
              <a:xfrm>
                <a:off x="3939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52" name="Rectangle 51"/>
              <p:cNvSpPr>
                <a:spLocks noChangeArrowheads="1"/>
              </p:cNvSpPr>
              <p:nvPr/>
            </p:nvSpPr>
            <p:spPr bwMode="auto">
              <a:xfrm>
                <a:off x="3947" y="799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53" name="Line 52"/>
              <p:cNvSpPr>
                <a:spLocks noChangeShapeType="1"/>
              </p:cNvSpPr>
              <p:nvPr/>
            </p:nvSpPr>
            <p:spPr bwMode="auto">
              <a:xfrm>
                <a:off x="3947" y="799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54" name="Rectangle 53"/>
              <p:cNvSpPr>
                <a:spLocks noChangeArrowheads="1"/>
              </p:cNvSpPr>
              <p:nvPr/>
            </p:nvSpPr>
            <p:spPr bwMode="auto">
              <a:xfrm>
                <a:off x="4603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55" name="Line 54"/>
              <p:cNvSpPr>
                <a:spLocks noChangeShapeType="1"/>
              </p:cNvSpPr>
              <p:nvPr/>
            </p:nvSpPr>
            <p:spPr bwMode="auto">
              <a:xfrm>
                <a:off x="4603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56" name="Line 55"/>
              <p:cNvSpPr>
                <a:spLocks noChangeShapeType="1"/>
              </p:cNvSpPr>
              <p:nvPr/>
            </p:nvSpPr>
            <p:spPr bwMode="auto">
              <a:xfrm>
                <a:off x="4603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57" name="Rectangle 56"/>
              <p:cNvSpPr>
                <a:spLocks noChangeArrowheads="1"/>
              </p:cNvSpPr>
              <p:nvPr/>
            </p:nvSpPr>
            <p:spPr bwMode="auto">
              <a:xfrm>
                <a:off x="4611" y="799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58" name="Line 57"/>
              <p:cNvSpPr>
                <a:spLocks noChangeShapeType="1"/>
              </p:cNvSpPr>
              <p:nvPr/>
            </p:nvSpPr>
            <p:spPr bwMode="auto">
              <a:xfrm>
                <a:off x="4611" y="799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59" name="Rectangle 58"/>
              <p:cNvSpPr>
                <a:spLocks noChangeArrowheads="1"/>
              </p:cNvSpPr>
              <p:nvPr/>
            </p:nvSpPr>
            <p:spPr bwMode="auto">
              <a:xfrm>
                <a:off x="5188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60" name="Line 59"/>
              <p:cNvSpPr>
                <a:spLocks noChangeShapeType="1"/>
              </p:cNvSpPr>
              <p:nvPr/>
            </p:nvSpPr>
            <p:spPr bwMode="auto">
              <a:xfrm>
                <a:off x="5188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61" name="Line 60"/>
              <p:cNvSpPr>
                <a:spLocks noChangeShapeType="1"/>
              </p:cNvSpPr>
              <p:nvPr/>
            </p:nvSpPr>
            <p:spPr bwMode="auto">
              <a:xfrm>
                <a:off x="5188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62" name="Rectangle 61"/>
              <p:cNvSpPr>
                <a:spLocks noChangeArrowheads="1"/>
              </p:cNvSpPr>
              <p:nvPr/>
            </p:nvSpPr>
            <p:spPr bwMode="auto">
              <a:xfrm>
                <a:off x="5188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63" name="Line 62"/>
              <p:cNvSpPr>
                <a:spLocks noChangeShapeType="1"/>
              </p:cNvSpPr>
              <p:nvPr/>
            </p:nvSpPr>
            <p:spPr bwMode="auto">
              <a:xfrm>
                <a:off x="5188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64" name="Line 63"/>
              <p:cNvSpPr>
                <a:spLocks noChangeShapeType="1"/>
              </p:cNvSpPr>
              <p:nvPr/>
            </p:nvSpPr>
            <p:spPr bwMode="auto">
              <a:xfrm>
                <a:off x="5188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65" name="Rectangle 64"/>
              <p:cNvSpPr>
                <a:spLocks noChangeArrowheads="1"/>
              </p:cNvSpPr>
              <p:nvPr/>
            </p:nvSpPr>
            <p:spPr bwMode="auto">
              <a:xfrm>
                <a:off x="589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66" name="Line 65"/>
              <p:cNvSpPr>
                <a:spLocks noChangeShapeType="1"/>
              </p:cNvSpPr>
              <p:nvPr/>
            </p:nvSpPr>
            <p:spPr bwMode="auto">
              <a:xfrm>
                <a:off x="589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67" name="Rectangle 66"/>
              <p:cNvSpPr>
                <a:spLocks noChangeArrowheads="1"/>
              </p:cNvSpPr>
              <p:nvPr/>
            </p:nvSpPr>
            <p:spPr bwMode="auto">
              <a:xfrm>
                <a:off x="1196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68" name="Line 67"/>
              <p:cNvSpPr>
                <a:spLocks noChangeShapeType="1"/>
              </p:cNvSpPr>
              <p:nvPr/>
            </p:nvSpPr>
            <p:spPr bwMode="auto">
              <a:xfrm>
                <a:off x="1196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69" name="Rectangle 68"/>
              <p:cNvSpPr>
                <a:spLocks noChangeArrowheads="1"/>
              </p:cNvSpPr>
              <p:nvPr/>
            </p:nvSpPr>
            <p:spPr bwMode="auto">
              <a:xfrm>
                <a:off x="1921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70" name="Line 69"/>
              <p:cNvSpPr>
                <a:spLocks noChangeShapeType="1"/>
              </p:cNvSpPr>
              <p:nvPr/>
            </p:nvSpPr>
            <p:spPr bwMode="auto">
              <a:xfrm>
                <a:off x="1921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71" name="Rectangle 70"/>
              <p:cNvSpPr>
                <a:spLocks noChangeArrowheads="1"/>
              </p:cNvSpPr>
              <p:nvPr/>
            </p:nvSpPr>
            <p:spPr bwMode="auto">
              <a:xfrm>
                <a:off x="2706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72" name="Line 71"/>
              <p:cNvSpPr>
                <a:spLocks noChangeShapeType="1"/>
              </p:cNvSpPr>
              <p:nvPr/>
            </p:nvSpPr>
            <p:spPr bwMode="auto">
              <a:xfrm>
                <a:off x="2706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73" name="Rectangle 72"/>
              <p:cNvSpPr>
                <a:spLocks noChangeArrowheads="1"/>
              </p:cNvSpPr>
              <p:nvPr/>
            </p:nvSpPr>
            <p:spPr bwMode="auto">
              <a:xfrm>
                <a:off x="3408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74" name="Line 73"/>
              <p:cNvSpPr>
                <a:spLocks noChangeShapeType="1"/>
              </p:cNvSpPr>
              <p:nvPr/>
            </p:nvSpPr>
            <p:spPr bwMode="auto">
              <a:xfrm>
                <a:off x="3408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75" name="Rectangle 74"/>
              <p:cNvSpPr>
                <a:spLocks noChangeArrowheads="1"/>
              </p:cNvSpPr>
              <p:nvPr/>
            </p:nvSpPr>
            <p:spPr bwMode="auto">
              <a:xfrm>
                <a:off x="3939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76" name="Line 75"/>
              <p:cNvSpPr>
                <a:spLocks noChangeShapeType="1"/>
              </p:cNvSpPr>
              <p:nvPr/>
            </p:nvSpPr>
            <p:spPr bwMode="auto">
              <a:xfrm>
                <a:off x="3939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77" name="Rectangle 76"/>
              <p:cNvSpPr>
                <a:spLocks noChangeArrowheads="1"/>
              </p:cNvSpPr>
              <p:nvPr/>
            </p:nvSpPr>
            <p:spPr bwMode="auto">
              <a:xfrm>
                <a:off x="4603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78" name="Line 77"/>
              <p:cNvSpPr>
                <a:spLocks noChangeShapeType="1"/>
              </p:cNvSpPr>
              <p:nvPr/>
            </p:nvSpPr>
            <p:spPr bwMode="auto">
              <a:xfrm>
                <a:off x="4603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79" name="Rectangle 78"/>
              <p:cNvSpPr>
                <a:spLocks noChangeArrowheads="1"/>
              </p:cNvSpPr>
              <p:nvPr/>
            </p:nvSpPr>
            <p:spPr bwMode="auto">
              <a:xfrm>
                <a:off x="5188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80" name="Line 79"/>
              <p:cNvSpPr>
                <a:spLocks noChangeShapeType="1"/>
              </p:cNvSpPr>
              <p:nvPr/>
            </p:nvSpPr>
            <p:spPr bwMode="auto">
              <a:xfrm>
                <a:off x="5188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81" name="Rectangle 80"/>
              <p:cNvSpPr>
                <a:spLocks noChangeArrowheads="1"/>
              </p:cNvSpPr>
              <p:nvPr/>
            </p:nvSpPr>
            <p:spPr bwMode="auto">
              <a:xfrm>
                <a:off x="597" y="1014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82" name="Rectangle 81"/>
              <p:cNvSpPr>
                <a:spLocks noChangeArrowheads="1"/>
              </p:cNvSpPr>
              <p:nvPr/>
            </p:nvSpPr>
            <p:spPr bwMode="auto">
              <a:xfrm>
                <a:off x="866" y="1075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1</a:t>
                </a:r>
                <a:endParaRPr lang="en-GB"/>
              </a:p>
            </p:txBody>
          </p:sp>
          <p:sp>
            <p:nvSpPr>
              <p:cNvPr id="20483" name="Rectangle 82"/>
              <p:cNvSpPr>
                <a:spLocks noChangeArrowheads="1"/>
              </p:cNvSpPr>
              <p:nvPr/>
            </p:nvSpPr>
            <p:spPr bwMode="auto">
              <a:xfrm>
                <a:off x="1204" y="1014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84" name="Rectangle 83"/>
              <p:cNvSpPr>
                <a:spLocks noChangeArrowheads="1"/>
              </p:cNvSpPr>
              <p:nvPr/>
            </p:nvSpPr>
            <p:spPr bwMode="auto">
              <a:xfrm>
                <a:off x="1333" y="1075"/>
                <a:ext cx="390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Blandford</a:t>
                </a:r>
                <a:endParaRPr lang="en-GB"/>
              </a:p>
            </p:txBody>
          </p:sp>
          <p:sp>
            <p:nvSpPr>
              <p:cNvPr id="20485" name="Rectangle 84"/>
              <p:cNvSpPr>
                <a:spLocks noChangeArrowheads="1"/>
              </p:cNvSpPr>
              <p:nvPr/>
            </p:nvSpPr>
            <p:spPr bwMode="auto">
              <a:xfrm>
                <a:off x="1929" y="1014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86" name="Rectangle 85"/>
              <p:cNvSpPr>
                <a:spLocks noChangeArrowheads="1"/>
              </p:cNvSpPr>
              <p:nvPr/>
            </p:nvSpPr>
            <p:spPr bwMode="auto">
              <a:xfrm>
                <a:off x="2002" y="1075"/>
                <a:ext cx="54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Java Software</a:t>
                </a:r>
                <a:endParaRPr lang="en-GB"/>
              </a:p>
            </p:txBody>
          </p:sp>
          <p:sp>
            <p:nvSpPr>
              <p:cNvPr id="20487" name="Rectangle 86"/>
              <p:cNvSpPr>
                <a:spLocks noChangeArrowheads="1"/>
              </p:cNvSpPr>
              <p:nvPr/>
            </p:nvSpPr>
            <p:spPr bwMode="auto">
              <a:xfrm>
                <a:off x="2714" y="1014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88" name="Rectangle 87"/>
              <p:cNvSpPr>
                <a:spLocks noChangeArrowheads="1"/>
              </p:cNvSpPr>
              <p:nvPr/>
            </p:nvSpPr>
            <p:spPr bwMode="auto">
              <a:xfrm>
                <a:off x="2892" y="1075"/>
                <a:ext cx="289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Winder</a:t>
                </a:r>
                <a:endParaRPr lang="en-GB"/>
              </a:p>
            </p:txBody>
          </p:sp>
          <p:sp>
            <p:nvSpPr>
              <p:cNvPr id="20489" name="Rectangle 88"/>
              <p:cNvSpPr>
                <a:spLocks noChangeArrowheads="1"/>
              </p:cNvSpPr>
              <p:nvPr/>
            </p:nvSpPr>
            <p:spPr bwMode="auto">
              <a:xfrm>
                <a:off x="3416" y="1014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90" name="Rectangle 89"/>
              <p:cNvSpPr>
                <a:spLocks noChangeArrowheads="1"/>
              </p:cNvSpPr>
              <p:nvPr/>
            </p:nvSpPr>
            <p:spPr bwMode="auto">
              <a:xfrm>
                <a:off x="3542" y="1075"/>
                <a:ext cx="23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Wiley</a:t>
                </a:r>
                <a:endParaRPr lang="en-GB"/>
              </a:p>
            </p:txBody>
          </p:sp>
          <p:sp>
            <p:nvSpPr>
              <p:cNvPr id="20491" name="Rectangle 90"/>
              <p:cNvSpPr>
                <a:spLocks noChangeArrowheads="1"/>
              </p:cNvSpPr>
              <p:nvPr/>
            </p:nvSpPr>
            <p:spPr bwMode="auto">
              <a:xfrm>
                <a:off x="3947" y="1014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92" name="Rectangle 91"/>
              <p:cNvSpPr>
                <a:spLocks noChangeArrowheads="1"/>
              </p:cNvSpPr>
              <p:nvPr/>
            </p:nvSpPr>
            <p:spPr bwMode="auto">
              <a:xfrm>
                <a:off x="4031" y="1075"/>
                <a:ext cx="41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Chichester</a:t>
                </a:r>
                <a:endParaRPr lang="en-GB"/>
              </a:p>
            </p:txBody>
          </p:sp>
          <p:sp>
            <p:nvSpPr>
              <p:cNvPr id="20493" name="Rectangle 92"/>
              <p:cNvSpPr>
                <a:spLocks noChangeArrowheads="1"/>
              </p:cNvSpPr>
              <p:nvPr/>
            </p:nvSpPr>
            <p:spPr bwMode="auto">
              <a:xfrm>
                <a:off x="4611" y="1014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94" name="Rectangle 93"/>
              <p:cNvSpPr>
                <a:spLocks noChangeArrowheads="1"/>
              </p:cNvSpPr>
              <p:nvPr/>
            </p:nvSpPr>
            <p:spPr bwMode="auto">
              <a:xfrm>
                <a:off x="4872" y="1075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4</a:t>
                </a:r>
                <a:endParaRPr lang="en-GB"/>
              </a:p>
            </p:txBody>
          </p:sp>
          <p:sp>
            <p:nvSpPr>
              <p:cNvPr id="20495" name="Rectangle 94"/>
              <p:cNvSpPr>
                <a:spLocks noChangeArrowheads="1"/>
              </p:cNvSpPr>
              <p:nvPr/>
            </p:nvSpPr>
            <p:spPr bwMode="auto">
              <a:xfrm>
                <a:off x="589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96" name="Line 95"/>
              <p:cNvSpPr>
                <a:spLocks noChangeShapeType="1"/>
              </p:cNvSpPr>
              <p:nvPr/>
            </p:nvSpPr>
            <p:spPr bwMode="auto">
              <a:xfrm>
                <a:off x="589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97" name="Line 96"/>
              <p:cNvSpPr>
                <a:spLocks noChangeShapeType="1"/>
              </p:cNvSpPr>
              <p:nvPr/>
            </p:nvSpPr>
            <p:spPr bwMode="auto">
              <a:xfrm>
                <a:off x="589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98" name="Rectangle 97"/>
              <p:cNvSpPr>
                <a:spLocks noChangeArrowheads="1"/>
              </p:cNvSpPr>
              <p:nvPr/>
            </p:nvSpPr>
            <p:spPr bwMode="auto">
              <a:xfrm>
                <a:off x="597" y="1007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99" name="Line 98"/>
              <p:cNvSpPr>
                <a:spLocks noChangeShapeType="1"/>
              </p:cNvSpPr>
              <p:nvPr/>
            </p:nvSpPr>
            <p:spPr bwMode="auto">
              <a:xfrm>
                <a:off x="597" y="1007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00" name="Rectangle 99"/>
              <p:cNvSpPr>
                <a:spLocks noChangeArrowheads="1"/>
              </p:cNvSpPr>
              <p:nvPr/>
            </p:nvSpPr>
            <p:spPr bwMode="auto">
              <a:xfrm>
                <a:off x="1196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1" name="Line 100"/>
              <p:cNvSpPr>
                <a:spLocks noChangeShapeType="1"/>
              </p:cNvSpPr>
              <p:nvPr/>
            </p:nvSpPr>
            <p:spPr bwMode="auto">
              <a:xfrm>
                <a:off x="1196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02" name="Line 101"/>
              <p:cNvSpPr>
                <a:spLocks noChangeShapeType="1"/>
              </p:cNvSpPr>
              <p:nvPr/>
            </p:nvSpPr>
            <p:spPr bwMode="auto">
              <a:xfrm>
                <a:off x="1196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03" name="Rectangle 102"/>
              <p:cNvSpPr>
                <a:spLocks noChangeArrowheads="1"/>
              </p:cNvSpPr>
              <p:nvPr/>
            </p:nvSpPr>
            <p:spPr bwMode="auto">
              <a:xfrm>
                <a:off x="1204" y="1007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4" name="Line 103"/>
              <p:cNvSpPr>
                <a:spLocks noChangeShapeType="1"/>
              </p:cNvSpPr>
              <p:nvPr/>
            </p:nvSpPr>
            <p:spPr bwMode="auto">
              <a:xfrm>
                <a:off x="1204" y="1007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05" name="Rectangle 104"/>
              <p:cNvSpPr>
                <a:spLocks noChangeArrowheads="1"/>
              </p:cNvSpPr>
              <p:nvPr/>
            </p:nvSpPr>
            <p:spPr bwMode="auto">
              <a:xfrm>
                <a:off x="1921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6" name="Line 105"/>
              <p:cNvSpPr>
                <a:spLocks noChangeShapeType="1"/>
              </p:cNvSpPr>
              <p:nvPr/>
            </p:nvSpPr>
            <p:spPr bwMode="auto">
              <a:xfrm>
                <a:off x="1921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07" name="Line 106"/>
              <p:cNvSpPr>
                <a:spLocks noChangeShapeType="1"/>
              </p:cNvSpPr>
              <p:nvPr/>
            </p:nvSpPr>
            <p:spPr bwMode="auto">
              <a:xfrm>
                <a:off x="1921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08" name="Rectangle 107"/>
              <p:cNvSpPr>
                <a:spLocks noChangeArrowheads="1"/>
              </p:cNvSpPr>
              <p:nvPr/>
            </p:nvSpPr>
            <p:spPr bwMode="auto">
              <a:xfrm>
                <a:off x="1929" y="1007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9" name="Line 108"/>
              <p:cNvSpPr>
                <a:spLocks noChangeShapeType="1"/>
              </p:cNvSpPr>
              <p:nvPr/>
            </p:nvSpPr>
            <p:spPr bwMode="auto">
              <a:xfrm>
                <a:off x="1929" y="1007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10" name="Rectangle 109"/>
              <p:cNvSpPr>
                <a:spLocks noChangeArrowheads="1"/>
              </p:cNvSpPr>
              <p:nvPr/>
            </p:nvSpPr>
            <p:spPr bwMode="auto">
              <a:xfrm>
                <a:off x="2706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1" name="Line 110"/>
              <p:cNvSpPr>
                <a:spLocks noChangeShapeType="1"/>
              </p:cNvSpPr>
              <p:nvPr/>
            </p:nvSpPr>
            <p:spPr bwMode="auto">
              <a:xfrm>
                <a:off x="2706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12" name="Line 111"/>
              <p:cNvSpPr>
                <a:spLocks noChangeShapeType="1"/>
              </p:cNvSpPr>
              <p:nvPr/>
            </p:nvSpPr>
            <p:spPr bwMode="auto">
              <a:xfrm>
                <a:off x="2706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13" name="Rectangle 112"/>
              <p:cNvSpPr>
                <a:spLocks noChangeArrowheads="1"/>
              </p:cNvSpPr>
              <p:nvPr/>
            </p:nvSpPr>
            <p:spPr bwMode="auto">
              <a:xfrm>
                <a:off x="2714" y="1007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4" name="Line 113"/>
              <p:cNvSpPr>
                <a:spLocks noChangeShapeType="1"/>
              </p:cNvSpPr>
              <p:nvPr/>
            </p:nvSpPr>
            <p:spPr bwMode="auto">
              <a:xfrm>
                <a:off x="2714" y="1007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15" name="Rectangle 114"/>
              <p:cNvSpPr>
                <a:spLocks noChangeArrowheads="1"/>
              </p:cNvSpPr>
              <p:nvPr/>
            </p:nvSpPr>
            <p:spPr bwMode="auto">
              <a:xfrm>
                <a:off x="3408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6" name="Line 115"/>
              <p:cNvSpPr>
                <a:spLocks noChangeShapeType="1"/>
              </p:cNvSpPr>
              <p:nvPr/>
            </p:nvSpPr>
            <p:spPr bwMode="auto">
              <a:xfrm>
                <a:off x="3408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17" name="Line 116"/>
              <p:cNvSpPr>
                <a:spLocks noChangeShapeType="1"/>
              </p:cNvSpPr>
              <p:nvPr/>
            </p:nvSpPr>
            <p:spPr bwMode="auto">
              <a:xfrm>
                <a:off x="3408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18" name="Rectangle 117"/>
              <p:cNvSpPr>
                <a:spLocks noChangeArrowheads="1"/>
              </p:cNvSpPr>
              <p:nvPr/>
            </p:nvSpPr>
            <p:spPr bwMode="auto">
              <a:xfrm>
                <a:off x="3416" y="1007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9" name="Line 118"/>
              <p:cNvSpPr>
                <a:spLocks noChangeShapeType="1"/>
              </p:cNvSpPr>
              <p:nvPr/>
            </p:nvSpPr>
            <p:spPr bwMode="auto">
              <a:xfrm>
                <a:off x="3416" y="1007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20" name="Rectangle 119"/>
              <p:cNvSpPr>
                <a:spLocks noChangeArrowheads="1"/>
              </p:cNvSpPr>
              <p:nvPr/>
            </p:nvSpPr>
            <p:spPr bwMode="auto">
              <a:xfrm>
                <a:off x="3939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21" name="Line 120"/>
              <p:cNvSpPr>
                <a:spLocks noChangeShapeType="1"/>
              </p:cNvSpPr>
              <p:nvPr/>
            </p:nvSpPr>
            <p:spPr bwMode="auto">
              <a:xfrm>
                <a:off x="3939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22" name="Line 121"/>
              <p:cNvSpPr>
                <a:spLocks noChangeShapeType="1"/>
              </p:cNvSpPr>
              <p:nvPr/>
            </p:nvSpPr>
            <p:spPr bwMode="auto">
              <a:xfrm>
                <a:off x="3939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23" name="Rectangle 122"/>
              <p:cNvSpPr>
                <a:spLocks noChangeArrowheads="1"/>
              </p:cNvSpPr>
              <p:nvPr/>
            </p:nvSpPr>
            <p:spPr bwMode="auto">
              <a:xfrm>
                <a:off x="3947" y="1007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24" name="Line 123"/>
              <p:cNvSpPr>
                <a:spLocks noChangeShapeType="1"/>
              </p:cNvSpPr>
              <p:nvPr/>
            </p:nvSpPr>
            <p:spPr bwMode="auto">
              <a:xfrm>
                <a:off x="3947" y="1007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25" name="Rectangle 124"/>
              <p:cNvSpPr>
                <a:spLocks noChangeArrowheads="1"/>
              </p:cNvSpPr>
              <p:nvPr/>
            </p:nvSpPr>
            <p:spPr bwMode="auto">
              <a:xfrm>
                <a:off x="4603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26" name="Line 125"/>
              <p:cNvSpPr>
                <a:spLocks noChangeShapeType="1"/>
              </p:cNvSpPr>
              <p:nvPr/>
            </p:nvSpPr>
            <p:spPr bwMode="auto">
              <a:xfrm>
                <a:off x="4603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27" name="Line 126"/>
              <p:cNvSpPr>
                <a:spLocks noChangeShapeType="1"/>
              </p:cNvSpPr>
              <p:nvPr/>
            </p:nvSpPr>
            <p:spPr bwMode="auto">
              <a:xfrm>
                <a:off x="4603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28" name="Rectangle 127"/>
              <p:cNvSpPr>
                <a:spLocks noChangeArrowheads="1"/>
              </p:cNvSpPr>
              <p:nvPr/>
            </p:nvSpPr>
            <p:spPr bwMode="auto">
              <a:xfrm>
                <a:off x="4611" y="1007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29" name="Line 128"/>
              <p:cNvSpPr>
                <a:spLocks noChangeShapeType="1"/>
              </p:cNvSpPr>
              <p:nvPr/>
            </p:nvSpPr>
            <p:spPr bwMode="auto">
              <a:xfrm>
                <a:off x="4611" y="1007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30" name="Rectangle 129"/>
              <p:cNvSpPr>
                <a:spLocks noChangeArrowheads="1"/>
              </p:cNvSpPr>
              <p:nvPr/>
            </p:nvSpPr>
            <p:spPr bwMode="auto">
              <a:xfrm>
                <a:off x="5188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31" name="Line 130"/>
              <p:cNvSpPr>
                <a:spLocks noChangeShapeType="1"/>
              </p:cNvSpPr>
              <p:nvPr/>
            </p:nvSpPr>
            <p:spPr bwMode="auto">
              <a:xfrm>
                <a:off x="5188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32" name="Line 131"/>
              <p:cNvSpPr>
                <a:spLocks noChangeShapeType="1"/>
              </p:cNvSpPr>
              <p:nvPr/>
            </p:nvSpPr>
            <p:spPr bwMode="auto">
              <a:xfrm>
                <a:off x="5188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33" name="Rectangle 132"/>
              <p:cNvSpPr>
                <a:spLocks noChangeArrowheads="1"/>
              </p:cNvSpPr>
              <p:nvPr/>
            </p:nvSpPr>
            <p:spPr bwMode="auto">
              <a:xfrm>
                <a:off x="589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34" name="Line 133"/>
              <p:cNvSpPr>
                <a:spLocks noChangeShapeType="1"/>
              </p:cNvSpPr>
              <p:nvPr/>
            </p:nvSpPr>
            <p:spPr bwMode="auto">
              <a:xfrm>
                <a:off x="589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35" name="Rectangle 134"/>
              <p:cNvSpPr>
                <a:spLocks noChangeArrowheads="1"/>
              </p:cNvSpPr>
              <p:nvPr/>
            </p:nvSpPr>
            <p:spPr bwMode="auto">
              <a:xfrm>
                <a:off x="1196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36" name="Line 135"/>
              <p:cNvSpPr>
                <a:spLocks noChangeShapeType="1"/>
              </p:cNvSpPr>
              <p:nvPr/>
            </p:nvSpPr>
            <p:spPr bwMode="auto">
              <a:xfrm>
                <a:off x="1196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37" name="Rectangle 136"/>
              <p:cNvSpPr>
                <a:spLocks noChangeArrowheads="1"/>
              </p:cNvSpPr>
              <p:nvPr/>
            </p:nvSpPr>
            <p:spPr bwMode="auto">
              <a:xfrm>
                <a:off x="1921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38" name="Line 137"/>
              <p:cNvSpPr>
                <a:spLocks noChangeShapeType="1"/>
              </p:cNvSpPr>
              <p:nvPr/>
            </p:nvSpPr>
            <p:spPr bwMode="auto">
              <a:xfrm>
                <a:off x="1921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39" name="Rectangle 138"/>
              <p:cNvSpPr>
                <a:spLocks noChangeArrowheads="1"/>
              </p:cNvSpPr>
              <p:nvPr/>
            </p:nvSpPr>
            <p:spPr bwMode="auto">
              <a:xfrm>
                <a:off x="2706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40" name="Line 139"/>
              <p:cNvSpPr>
                <a:spLocks noChangeShapeType="1"/>
              </p:cNvSpPr>
              <p:nvPr/>
            </p:nvSpPr>
            <p:spPr bwMode="auto">
              <a:xfrm>
                <a:off x="2706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41" name="Rectangle 140"/>
              <p:cNvSpPr>
                <a:spLocks noChangeArrowheads="1"/>
              </p:cNvSpPr>
              <p:nvPr/>
            </p:nvSpPr>
            <p:spPr bwMode="auto">
              <a:xfrm>
                <a:off x="3408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42" name="Line 141"/>
              <p:cNvSpPr>
                <a:spLocks noChangeShapeType="1"/>
              </p:cNvSpPr>
              <p:nvPr/>
            </p:nvSpPr>
            <p:spPr bwMode="auto">
              <a:xfrm>
                <a:off x="3408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43" name="Rectangle 142"/>
              <p:cNvSpPr>
                <a:spLocks noChangeArrowheads="1"/>
              </p:cNvSpPr>
              <p:nvPr/>
            </p:nvSpPr>
            <p:spPr bwMode="auto">
              <a:xfrm>
                <a:off x="3939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44" name="Line 143"/>
              <p:cNvSpPr>
                <a:spLocks noChangeShapeType="1"/>
              </p:cNvSpPr>
              <p:nvPr/>
            </p:nvSpPr>
            <p:spPr bwMode="auto">
              <a:xfrm>
                <a:off x="3939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45" name="Rectangle 144"/>
              <p:cNvSpPr>
                <a:spLocks noChangeArrowheads="1"/>
              </p:cNvSpPr>
              <p:nvPr/>
            </p:nvSpPr>
            <p:spPr bwMode="auto">
              <a:xfrm>
                <a:off x="4603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46" name="Line 145"/>
              <p:cNvSpPr>
                <a:spLocks noChangeShapeType="1"/>
              </p:cNvSpPr>
              <p:nvPr/>
            </p:nvSpPr>
            <p:spPr bwMode="auto">
              <a:xfrm>
                <a:off x="4603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47" name="Rectangle 146"/>
              <p:cNvSpPr>
                <a:spLocks noChangeArrowheads="1"/>
              </p:cNvSpPr>
              <p:nvPr/>
            </p:nvSpPr>
            <p:spPr bwMode="auto">
              <a:xfrm>
                <a:off x="5188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48" name="Line 147"/>
              <p:cNvSpPr>
                <a:spLocks noChangeShapeType="1"/>
              </p:cNvSpPr>
              <p:nvPr/>
            </p:nvSpPr>
            <p:spPr bwMode="auto">
              <a:xfrm>
                <a:off x="5188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49" name="Rectangle 148"/>
              <p:cNvSpPr>
                <a:spLocks noChangeArrowheads="1"/>
              </p:cNvSpPr>
              <p:nvPr/>
            </p:nvSpPr>
            <p:spPr bwMode="auto">
              <a:xfrm>
                <a:off x="597" y="1222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50" name="Rectangle 149"/>
              <p:cNvSpPr>
                <a:spLocks noChangeArrowheads="1"/>
              </p:cNvSpPr>
              <p:nvPr/>
            </p:nvSpPr>
            <p:spPr bwMode="auto">
              <a:xfrm>
                <a:off x="866" y="1283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1</a:t>
                </a:r>
                <a:endParaRPr lang="en-GB"/>
              </a:p>
            </p:txBody>
          </p:sp>
          <p:sp>
            <p:nvSpPr>
              <p:cNvPr id="20551" name="Rectangle 150"/>
              <p:cNvSpPr>
                <a:spLocks noChangeArrowheads="1"/>
              </p:cNvSpPr>
              <p:nvPr/>
            </p:nvSpPr>
            <p:spPr bwMode="auto">
              <a:xfrm>
                <a:off x="1204" y="1222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52" name="Rectangle 151"/>
              <p:cNvSpPr>
                <a:spLocks noChangeArrowheads="1"/>
              </p:cNvSpPr>
              <p:nvPr/>
            </p:nvSpPr>
            <p:spPr bwMode="auto">
              <a:xfrm>
                <a:off x="1333" y="1283"/>
                <a:ext cx="390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Blandford</a:t>
                </a:r>
                <a:endParaRPr lang="en-GB"/>
              </a:p>
            </p:txBody>
          </p:sp>
          <p:sp>
            <p:nvSpPr>
              <p:cNvPr id="20553" name="Rectangle 152"/>
              <p:cNvSpPr>
                <a:spLocks noChangeArrowheads="1"/>
              </p:cNvSpPr>
              <p:nvPr/>
            </p:nvSpPr>
            <p:spPr bwMode="auto">
              <a:xfrm>
                <a:off x="1929" y="1222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54" name="Rectangle 153"/>
              <p:cNvSpPr>
                <a:spLocks noChangeArrowheads="1"/>
              </p:cNvSpPr>
              <p:nvPr/>
            </p:nvSpPr>
            <p:spPr bwMode="auto">
              <a:xfrm>
                <a:off x="2010" y="1283"/>
                <a:ext cx="52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Software Eng</a:t>
                </a:r>
                <a:endParaRPr lang="en-GB"/>
              </a:p>
            </p:txBody>
          </p:sp>
          <p:sp>
            <p:nvSpPr>
              <p:cNvPr id="20555" name="Rectangle 154"/>
              <p:cNvSpPr>
                <a:spLocks noChangeArrowheads="1"/>
              </p:cNvSpPr>
              <p:nvPr/>
            </p:nvSpPr>
            <p:spPr bwMode="auto">
              <a:xfrm>
                <a:off x="2714" y="1222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56" name="Rectangle 155"/>
              <p:cNvSpPr>
                <a:spLocks noChangeArrowheads="1"/>
              </p:cNvSpPr>
              <p:nvPr/>
            </p:nvSpPr>
            <p:spPr bwMode="auto">
              <a:xfrm>
                <a:off x="2771" y="1283"/>
                <a:ext cx="49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Sommerville</a:t>
                </a:r>
                <a:endParaRPr lang="en-GB"/>
              </a:p>
            </p:txBody>
          </p:sp>
          <p:sp>
            <p:nvSpPr>
              <p:cNvPr id="20557" name="Rectangle 156"/>
              <p:cNvSpPr>
                <a:spLocks noChangeArrowheads="1"/>
              </p:cNvSpPr>
              <p:nvPr/>
            </p:nvSpPr>
            <p:spPr bwMode="auto">
              <a:xfrm>
                <a:off x="3416" y="1222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58" name="Rectangle 157"/>
              <p:cNvSpPr>
                <a:spLocks noChangeArrowheads="1"/>
              </p:cNvSpPr>
              <p:nvPr/>
            </p:nvSpPr>
            <p:spPr bwMode="auto">
              <a:xfrm>
                <a:off x="3486" y="1283"/>
                <a:ext cx="325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Addison</a:t>
                </a:r>
                <a:endParaRPr lang="en-GB"/>
              </a:p>
            </p:txBody>
          </p:sp>
          <p:sp>
            <p:nvSpPr>
              <p:cNvPr id="20559" name="Rectangle 158"/>
              <p:cNvSpPr>
                <a:spLocks noChangeArrowheads="1"/>
              </p:cNvSpPr>
              <p:nvPr/>
            </p:nvSpPr>
            <p:spPr bwMode="auto">
              <a:xfrm>
                <a:off x="3947" y="1222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60" name="Rectangle 159"/>
              <p:cNvSpPr>
                <a:spLocks noChangeArrowheads="1"/>
              </p:cNvSpPr>
              <p:nvPr/>
            </p:nvSpPr>
            <p:spPr bwMode="auto">
              <a:xfrm>
                <a:off x="4109" y="1283"/>
                <a:ext cx="28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Harlow</a:t>
                </a:r>
                <a:endParaRPr lang="en-GB"/>
              </a:p>
            </p:txBody>
          </p:sp>
          <p:sp>
            <p:nvSpPr>
              <p:cNvPr id="20561" name="Rectangle 160"/>
              <p:cNvSpPr>
                <a:spLocks noChangeArrowheads="1"/>
              </p:cNvSpPr>
              <p:nvPr/>
            </p:nvSpPr>
            <p:spPr bwMode="auto">
              <a:xfrm>
                <a:off x="4611" y="1222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62" name="Rectangle 161"/>
              <p:cNvSpPr>
                <a:spLocks noChangeArrowheads="1"/>
              </p:cNvSpPr>
              <p:nvPr/>
            </p:nvSpPr>
            <p:spPr bwMode="auto">
              <a:xfrm>
                <a:off x="4872" y="1283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2</a:t>
                </a:r>
                <a:endParaRPr lang="en-GB"/>
              </a:p>
            </p:txBody>
          </p:sp>
          <p:sp>
            <p:nvSpPr>
              <p:cNvPr id="20563" name="Rectangle 162"/>
              <p:cNvSpPr>
                <a:spLocks noChangeArrowheads="1"/>
              </p:cNvSpPr>
              <p:nvPr/>
            </p:nvSpPr>
            <p:spPr bwMode="auto">
              <a:xfrm>
                <a:off x="589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64" name="Line 163"/>
              <p:cNvSpPr>
                <a:spLocks noChangeShapeType="1"/>
              </p:cNvSpPr>
              <p:nvPr/>
            </p:nvSpPr>
            <p:spPr bwMode="auto">
              <a:xfrm>
                <a:off x="589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65" name="Line 164"/>
              <p:cNvSpPr>
                <a:spLocks noChangeShapeType="1"/>
              </p:cNvSpPr>
              <p:nvPr/>
            </p:nvSpPr>
            <p:spPr bwMode="auto">
              <a:xfrm>
                <a:off x="589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66" name="Rectangle 165"/>
              <p:cNvSpPr>
                <a:spLocks noChangeArrowheads="1"/>
              </p:cNvSpPr>
              <p:nvPr/>
            </p:nvSpPr>
            <p:spPr bwMode="auto">
              <a:xfrm>
                <a:off x="597" y="1215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67" name="Line 166"/>
              <p:cNvSpPr>
                <a:spLocks noChangeShapeType="1"/>
              </p:cNvSpPr>
              <p:nvPr/>
            </p:nvSpPr>
            <p:spPr bwMode="auto">
              <a:xfrm>
                <a:off x="597" y="1215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68" name="Rectangle 167"/>
              <p:cNvSpPr>
                <a:spLocks noChangeArrowheads="1"/>
              </p:cNvSpPr>
              <p:nvPr/>
            </p:nvSpPr>
            <p:spPr bwMode="auto">
              <a:xfrm>
                <a:off x="1196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69" name="Line 168"/>
              <p:cNvSpPr>
                <a:spLocks noChangeShapeType="1"/>
              </p:cNvSpPr>
              <p:nvPr/>
            </p:nvSpPr>
            <p:spPr bwMode="auto">
              <a:xfrm>
                <a:off x="1196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70" name="Line 169"/>
              <p:cNvSpPr>
                <a:spLocks noChangeShapeType="1"/>
              </p:cNvSpPr>
              <p:nvPr/>
            </p:nvSpPr>
            <p:spPr bwMode="auto">
              <a:xfrm>
                <a:off x="1196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71" name="Rectangle 170"/>
              <p:cNvSpPr>
                <a:spLocks noChangeArrowheads="1"/>
              </p:cNvSpPr>
              <p:nvPr/>
            </p:nvSpPr>
            <p:spPr bwMode="auto">
              <a:xfrm>
                <a:off x="1204" y="1215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72" name="Line 171"/>
              <p:cNvSpPr>
                <a:spLocks noChangeShapeType="1"/>
              </p:cNvSpPr>
              <p:nvPr/>
            </p:nvSpPr>
            <p:spPr bwMode="auto">
              <a:xfrm>
                <a:off x="1204" y="1215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73" name="Rectangle 172"/>
              <p:cNvSpPr>
                <a:spLocks noChangeArrowheads="1"/>
              </p:cNvSpPr>
              <p:nvPr/>
            </p:nvSpPr>
            <p:spPr bwMode="auto">
              <a:xfrm>
                <a:off x="1921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74" name="Line 173"/>
              <p:cNvSpPr>
                <a:spLocks noChangeShapeType="1"/>
              </p:cNvSpPr>
              <p:nvPr/>
            </p:nvSpPr>
            <p:spPr bwMode="auto">
              <a:xfrm>
                <a:off x="1921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75" name="Line 174"/>
              <p:cNvSpPr>
                <a:spLocks noChangeShapeType="1"/>
              </p:cNvSpPr>
              <p:nvPr/>
            </p:nvSpPr>
            <p:spPr bwMode="auto">
              <a:xfrm>
                <a:off x="1921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76" name="Rectangle 175"/>
              <p:cNvSpPr>
                <a:spLocks noChangeArrowheads="1"/>
              </p:cNvSpPr>
              <p:nvPr/>
            </p:nvSpPr>
            <p:spPr bwMode="auto">
              <a:xfrm>
                <a:off x="1929" y="1215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77" name="Line 176"/>
              <p:cNvSpPr>
                <a:spLocks noChangeShapeType="1"/>
              </p:cNvSpPr>
              <p:nvPr/>
            </p:nvSpPr>
            <p:spPr bwMode="auto">
              <a:xfrm>
                <a:off x="1929" y="1215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78" name="Rectangle 177"/>
              <p:cNvSpPr>
                <a:spLocks noChangeArrowheads="1"/>
              </p:cNvSpPr>
              <p:nvPr/>
            </p:nvSpPr>
            <p:spPr bwMode="auto">
              <a:xfrm>
                <a:off x="2706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79" name="Line 178"/>
              <p:cNvSpPr>
                <a:spLocks noChangeShapeType="1"/>
              </p:cNvSpPr>
              <p:nvPr/>
            </p:nvSpPr>
            <p:spPr bwMode="auto">
              <a:xfrm>
                <a:off x="2706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80" name="Line 179"/>
              <p:cNvSpPr>
                <a:spLocks noChangeShapeType="1"/>
              </p:cNvSpPr>
              <p:nvPr/>
            </p:nvSpPr>
            <p:spPr bwMode="auto">
              <a:xfrm>
                <a:off x="2706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81" name="Rectangle 180"/>
              <p:cNvSpPr>
                <a:spLocks noChangeArrowheads="1"/>
              </p:cNvSpPr>
              <p:nvPr/>
            </p:nvSpPr>
            <p:spPr bwMode="auto">
              <a:xfrm>
                <a:off x="2714" y="1215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82" name="Line 181"/>
              <p:cNvSpPr>
                <a:spLocks noChangeShapeType="1"/>
              </p:cNvSpPr>
              <p:nvPr/>
            </p:nvSpPr>
            <p:spPr bwMode="auto">
              <a:xfrm>
                <a:off x="2714" y="1215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83" name="Rectangle 182"/>
              <p:cNvSpPr>
                <a:spLocks noChangeArrowheads="1"/>
              </p:cNvSpPr>
              <p:nvPr/>
            </p:nvSpPr>
            <p:spPr bwMode="auto">
              <a:xfrm>
                <a:off x="3408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84" name="Line 183"/>
              <p:cNvSpPr>
                <a:spLocks noChangeShapeType="1"/>
              </p:cNvSpPr>
              <p:nvPr/>
            </p:nvSpPr>
            <p:spPr bwMode="auto">
              <a:xfrm>
                <a:off x="3408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85" name="Line 184"/>
              <p:cNvSpPr>
                <a:spLocks noChangeShapeType="1"/>
              </p:cNvSpPr>
              <p:nvPr/>
            </p:nvSpPr>
            <p:spPr bwMode="auto">
              <a:xfrm>
                <a:off x="3408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86" name="Rectangle 185"/>
              <p:cNvSpPr>
                <a:spLocks noChangeArrowheads="1"/>
              </p:cNvSpPr>
              <p:nvPr/>
            </p:nvSpPr>
            <p:spPr bwMode="auto">
              <a:xfrm>
                <a:off x="3416" y="1215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87" name="Line 186"/>
              <p:cNvSpPr>
                <a:spLocks noChangeShapeType="1"/>
              </p:cNvSpPr>
              <p:nvPr/>
            </p:nvSpPr>
            <p:spPr bwMode="auto">
              <a:xfrm>
                <a:off x="3416" y="1215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88" name="Rectangle 187"/>
              <p:cNvSpPr>
                <a:spLocks noChangeArrowheads="1"/>
              </p:cNvSpPr>
              <p:nvPr/>
            </p:nvSpPr>
            <p:spPr bwMode="auto">
              <a:xfrm>
                <a:off x="3939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89" name="Line 188"/>
              <p:cNvSpPr>
                <a:spLocks noChangeShapeType="1"/>
              </p:cNvSpPr>
              <p:nvPr/>
            </p:nvSpPr>
            <p:spPr bwMode="auto">
              <a:xfrm>
                <a:off x="3939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90" name="Line 189"/>
              <p:cNvSpPr>
                <a:spLocks noChangeShapeType="1"/>
              </p:cNvSpPr>
              <p:nvPr/>
            </p:nvSpPr>
            <p:spPr bwMode="auto">
              <a:xfrm>
                <a:off x="3939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91" name="Rectangle 190"/>
              <p:cNvSpPr>
                <a:spLocks noChangeArrowheads="1"/>
              </p:cNvSpPr>
              <p:nvPr/>
            </p:nvSpPr>
            <p:spPr bwMode="auto">
              <a:xfrm>
                <a:off x="3947" y="1215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92" name="Line 191"/>
              <p:cNvSpPr>
                <a:spLocks noChangeShapeType="1"/>
              </p:cNvSpPr>
              <p:nvPr/>
            </p:nvSpPr>
            <p:spPr bwMode="auto">
              <a:xfrm>
                <a:off x="3947" y="1215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93" name="Rectangle 192"/>
              <p:cNvSpPr>
                <a:spLocks noChangeArrowheads="1"/>
              </p:cNvSpPr>
              <p:nvPr/>
            </p:nvSpPr>
            <p:spPr bwMode="auto">
              <a:xfrm>
                <a:off x="4603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94" name="Line 193"/>
              <p:cNvSpPr>
                <a:spLocks noChangeShapeType="1"/>
              </p:cNvSpPr>
              <p:nvPr/>
            </p:nvSpPr>
            <p:spPr bwMode="auto">
              <a:xfrm>
                <a:off x="4603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95" name="Line 194"/>
              <p:cNvSpPr>
                <a:spLocks noChangeShapeType="1"/>
              </p:cNvSpPr>
              <p:nvPr/>
            </p:nvSpPr>
            <p:spPr bwMode="auto">
              <a:xfrm>
                <a:off x="4603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96" name="Rectangle 195"/>
              <p:cNvSpPr>
                <a:spLocks noChangeArrowheads="1"/>
              </p:cNvSpPr>
              <p:nvPr/>
            </p:nvSpPr>
            <p:spPr bwMode="auto">
              <a:xfrm>
                <a:off x="4611" y="1215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97" name="Line 196"/>
              <p:cNvSpPr>
                <a:spLocks noChangeShapeType="1"/>
              </p:cNvSpPr>
              <p:nvPr/>
            </p:nvSpPr>
            <p:spPr bwMode="auto">
              <a:xfrm>
                <a:off x="4611" y="1215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98" name="Rectangle 197"/>
              <p:cNvSpPr>
                <a:spLocks noChangeArrowheads="1"/>
              </p:cNvSpPr>
              <p:nvPr/>
            </p:nvSpPr>
            <p:spPr bwMode="auto">
              <a:xfrm>
                <a:off x="5188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99" name="Line 198"/>
              <p:cNvSpPr>
                <a:spLocks noChangeShapeType="1"/>
              </p:cNvSpPr>
              <p:nvPr/>
            </p:nvSpPr>
            <p:spPr bwMode="auto">
              <a:xfrm>
                <a:off x="5188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600" name="Line 199"/>
              <p:cNvSpPr>
                <a:spLocks noChangeShapeType="1"/>
              </p:cNvSpPr>
              <p:nvPr/>
            </p:nvSpPr>
            <p:spPr bwMode="auto">
              <a:xfrm>
                <a:off x="5188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601" name="Rectangle 200"/>
              <p:cNvSpPr>
                <a:spLocks noChangeArrowheads="1"/>
              </p:cNvSpPr>
              <p:nvPr/>
            </p:nvSpPr>
            <p:spPr bwMode="auto">
              <a:xfrm>
                <a:off x="589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602" name="Line 201"/>
              <p:cNvSpPr>
                <a:spLocks noChangeShapeType="1"/>
              </p:cNvSpPr>
              <p:nvPr/>
            </p:nvSpPr>
            <p:spPr bwMode="auto">
              <a:xfrm>
                <a:off x="589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603" name="Rectangle 202"/>
              <p:cNvSpPr>
                <a:spLocks noChangeArrowheads="1"/>
              </p:cNvSpPr>
              <p:nvPr/>
            </p:nvSpPr>
            <p:spPr bwMode="auto">
              <a:xfrm>
                <a:off x="1196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604" name="Line 203"/>
              <p:cNvSpPr>
                <a:spLocks noChangeShapeType="1"/>
              </p:cNvSpPr>
              <p:nvPr/>
            </p:nvSpPr>
            <p:spPr bwMode="auto">
              <a:xfrm>
                <a:off x="1196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605" name="Rectangle 204"/>
              <p:cNvSpPr>
                <a:spLocks noChangeArrowheads="1"/>
              </p:cNvSpPr>
              <p:nvPr/>
            </p:nvSpPr>
            <p:spPr bwMode="auto">
              <a:xfrm>
                <a:off x="1921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606" name="Line 205"/>
              <p:cNvSpPr>
                <a:spLocks noChangeShapeType="1"/>
              </p:cNvSpPr>
              <p:nvPr/>
            </p:nvSpPr>
            <p:spPr bwMode="auto">
              <a:xfrm>
                <a:off x="1921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9467" name="Group 206"/>
            <p:cNvGrpSpPr>
              <a:grpSpLocks/>
            </p:cNvGrpSpPr>
            <p:nvPr/>
          </p:nvGrpSpPr>
          <p:grpSpPr bwMode="auto">
            <a:xfrm>
              <a:off x="544" y="1222"/>
              <a:ext cx="4607" cy="826"/>
              <a:chOff x="589" y="1222"/>
              <a:chExt cx="4607" cy="826"/>
            </a:xfrm>
          </p:grpSpPr>
          <p:sp>
            <p:nvSpPr>
              <p:cNvPr id="20207" name="Rectangle 207"/>
              <p:cNvSpPr>
                <a:spLocks noChangeArrowheads="1"/>
              </p:cNvSpPr>
              <p:nvPr/>
            </p:nvSpPr>
            <p:spPr bwMode="auto">
              <a:xfrm>
                <a:off x="2706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08" name="Line 208"/>
              <p:cNvSpPr>
                <a:spLocks noChangeShapeType="1"/>
              </p:cNvSpPr>
              <p:nvPr/>
            </p:nvSpPr>
            <p:spPr bwMode="auto">
              <a:xfrm>
                <a:off x="2706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09" name="Rectangle 209"/>
              <p:cNvSpPr>
                <a:spLocks noChangeArrowheads="1"/>
              </p:cNvSpPr>
              <p:nvPr/>
            </p:nvSpPr>
            <p:spPr bwMode="auto">
              <a:xfrm>
                <a:off x="3408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10" name="Line 210"/>
              <p:cNvSpPr>
                <a:spLocks noChangeShapeType="1"/>
              </p:cNvSpPr>
              <p:nvPr/>
            </p:nvSpPr>
            <p:spPr bwMode="auto">
              <a:xfrm>
                <a:off x="3408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11" name="Rectangle 211"/>
              <p:cNvSpPr>
                <a:spLocks noChangeArrowheads="1"/>
              </p:cNvSpPr>
              <p:nvPr/>
            </p:nvSpPr>
            <p:spPr bwMode="auto">
              <a:xfrm>
                <a:off x="3939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12" name="Line 212"/>
              <p:cNvSpPr>
                <a:spLocks noChangeShapeType="1"/>
              </p:cNvSpPr>
              <p:nvPr/>
            </p:nvSpPr>
            <p:spPr bwMode="auto">
              <a:xfrm>
                <a:off x="3939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13" name="Rectangle 213"/>
              <p:cNvSpPr>
                <a:spLocks noChangeArrowheads="1"/>
              </p:cNvSpPr>
              <p:nvPr/>
            </p:nvSpPr>
            <p:spPr bwMode="auto">
              <a:xfrm>
                <a:off x="4603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14" name="Line 214"/>
              <p:cNvSpPr>
                <a:spLocks noChangeShapeType="1"/>
              </p:cNvSpPr>
              <p:nvPr/>
            </p:nvSpPr>
            <p:spPr bwMode="auto">
              <a:xfrm>
                <a:off x="4603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15" name="Rectangle 215"/>
              <p:cNvSpPr>
                <a:spLocks noChangeArrowheads="1"/>
              </p:cNvSpPr>
              <p:nvPr/>
            </p:nvSpPr>
            <p:spPr bwMode="auto">
              <a:xfrm>
                <a:off x="5188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16" name="Line 216"/>
              <p:cNvSpPr>
                <a:spLocks noChangeShapeType="1"/>
              </p:cNvSpPr>
              <p:nvPr/>
            </p:nvSpPr>
            <p:spPr bwMode="auto">
              <a:xfrm>
                <a:off x="5188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17" name="Rectangle 217"/>
              <p:cNvSpPr>
                <a:spLocks noChangeArrowheads="1"/>
              </p:cNvSpPr>
              <p:nvPr/>
            </p:nvSpPr>
            <p:spPr bwMode="auto">
              <a:xfrm>
                <a:off x="597" y="1430"/>
                <a:ext cx="599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18" name="Rectangle 218"/>
              <p:cNvSpPr>
                <a:spLocks noChangeArrowheads="1"/>
              </p:cNvSpPr>
              <p:nvPr/>
            </p:nvSpPr>
            <p:spPr bwMode="auto">
              <a:xfrm>
                <a:off x="866" y="1491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1</a:t>
                </a:r>
                <a:endParaRPr lang="en-GB"/>
              </a:p>
            </p:txBody>
          </p:sp>
          <p:sp>
            <p:nvSpPr>
              <p:cNvPr id="20219" name="Rectangle 219"/>
              <p:cNvSpPr>
                <a:spLocks noChangeArrowheads="1"/>
              </p:cNvSpPr>
              <p:nvPr/>
            </p:nvSpPr>
            <p:spPr bwMode="auto">
              <a:xfrm>
                <a:off x="1204" y="1430"/>
                <a:ext cx="71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20" name="Rectangle 220"/>
              <p:cNvSpPr>
                <a:spLocks noChangeArrowheads="1"/>
              </p:cNvSpPr>
              <p:nvPr/>
            </p:nvSpPr>
            <p:spPr bwMode="auto">
              <a:xfrm>
                <a:off x="1333" y="1491"/>
                <a:ext cx="390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Blandford</a:t>
                </a:r>
                <a:endParaRPr lang="en-GB"/>
              </a:p>
            </p:txBody>
          </p:sp>
          <p:sp>
            <p:nvSpPr>
              <p:cNvPr id="20221" name="Rectangle 221"/>
              <p:cNvSpPr>
                <a:spLocks noChangeArrowheads="1"/>
              </p:cNvSpPr>
              <p:nvPr/>
            </p:nvSpPr>
            <p:spPr bwMode="auto">
              <a:xfrm>
                <a:off x="1929" y="1430"/>
                <a:ext cx="77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22" name="Rectangle 222"/>
              <p:cNvSpPr>
                <a:spLocks noChangeArrowheads="1"/>
              </p:cNvSpPr>
              <p:nvPr/>
            </p:nvSpPr>
            <p:spPr bwMode="auto">
              <a:xfrm>
                <a:off x="2037" y="1491"/>
                <a:ext cx="47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Prog Design</a:t>
                </a:r>
                <a:endParaRPr lang="en-GB"/>
              </a:p>
            </p:txBody>
          </p:sp>
          <p:sp>
            <p:nvSpPr>
              <p:cNvPr id="20223" name="Rectangle 223"/>
              <p:cNvSpPr>
                <a:spLocks noChangeArrowheads="1"/>
              </p:cNvSpPr>
              <p:nvPr/>
            </p:nvSpPr>
            <p:spPr bwMode="auto">
              <a:xfrm>
                <a:off x="2714" y="1430"/>
                <a:ext cx="694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24" name="Rectangle 224"/>
              <p:cNvSpPr>
                <a:spLocks noChangeArrowheads="1"/>
              </p:cNvSpPr>
              <p:nvPr/>
            </p:nvSpPr>
            <p:spPr bwMode="auto">
              <a:xfrm>
                <a:off x="2887" y="1491"/>
                <a:ext cx="294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Sargent</a:t>
                </a:r>
                <a:endParaRPr lang="en-GB"/>
              </a:p>
            </p:txBody>
          </p:sp>
          <p:sp>
            <p:nvSpPr>
              <p:cNvPr id="20225" name="Rectangle 225"/>
              <p:cNvSpPr>
                <a:spLocks noChangeArrowheads="1"/>
              </p:cNvSpPr>
              <p:nvPr/>
            </p:nvSpPr>
            <p:spPr bwMode="auto">
              <a:xfrm>
                <a:off x="3416" y="1430"/>
                <a:ext cx="523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26" name="Rectangle 226"/>
              <p:cNvSpPr>
                <a:spLocks noChangeArrowheads="1"/>
              </p:cNvSpPr>
              <p:nvPr/>
            </p:nvSpPr>
            <p:spPr bwMode="auto">
              <a:xfrm>
                <a:off x="3478" y="1491"/>
                <a:ext cx="341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McGraw</a:t>
                </a:r>
                <a:endParaRPr lang="en-GB"/>
              </a:p>
            </p:txBody>
          </p:sp>
          <p:sp>
            <p:nvSpPr>
              <p:cNvPr id="20227" name="Rectangle 227"/>
              <p:cNvSpPr>
                <a:spLocks noChangeArrowheads="1"/>
              </p:cNvSpPr>
              <p:nvPr/>
            </p:nvSpPr>
            <p:spPr bwMode="auto">
              <a:xfrm>
                <a:off x="3947" y="1430"/>
                <a:ext cx="656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28" name="Rectangle 228"/>
              <p:cNvSpPr>
                <a:spLocks noChangeArrowheads="1"/>
              </p:cNvSpPr>
              <p:nvPr/>
            </p:nvSpPr>
            <p:spPr bwMode="auto">
              <a:xfrm>
                <a:off x="3993" y="1491"/>
                <a:ext cx="47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Maidenhead</a:t>
                </a:r>
                <a:endParaRPr lang="en-GB"/>
              </a:p>
            </p:txBody>
          </p:sp>
          <p:sp>
            <p:nvSpPr>
              <p:cNvPr id="20229" name="Rectangle 229"/>
              <p:cNvSpPr>
                <a:spLocks noChangeArrowheads="1"/>
              </p:cNvSpPr>
              <p:nvPr/>
            </p:nvSpPr>
            <p:spPr bwMode="auto">
              <a:xfrm>
                <a:off x="4611" y="1430"/>
                <a:ext cx="57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30" name="Rectangle 230"/>
              <p:cNvSpPr>
                <a:spLocks noChangeArrowheads="1"/>
              </p:cNvSpPr>
              <p:nvPr/>
            </p:nvSpPr>
            <p:spPr bwMode="auto">
              <a:xfrm>
                <a:off x="4872" y="1491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5</a:t>
                </a:r>
                <a:endParaRPr lang="en-GB"/>
              </a:p>
            </p:txBody>
          </p:sp>
          <p:sp>
            <p:nvSpPr>
              <p:cNvPr id="20231" name="Rectangle 231"/>
              <p:cNvSpPr>
                <a:spLocks noChangeArrowheads="1"/>
              </p:cNvSpPr>
              <p:nvPr/>
            </p:nvSpPr>
            <p:spPr bwMode="auto">
              <a:xfrm>
                <a:off x="589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32" name="Line 232"/>
              <p:cNvSpPr>
                <a:spLocks noChangeShapeType="1"/>
              </p:cNvSpPr>
              <p:nvPr/>
            </p:nvSpPr>
            <p:spPr bwMode="auto">
              <a:xfrm>
                <a:off x="589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33" name="Line 233"/>
              <p:cNvSpPr>
                <a:spLocks noChangeShapeType="1"/>
              </p:cNvSpPr>
              <p:nvPr/>
            </p:nvSpPr>
            <p:spPr bwMode="auto">
              <a:xfrm>
                <a:off x="589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34" name="Rectangle 234"/>
              <p:cNvSpPr>
                <a:spLocks noChangeArrowheads="1"/>
              </p:cNvSpPr>
              <p:nvPr/>
            </p:nvSpPr>
            <p:spPr bwMode="auto">
              <a:xfrm>
                <a:off x="597" y="1423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35" name="Line 235"/>
              <p:cNvSpPr>
                <a:spLocks noChangeShapeType="1"/>
              </p:cNvSpPr>
              <p:nvPr/>
            </p:nvSpPr>
            <p:spPr bwMode="auto">
              <a:xfrm>
                <a:off x="597" y="1423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36" name="Rectangle 236"/>
              <p:cNvSpPr>
                <a:spLocks noChangeArrowheads="1"/>
              </p:cNvSpPr>
              <p:nvPr/>
            </p:nvSpPr>
            <p:spPr bwMode="auto">
              <a:xfrm>
                <a:off x="1196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37" name="Line 237"/>
              <p:cNvSpPr>
                <a:spLocks noChangeShapeType="1"/>
              </p:cNvSpPr>
              <p:nvPr/>
            </p:nvSpPr>
            <p:spPr bwMode="auto">
              <a:xfrm>
                <a:off x="1196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38" name="Line 238"/>
              <p:cNvSpPr>
                <a:spLocks noChangeShapeType="1"/>
              </p:cNvSpPr>
              <p:nvPr/>
            </p:nvSpPr>
            <p:spPr bwMode="auto">
              <a:xfrm>
                <a:off x="1196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39" name="Rectangle 239"/>
              <p:cNvSpPr>
                <a:spLocks noChangeArrowheads="1"/>
              </p:cNvSpPr>
              <p:nvPr/>
            </p:nvSpPr>
            <p:spPr bwMode="auto">
              <a:xfrm>
                <a:off x="1204" y="1423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40" name="Line 240"/>
              <p:cNvSpPr>
                <a:spLocks noChangeShapeType="1"/>
              </p:cNvSpPr>
              <p:nvPr/>
            </p:nvSpPr>
            <p:spPr bwMode="auto">
              <a:xfrm>
                <a:off x="1204" y="1423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41" name="Rectangle 241"/>
              <p:cNvSpPr>
                <a:spLocks noChangeArrowheads="1"/>
              </p:cNvSpPr>
              <p:nvPr/>
            </p:nvSpPr>
            <p:spPr bwMode="auto">
              <a:xfrm>
                <a:off x="1921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42" name="Line 242"/>
              <p:cNvSpPr>
                <a:spLocks noChangeShapeType="1"/>
              </p:cNvSpPr>
              <p:nvPr/>
            </p:nvSpPr>
            <p:spPr bwMode="auto">
              <a:xfrm>
                <a:off x="1921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43" name="Line 243"/>
              <p:cNvSpPr>
                <a:spLocks noChangeShapeType="1"/>
              </p:cNvSpPr>
              <p:nvPr/>
            </p:nvSpPr>
            <p:spPr bwMode="auto">
              <a:xfrm>
                <a:off x="1921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44" name="Rectangle 244"/>
              <p:cNvSpPr>
                <a:spLocks noChangeArrowheads="1"/>
              </p:cNvSpPr>
              <p:nvPr/>
            </p:nvSpPr>
            <p:spPr bwMode="auto">
              <a:xfrm>
                <a:off x="1929" y="1423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45" name="Line 245"/>
              <p:cNvSpPr>
                <a:spLocks noChangeShapeType="1"/>
              </p:cNvSpPr>
              <p:nvPr/>
            </p:nvSpPr>
            <p:spPr bwMode="auto">
              <a:xfrm>
                <a:off x="1929" y="1423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46" name="Rectangle 246"/>
              <p:cNvSpPr>
                <a:spLocks noChangeArrowheads="1"/>
              </p:cNvSpPr>
              <p:nvPr/>
            </p:nvSpPr>
            <p:spPr bwMode="auto">
              <a:xfrm>
                <a:off x="2706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47" name="Line 247"/>
              <p:cNvSpPr>
                <a:spLocks noChangeShapeType="1"/>
              </p:cNvSpPr>
              <p:nvPr/>
            </p:nvSpPr>
            <p:spPr bwMode="auto">
              <a:xfrm>
                <a:off x="2706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48" name="Line 248"/>
              <p:cNvSpPr>
                <a:spLocks noChangeShapeType="1"/>
              </p:cNvSpPr>
              <p:nvPr/>
            </p:nvSpPr>
            <p:spPr bwMode="auto">
              <a:xfrm>
                <a:off x="2706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49" name="Rectangle 249"/>
              <p:cNvSpPr>
                <a:spLocks noChangeArrowheads="1"/>
              </p:cNvSpPr>
              <p:nvPr/>
            </p:nvSpPr>
            <p:spPr bwMode="auto">
              <a:xfrm>
                <a:off x="2714" y="1423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50" name="Line 250"/>
              <p:cNvSpPr>
                <a:spLocks noChangeShapeType="1"/>
              </p:cNvSpPr>
              <p:nvPr/>
            </p:nvSpPr>
            <p:spPr bwMode="auto">
              <a:xfrm>
                <a:off x="2714" y="1423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51" name="Rectangle 251"/>
              <p:cNvSpPr>
                <a:spLocks noChangeArrowheads="1"/>
              </p:cNvSpPr>
              <p:nvPr/>
            </p:nvSpPr>
            <p:spPr bwMode="auto">
              <a:xfrm>
                <a:off x="3408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52" name="Line 252"/>
              <p:cNvSpPr>
                <a:spLocks noChangeShapeType="1"/>
              </p:cNvSpPr>
              <p:nvPr/>
            </p:nvSpPr>
            <p:spPr bwMode="auto">
              <a:xfrm>
                <a:off x="3408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53" name="Line 253"/>
              <p:cNvSpPr>
                <a:spLocks noChangeShapeType="1"/>
              </p:cNvSpPr>
              <p:nvPr/>
            </p:nvSpPr>
            <p:spPr bwMode="auto">
              <a:xfrm>
                <a:off x="3408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54" name="Rectangle 254"/>
              <p:cNvSpPr>
                <a:spLocks noChangeArrowheads="1"/>
              </p:cNvSpPr>
              <p:nvPr/>
            </p:nvSpPr>
            <p:spPr bwMode="auto">
              <a:xfrm>
                <a:off x="3416" y="1423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55" name="Line 255"/>
              <p:cNvSpPr>
                <a:spLocks noChangeShapeType="1"/>
              </p:cNvSpPr>
              <p:nvPr/>
            </p:nvSpPr>
            <p:spPr bwMode="auto">
              <a:xfrm>
                <a:off x="3416" y="1423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56" name="Rectangle 256"/>
              <p:cNvSpPr>
                <a:spLocks noChangeArrowheads="1"/>
              </p:cNvSpPr>
              <p:nvPr/>
            </p:nvSpPr>
            <p:spPr bwMode="auto">
              <a:xfrm>
                <a:off x="3939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57" name="Line 257"/>
              <p:cNvSpPr>
                <a:spLocks noChangeShapeType="1"/>
              </p:cNvSpPr>
              <p:nvPr/>
            </p:nvSpPr>
            <p:spPr bwMode="auto">
              <a:xfrm>
                <a:off x="3939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58" name="Line 258"/>
              <p:cNvSpPr>
                <a:spLocks noChangeShapeType="1"/>
              </p:cNvSpPr>
              <p:nvPr/>
            </p:nvSpPr>
            <p:spPr bwMode="auto">
              <a:xfrm>
                <a:off x="3939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59" name="Rectangle 259"/>
              <p:cNvSpPr>
                <a:spLocks noChangeArrowheads="1"/>
              </p:cNvSpPr>
              <p:nvPr/>
            </p:nvSpPr>
            <p:spPr bwMode="auto">
              <a:xfrm>
                <a:off x="3947" y="1423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60" name="Line 260"/>
              <p:cNvSpPr>
                <a:spLocks noChangeShapeType="1"/>
              </p:cNvSpPr>
              <p:nvPr/>
            </p:nvSpPr>
            <p:spPr bwMode="auto">
              <a:xfrm>
                <a:off x="3947" y="1423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61" name="Rectangle 261"/>
              <p:cNvSpPr>
                <a:spLocks noChangeArrowheads="1"/>
              </p:cNvSpPr>
              <p:nvPr/>
            </p:nvSpPr>
            <p:spPr bwMode="auto">
              <a:xfrm>
                <a:off x="4603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62" name="Line 262"/>
              <p:cNvSpPr>
                <a:spLocks noChangeShapeType="1"/>
              </p:cNvSpPr>
              <p:nvPr/>
            </p:nvSpPr>
            <p:spPr bwMode="auto">
              <a:xfrm>
                <a:off x="4603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63" name="Line 263"/>
              <p:cNvSpPr>
                <a:spLocks noChangeShapeType="1"/>
              </p:cNvSpPr>
              <p:nvPr/>
            </p:nvSpPr>
            <p:spPr bwMode="auto">
              <a:xfrm>
                <a:off x="4603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64" name="Rectangle 264"/>
              <p:cNvSpPr>
                <a:spLocks noChangeArrowheads="1"/>
              </p:cNvSpPr>
              <p:nvPr/>
            </p:nvSpPr>
            <p:spPr bwMode="auto">
              <a:xfrm>
                <a:off x="4611" y="1423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65" name="Line 265"/>
              <p:cNvSpPr>
                <a:spLocks noChangeShapeType="1"/>
              </p:cNvSpPr>
              <p:nvPr/>
            </p:nvSpPr>
            <p:spPr bwMode="auto">
              <a:xfrm>
                <a:off x="4611" y="1423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66" name="Rectangle 266"/>
              <p:cNvSpPr>
                <a:spLocks noChangeArrowheads="1"/>
              </p:cNvSpPr>
              <p:nvPr/>
            </p:nvSpPr>
            <p:spPr bwMode="auto">
              <a:xfrm>
                <a:off x="5188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67" name="Line 267"/>
              <p:cNvSpPr>
                <a:spLocks noChangeShapeType="1"/>
              </p:cNvSpPr>
              <p:nvPr/>
            </p:nvSpPr>
            <p:spPr bwMode="auto">
              <a:xfrm>
                <a:off x="5188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68" name="Line 268"/>
              <p:cNvSpPr>
                <a:spLocks noChangeShapeType="1"/>
              </p:cNvSpPr>
              <p:nvPr/>
            </p:nvSpPr>
            <p:spPr bwMode="auto">
              <a:xfrm>
                <a:off x="5188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69" name="Rectangle 269"/>
              <p:cNvSpPr>
                <a:spLocks noChangeArrowheads="1"/>
              </p:cNvSpPr>
              <p:nvPr/>
            </p:nvSpPr>
            <p:spPr bwMode="auto">
              <a:xfrm>
                <a:off x="589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70" name="Line 270"/>
              <p:cNvSpPr>
                <a:spLocks noChangeShapeType="1"/>
              </p:cNvSpPr>
              <p:nvPr/>
            </p:nvSpPr>
            <p:spPr bwMode="auto">
              <a:xfrm>
                <a:off x="589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71" name="Rectangle 271"/>
              <p:cNvSpPr>
                <a:spLocks noChangeArrowheads="1"/>
              </p:cNvSpPr>
              <p:nvPr/>
            </p:nvSpPr>
            <p:spPr bwMode="auto">
              <a:xfrm>
                <a:off x="1196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72" name="Line 272"/>
              <p:cNvSpPr>
                <a:spLocks noChangeShapeType="1"/>
              </p:cNvSpPr>
              <p:nvPr/>
            </p:nvSpPr>
            <p:spPr bwMode="auto">
              <a:xfrm>
                <a:off x="1196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73" name="Rectangle 273"/>
              <p:cNvSpPr>
                <a:spLocks noChangeArrowheads="1"/>
              </p:cNvSpPr>
              <p:nvPr/>
            </p:nvSpPr>
            <p:spPr bwMode="auto">
              <a:xfrm>
                <a:off x="1921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74" name="Line 274"/>
              <p:cNvSpPr>
                <a:spLocks noChangeShapeType="1"/>
              </p:cNvSpPr>
              <p:nvPr/>
            </p:nvSpPr>
            <p:spPr bwMode="auto">
              <a:xfrm>
                <a:off x="1921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75" name="Rectangle 275"/>
              <p:cNvSpPr>
                <a:spLocks noChangeArrowheads="1"/>
              </p:cNvSpPr>
              <p:nvPr/>
            </p:nvSpPr>
            <p:spPr bwMode="auto">
              <a:xfrm>
                <a:off x="2706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76" name="Line 276"/>
              <p:cNvSpPr>
                <a:spLocks noChangeShapeType="1"/>
              </p:cNvSpPr>
              <p:nvPr/>
            </p:nvSpPr>
            <p:spPr bwMode="auto">
              <a:xfrm>
                <a:off x="2706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77" name="Rectangle 277"/>
              <p:cNvSpPr>
                <a:spLocks noChangeArrowheads="1"/>
              </p:cNvSpPr>
              <p:nvPr/>
            </p:nvSpPr>
            <p:spPr bwMode="auto">
              <a:xfrm>
                <a:off x="3408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78" name="Line 278"/>
              <p:cNvSpPr>
                <a:spLocks noChangeShapeType="1"/>
              </p:cNvSpPr>
              <p:nvPr/>
            </p:nvSpPr>
            <p:spPr bwMode="auto">
              <a:xfrm>
                <a:off x="3408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79" name="Rectangle 279"/>
              <p:cNvSpPr>
                <a:spLocks noChangeArrowheads="1"/>
              </p:cNvSpPr>
              <p:nvPr/>
            </p:nvSpPr>
            <p:spPr bwMode="auto">
              <a:xfrm>
                <a:off x="3939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80" name="Line 280"/>
              <p:cNvSpPr>
                <a:spLocks noChangeShapeType="1"/>
              </p:cNvSpPr>
              <p:nvPr/>
            </p:nvSpPr>
            <p:spPr bwMode="auto">
              <a:xfrm>
                <a:off x="3939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81" name="Rectangle 281"/>
              <p:cNvSpPr>
                <a:spLocks noChangeArrowheads="1"/>
              </p:cNvSpPr>
              <p:nvPr/>
            </p:nvSpPr>
            <p:spPr bwMode="auto">
              <a:xfrm>
                <a:off x="4603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82" name="Line 282"/>
              <p:cNvSpPr>
                <a:spLocks noChangeShapeType="1"/>
              </p:cNvSpPr>
              <p:nvPr/>
            </p:nvSpPr>
            <p:spPr bwMode="auto">
              <a:xfrm>
                <a:off x="4603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83" name="Rectangle 283"/>
              <p:cNvSpPr>
                <a:spLocks noChangeArrowheads="1"/>
              </p:cNvSpPr>
              <p:nvPr/>
            </p:nvSpPr>
            <p:spPr bwMode="auto">
              <a:xfrm>
                <a:off x="5188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84" name="Line 284"/>
              <p:cNvSpPr>
                <a:spLocks noChangeShapeType="1"/>
              </p:cNvSpPr>
              <p:nvPr/>
            </p:nvSpPr>
            <p:spPr bwMode="auto">
              <a:xfrm>
                <a:off x="5188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85" name="Rectangle 285"/>
              <p:cNvSpPr>
                <a:spLocks noChangeArrowheads="1"/>
              </p:cNvSpPr>
              <p:nvPr/>
            </p:nvSpPr>
            <p:spPr bwMode="auto">
              <a:xfrm>
                <a:off x="597" y="1638"/>
                <a:ext cx="599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86" name="Rectangle 286"/>
              <p:cNvSpPr>
                <a:spLocks noChangeArrowheads="1"/>
              </p:cNvSpPr>
              <p:nvPr/>
            </p:nvSpPr>
            <p:spPr bwMode="auto">
              <a:xfrm>
                <a:off x="866" y="1700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2</a:t>
                </a:r>
                <a:endParaRPr lang="en-GB"/>
              </a:p>
            </p:txBody>
          </p:sp>
          <p:sp>
            <p:nvSpPr>
              <p:cNvPr id="20287" name="Rectangle 287"/>
              <p:cNvSpPr>
                <a:spLocks noChangeArrowheads="1"/>
              </p:cNvSpPr>
              <p:nvPr/>
            </p:nvSpPr>
            <p:spPr bwMode="auto">
              <a:xfrm>
                <a:off x="1204" y="1638"/>
                <a:ext cx="71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88" name="Rectangle 288"/>
              <p:cNvSpPr>
                <a:spLocks noChangeArrowheads="1"/>
              </p:cNvSpPr>
              <p:nvPr/>
            </p:nvSpPr>
            <p:spPr bwMode="auto">
              <a:xfrm>
                <a:off x="1355" y="1700"/>
                <a:ext cx="35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Verwood</a:t>
                </a:r>
                <a:endParaRPr lang="en-GB"/>
              </a:p>
            </p:txBody>
          </p:sp>
          <p:sp>
            <p:nvSpPr>
              <p:cNvPr id="20289" name="Rectangle 289"/>
              <p:cNvSpPr>
                <a:spLocks noChangeArrowheads="1"/>
              </p:cNvSpPr>
              <p:nvPr/>
            </p:nvSpPr>
            <p:spPr bwMode="auto">
              <a:xfrm>
                <a:off x="1929" y="1638"/>
                <a:ext cx="77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90" name="Rectangle 290"/>
              <p:cNvSpPr>
                <a:spLocks noChangeArrowheads="1"/>
              </p:cNvSpPr>
              <p:nvPr/>
            </p:nvSpPr>
            <p:spPr bwMode="auto">
              <a:xfrm>
                <a:off x="2059" y="1700"/>
                <a:ext cx="440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Prog Langs</a:t>
                </a:r>
                <a:endParaRPr lang="en-GB"/>
              </a:p>
            </p:txBody>
          </p:sp>
          <p:sp>
            <p:nvSpPr>
              <p:cNvPr id="20291" name="Rectangle 291"/>
              <p:cNvSpPr>
                <a:spLocks noChangeArrowheads="1"/>
              </p:cNvSpPr>
              <p:nvPr/>
            </p:nvSpPr>
            <p:spPr bwMode="auto">
              <a:xfrm>
                <a:off x="2714" y="1638"/>
                <a:ext cx="694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92" name="Rectangle 292"/>
              <p:cNvSpPr>
                <a:spLocks noChangeArrowheads="1"/>
              </p:cNvSpPr>
              <p:nvPr/>
            </p:nvSpPr>
            <p:spPr bwMode="auto">
              <a:xfrm>
                <a:off x="2876" y="1700"/>
                <a:ext cx="315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Ben-Ari</a:t>
                </a:r>
                <a:endParaRPr lang="en-GB"/>
              </a:p>
            </p:txBody>
          </p:sp>
          <p:sp>
            <p:nvSpPr>
              <p:cNvPr id="20293" name="Rectangle 293"/>
              <p:cNvSpPr>
                <a:spLocks noChangeArrowheads="1"/>
              </p:cNvSpPr>
              <p:nvPr/>
            </p:nvSpPr>
            <p:spPr bwMode="auto">
              <a:xfrm>
                <a:off x="3416" y="1638"/>
                <a:ext cx="523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94" name="Rectangle 294"/>
              <p:cNvSpPr>
                <a:spLocks noChangeArrowheads="1"/>
              </p:cNvSpPr>
              <p:nvPr/>
            </p:nvSpPr>
            <p:spPr bwMode="auto">
              <a:xfrm>
                <a:off x="3542" y="1700"/>
                <a:ext cx="23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Wiley</a:t>
                </a:r>
                <a:endParaRPr lang="en-GB"/>
              </a:p>
            </p:txBody>
          </p:sp>
          <p:sp>
            <p:nvSpPr>
              <p:cNvPr id="20295" name="Rectangle 295"/>
              <p:cNvSpPr>
                <a:spLocks noChangeArrowheads="1"/>
              </p:cNvSpPr>
              <p:nvPr/>
            </p:nvSpPr>
            <p:spPr bwMode="auto">
              <a:xfrm>
                <a:off x="3947" y="1638"/>
                <a:ext cx="656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96" name="Rectangle 296"/>
              <p:cNvSpPr>
                <a:spLocks noChangeArrowheads="1"/>
              </p:cNvSpPr>
              <p:nvPr/>
            </p:nvSpPr>
            <p:spPr bwMode="auto">
              <a:xfrm>
                <a:off x="4031" y="1700"/>
                <a:ext cx="41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Chichester</a:t>
                </a:r>
                <a:endParaRPr lang="en-GB"/>
              </a:p>
            </p:txBody>
          </p:sp>
          <p:sp>
            <p:nvSpPr>
              <p:cNvPr id="20297" name="Rectangle 297"/>
              <p:cNvSpPr>
                <a:spLocks noChangeArrowheads="1"/>
              </p:cNvSpPr>
              <p:nvPr/>
            </p:nvSpPr>
            <p:spPr bwMode="auto">
              <a:xfrm>
                <a:off x="4611" y="1638"/>
                <a:ext cx="57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98" name="Rectangle 298"/>
              <p:cNvSpPr>
                <a:spLocks noChangeArrowheads="1"/>
              </p:cNvSpPr>
              <p:nvPr/>
            </p:nvSpPr>
            <p:spPr bwMode="auto">
              <a:xfrm>
                <a:off x="4872" y="1700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3</a:t>
                </a:r>
                <a:endParaRPr lang="en-GB"/>
              </a:p>
            </p:txBody>
          </p:sp>
          <p:sp>
            <p:nvSpPr>
              <p:cNvPr id="20299" name="Rectangle 299"/>
              <p:cNvSpPr>
                <a:spLocks noChangeArrowheads="1"/>
              </p:cNvSpPr>
              <p:nvPr/>
            </p:nvSpPr>
            <p:spPr bwMode="auto">
              <a:xfrm>
                <a:off x="589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00" name="Line 300"/>
              <p:cNvSpPr>
                <a:spLocks noChangeShapeType="1"/>
              </p:cNvSpPr>
              <p:nvPr/>
            </p:nvSpPr>
            <p:spPr bwMode="auto">
              <a:xfrm>
                <a:off x="589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01" name="Line 301"/>
              <p:cNvSpPr>
                <a:spLocks noChangeShapeType="1"/>
              </p:cNvSpPr>
              <p:nvPr/>
            </p:nvSpPr>
            <p:spPr bwMode="auto">
              <a:xfrm>
                <a:off x="589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02" name="Rectangle 302"/>
              <p:cNvSpPr>
                <a:spLocks noChangeArrowheads="1"/>
              </p:cNvSpPr>
              <p:nvPr/>
            </p:nvSpPr>
            <p:spPr bwMode="auto">
              <a:xfrm>
                <a:off x="597" y="1632"/>
                <a:ext cx="599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03" name="Line 303"/>
              <p:cNvSpPr>
                <a:spLocks noChangeShapeType="1"/>
              </p:cNvSpPr>
              <p:nvPr/>
            </p:nvSpPr>
            <p:spPr bwMode="auto">
              <a:xfrm>
                <a:off x="597" y="1632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04" name="Rectangle 304"/>
              <p:cNvSpPr>
                <a:spLocks noChangeArrowheads="1"/>
              </p:cNvSpPr>
              <p:nvPr/>
            </p:nvSpPr>
            <p:spPr bwMode="auto">
              <a:xfrm>
                <a:off x="1196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05" name="Line 305"/>
              <p:cNvSpPr>
                <a:spLocks noChangeShapeType="1"/>
              </p:cNvSpPr>
              <p:nvPr/>
            </p:nvSpPr>
            <p:spPr bwMode="auto">
              <a:xfrm>
                <a:off x="1196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06" name="Line 306"/>
              <p:cNvSpPr>
                <a:spLocks noChangeShapeType="1"/>
              </p:cNvSpPr>
              <p:nvPr/>
            </p:nvSpPr>
            <p:spPr bwMode="auto">
              <a:xfrm>
                <a:off x="1196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07" name="Rectangle 307"/>
              <p:cNvSpPr>
                <a:spLocks noChangeArrowheads="1"/>
              </p:cNvSpPr>
              <p:nvPr/>
            </p:nvSpPr>
            <p:spPr bwMode="auto">
              <a:xfrm>
                <a:off x="1204" y="1632"/>
                <a:ext cx="717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08" name="Line 308"/>
              <p:cNvSpPr>
                <a:spLocks noChangeShapeType="1"/>
              </p:cNvSpPr>
              <p:nvPr/>
            </p:nvSpPr>
            <p:spPr bwMode="auto">
              <a:xfrm>
                <a:off x="1204" y="1632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09" name="Rectangle 309"/>
              <p:cNvSpPr>
                <a:spLocks noChangeArrowheads="1"/>
              </p:cNvSpPr>
              <p:nvPr/>
            </p:nvSpPr>
            <p:spPr bwMode="auto">
              <a:xfrm>
                <a:off x="1921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10" name="Line 310"/>
              <p:cNvSpPr>
                <a:spLocks noChangeShapeType="1"/>
              </p:cNvSpPr>
              <p:nvPr/>
            </p:nvSpPr>
            <p:spPr bwMode="auto">
              <a:xfrm>
                <a:off x="1921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11" name="Line 311"/>
              <p:cNvSpPr>
                <a:spLocks noChangeShapeType="1"/>
              </p:cNvSpPr>
              <p:nvPr/>
            </p:nvSpPr>
            <p:spPr bwMode="auto">
              <a:xfrm>
                <a:off x="1921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12" name="Rectangle 312"/>
              <p:cNvSpPr>
                <a:spLocks noChangeArrowheads="1"/>
              </p:cNvSpPr>
              <p:nvPr/>
            </p:nvSpPr>
            <p:spPr bwMode="auto">
              <a:xfrm>
                <a:off x="1929" y="1632"/>
                <a:ext cx="777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13" name="Line 313"/>
              <p:cNvSpPr>
                <a:spLocks noChangeShapeType="1"/>
              </p:cNvSpPr>
              <p:nvPr/>
            </p:nvSpPr>
            <p:spPr bwMode="auto">
              <a:xfrm>
                <a:off x="1929" y="1632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14" name="Rectangle 314"/>
              <p:cNvSpPr>
                <a:spLocks noChangeArrowheads="1"/>
              </p:cNvSpPr>
              <p:nvPr/>
            </p:nvSpPr>
            <p:spPr bwMode="auto">
              <a:xfrm>
                <a:off x="2706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15" name="Line 315"/>
              <p:cNvSpPr>
                <a:spLocks noChangeShapeType="1"/>
              </p:cNvSpPr>
              <p:nvPr/>
            </p:nvSpPr>
            <p:spPr bwMode="auto">
              <a:xfrm>
                <a:off x="2706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16" name="Line 316"/>
              <p:cNvSpPr>
                <a:spLocks noChangeShapeType="1"/>
              </p:cNvSpPr>
              <p:nvPr/>
            </p:nvSpPr>
            <p:spPr bwMode="auto">
              <a:xfrm>
                <a:off x="2706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17" name="Rectangle 317"/>
              <p:cNvSpPr>
                <a:spLocks noChangeArrowheads="1"/>
              </p:cNvSpPr>
              <p:nvPr/>
            </p:nvSpPr>
            <p:spPr bwMode="auto">
              <a:xfrm>
                <a:off x="2714" y="1632"/>
                <a:ext cx="694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18" name="Line 318"/>
              <p:cNvSpPr>
                <a:spLocks noChangeShapeType="1"/>
              </p:cNvSpPr>
              <p:nvPr/>
            </p:nvSpPr>
            <p:spPr bwMode="auto">
              <a:xfrm>
                <a:off x="2714" y="1632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19" name="Rectangle 319"/>
              <p:cNvSpPr>
                <a:spLocks noChangeArrowheads="1"/>
              </p:cNvSpPr>
              <p:nvPr/>
            </p:nvSpPr>
            <p:spPr bwMode="auto">
              <a:xfrm>
                <a:off x="3408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20" name="Line 320"/>
              <p:cNvSpPr>
                <a:spLocks noChangeShapeType="1"/>
              </p:cNvSpPr>
              <p:nvPr/>
            </p:nvSpPr>
            <p:spPr bwMode="auto">
              <a:xfrm>
                <a:off x="3408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21" name="Line 321"/>
              <p:cNvSpPr>
                <a:spLocks noChangeShapeType="1"/>
              </p:cNvSpPr>
              <p:nvPr/>
            </p:nvSpPr>
            <p:spPr bwMode="auto">
              <a:xfrm>
                <a:off x="3408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22" name="Rectangle 322"/>
              <p:cNvSpPr>
                <a:spLocks noChangeArrowheads="1"/>
              </p:cNvSpPr>
              <p:nvPr/>
            </p:nvSpPr>
            <p:spPr bwMode="auto">
              <a:xfrm>
                <a:off x="3416" y="1632"/>
                <a:ext cx="523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23" name="Line 323"/>
              <p:cNvSpPr>
                <a:spLocks noChangeShapeType="1"/>
              </p:cNvSpPr>
              <p:nvPr/>
            </p:nvSpPr>
            <p:spPr bwMode="auto">
              <a:xfrm>
                <a:off x="3416" y="1632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24" name="Rectangle 324"/>
              <p:cNvSpPr>
                <a:spLocks noChangeArrowheads="1"/>
              </p:cNvSpPr>
              <p:nvPr/>
            </p:nvSpPr>
            <p:spPr bwMode="auto">
              <a:xfrm>
                <a:off x="3939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25" name="Line 325"/>
              <p:cNvSpPr>
                <a:spLocks noChangeShapeType="1"/>
              </p:cNvSpPr>
              <p:nvPr/>
            </p:nvSpPr>
            <p:spPr bwMode="auto">
              <a:xfrm>
                <a:off x="3939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26" name="Line 326"/>
              <p:cNvSpPr>
                <a:spLocks noChangeShapeType="1"/>
              </p:cNvSpPr>
              <p:nvPr/>
            </p:nvSpPr>
            <p:spPr bwMode="auto">
              <a:xfrm>
                <a:off x="3939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27" name="Rectangle 327"/>
              <p:cNvSpPr>
                <a:spLocks noChangeArrowheads="1"/>
              </p:cNvSpPr>
              <p:nvPr/>
            </p:nvSpPr>
            <p:spPr bwMode="auto">
              <a:xfrm>
                <a:off x="3947" y="1632"/>
                <a:ext cx="656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28" name="Line 328"/>
              <p:cNvSpPr>
                <a:spLocks noChangeShapeType="1"/>
              </p:cNvSpPr>
              <p:nvPr/>
            </p:nvSpPr>
            <p:spPr bwMode="auto">
              <a:xfrm>
                <a:off x="3947" y="1632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29" name="Rectangle 329"/>
              <p:cNvSpPr>
                <a:spLocks noChangeArrowheads="1"/>
              </p:cNvSpPr>
              <p:nvPr/>
            </p:nvSpPr>
            <p:spPr bwMode="auto">
              <a:xfrm>
                <a:off x="4603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30" name="Line 330"/>
              <p:cNvSpPr>
                <a:spLocks noChangeShapeType="1"/>
              </p:cNvSpPr>
              <p:nvPr/>
            </p:nvSpPr>
            <p:spPr bwMode="auto">
              <a:xfrm>
                <a:off x="4603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31" name="Line 331"/>
              <p:cNvSpPr>
                <a:spLocks noChangeShapeType="1"/>
              </p:cNvSpPr>
              <p:nvPr/>
            </p:nvSpPr>
            <p:spPr bwMode="auto">
              <a:xfrm>
                <a:off x="4603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32" name="Rectangle 332"/>
              <p:cNvSpPr>
                <a:spLocks noChangeArrowheads="1"/>
              </p:cNvSpPr>
              <p:nvPr/>
            </p:nvSpPr>
            <p:spPr bwMode="auto">
              <a:xfrm>
                <a:off x="4611" y="1632"/>
                <a:ext cx="577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33" name="Line 333"/>
              <p:cNvSpPr>
                <a:spLocks noChangeShapeType="1"/>
              </p:cNvSpPr>
              <p:nvPr/>
            </p:nvSpPr>
            <p:spPr bwMode="auto">
              <a:xfrm>
                <a:off x="4611" y="1632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34" name="Rectangle 334"/>
              <p:cNvSpPr>
                <a:spLocks noChangeArrowheads="1"/>
              </p:cNvSpPr>
              <p:nvPr/>
            </p:nvSpPr>
            <p:spPr bwMode="auto">
              <a:xfrm>
                <a:off x="5188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35" name="Line 335"/>
              <p:cNvSpPr>
                <a:spLocks noChangeShapeType="1"/>
              </p:cNvSpPr>
              <p:nvPr/>
            </p:nvSpPr>
            <p:spPr bwMode="auto">
              <a:xfrm>
                <a:off x="5188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36" name="Line 336"/>
              <p:cNvSpPr>
                <a:spLocks noChangeShapeType="1"/>
              </p:cNvSpPr>
              <p:nvPr/>
            </p:nvSpPr>
            <p:spPr bwMode="auto">
              <a:xfrm>
                <a:off x="5188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37" name="Rectangle 337"/>
              <p:cNvSpPr>
                <a:spLocks noChangeArrowheads="1"/>
              </p:cNvSpPr>
              <p:nvPr/>
            </p:nvSpPr>
            <p:spPr bwMode="auto">
              <a:xfrm>
                <a:off x="589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38" name="Line 338"/>
              <p:cNvSpPr>
                <a:spLocks noChangeShapeType="1"/>
              </p:cNvSpPr>
              <p:nvPr/>
            </p:nvSpPr>
            <p:spPr bwMode="auto">
              <a:xfrm>
                <a:off x="589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39" name="Rectangle 339"/>
              <p:cNvSpPr>
                <a:spLocks noChangeArrowheads="1"/>
              </p:cNvSpPr>
              <p:nvPr/>
            </p:nvSpPr>
            <p:spPr bwMode="auto">
              <a:xfrm>
                <a:off x="1196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40" name="Line 340"/>
              <p:cNvSpPr>
                <a:spLocks noChangeShapeType="1"/>
              </p:cNvSpPr>
              <p:nvPr/>
            </p:nvSpPr>
            <p:spPr bwMode="auto">
              <a:xfrm>
                <a:off x="1196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41" name="Rectangle 341"/>
              <p:cNvSpPr>
                <a:spLocks noChangeArrowheads="1"/>
              </p:cNvSpPr>
              <p:nvPr/>
            </p:nvSpPr>
            <p:spPr bwMode="auto">
              <a:xfrm>
                <a:off x="1921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42" name="Line 342"/>
              <p:cNvSpPr>
                <a:spLocks noChangeShapeType="1"/>
              </p:cNvSpPr>
              <p:nvPr/>
            </p:nvSpPr>
            <p:spPr bwMode="auto">
              <a:xfrm>
                <a:off x="1921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43" name="Rectangle 343"/>
              <p:cNvSpPr>
                <a:spLocks noChangeArrowheads="1"/>
              </p:cNvSpPr>
              <p:nvPr/>
            </p:nvSpPr>
            <p:spPr bwMode="auto">
              <a:xfrm>
                <a:off x="2706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44" name="Line 344"/>
              <p:cNvSpPr>
                <a:spLocks noChangeShapeType="1"/>
              </p:cNvSpPr>
              <p:nvPr/>
            </p:nvSpPr>
            <p:spPr bwMode="auto">
              <a:xfrm>
                <a:off x="2706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45" name="Rectangle 345"/>
              <p:cNvSpPr>
                <a:spLocks noChangeArrowheads="1"/>
              </p:cNvSpPr>
              <p:nvPr/>
            </p:nvSpPr>
            <p:spPr bwMode="auto">
              <a:xfrm>
                <a:off x="3408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46" name="Line 346"/>
              <p:cNvSpPr>
                <a:spLocks noChangeShapeType="1"/>
              </p:cNvSpPr>
              <p:nvPr/>
            </p:nvSpPr>
            <p:spPr bwMode="auto">
              <a:xfrm>
                <a:off x="3408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47" name="Rectangle 347"/>
              <p:cNvSpPr>
                <a:spLocks noChangeArrowheads="1"/>
              </p:cNvSpPr>
              <p:nvPr/>
            </p:nvSpPr>
            <p:spPr bwMode="auto">
              <a:xfrm>
                <a:off x="3939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48" name="Line 348"/>
              <p:cNvSpPr>
                <a:spLocks noChangeShapeType="1"/>
              </p:cNvSpPr>
              <p:nvPr/>
            </p:nvSpPr>
            <p:spPr bwMode="auto">
              <a:xfrm>
                <a:off x="3939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49" name="Rectangle 349"/>
              <p:cNvSpPr>
                <a:spLocks noChangeArrowheads="1"/>
              </p:cNvSpPr>
              <p:nvPr/>
            </p:nvSpPr>
            <p:spPr bwMode="auto">
              <a:xfrm>
                <a:off x="4603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50" name="Line 350"/>
              <p:cNvSpPr>
                <a:spLocks noChangeShapeType="1"/>
              </p:cNvSpPr>
              <p:nvPr/>
            </p:nvSpPr>
            <p:spPr bwMode="auto">
              <a:xfrm>
                <a:off x="4603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51" name="Rectangle 351"/>
              <p:cNvSpPr>
                <a:spLocks noChangeArrowheads="1"/>
              </p:cNvSpPr>
              <p:nvPr/>
            </p:nvSpPr>
            <p:spPr bwMode="auto">
              <a:xfrm>
                <a:off x="5188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52" name="Line 352"/>
              <p:cNvSpPr>
                <a:spLocks noChangeShapeType="1"/>
              </p:cNvSpPr>
              <p:nvPr/>
            </p:nvSpPr>
            <p:spPr bwMode="auto">
              <a:xfrm>
                <a:off x="5188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53" name="Rectangle 353"/>
              <p:cNvSpPr>
                <a:spLocks noChangeArrowheads="1"/>
              </p:cNvSpPr>
              <p:nvPr/>
            </p:nvSpPr>
            <p:spPr bwMode="auto">
              <a:xfrm>
                <a:off x="597" y="1847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54" name="Rectangle 354"/>
              <p:cNvSpPr>
                <a:spLocks noChangeArrowheads="1"/>
              </p:cNvSpPr>
              <p:nvPr/>
            </p:nvSpPr>
            <p:spPr bwMode="auto">
              <a:xfrm>
                <a:off x="866" y="1908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2</a:t>
                </a:r>
                <a:endParaRPr lang="en-GB"/>
              </a:p>
            </p:txBody>
          </p:sp>
          <p:sp>
            <p:nvSpPr>
              <p:cNvPr id="20355" name="Rectangle 355"/>
              <p:cNvSpPr>
                <a:spLocks noChangeArrowheads="1"/>
              </p:cNvSpPr>
              <p:nvPr/>
            </p:nvSpPr>
            <p:spPr bwMode="auto">
              <a:xfrm>
                <a:off x="1204" y="1847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56" name="Rectangle 356"/>
              <p:cNvSpPr>
                <a:spLocks noChangeArrowheads="1"/>
              </p:cNvSpPr>
              <p:nvPr/>
            </p:nvSpPr>
            <p:spPr bwMode="auto">
              <a:xfrm>
                <a:off x="1355" y="1908"/>
                <a:ext cx="35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Verwood</a:t>
                </a:r>
                <a:endParaRPr lang="en-GB"/>
              </a:p>
            </p:txBody>
          </p:sp>
          <p:sp>
            <p:nvSpPr>
              <p:cNvPr id="20357" name="Rectangle 357"/>
              <p:cNvSpPr>
                <a:spLocks noChangeArrowheads="1"/>
              </p:cNvSpPr>
              <p:nvPr/>
            </p:nvSpPr>
            <p:spPr bwMode="auto">
              <a:xfrm>
                <a:off x="1929" y="1847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58" name="Rectangle 358"/>
              <p:cNvSpPr>
                <a:spLocks noChangeArrowheads="1"/>
              </p:cNvSpPr>
              <p:nvPr/>
            </p:nvSpPr>
            <p:spPr bwMode="auto">
              <a:xfrm>
                <a:off x="2002" y="1908"/>
                <a:ext cx="54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Java Software</a:t>
                </a:r>
                <a:endParaRPr lang="en-GB"/>
              </a:p>
            </p:txBody>
          </p:sp>
          <p:sp>
            <p:nvSpPr>
              <p:cNvPr id="20359" name="Rectangle 359"/>
              <p:cNvSpPr>
                <a:spLocks noChangeArrowheads="1"/>
              </p:cNvSpPr>
              <p:nvPr/>
            </p:nvSpPr>
            <p:spPr bwMode="auto">
              <a:xfrm>
                <a:off x="2714" y="1847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60" name="Rectangle 360"/>
              <p:cNvSpPr>
                <a:spLocks noChangeArrowheads="1"/>
              </p:cNvSpPr>
              <p:nvPr/>
            </p:nvSpPr>
            <p:spPr bwMode="auto">
              <a:xfrm>
                <a:off x="2892" y="1908"/>
                <a:ext cx="289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Winder</a:t>
                </a:r>
                <a:endParaRPr lang="en-GB"/>
              </a:p>
            </p:txBody>
          </p:sp>
          <p:sp>
            <p:nvSpPr>
              <p:cNvPr id="20361" name="Rectangle 361"/>
              <p:cNvSpPr>
                <a:spLocks noChangeArrowheads="1"/>
              </p:cNvSpPr>
              <p:nvPr/>
            </p:nvSpPr>
            <p:spPr bwMode="auto">
              <a:xfrm>
                <a:off x="3416" y="1847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62" name="Rectangle 362"/>
              <p:cNvSpPr>
                <a:spLocks noChangeArrowheads="1"/>
              </p:cNvSpPr>
              <p:nvPr/>
            </p:nvSpPr>
            <p:spPr bwMode="auto">
              <a:xfrm>
                <a:off x="3542" y="1908"/>
                <a:ext cx="23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Wiley</a:t>
                </a:r>
                <a:endParaRPr lang="en-GB"/>
              </a:p>
            </p:txBody>
          </p:sp>
          <p:sp>
            <p:nvSpPr>
              <p:cNvPr id="20363" name="Rectangle 363"/>
              <p:cNvSpPr>
                <a:spLocks noChangeArrowheads="1"/>
              </p:cNvSpPr>
              <p:nvPr/>
            </p:nvSpPr>
            <p:spPr bwMode="auto">
              <a:xfrm>
                <a:off x="3947" y="1847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64" name="Rectangle 364"/>
              <p:cNvSpPr>
                <a:spLocks noChangeArrowheads="1"/>
              </p:cNvSpPr>
              <p:nvPr/>
            </p:nvSpPr>
            <p:spPr bwMode="auto">
              <a:xfrm>
                <a:off x="4031" y="1908"/>
                <a:ext cx="41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Chichester</a:t>
                </a:r>
                <a:endParaRPr lang="en-GB"/>
              </a:p>
            </p:txBody>
          </p:sp>
          <p:sp>
            <p:nvSpPr>
              <p:cNvPr id="20365" name="Rectangle 365"/>
              <p:cNvSpPr>
                <a:spLocks noChangeArrowheads="1"/>
              </p:cNvSpPr>
              <p:nvPr/>
            </p:nvSpPr>
            <p:spPr bwMode="auto">
              <a:xfrm>
                <a:off x="4611" y="1847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66" name="Rectangle 366"/>
              <p:cNvSpPr>
                <a:spLocks noChangeArrowheads="1"/>
              </p:cNvSpPr>
              <p:nvPr/>
            </p:nvSpPr>
            <p:spPr bwMode="auto">
              <a:xfrm>
                <a:off x="4872" y="1908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7</a:t>
                </a:r>
                <a:endParaRPr lang="en-GB"/>
              </a:p>
            </p:txBody>
          </p:sp>
          <p:sp>
            <p:nvSpPr>
              <p:cNvPr id="20367" name="Rectangle 367"/>
              <p:cNvSpPr>
                <a:spLocks noChangeArrowheads="1"/>
              </p:cNvSpPr>
              <p:nvPr/>
            </p:nvSpPr>
            <p:spPr bwMode="auto">
              <a:xfrm>
                <a:off x="589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68" name="Line 368"/>
              <p:cNvSpPr>
                <a:spLocks noChangeShapeType="1"/>
              </p:cNvSpPr>
              <p:nvPr/>
            </p:nvSpPr>
            <p:spPr bwMode="auto">
              <a:xfrm>
                <a:off x="589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69" name="Line 369"/>
              <p:cNvSpPr>
                <a:spLocks noChangeShapeType="1"/>
              </p:cNvSpPr>
              <p:nvPr/>
            </p:nvSpPr>
            <p:spPr bwMode="auto">
              <a:xfrm>
                <a:off x="589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70" name="Rectangle 370"/>
              <p:cNvSpPr>
                <a:spLocks noChangeArrowheads="1"/>
              </p:cNvSpPr>
              <p:nvPr/>
            </p:nvSpPr>
            <p:spPr bwMode="auto">
              <a:xfrm>
                <a:off x="597" y="1840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71" name="Line 371"/>
              <p:cNvSpPr>
                <a:spLocks noChangeShapeType="1"/>
              </p:cNvSpPr>
              <p:nvPr/>
            </p:nvSpPr>
            <p:spPr bwMode="auto">
              <a:xfrm>
                <a:off x="597" y="1840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72" name="Rectangle 372"/>
              <p:cNvSpPr>
                <a:spLocks noChangeArrowheads="1"/>
              </p:cNvSpPr>
              <p:nvPr/>
            </p:nvSpPr>
            <p:spPr bwMode="auto">
              <a:xfrm>
                <a:off x="1196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73" name="Line 373"/>
              <p:cNvSpPr>
                <a:spLocks noChangeShapeType="1"/>
              </p:cNvSpPr>
              <p:nvPr/>
            </p:nvSpPr>
            <p:spPr bwMode="auto">
              <a:xfrm>
                <a:off x="1196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74" name="Line 374"/>
              <p:cNvSpPr>
                <a:spLocks noChangeShapeType="1"/>
              </p:cNvSpPr>
              <p:nvPr/>
            </p:nvSpPr>
            <p:spPr bwMode="auto">
              <a:xfrm>
                <a:off x="1196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75" name="Rectangle 375"/>
              <p:cNvSpPr>
                <a:spLocks noChangeArrowheads="1"/>
              </p:cNvSpPr>
              <p:nvPr/>
            </p:nvSpPr>
            <p:spPr bwMode="auto">
              <a:xfrm>
                <a:off x="1204" y="1840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76" name="Line 376"/>
              <p:cNvSpPr>
                <a:spLocks noChangeShapeType="1"/>
              </p:cNvSpPr>
              <p:nvPr/>
            </p:nvSpPr>
            <p:spPr bwMode="auto">
              <a:xfrm>
                <a:off x="1204" y="1840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77" name="Rectangle 377"/>
              <p:cNvSpPr>
                <a:spLocks noChangeArrowheads="1"/>
              </p:cNvSpPr>
              <p:nvPr/>
            </p:nvSpPr>
            <p:spPr bwMode="auto">
              <a:xfrm>
                <a:off x="1921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78" name="Line 378"/>
              <p:cNvSpPr>
                <a:spLocks noChangeShapeType="1"/>
              </p:cNvSpPr>
              <p:nvPr/>
            </p:nvSpPr>
            <p:spPr bwMode="auto">
              <a:xfrm>
                <a:off x="1921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79" name="Line 379"/>
              <p:cNvSpPr>
                <a:spLocks noChangeShapeType="1"/>
              </p:cNvSpPr>
              <p:nvPr/>
            </p:nvSpPr>
            <p:spPr bwMode="auto">
              <a:xfrm>
                <a:off x="1921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80" name="Rectangle 380"/>
              <p:cNvSpPr>
                <a:spLocks noChangeArrowheads="1"/>
              </p:cNvSpPr>
              <p:nvPr/>
            </p:nvSpPr>
            <p:spPr bwMode="auto">
              <a:xfrm>
                <a:off x="1929" y="1840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81" name="Line 381"/>
              <p:cNvSpPr>
                <a:spLocks noChangeShapeType="1"/>
              </p:cNvSpPr>
              <p:nvPr/>
            </p:nvSpPr>
            <p:spPr bwMode="auto">
              <a:xfrm>
                <a:off x="1929" y="1840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82" name="Rectangle 382"/>
              <p:cNvSpPr>
                <a:spLocks noChangeArrowheads="1"/>
              </p:cNvSpPr>
              <p:nvPr/>
            </p:nvSpPr>
            <p:spPr bwMode="auto">
              <a:xfrm>
                <a:off x="2706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83" name="Line 383"/>
              <p:cNvSpPr>
                <a:spLocks noChangeShapeType="1"/>
              </p:cNvSpPr>
              <p:nvPr/>
            </p:nvSpPr>
            <p:spPr bwMode="auto">
              <a:xfrm>
                <a:off x="2706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84" name="Line 384"/>
              <p:cNvSpPr>
                <a:spLocks noChangeShapeType="1"/>
              </p:cNvSpPr>
              <p:nvPr/>
            </p:nvSpPr>
            <p:spPr bwMode="auto">
              <a:xfrm>
                <a:off x="2706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85" name="Rectangle 385"/>
              <p:cNvSpPr>
                <a:spLocks noChangeArrowheads="1"/>
              </p:cNvSpPr>
              <p:nvPr/>
            </p:nvSpPr>
            <p:spPr bwMode="auto">
              <a:xfrm>
                <a:off x="2714" y="1840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86" name="Line 386"/>
              <p:cNvSpPr>
                <a:spLocks noChangeShapeType="1"/>
              </p:cNvSpPr>
              <p:nvPr/>
            </p:nvSpPr>
            <p:spPr bwMode="auto">
              <a:xfrm>
                <a:off x="2714" y="1840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87" name="Rectangle 387"/>
              <p:cNvSpPr>
                <a:spLocks noChangeArrowheads="1"/>
              </p:cNvSpPr>
              <p:nvPr/>
            </p:nvSpPr>
            <p:spPr bwMode="auto">
              <a:xfrm>
                <a:off x="3408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88" name="Line 388"/>
              <p:cNvSpPr>
                <a:spLocks noChangeShapeType="1"/>
              </p:cNvSpPr>
              <p:nvPr/>
            </p:nvSpPr>
            <p:spPr bwMode="auto">
              <a:xfrm>
                <a:off x="3408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89" name="Line 389"/>
              <p:cNvSpPr>
                <a:spLocks noChangeShapeType="1"/>
              </p:cNvSpPr>
              <p:nvPr/>
            </p:nvSpPr>
            <p:spPr bwMode="auto">
              <a:xfrm>
                <a:off x="3408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90" name="Rectangle 390"/>
              <p:cNvSpPr>
                <a:spLocks noChangeArrowheads="1"/>
              </p:cNvSpPr>
              <p:nvPr/>
            </p:nvSpPr>
            <p:spPr bwMode="auto">
              <a:xfrm>
                <a:off x="3416" y="1840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91" name="Line 391"/>
              <p:cNvSpPr>
                <a:spLocks noChangeShapeType="1"/>
              </p:cNvSpPr>
              <p:nvPr/>
            </p:nvSpPr>
            <p:spPr bwMode="auto">
              <a:xfrm>
                <a:off x="3416" y="1840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92" name="Rectangle 392"/>
              <p:cNvSpPr>
                <a:spLocks noChangeArrowheads="1"/>
              </p:cNvSpPr>
              <p:nvPr/>
            </p:nvSpPr>
            <p:spPr bwMode="auto">
              <a:xfrm>
                <a:off x="3939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93" name="Line 393"/>
              <p:cNvSpPr>
                <a:spLocks noChangeShapeType="1"/>
              </p:cNvSpPr>
              <p:nvPr/>
            </p:nvSpPr>
            <p:spPr bwMode="auto">
              <a:xfrm>
                <a:off x="3939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94" name="Line 394"/>
              <p:cNvSpPr>
                <a:spLocks noChangeShapeType="1"/>
              </p:cNvSpPr>
              <p:nvPr/>
            </p:nvSpPr>
            <p:spPr bwMode="auto">
              <a:xfrm>
                <a:off x="3939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95" name="Rectangle 395"/>
              <p:cNvSpPr>
                <a:spLocks noChangeArrowheads="1"/>
              </p:cNvSpPr>
              <p:nvPr/>
            </p:nvSpPr>
            <p:spPr bwMode="auto">
              <a:xfrm>
                <a:off x="3947" y="1840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96" name="Line 396"/>
              <p:cNvSpPr>
                <a:spLocks noChangeShapeType="1"/>
              </p:cNvSpPr>
              <p:nvPr/>
            </p:nvSpPr>
            <p:spPr bwMode="auto">
              <a:xfrm>
                <a:off x="3947" y="1840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97" name="Rectangle 397"/>
              <p:cNvSpPr>
                <a:spLocks noChangeArrowheads="1"/>
              </p:cNvSpPr>
              <p:nvPr/>
            </p:nvSpPr>
            <p:spPr bwMode="auto">
              <a:xfrm>
                <a:off x="4603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98" name="Line 398"/>
              <p:cNvSpPr>
                <a:spLocks noChangeShapeType="1"/>
              </p:cNvSpPr>
              <p:nvPr/>
            </p:nvSpPr>
            <p:spPr bwMode="auto">
              <a:xfrm>
                <a:off x="4603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99" name="Line 399"/>
              <p:cNvSpPr>
                <a:spLocks noChangeShapeType="1"/>
              </p:cNvSpPr>
              <p:nvPr/>
            </p:nvSpPr>
            <p:spPr bwMode="auto">
              <a:xfrm>
                <a:off x="4603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00" name="Rectangle 400"/>
              <p:cNvSpPr>
                <a:spLocks noChangeArrowheads="1"/>
              </p:cNvSpPr>
              <p:nvPr/>
            </p:nvSpPr>
            <p:spPr bwMode="auto">
              <a:xfrm>
                <a:off x="4611" y="1840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01" name="Line 401"/>
              <p:cNvSpPr>
                <a:spLocks noChangeShapeType="1"/>
              </p:cNvSpPr>
              <p:nvPr/>
            </p:nvSpPr>
            <p:spPr bwMode="auto">
              <a:xfrm>
                <a:off x="4611" y="1840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02" name="Rectangle 402"/>
              <p:cNvSpPr>
                <a:spLocks noChangeArrowheads="1"/>
              </p:cNvSpPr>
              <p:nvPr/>
            </p:nvSpPr>
            <p:spPr bwMode="auto">
              <a:xfrm>
                <a:off x="5188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03" name="Line 403"/>
              <p:cNvSpPr>
                <a:spLocks noChangeShapeType="1"/>
              </p:cNvSpPr>
              <p:nvPr/>
            </p:nvSpPr>
            <p:spPr bwMode="auto">
              <a:xfrm>
                <a:off x="5188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04" name="Line 404"/>
              <p:cNvSpPr>
                <a:spLocks noChangeShapeType="1"/>
              </p:cNvSpPr>
              <p:nvPr/>
            </p:nvSpPr>
            <p:spPr bwMode="auto">
              <a:xfrm>
                <a:off x="5188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05" name="Rectangle 405"/>
              <p:cNvSpPr>
                <a:spLocks noChangeArrowheads="1"/>
              </p:cNvSpPr>
              <p:nvPr/>
            </p:nvSpPr>
            <p:spPr bwMode="auto">
              <a:xfrm>
                <a:off x="589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06" name="Line 406"/>
              <p:cNvSpPr>
                <a:spLocks noChangeShapeType="1"/>
              </p:cNvSpPr>
              <p:nvPr/>
            </p:nvSpPr>
            <p:spPr bwMode="auto">
              <a:xfrm>
                <a:off x="589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9468" name="Group 407"/>
            <p:cNvGrpSpPr>
              <a:grpSpLocks/>
            </p:cNvGrpSpPr>
            <p:nvPr/>
          </p:nvGrpSpPr>
          <p:grpSpPr bwMode="auto">
            <a:xfrm>
              <a:off x="544" y="1847"/>
              <a:ext cx="4607" cy="825"/>
              <a:chOff x="589" y="1847"/>
              <a:chExt cx="4607" cy="825"/>
            </a:xfrm>
          </p:grpSpPr>
          <p:sp>
            <p:nvSpPr>
              <p:cNvPr id="20007" name="Rectangle 408"/>
              <p:cNvSpPr>
                <a:spLocks noChangeArrowheads="1"/>
              </p:cNvSpPr>
              <p:nvPr/>
            </p:nvSpPr>
            <p:spPr bwMode="auto">
              <a:xfrm>
                <a:off x="1196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08" name="Line 409"/>
              <p:cNvSpPr>
                <a:spLocks noChangeShapeType="1"/>
              </p:cNvSpPr>
              <p:nvPr/>
            </p:nvSpPr>
            <p:spPr bwMode="auto">
              <a:xfrm>
                <a:off x="1196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09" name="Rectangle 410"/>
              <p:cNvSpPr>
                <a:spLocks noChangeArrowheads="1"/>
              </p:cNvSpPr>
              <p:nvPr/>
            </p:nvSpPr>
            <p:spPr bwMode="auto">
              <a:xfrm>
                <a:off x="1921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10" name="Line 411"/>
              <p:cNvSpPr>
                <a:spLocks noChangeShapeType="1"/>
              </p:cNvSpPr>
              <p:nvPr/>
            </p:nvSpPr>
            <p:spPr bwMode="auto">
              <a:xfrm>
                <a:off x="1921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11" name="Rectangle 412"/>
              <p:cNvSpPr>
                <a:spLocks noChangeArrowheads="1"/>
              </p:cNvSpPr>
              <p:nvPr/>
            </p:nvSpPr>
            <p:spPr bwMode="auto">
              <a:xfrm>
                <a:off x="2706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12" name="Line 413"/>
              <p:cNvSpPr>
                <a:spLocks noChangeShapeType="1"/>
              </p:cNvSpPr>
              <p:nvPr/>
            </p:nvSpPr>
            <p:spPr bwMode="auto">
              <a:xfrm>
                <a:off x="2706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13" name="Rectangle 414"/>
              <p:cNvSpPr>
                <a:spLocks noChangeArrowheads="1"/>
              </p:cNvSpPr>
              <p:nvPr/>
            </p:nvSpPr>
            <p:spPr bwMode="auto">
              <a:xfrm>
                <a:off x="3408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14" name="Line 415"/>
              <p:cNvSpPr>
                <a:spLocks noChangeShapeType="1"/>
              </p:cNvSpPr>
              <p:nvPr/>
            </p:nvSpPr>
            <p:spPr bwMode="auto">
              <a:xfrm>
                <a:off x="3408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15" name="Rectangle 416"/>
              <p:cNvSpPr>
                <a:spLocks noChangeArrowheads="1"/>
              </p:cNvSpPr>
              <p:nvPr/>
            </p:nvSpPr>
            <p:spPr bwMode="auto">
              <a:xfrm>
                <a:off x="3939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16" name="Line 417"/>
              <p:cNvSpPr>
                <a:spLocks noChangeShapeType="1"/>
              </p:cNvSpPr>
              <p:nvPr/>
            </p:nvSpPr>
            <p:spPr bwMode="auto">
              <a:xfrm>
                <a:off x="3939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17" name="Rectangle 418"/>
              <p:cNvSpPr>
                <a:spLocks noChangeArrowheads="1"/>
              </p:cNvSpPr>
              <p:nvPr/>
            </p:nvSpPr>
            <p:spPr bwMode="auto">
              <a:xfrm>
                <a:off x="4603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18" name="Line 419"/>
              <p:cNvSpPr>
                <a:spLocks noChangeShapeType="1"/>
              </p:cNvSpPr>
              <p:nvPr/>
            </p:nvSpPr>
            <p:spPr bwMode="auto">
              <a:xfrm>
                <a:off x="4603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19" name="Rectangle 420"/>
              <p:cNvSpPr>
                <a:spLocks noChangeArrowheads="1"/>
              </p:cNvSpPr>
              <p:nvPr/>
            </p:nvSpPr>
            <p:spPr bwMode="auto">
              <a:xfrm>
                <a:off x="5188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20" name="Line 421"/>
              <p:cNvSpPr>
                <a:spLocks noChangeShapeType="1"/>
              </p:cNvSpPr>
              <p:nvPr/>
            </p:nvSpPr>
            <p:spPr bwMode="auto">
              <a:xfrm>
                <a:off x="5188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21" name="Rectangle 422"/>
              <p:cNvSpPr>
                <a:spLocks noChangeArrowheads="1"/>
              </p:cNvSpPr>
              <p:nvPr/>
            </p:nvSpPr>
            <p:spPr bwMode="auto">
              <a:xfrm>
                <a:off x="597" y="2055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22" name="Rectangle 423"/>
              <p:cNvSpPr>
                <a:spLocks noChangeArrowheads="1"/>
              </p:cNvSpPr>
              <p:nvPr/>
            </p:nvSpPr>
            <p:spPr bwMode="auto">
              <a:xfrm>
                <a:off x="866" y="2116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2</a:t>
                </a:r>
                <a:endParaRPr lang="en-GB"/>
              </a:p>
            </p:txBody>
          </p:sp>
          <p:sp>
            <p:nvSpPr>
              <p:cNvPr id="20023" name="Rectangle 424"/>
              <p:cNvSpPr>
                <a:spLocks noChangeArrowheads="1"/>
              </p:cNvSpPr>
              <p:nvPr/>
            </p:nvSpPr>
            <p:spPr bwMode="auto">
              <a:xfrm>
                <a:off x="1204" y="2055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24" name="Rectangle 425"/>
              <p:cNvSpPr>
                <a:spLocks noChangeArrowheads="1"/>
              </p:cNvSpPr>
              <p:nvPr/>
            </p:nvSpPr>
            <p:spPr bwMode="auto">
              <a:xfrm>
                <a:off x="1355" y="2116"/>
                <a:ext cx="35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Verwood</a:t>
                </a:r>
                <a:endParaRPr lang="en-GB"/>
              </a:p>
            </p:txBody>
          </p:sp>
          <p:sp>
            <p:nvSpPr>
              <p:cNvPr id="20025" name="Rectangle 426"/>
              <p:cNvSpPr>
                <a:spLocks noChangeArrowheads="1"/>
              </p:cNvSpPr>
              <p:nvPr/>
            </p:nvSpPr>
            <p:spPr bwMode="auto">
              <a:xfrm>
                <a:off x="1929" y="2055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26" name="Rectangle 427"/>
              <p:cNvSpPr>
                <a:spLocks noChangeArrowheads="1"/>
              </p:cNvSpPr>
              <p:nvPr/>
            </p:nvSpPr>
            <p:spPr bwMode="auto">
              <a:xfrm>
                <a:off x="1975" y="2116"/>
                <a:ext cx="590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Software Reqts</a:t>
                </a:r>
                <a:endParaRPr lang="en-GB"/>
              </a:p>
            </p:txBody>
          </p:sp>
          <p:sp>
            <p:nvSpPr>
              <p:cNvPr id="20027" name="Rectangle 428"/>
              <p:cNvSpPr>
                <a:spLocks noChangeArrowheads="1"/>
              </p:cNvSpPr>
              <p:nvPr/>
            </p:nvSpPr>
            <p:spPr bwMode="auto">
              <a:xfrm>
                <a:off x="2714" y="2055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28" name="Rectangle 429"/>
              <p:cNvSpPr>
                <a:spLocks noChangeArrowheads="1"/>
              </p:cNvSpPr>
              <p:nvPr/>
            </p:nvSpPr>
            <p:spPr bwMode="auto">
              <a:xfrm>
                <a:off x="2933" y="2116"/>
                <a:ext cx="224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Davis</a:t>
                </a:r>
                <a:endParaRPr lang="en-GB"/>
              </a:p>
            </p:txBody>
          </p:sp>
          <p:sp>
            <p:nvSpPr>
              <p:cNvPr id="20029" name="Rectangle 430"/>
              <p:cNvSpPr>
                <a:spLocks noChangeArrowheads="1"/>
              </p:cNvSpPr>
              <p:nvPr/>
            </p:nvSpPr>
            <p:spPr bwMode="auto">
              <a:xfrm>
                <a:off x="3416" y="2055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30" name="Rectangle 431"/>
              <p:cNvSpPr>
                <a:spLocks noChangeArrowheads="1"/>
              </p:cNvSpPr>
              <p:nvPr/>
            </p:nvSpPr>
            <p:spPr bwMode="auto">
              <a:xfrm>
                <a:off x="3491" y="2116"/>
                <a:ext cx="31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Prentice</a:t>
                </a:r>
                <a:endParaRPr lang="en-GB"/>
              </a:p>
            </p:txBody>
          </p:sp>
          <p:sp>
            <p:nvSpPr>
              <p:cNvPr id="20031" name="Rectangle 432"/>
              <p:cNvSpPr>
                <a:spLocks noChangeArrowheads="1"/>
              </p:cNvSpPr>
              <p:nvPr/>
            </p:nvSpPr>
            <p:spPr bwMode="auto">
              <a:xfrm>
                <a:off x="3947" y="2055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32" name="Rectangle 433"/>
              <p:cNvSpPr>
                <a:spLocks noChangeArrowheads="1"/>
              </p:cNvSpPr>
              <p:nvPr/>
            </p:nvSpPr>
            <p:spPr bwMode="auto">
              <a:xfrm>
                <a:off x="4128" y="2116"/>
                <a:ext cx="25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Hemel</a:t>
                </a:r>
                <a:endParaRPr lang="en-GB"/>
              </a:p>
            </p:txBody>
          </p:sp>
          <p:sp>
            <p:nvSpPr>
              <p:cNvPr id="20033" name="Rectangle 434"/>
              <p:cNvSpPr>
                <a:spLocks noChangeArrowheads="1"/>
              </p:cNvSpPr>
              <p:nvPr/>
            </p:nvSpPr>
            <p:spPr bwMode="auto">
              <a:xfrm>
                <a:off x="4611" y="2055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34" name="Rectangle 435"/>
              <p:cNvSpPr>
                <a:spLocks noChangeArrowheads="1"/>
              </p:cNvSpPr>
              <p:nvPr/>
            </p:nvSpPr>
            <p:spPr bwMode="auto">
              <a:xfrm>
                <a:off x="4872" y="2116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1</a:t>
                </a:r>
                <a:endParaRPr lang="en-GB"/>
              </a:p>
            </p:txBody>
          </p:sp>
          <p:sp>
            <p:nvSpPr>
              <p:cNvPr id="20035" name="Rectangle 436"/>
              <p:cNvSpPr>
                <a:spLocks noChangeArrowheads="1"/>
              </p:cNvSpPr>
              <p:nvPr/>
            </p:nvSpPr>
            <p:spPr bwMode="auto">
              <a:xfrm>
                <a:off x="589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36" name="Line 437"/>
              <p:cNvSpPr>
                <a:spLocks noChangeShapeType="1"/>
              </p:cNvSpPr>
              <p:nvPr/>
            </p:nvSpPr>
            <p:spPr bwMode="auto">
              <a:xfrm>
                <a:off x="589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37" name="Line 438"/>
              <p:cNvSpPr>
                <a:spLocks noChangeShapeType="1"/>
              </p:cNvSpPr>
              <p:nvPr/>
            </p:nvSpPr>
            <p:spPr bwMode="auto">
              <a:xfrm>
                <a:off x="589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38" name="Rectangle 439"/>
              <p:cNvSpPr>
                <a:spLocks noChangeArrowheads="1"/>
              </p:cNvSpPr>
              <p:nvPr/>
            </p:nvSpPr>
            <p:spPr bwMode="auto">
              <a:xfrm>
                <a:off x="597" y="2048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39" name="Line 440"/>
              <p:cNvSpPr>
                <a:spLocks noChangeShapeType="1"/>
              </p:cNvSpPr>
              <p:nvPr/>
            </p:nvSpPr>
            <p:spPr bwMode="auto">
              <a:xfrm>
                <a:off x="597" y="2048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40" name="Rectangle 441"/>
              <p:cNvSpPr>
                <a:spLocks noChangeArrowheads="1"/>
              </p:cNvSpPr>
              <p:nvPr/>
            </p:nvSpPr>
            <p:spPr bwMode="auto">
              <a:xfrm>
                <a:off x="1196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41" name="Line 442"/>
              <p:cNvSpPr>
                <a:spLocks noChangeShapeType="1"/>
              </p:cNvSpPr>
              <p:nvPr/>
            </p:nvSpPr>
            <p:spPr bwMode="auto">
              <a:xfrm>
                <a:off x="1196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42" name="Line 443"/>
              <p:cNvSpPr>
                <a:spLocks noChangeShapeType="1"/>
              </p:cNvSpPr>
              <p:nvPr/>
            </p:nvSpPr>
            <p:spPr bwMode="auto">
              <a:xfrm>
                <a:off x="1196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43" name="Rectangle 444"/>
              <p:cNvSpPr>
                <a:spLocks noChangeArrowheads="1"/>
              </p:cNvSpPr>
              <p:nvPr/>
            </p:nvSpPr>
            <p:spPr bwMode="auto">
              <a:xfrm>
                <a:off x="1204" y="2048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44" name="Line 445"/>
              <p:cNvSpPr>
                <a:spLocks noChangeShapeType="1"/>
              </p:cNvSpPr>
              <p:nvPr/>
            </p:nvSpPr>
            <p:spPr bwMode="auto">
              <a:xfrm>
                <a:off x="1204" y="2048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45" name="Rectangle 446"/>
              <p:cNvSpPr>
                <a:spLocks noChangeArrowheads="1"/>
              </p:cNvSpPr>
              <p:nvPr/>
            </p:nvSpPr>
            <p:spPr bwMode="auto">
              <a:xfrm>
                <a:off x="1921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46" name="Line 447"/>
              <p:cNvSpPr>
                <a:spLocks noChangeShapeType="1"/>
              </p:cNvSpPr>
              <p:nvPr/>
            </p:nvSpPr>
            <p:spPr bwMode="auto">
              <a:xfrm>
                <a:off x="1921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47" name="Line 448"/>
              <p:cNvSpPr>
                <a:spLocks noChangeShapeType="1"/>
              </p:cNvSpPr>
              <p:nvPr/>
            </p:nvSpPr>
            <p:spPr bwMode="auto">
              <a:xfrm>
                <a:off x="1921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48" name="Rectangle 449"/>
              <p:cNvSpPr>
                <a:spLocks noChangeArrowheads="1"/>
              </p:cNvSpPr>
              <p:nvPr/>
            </p:nvSpPr>
            <p:spPr bwMode="auto">
              <a:xfrm>
                <a:off x="1929" y="2048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49" name="Line 450"/>
              <p:cNvSpPr>
                <a:spLocks noChangeShapeType="1"/>
              </p:cNvSpPr>
              <p:nvPr/>
            </p:nvSpPr>
            <p:spPr bwMode="auto">
              <a:xfrm>
                <a:off x="1929" y="2048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50" name="Rectangle 451"/>
              <p:cNvSpPr>
                <a:spLocks noChangeArrowheads="1"/>
              </p:cNvSpPr>
              <p:nvPr/>
            </p:nvSpPr>
            <p:spPr bwMode="auto">
              <a:xfrm>
                <a:off x="2706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51" name="Line 452"/>
              <p:cNvSpPr>
                <a:spLocks noChangeShapeType="1"/>
              </p:cNvSpPr>
              <p:nvPr/>
            </p:nvSpPr>
            <p:spPr bwMode="auto">
              <a:xfrm>
                <a:off x="2706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52" name="Line 453"/>
              <p:cNvSpPr>
                <a:spLocks noChangeShapeType="1"/>
              </p:cNvSpPr>
              <p:nvPr/>
            </p:nvSpPr>
            <p:spPr bwMode="auto">
              <a:xfrm>
                <a:off x="2706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53" name="Rectangle 454"/>
              <p:cNvSpPr>
                <a:spLocks noChangeArrowheads="1"/>
              </p:cNvSpPr>
              <p:nvPr/>
            </p:nvSpPr>
            <p:spPr bwMode="auto">
              <a:xfrm>
                <a:off x="2714" y="2048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54" name="Line 455"/>
              <p:cNvSpPr>
                <a:spLocks noChangeShapeType="1"/>
              </p:cNvSpPr>
              <p:nvPr/>
            </p:nvSpPr>
            <p:spPr bwMode="auto">
              <a:xfrm>
                <a:off x="2714" y="2048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55" name="Rectangle 456"/>
              <p:cNvSpPr>
                <a:spLocks noChangeArrowheads="1"/>
              </p:cNvSpPr>
              <p:nvPr/>
            </p:nvSpPr>
            <p:spPr bwMode="auto">
              <a:xfrm>
                <a:off x="3408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56" name="Line 457"/>
              <p:cNvSpPr>
                <a:spLocks noChangeShapeType="1"/>
              </p:cNvSpPr>
              <p:nvPr/>
            </p:nvSpPr>
            <p:spPr bwMode="auto">
              <a:xfrm>
                <a:off x="3408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57" name="Line 458"/>
              <p:cNvSpPr>
                <a:spLocks noChangeShapeType="1"/>
              </p:cNvSpPr>
              <p:nvPr/>
            </p:nvSpPr>
            <p:spPr bwMode="auto">
              <a:xfrm>
                <a:off x="3408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58" name="Rectangle 459"/>
              <p:cNvSpPr>
                <a:spLocks noChangeArrowheads="1"/>
              </p:cNvSpPr>
              <p:nvPr/>
            </p:nvSpPr>
            <p:spPr bwMode="auto">
              <a:xfrm>
                <a:off x="3416" y="2048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59" name="Line 460"/>
              <p:cNvSpPr>
                <a:spLocks noChangeShapeType="1"/>
              </p:cNvSpPr>
              <p:nvPr/>
            </p:nvSpPr>
            <p:spPr bwMode="auto">
              <a:xfrm>
                <a:off x="3416" y="2048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60" name="Rectangle 461"/>
              <p:cNvSpPr>
                <a:spLocks noChangeArrowheads="1"/>
              </p:cNvSpPr>
              <p:nvPr/>
            </p:nvSpPr>
            <p:spPr bwMode="auto">
              <a:xfrm>
                <a:off x="3939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61" name="Line 462"/>
              <p:cNvSpPr>
                <a:spLocks noChangeShapeType="1"/>
              </p:cNvSpPr>
              <p:nvPr/>
            </p:nvSpPr>
            <p:spPr bwMode="auto">
              <a:xfrm>
                <a:off x="3939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62" name="Line 463"/>
              <p:cNvSpPr>
                <a:spLocks noChangeShapeType="1"/>
              </p:cNvSpPr>
              <p:nvPr/>
            </p:nvSpPr>
            <p:spPr bwMode="auto">
              <a:xfrm>
                <a:off x="3939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63" name="Rectangle 464"/>
              <p:cNvSpPr>
                <a:spLocks noChangeArrowheads="1"/>
              </p:cNvSpPr>
              <p:nvPr/>
            </p:nvSpPr>
            <p:spPr bwMode="auto">
              <a:xfrm>
                <a:off x="3947" y="2048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64" name="Line 465"/>
              <p:cNvSpPr>
                <a:spLocks noChangeShapeType="1"/>
              </p:cNvSpPr>
              <p:nvPr/>
            </p:nvSpPr>
            <p:spPr bwMode="auto">
              <a:xfrm>
                <a:off x="3947" y="2048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65" name="Rectangle 466"/>
              <p:cNvSpPr>
                <a:spLocks noChangeArrowheads="1"/>
              </p:cNvSpPr>
              <p:nvPr/>
            </p:nvSpPr>
            <p:spPr bwMode="auto">
              <a:xfrm>
                <a:off x="4603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66" name="Line 467"/>
              <p:cNvSpPr>
                <a:spLocks noChangeShapeType="1"/>
              </p:cNvSpPr>
              <p:nvPr/>
            </p:nvSpPr>
            <p:spPr bwMode="auto">
              <a:xfrm>
                <a:off x="4603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67" name="Line 468"/>
              <p:cNvSpPr>
                <a:spLocks noChangeShapeType="1"/>
              </p:cNvSpPr>
              <p:nvPr/>
            </p:nvSpPr>
            <p:spPr bwMode="auto">
              <a:xfrm>
                <a:off x="4603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68" name="Rectangle 469"/>
              <p:cNvSpPr>
                <a:spLocks noChangeArrowheads="1"/>
              </p:cNvSpPr>
              <p:nvPr/>
            </p:nvSpPr>
            <p:spPr bwMode="auto">
              <a:xfrm>
                <a:off x="4611" y="2048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69" name="Line 470"/>
              <p:cNvSpPr>
                <a:spLocks noChangeShapeType="1"/>
              </p:cNvSpPr>
              <p:nvPr/>
            </p:nvSpPr>
            <p:spPr bwMode="auto">
              <a:xfrm>
                <a:off x="4611" y="2048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70" name="Rectangle 471"/>
              <p:cNvSpPr>
                <a:spLocks noChangeArrowheads="1"/>
              </p:cNvSpPr>
              <p:nvPr/>
            </p:nvSpPr>
            <p:spPr bwMode="auto">
              <a:xfrm>
                <a:off x="5188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71" name="Line 472"/>
              <p:cNvSpPr>
                <a:spLocks noChangeShapeType="1"/>
              </p:cNvSpPr>
              <p:nvPr/>
            </p:nvSpPr>
            <p:spPr bwMode="auto">
              <a:xfrm>
                <a:off x="5188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72" name="Line 473"/>
              <p:cNvSpPr>
                <a:spLocks noChangeShapeType="1"/>
              </p:cNvSpPr>
              <p:nvPr/>
            </p:nvSpPr>
            <p:spPr bwMode="auto">
              <a:xfrm>
                <a:off x="5188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73" name="Rectangle 474"/>
              <p:cNvSpPr>
                <a:spLocks noChangeArrowheads="1"/>
              </p:cNvSpPr>
              <p:nvPr/>
            </p:nvSpPr>
            <p:spPr bwMode="auto">
              <a:xfrm>
                <a:off x="589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74" name="Line 475"/>
              <p:cNvSpPr>
                <a:spLocks noChangeShapeType="1"/>
              </p:cNvSpPr>
              <p:nvPr/>
            </p:nvSpPr>
            <p:spPr bwMode="auto">
              <a:xfrm>
                <a:off x="589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75" name="Rectangle 476"/>
              <p:cNvSpPr>
                <a:spLocks noChangeArrowheads="1"/>
              </p:cNvSpPr>
              <p:nvPr/>
            </p:nvSpPr>
            <p:spPr bwMode="auto">
              <a:xfrm>
                <a:off x="1196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76" name="Line 477"/>
              <p:cNvSpPr>
                <a:spLocks noChangeShapeType="1"/>
              </p:cNvSpPr>
              <p:nvPr/>
            </p:nvSpPr>
            <p:spPr bwMode="auto">
              <a:xfrm>
                <a:off x="1196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77" name="Rectangle 478"/>
              <p:cNvSpPr>
                <a:spLocks noChangeArrowheads="1"/>
              </p:cNvSpPr>
              <p:nvPr/>
            </p:nvSpPr>
            <p:spPr bwMode="auto">
              <a:xfrm>
                <a:off x="1921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78" name="Line 479"/>
              <p:cNvSpPr>
                <a:spLocks noChangeShapeType="1"/>
              </p:cNvSpPr>
              <p:nvPr/>
            </p:nvSpPr>
            <p:spPr bwMode="auto">
              <a:xfrm>
                <a:off x="1921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79" name="Rectangle 480"/>
              <p:cNvSpPr>
                <a:spLocks noChangeArrowheads="1"/>
              </p:cNvSpPr>
              <p:nvPr/>
            </p:nvSpPr>
            <p:spPr bwMode="auto">
              <a:xfrm>
                <a:off x="2706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80" name="Line 481"/>
              <p:cNvSpPr>
                <a:spLocks noChangeShapeType="1"/>
              </p:cNvSpPr>
              <p:nvPr/>
            </p:nvSpPr>
            <p:spPr bwMode="auto">
              <a:xfrm>
                <a:off x="2706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81" name="Rectangle 482"/>
              <p:cNvSpPr>
                <a:spLocks noChangeArrowheads="1"/>
              </p:cNvSpPr>
              <p:nvPr/>
            </p:nvSpPr>
            <p:spPr bwMode="auto">
              <a:xfrm>
                <a:off x="3408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82" name="Line 483"/>
              <p:cNvSpPr>
                <a:spLocks noChangeShapeType="1"/>
              </p:cNvSpPr>
              <p:nvPr/>
            </p:nvSpPr>
            <p:spPr bwMode="auto">
              <a:xfrm>
                <a:off x="3408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83" name="Rectangle 484"/>
              <p:cNvSpPr>
                <a:spLocks noChangeArrowheads="1"/>
              </p:cNvSpPr>
              <p:nvPr/>
            </p:nvSpPr>
            <p:spPr bwMode="auto">
              <a:xfrm>
                <a:off x="3939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84" name="Line 485"/>
              <p:cNvSpPr>
                <a:spLocks noChangeShapeType="1"/>
              </p:cNvSpPr>
              <p:nvPr/>
            </p:nvSpPr>
            <p:spPr bwMode="auto">
              <a:xfrm>
                <a:off x="3939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85" name="Rectangle 486"/>
              <p:cNvSpPr>
                <a:spLocks noChangeArrowheads="1"/>
              </p:cNvSpPr>
              <p:nvPr/>
            </p:nvSpPr>
            <p:spPr bwMode="auto">
              <a:xfrm>
                <a:off x="4603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86" name="Line 487"/>
              <p:cNvSpPr>
                <a:spLocks noChangeShapeType="1"/>
              </p:cNvSpPr>
              <p:nvPr/>
            </p:nvSpPr>
            <p:spPr bwMode="auto">
              <a:xfrm>
                <a:off x="4603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87" name="Rectangle 488"/>
              <p:cNvSpPr>
                <a:spLocks noChangeArrowheads="1"/>
              </p:cNvSpPr>
              <p:nvPr/>
            </p:nvSpPr>
            <p:spPr bwMode="auto">
              <a:xfrm>
                <a:off x="5188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88" name="Line 489"/>
              <p:cNvSpPr>
                <a:spLocks noChangeShapeType="1"/>
              </p:cNvSpPr>
              <p:nvPr/>
            </p:nvSpPr>
            <p:spPr bwMode="auto">
              <a:xfrm>
                <a:off x="5188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89" name="Rectangle 490"/>
              <p:cNvSpPr>
                <a:spLocks noChangeArrowheads="1"/>
              </p:cNvSpPr>
              <p:nvPr/>
            </p:nvSpPr>
            <p:spPr bwMode="auto">
              <a:xfrm>
                <a:off x="597" y="2263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90" name="Rectangle 491"/>
              <p:cNvSpPr>
                <a:spLocks noChangeArrowheads="1"/>
              </p:cNvSpPr>
              <p:nvPr/>
            </p:nvSpPr>
            <p:spPr bwMode="auto">
              <a:xfrm>
                <a:off x="866" y="2324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3</a:t>
                </a:r>
                <a:endParaRPr lang="en-GB"/>
              </a:p>
            </p:txBody>
          </p:sp>
          <p:sp>
            <p:nvSpPr>
              <p:cNvPr id="20091" name="Rectangle 492"/>
              <p:cNvSpPr>
                <a:spLocks noChangeArrowheads="1"/>
              </p:cNvSpPr>
              <p:nvPr/>
            </p:nvSpPr>
            <p:spPr bwMode="auto">
              <a:xfrm>
                <a:off x="1204" y="2263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92" name="Rectangle 493"/>
              <p:cNvSpPr>
                <a:spLocks noChangeArrowheads="1"/>
              </p:cNvSpPr>
              <p:nvPr/>
            </p:nvSpPr>
            <p:spPr bwMode="auto">
              <a:xfrm>
                <a:off x="1314" y="2324"/>
                <a:ext cx="42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Dorchester</a:t>
                </a:r>
                <a:endParaRPr lang="en-GB"/>
              </a:p>
            </p:txBody>
          </p:sp>
          <p:sp>
            <p:nvSpPr>
              <p:cNvPr id="20093" name="Rectangle 494"/>
              <p:cNvSpPr>
                <a:spLocks noChangeArrowheads="1"/>
              </p:cNvSpPr>
              <p:nvPr/>
            </p:nvSpPr>
            <p:spPr bwMode="auto">
              <a:xfrm>
                <a:off x="1929" y="2263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94" name="Rectangle 495"/>
              <p:cNvSpPr>
                <a:spLocks noChangeArrowheads="1"/>
              </p:cNvSpPr>
              <p:nvPr/>
            </p:nvSpPr>
            <p:spPr bwMode="auto">
              <a:xfrm>
                <a:off x="2010" y="2324"/>
                <a:ext cx="52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Software Eng</a:t>
                </a:r>
                <a:endParaRPr lang="en-GB"/>
              </a:p>
            </p:txBody>
          </p:sp>
          <p:sp>
            <p:nvSpPr>
              <p:cNvPr id="20095" name="Rectangle 496"/>
              <p:cNvSpPr>
                <a:spLocks noChangeArrowheads="1"/>
              </p:cNvSpPr>
              <p:nvPr/>
            </p:nvSpPr>
            <p:spPr bwMode="auto">
              <a:xfrm>
                <a:off x="2714" y="2263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96" name="Rectangle 497"/>
              <p:cNvSpPr>
                <a:spLocks noChangeArrowheads="1"/>
              </p:cNvSpPr>
              <p:nvPr/>
            </p:nvSpPr>
            <p:spPr bwMode="auto">
              <a:xfrm>
                <a:off x="2771" y="2324"/>
                <a:ext cx="49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Sommerville</a:t>
                </a:r>
                <a:endParaRPr lang="en-GB"/>
              </a:p>
            </p:txBody>
          </p:sp>
          <p:sp>
            <p:nvSpPr>
              <p:cNvPr id="20097" name="Rectangle 498"/>
              <p:cNvSpPr>
                <a:spLocks noChangeArrowheads="1"/>
              </p:cNvSpPr>
              <p:nvPr/>
            </p:nvSpPr>
            <p:spPr bwMode="auto">
              <a:xfrm>
                <a:off x="3416" y="2263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98" name="Rectangle 499"/>
              <p:cNvSpPr>
                <a:spLocks noChangeArrowheads="1"/>
              </p:cNvSpPr>
              <p:nvPr/>
            </p:nvSpPr>
            <p:spPr bwMode="auto">
              <a:xfrm>
                <a:off x="3486" y="2324"/>
                <a:ext cx="325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Addison</a:t>
                </a:r>
                <a:endParaRPr lang="en-GB"/>
              </a:p>
            </p:txBody>
          </p:sp>
          <p:sp>
            <p:nvSpPr>
              <p:cNvPr id="20099" name="Rectangle 500"/>
              <p:cNvSpPr>
                <a:spLocks noChangeArrowheads="1"/>
              </p:cNvSpPr>
              <p:nvPr/>
            </p:nvSpPr>
            <p:spPr bwMode="auto">
              <a:xfrm>
                <a:off x="3947" y="2263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00" name="Rectangle 501"/>
              <p:cNvSpPr>
                <a:spLocks noChangeArrowheads="1"/>
              </p:cNvSpPr>
              <p:nvPr/>
            </p:nvSpPr>
            <p:spPr bwMode="auto">
              <a:xfrm>
                <a:off x="4109" y="2324"/>
                <a:ext cx="28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Harlow</a:t>
                </a:r>
                <a:endParaRPr lang="en-GB"/>
              </a:p>
            </p:txBody>
          </p:sp>
          <p:sp>
            <p:nvSpPr>
              <p:cNvPr id="20101" name="Rectangle 502"/>
              <p:cNvSpPr>
                <a:spLocks noChangeArrowheads="1"/>
              </p:cNvSpPr>
              <p:nvPr/>
            </p:nvSpPr>
            <p:spPr bwMode="auto">
              <a:xfrm>
                <a:off x="4611" y="2263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02" name="Rectangle 503"/>
              <p:cNvSpPr>
                <a:spLocks noChangeArrowheads="1"/>
              </p:cNvSpPr>
              <p:nvPr/>
            </p:nvSpPr>
            <p:spPr bwMode="auto">
              <a:xfrm>
                <a:off x="4872" y="2324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2</a:t>
                </a:r>
                <a:endParaRPr lang="en-GB"/>
              </a:p>
            </p:txBody>
          </p:sp>
          <p:sp>
            <p:nvSpPr>
              <p:cNvPr id="20103" name="Rectangle 504"/>
              <p:cNvSpPr>
                <a:spLocks noChangeArrowheads="1"/>
              </p:cNvSpPr>
              <p:nvPr/>
            </p:nvSpPr>
            <p:spPr bwMode="auto">
              <a:xfrm>
                <a:off x="589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04" name="Line 505"/>
              <p:cNvSpPr>
                <a:spLocks noChangeShapeType="1"/>
              </p:cNvSpPr>
              <p:nvPr/>
            </p:nvSpPr>
            <p:spPr bwMode="auto">
              <a:xfrm>
                <a:off x="589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05" name="Line 506"/>
              <p:cNvSpPr>
                <a:spLocks noChangeShapeType="1"/>
              </p:cNvSpPr>
              <p:nvPr/>
            </p:nvSpPr>
            <p:spPr bwMode="auto">
              <a:xfrm>
                <a:off x="589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06" name="Rectangle 507"/>
              <p:cNvSpPr>
                <a:spLocks noChangeArrowheads="1"/>
              </p:cNvSpPr>
              <p:nvPr/>
            </p:nvSpPr>
            <p:spPr bwMode="auto">
              <a:xfrm>
                <a:off x="597" y="2256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07" name="Line 508"/>
              <p:cNvSpPr>
                <a:spLocks noChangeShapeType="1"/>
              </p:cNvSpPr>
              <p:nvPr/>
            </p:nvSpPr>
            <p:spPr bwMode="auto">
              <a:xfrm>
                <a:off x="597" y="2256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08" name="Rectangle 509"/>
              <p:cNvSpPr>
                <a:spLocks noChangeArrowheads="1"/>
              </p:cNvSpPr>
              <p:nvPr/>
            </p:nvSpPr>
            <p:spPr bwMode="auto">
              <a:xfrm>
                <a:off x="1196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09" name="Line 510"/>
              <p:cNvSpPr>
                <a:spLocks noChangeShapeType="1"/>
              </p:cNvSpPr>
              <p:nvPr/>
            </p:nvSpPr>
            <p:spPr bwMode="auto">
              <a:xfrm>
                <a:off x="1196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10" name="Line 511"/>
              <p:cNvSpPr>
                <a:spLocks noChangeShapeType="1"/>
              </p:cNvSpPr>
              <p:nvPr/>
            </p:nvSpPr>
            <p:spPr bwMode="auto">
              <a:xfrm>
                <a:off x="1196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11" name="Rectangle 512"/>
              <p:cNvSpPr>
                <a:spLocks noChangeArrowheads="1"/>
              </p:cNvSpPr>
              <p:nvPr/>
            </p:nvSpPr>
            <p:spPr bwMode="auto">
              <a:xfrm>
                <a:off x="1204" y="2256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12" name="Line 513"/>
              <p:cNvSpPr>
                <a:spLocks noChangeShapeType="1"/>
              </p:cNvSpPr>
              <p:nvPr/>
            </p:nvSpPr>
            <p:spPr bwMode="auto">
              <a:xfrm>
                <a:off x="1204" y="2256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13" name="Rectangle 514"/>
              <p:cNvSpPr>
                <a:spLocks noChangeArrowheads="1"/>
              </p:cNvSpPr>
              <p:nvPr/>
            </p:nvSpPr>
            <p:spPr bwMode="auto">
              <a:xfrm>
                <a:off x="1921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14" name="Line 515"/>
              <p:cNvSpPr>
                <a:spLocks noChangeShapeType="1"/>
              </p:cNvSpPr>
              <p:nvPr/>
            </p:nvSpPr>
            <p:spPr bwMode="auto">
              <a:xfrm>
                <a:off x="1921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15" name="Line 516"/>
              <p:cNvSpPr>
                <a:spLocks noChangeShapeType="1"/>
              </p:cNvSpPr>
              <p:nvPr/>
            </p:nvSpPr>
            <p:spPr bwMode="auto">
              <a:xfrm>
                <a:off x="1921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16" name="Rectangle 517"/>
              <p:cNvSpPr>
                <a:spLocks noChangeArrowheads="1"/>
              </p:cNvSpPr>
              <p:nvPr/>
            </p:nvSpPr>
            <p:spPr bwMode="auto">
              <a:xfrm>
                <a:off x="1929" y="2256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17" name="Line 518"/>
              <p:cNvSpPr>
                <a:spLocks noChangeShapeType="1"/>
              </p:cNvSpPr>
              <p:nvPr/>
            </p:nvSpPr>
            <p:spPr bwMode="auto">
              <a:xfrm>
                <a:off x="1929" y="2256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18" name="Rectangle 519"/>
              <p:cNvSpPr>
                <a:spLocks noChangeArrowheads="1"/>
              </p:cNvSpPr>
              <p:nvPr/>
            </p:nvSpPr>
            <p:spPr bwMode="auto">
              <a:xfrm>
                <a:off x="2706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19" name="Line 520"/>
              <p:cNvSpPr>
                <a:spLocks noChangeShapeType="1"/>
              </p:cNvSpPr>
              <p:nvPr/>
            </p:nvSpPr>
            <p:spPr bwMode="auto">
              <a:xfrm>
                <a:off x="2706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20" name="Line 521"/>
              <p:cNvSpPr>
                <a:spLocks noChangeShapeType="1"/>
              </p:cNvSpPr>
              <p:nvPr/>
            </p:nvSpPr>
            <p:spPr bwMode="auto">
              <a:xfrm>
                <a:off x="2706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21" name="Rectangle 522"/>
              <p:cNvSpPr>
                <a:spLocks noChangeArrowheads="1"/>
              </p:cNvSpPr>
              <p:nvPr/>
            </p:nvSpPr>
            <p:spPr bwMode="auto">
              <a:xfrm>
                <a:off x="2714" y="2256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22" name="Line 523"/>
              <p:cNvSpPr>
                <a:spLocks noChangeShapeType="1"/>
              </p:cNvSpPr>
              <p:nvPr/>
            </p:nvSpPr>
            <p:spPr bwMode="auto">
              <a:xfrm>
                <a:off x="2714" y="2256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23" name="Rectangle 524"/>
              <p:cNvSpPr>
                <a:spLocks noChangeArrowheads="1"/>
              </p:cNvSpPr>
              <p:nvPr/>
            </p:nvSpPr>
            <p:spPr bwMode="auto">
              <a:xfrm>
                <a:off x="3408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24" name="Line 525"/>
              <p:cNvSpPr>
                <a:spLocks noChangeShapeType="1"/>
              </p:cNvSpPr>
              <p:nvPr/>
            </p:nvSpPr>
            <p:spPr bwMode="auto">
              <a:xfrm>
                <a:off x="3408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25" name="Line 526"/>
              <p:cNvSpPr>
                <a:spLocks noChangeShapeType="1"/>
              </p:cNvSpPr>
              <p:nvPr/>
            </p:nvSpPr>
            <p:spPr bwMode="auto">
              <a:xfrm>
                <a:off x="3408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26" name="Rectangle 527"/>
              <p:cNvSpPr>
                <a:spLocks noChangeArrowheads="1"/>
              </p:cNvSpPr>
              <p:nvPr/>
            </p:nvSpPr>
            <p:spPr bwMode="auto">
              <a:xfrm>
                <a:off x="3416" y="2256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27" name="Line 528"/>
              <p:cNvSpPr>
                <a:spLocks noChangeShapeType="1"/>
              </p:cNvSpPr>
              <p:nvPr/>
            </p:nvSpPr>
            <p:spPr bwMode="auto">
              <a:xfrm>
                <a:off x="3416" y="2256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28" name="Rectangle 529"/>
              <p:cNvSpPr>
                <a:spLocks noChangeArrowheads="1"/>
              </p:cNvSpPr>
              <p:nvPr/>
            </p:nvSpPr>
            <p:spPr bwMode="auto">
              <a:xfrm>
                <a:off x="3939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29" name="Line 530"/>
              <p:cNvSpPr>
                <a:spLocks noChangeShapeType="1"/>
              </p:cNvSpPr>
              <p:nvPr/>
            </p:nvSpPr>
            <p:spPr bwMode="auto">
              <a:xfrm>
                <a:off x="3939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30" name="Line 531"/>
              <p:cNvSpPr>
                <a:spLocks noChangeShapeType="1"/>
              </p:cNvSpPr>
              <p:nvPr/>
            </p:nvSpPr>
            <p:spPr bwMode="auto">
              <a:xfrm>
                <a:off x="3939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31" name="Rectangle 532"/>
              <p:cNvSpPr>
                <a:spLocks noChangeArrowheads="1"/>
              </p:cNvSpPr>
              <p:nvPr/>
            </p:nvSpPr>
            <p:spPr bwMode="auto">
              <a:xfrm>
                <a:off x="3947" y="2256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32" name="Line 533"/>
              <p:cNvSpPr>
                <a:spLocks noChangeShapeType="1"/>
              </p:cNvSpPr>
              <p:nvPr/>
            </p:nvSpPr>
            <p:spPr bwMode="auto">
              <a:xfrm>
                <a:off x="3947" y="2256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33" name="Rectangle 534"/>
              <p:cNvSpPr>
                <a:spLocks noChangeArrowheads="1"/>
              </p:cNvSpPr>
              <p:nvPr/>
            </p:nvSpPr>
            <p:spPr bwMode="auto">
              <a:xfrm>
                <a:off x="4603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34" name="Line 535"/>
              <p:cNvSpPr>
                <a:spLocks noChangeShapeType="1"/>
              </p:cNvSpPr>
              <p:nvPr/>
            </p:nvSpPr>
            <p:spPr bwMode="auto">
              <a:xfrm>
                <a:off x="4603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35" name="Line 536"/>
              <p:cNvSpPr>
                <a:spLocks noChangeShapeType="1"/>
              </p:cNvSpPr>
              <p:nvPr/>
            </p:nvSpPr>
            <p:spPr bwMode="auto">
              <a:xfrm>
                <a:off x="4603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36" name="Rectangle 537"/>
              <p:cNvSpPr>
                <a:spLocks noChangeArrowheads="1"/>
              </p:cNvSpPr>
              <p:nvPr/>
            </p:nvSpPr>
            <p:spPr bwMode="auto">
              <a:xfrm>
                <a:off x="4611" y="2256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37" name="Line 538"/>
              <p:cNvSpPr>
                <a:spLocks noChangeShapeType="1"/>
              </p:cNvSpPr>
              <p:nvPr/>
            </p:nvSpPr>
            <p:spPr bwMode="auto">
              <a:xfrm>
                <a:off x="4611" y="2256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38" name="Rectangle 539"/>
              <p:cNvSpPr>
                <a:spLocks noChangeArrowheads="1"/>
              </p:cNvSpPr>
              <p:nvPr/>
            </p:nvSpPr>
            <p:spPr bwMode="auto">
              <a:xfrm>
                <a:off x="5188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39" name="Line 540"/>
              <p:cNvSpPr>
                <a:spLocks noChangeShapeType="1"/>
              </p:cNvSpPr>
              <p:nvPr/>
            </p:nvSpPr>
            <p:spPr bwMode="auto">
              <a:xfrm>
                <a:off x="5188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40" name="Line 541"/>
              <p:cNvSpPr>
                <a:spLocks noChangeShapeType="1"/>
              </p:cNvSpPr>
              <p:nvPr/>
            </p:nvSpPr>
            <p:spPr bwMode="auto">
              <a:xfrm>
                <a:off x="5188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41" name="Rectangle 542"/>
              <p:cNvSpPr>
                <a:spLocks noChangeArrowheads="1"/>
              </p:cNvSpPr>
              <p:nvPr/>
            </p:nvSpPr>
            <p:spPr bwMode="auto">
              <a:xfrm>
                <a:off x="589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42" name="Line 543"/>
              <p:cNvSpPr>
                <a:spLocks noChangeShapeType="1"/>
              </p:cNvSpPr>
              <p:nvPr/>
            </p:nvSpPr>
            <p:spPr bwMode="auto">
              <a:xfrm>
                <a:off x="589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43" name="Rectangle 544"/>
              <p:cNvSpPr>
                <a:spLocks noChangeArrowheads="1"/>
              </p:cNvSpPr>
              <p:nvPr/>
            </p:nvSpPr>
            <p:spPr bwMode="auto">
              <a:xfrm>
                <a:off x="1196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44" name="Line 545"/>
              <p:cNvSpPr>
                <a:spLocks noChangeShapeType="1"/>
              </p:cNvSpPr>
              <p:nvPr/>
            </p:nvSpPr>
            <p:spPr bwMode="auto">
              <a:xfrm>
                <a:off x="1196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45" name="Rectangle 546"/>
              <p:cNvSpPr>
                <a:spLocks noChangeArrowheads="1"/>
              </p:cNvSpPr>
              <p:nvPr/>
            </p:nvSpPr>
            <p:spPr bwMode="auto">
              <a:xfrm>
                <a:off x="1921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46" name="Line 547"/>
              <p:cNvSpPr>
                <a:spLocks noChangeShapeType="1"/>
              </p:cNvSpPr>
              <p:nvPr/>
            </p:nvSpPr>
            <p:spPr bwMode="auto">
              <a:xfrm>
                <a:off x="1921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47" name="Rectangle 548"/>
              <p:cNvSpPr>
                <a:spLocks noChangeArrowheads="1"/>
              </p:cNvSpPr>
              <p:nvPr/>
            </p:nvSpPr>
            <p:spPr bwMode="auto">
              <a:xfrm>
                <a:off x="2706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48" name="Line 549"/>
              <p:cNvSpPr>
                <a:spLocks noChangeShapeType="1"/>
              </p:cNvSpPr>
              <p:nvPr/>
            </p:nvSpPr>
            <p:spPr bwMode="auto">
              <a:xfrm>
                <a:off x="2706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49" name="Rectangle 550"/>
              <p:cNvSpPr>
                <a:spLocks noChangeArrowheads="1"/>
              </p:cNvSpPr>
              <p:nvPr/>
            </p:nvSpPr>
            <p:spPr bwMode="auto">
              <a:xfrm>
                <a:off x="3408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50" name="Line 551"/>
              <p:cNvSpPr>
                <a:spLocks noChangeShapeType="1"/>
              </p:cNvSpPr>
              <p:nvPr/>
            </p:nvSpPr>
            <p:spPr bwMode="auto">
              <a:xfrm>
                <a:off x="3408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51" name="Rectangle 552"/>
              <p:cNvSpPr>
                <a:spLocks noChangeArrowheads="1"/>
              </p:cNvSpPr>
              <p:nvPr/>
            </p:nvSpPr>
            <p:spPr bwMode="auto">
              <a:xfrm>
                <a:off x="3939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52" name="Line 553"/>
              <p:cNvSpPr>
                <a:spLocks noChangeShapeType="1"/>
              </p:cNvSpPr>
              <p:nvPr/>
            </p:nvSpPr>
            <p:spPr bwMode="auto">
              <a:xfrm>
                <a:off x="3939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53" name="Rectangle 554"/>
              <p:cNvSpPr>
                <a:spLocks noChangeArrowheads="1"/>
              </p:cNvSpPr>
              <p:nvPr/>
            </p:nvSpPr>
            <p:spPr bwMode="auto">
              <a:xfrm>
                <a:off x="4603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54" name="Line 555"/>
              <p:cNvSpPr>
                <a:spLocks noChangeShapeType="1"/>
              </p:cNvSpPr>
              <p:nvPr/>
            </p:nvSpPr>
            <p:spPr bwMode="auto">
              <a:xfrm>
                <a:off x="4603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55" name="Rectangle 556"/>
              <p:cNvSpPr>
                <a:spLocks noChangeArrowheads="1"/>
              </p:cNvSpPr>
              <p:nvPr/>
            </p:nvSpPr>
            <p:spPr bwMode="auto">
              <a:xfrm>
                <a:off x="5188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56" name="Line 557"/>
              <p:cNvSpPr>
                <a:spLocks noChangeShapeType="1"/>
              </p:cNvSpPr>
              <p:nvPr/>
            </p:nvSpPr>
            <p:spPr bwMode="auto">
              <a:xfrm>
                <a:off x="5188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57" name="Rectangle 558"/>
              <p:cNvSpPr>
                <a:spLocks noChangeArrowheads="1"/>
              </p:cNvSpPr>
              <p:nvPr/>
            </p:nvSpPr>
            <p:spPr bwMode="auto">
              <a:xfrm>
                <a:off x="597" y="2471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58" name="Rectangle 559"/>
              <p:cNvSpPr>
                <a:spLocks noChangeArrowheads="1"/>
              </p:cNvSpPr>
              <p:nvPr/>
            </p:nvSpPr>
            <p:spPr bwMode="auto">
              <a:xfrm>
                <a:off x="866" y="2532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3</a:t>
                </a:r>
                <a:endParaRPr lang="en-GB"/>
              </a:p>
            </p:txBody>
          </p:sp>
          <p:sp>
            <p:nvSpPr>
              <p:cNvPr id="20159" name="Rectangle 560"/>
              <p:cNvSpPr>
                <a:spLocks noChangeArrowheads="1"/>
              </p:cNvSpPr>
              <p:nvPr/>
            </p:nvSpPr>
            <p:spPr bwMode="auto">
              <a:xfrm>
                <a:off x="1204" y="2471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60" name="Rectangle 561"/>
              <p:cNvSpPr>
                <a:spLocks noChangeArrowheads="1"/>
              </p:cNvSpPr>
              <p:nvPr/>
            </p:nvSpPr>
            <p:spPr bwMode="auto">
              <a:xfrm>
                <a:off x="1314" y="2532"/>
                <a:ext cx="42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Dorchester</a:t>
                </a:r>
                <a:endParaRPr lang="en-GB"/>
              </a:p>
            </p:txBody>
          </p:sp>
          <p:sp>
            <p:nvSpPr>
              <p:cNvPr id="20161" name="Rectangle 562"/>
              <p:cNvSpPr>
                <a:spLocks noChangeArrowheads="1"/>
              </p:cNvSpPr>
              <p:nvPr/>
            </p:nvSpPr>
            <p:spPr bwMode="auto">
              <a:xfrm>
                <a:off x="1929" y="2471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62" name="Rectangle 563"/>
              <p:cNvSpPr>
                <a:spLocks noChangeArrowheads="1"/>
              </p:cNvSpPr>
              <p:nvPr/>
            </p:nvSpPr>
            <p:spPr bwMode="auto">
              <a:xfrm>
                <a:off x="1997" y="2532"/>
                <a:ext cx="54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Operating Sys</a:t>
                </a:r>
                <a:endParaRPr lang="en-GB"/>
              </a:p>
            </p:txBody>
          </p:sp>
          <p:sp>
            <p:nvSpPr>
              <p:cNvPr id="20163" name="Rectangle 564"/>
              <p:cNvSpPr>
                <a:spLocks noChangeArrowheads="1"/>
              </p:cNvSpPr>
              <p:nvPr/>
            </p:nvSpPr>
            <p:spPr bwMode="auto">
              <a:xfrm>
                <a:off x="2714" y="2471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64" name="Rectangle 565"/>
              <p:cNvSpPr>
                <a:spLocks noChangeArrowheads="1"/>
              </p:cNvSpPr>
              <p:nvPr/>
            </p:nvSpPr>
            <p:spPr bwMode="auto">
              <a:xfrm>
                <a:off x="2763" y="2532"/>
                <a:ext cx="503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Tannenbaum</a:t>
                </a:r>
                <a:endParaRPr lang="en-GB"/>
              </a:p>
            </p:txBody>
          </p:sp>
          <p:sp>
            <p:nvSpPr>
              <p:cNvPr id="20165" name="Rectangle 566"/>
              <p:cNvSpPr>
                <a:spLocks noChangeArrowheads="1"/>
              </p:cNvSpPr>
              <p:nvPr/>
            </p:nvSpPr>
            <p:spPr bwMode="auto">
              <a:xfrm>
                <a:off x="3416" y="2471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66" name="Rectangle 567"/>
              <p:cNvSpPr>
                <a:spLocks noChangeArrowheads="1"/>
              </p:cNvSpPr>
              <p:nvPr/>
            </p:nvSpPr>
            <p:spPr bwMode="auto">
              <a:xfrm>
                <a:off x="3491" y="2532"/>
                <a:ext cx="31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Prentice</a:t>
                </a:r>
                <a:endParaRPr lang="en-GB"/>
              </a:p>
            </p:txBody>
          </p:sp>
          <p:sp>
            <p:nvSpPr>
              <p:cNvPr id="20167" name="Rectangle 568"/>
              <p:cNvSpPr>
                <a:spLocks noChangeArrowheads="1"/>
              </p:cNvSpPr>
              <p:nvPr/>
            </p:nvSpPr>
            <p:spPr bwMode="auto">
              <a:xfrm>
                <a:off x="3947" y="2471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68" name="Rectangle 569"/>
              <p:cNvSpPr>
                <a:spLocks noChangeArrowheads="1"/>
              </p:cNvSpPr>
              <p:nvPr/>
            </p:nvSpPr>
            <p:spPr bwMode="auto">
              <a:xfrm>
                <a:off x="4128" y="2532"/>
                <a:ext cx="25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Hemel</a:t>
                </a:r>
                <a:endParaRPr lang="en-GB"/>
              </a:p>
            </p:txBody>
          </p:sp>
          <p:sp>
            <p:nvSpPr>
              <p:cNvPr id="20169" name="Rectangle 570"/>
              <p:cNvSpPr>
                <a:spLocks noChangeArrowheads="1"/>
              </p:cNvSpPr>
              <p:nvPr/>
            </p:nvSpPr>
            <p:spPr bwMode="auto">
              <a:xfrm>
                <a:off x="4611" y="2471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70" name="Rectangle 571"/>
              <p:cNvSpPr>
                <a:spLocks noChangeArrowheads="1"/>
              </p:cNvSpPr>
              <p:nvPr/>
            </p:nvSpPr>
            <p:spPr bwMode="auto">
              <a:xfrm>
                <a:off x="4872" y="2532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5</a:t>
                </a:r>
                <a:endParaRPr lang="en-GB"/>
              </a:p>
            </p:txBody>
          </p:sp>
          <p:sp>
            <p:nvSpPr>
              <p:cNvPr id="20171" name="Rectangle 572"/>
              <p:cNvSpPr>
                <a:spLocks noChangeArrowheads="1"/>
              </p:cNvSpPr>
              <p:nvPr/>
            </p:nvSpPr>
            <p:spPr bwMode="auto">
              <a:xfrm>
                <a:off x="589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72" name="Line 573"/>
              <p:cNvSpPr>
                <a:spLocks noChangeShapeType="1"/>
              </p:cNvSpPr>
              <p:nvPr/>
            </p:nvSpPr>
            <p:spPr bwMode="auto">
              <a:xfrm>
                <a:off x="589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73" name="Line 574"/>
              <p:cNvSpPr>
                <a:spLocks noChangeShapeType="1"/>
              </p:cNvSpPr>
              <p:nvPr/>
            </p:nvSpPr>
            <p:spPr bwMode="auto">
              <a:xfrm>
                <a:off x="589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74" name="Rectangle 575"/>
              <p:cNvSpPr>
                <a:spLocks noChangeArrowheads="1"/>
              </p:cNvSpPr>
              <p:nvPr/>
            </p:nvSpPr>
            <p:spPr bwMode="auto">
              <a:xfrm>
                <a:off x="597" y="2464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75" name="Line 576"/>
              <p:cNvSpPr>
                <a:spLocks noChangeShapeType="1"/>
              </p:cNvSpPr>
              <p:nvPr/>
            </p:nvSpPr>
            <p:spPr bwMode="auto">
              <a:xfrm>
                <a:off x="597" y="2464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76" name="Rectangle 577"/>
              <p:cNvSpPr>
                <a:spLocks noChangeArrowheads="1"/>
              </p:cNvSpPr>
              <p:nvPr/>
            </p:nvSpPr>
            <p:spPr bwMode="auto">
              <a:xfrm>
                <a:off x="1196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77" name="Line 578"/>
              <p:cNvSpPr>
                <a:spLocks noChangeShapeType="1"/>
              </p:cNvSpPr>
              <p:nvPr/>
            </p:nvSpPr>
            <p:spPr bwMode="auto">
              <a:xfrm>
                <a:off x="1196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78" name="Line 579"/>
              <p:cNvSpPr>
                <a:spLocks noChangeShapeType="1"/>
              </p:cNvSpPr>
              <p:nvPr/>
            </p:nvSpPr>
            <p:spPr bwMode="auto">
              <a:xfrm>
                <a:off x="1196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79" name="Rectangle 580"/>
              <p:cNvSpPr>
                <a:spLocks noChangeArrowheads="1"/>
              </p:cNvSpPr>
              <p:nvPr/>
            </p:nvSpPr>
            <p:spPr bwMode="auto">
              <a:xfrm>
                <a:off x="1204" y="2464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80" name="Line 581"/>
              <p:cNvSpPr>
                <a:spLocks noChangeShapeType="1"/>
              </p:cNvSpPr>
              <p:nvPr/>
            </p:nvSpPr>
            <p:spPr bwMode="auto">
              <a:xfrm>
                <a:off x="1204" y="2464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81" name="Rectangle 582"/>
              <p:cNvSpPr>
                <a:spLocks noChangeArrowheads="1"/>
              </p:cNvSpPr>
              <p:nvPr/>
            </p:nvSpPr>
            <p:spPr bwMode="auto">
              <a:xfrm>
                <a:off x="1921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82" name="Line 583"/>
              <p:cNvSpPr>
                <a:spLocks noChangeShapeType="1"/>
              </p:cNvSpPr>
              <p:nvPr/>
            </p:nvSpPr>
            <p:spPr bwMode="auto">
              <a:xfrm>
                <a:off x="1921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83" name="Line 584"/>
              <p:cNvSpPr>
                <a:spLocks noChangeShapeType="1"/>
              </p:cNvSpPr>
              <p:nvPr/>
            </p:nvSpPr>
            <p:spPr bwMode="auto">
              <a:xfrm>
                <a:off x="1921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84" name="Rectangle 585"/>
              <p:cNvSpPr>
                <a:spLocks noChangeArrowheads="1"/>
              </p:cNvSpPr>
              <p:nvPr/>
            </p:nvSpPr>
            <p:spPr bwMode="auto">
              <a:xfrm>
                <a:off x="1929" y="2464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85" name="Line 586"/>
              <p:cNvSpPr>
                <a:spLocks noChangeShapeType="1"/>
              </p:cNvSpPr>
              <p:nvPr/>
            </p:nvSpPr>
            <p:spPr bwMode="auto">
              <a:xfrm>
                <a:off x="1929" y="2464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86" name="Rectangle 587"/>
              <p:cNvSpPr>
                <a:spLocks noChangeArrowheads="1"/>
              </p:cNvSpPr>
              <p:nvPr/>
            </p:nvSpPr>
            <p:spPr bwMode="auto">
              <a:xfrm>
                <a:off x="2706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87" name="Line 588"/>
              <p:cNvSpPr>
                <a:spLocks noChangeShapeType="1"/>
              </p:cNvSpPr>
              <p:nvPr/>
            </p:nvSpPr>
            <p:spPr bwMode="auto">
              <a:xfrm>
                <a:off x="2706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88" name="Line 589"/>
              <p:cNvSpPr>
                <a:spLocks noChangeShapeType="1"/>
              </p:cNvSpPr>
              <p:nvPr/>
            </p:nvSpPr>
            <p:spPr bwMode="auto">
              <a:xfrm>
                <a:off x="2706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89" name="Rectangle 590"/>
              <p:cNvSpPr>
                <a:spLocks noChangeArrowheads="1"/>
              </p:cNvSpPr>
              <p:nvPr/>
            </p:nvSpPr>
            <p:spPr bwMode="auto">
              <a:xfrm>
                <a:off x="2714" y="2464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90" name="Line 591"/>
              <p:cNvSpPr>
                <a:spLocks noChangeShapeType="1"/>
              </p:cNvSpPr>
              <p:nvPr/>
            </p:nvSpPr>
            <p:spPr bwMode="auto">
              <a:xfrm>
                <a:off x="2714" y="2464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91" name="Rectangle 592"/>
              <p:cNvSpPr>
                <a:spLocks noChangeArrowheads="1"/>
              </p:cNvSpPr>
              <p:nvPr/>
            </p:nvSpPr>
            <p:spPr bwMode="auto">
              <a:xfrm>
                <a:off x="3408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92" name="Line 593"/>
              <p:cNvSpPr>
                <a:spLocks noChangeShapeType="1"/>
              </p:cNvSpPr>
              <p:nvPr/>
            </p:nvSpPr>
            <p:spPr bwMode="auto">
              <a:xfrm>
                <a:off x="3408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93" name="Line 594"/>
              <p:cNvSpPr>
                <a:spLocks noChangeShapeType="1"/>
              </p:cNvSpPr>
              <p:nvPr/>
            </p:nvSpPr>
            <p:spPr bwMode="auto">
              <a:xfrm>
                <a:off x="3408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94" name="Rectangle 595"/>
              <p:cNvSpPr>
                <a:spLocks noChangeArrowheads="1"/>
              </p:cNvSpPr>
              <p:nvPr/>
            </p:nvSpPr>
            <p:spPr bwMode="auto">
              <a:xfrm>
                <a:off x="3416" y="2464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95" name="Line 596"/>
              <p:cNvSpPr>
                <a:spLocks noChangeShapeType="1"/>
              </p:cNvSpPr>
              <p:nvPr/>
            </p:nvSpPr>
            <p:spPr bwMode="auto">
              <a:xfrm>
                <a:off x="3416" y="2464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96" name="Rectangle 597"/>
              <p:cNvSpPr>
                <a:spLocks noChangeArrowheads="1"/>
              </p:cNvSpPr>
              <p:nvPr/>
            </p:nvSpPr>
            <p:spPr bwMode="auto">
              <a:xfrm>
                <a:off x="3939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97" name="Line 598"/>
              <p:cNvSpPr>
                <a:spLocks noChangeShapeType="1"/>
              </p:cNvSpPr>
              <p:nvPr/>
            </p:nvSpPr>
            <p:spPr bwMode="auto">
              <a:xfrm>
                <a:off x="3939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98" name="Line 599"/>
              <p:cNvSpPr>
                <a:spLocks noChangeShapeType="1"/>
              </p:cNvSpPr>
              <p:nvPr/>
            </p:nvSpPr>
            <p:spPr bwMode="auto">
              <a:xfrm>
                <a:off x="3939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99" name="Rectangle 600"/>
              <p:cNvSpPr>
                <a:spLocks noChangeArrowheads="1"/>
              </p:cNvSpPr>
              <p:nvPr/>
            </p:nvSpPr>
            <p:spPr bwMode="auto">
              <a:xfrm>
                <a:off x="3947" y="2464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00" name="Line 601"/>
              <p:cNvSpPr>
                <a:spLocks noChangeShapeType="1"/>
              </p:cNvSpPr>
              <p:nvPr/>
            </p:nvSpPr>
            <p:spPr bwMode="auto">
              <a:xfrm>
                <a:off x="3947" y="2464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01" name="Rectangle 602"/>
              <p:cNvSpPr>
                <a:spLocks noChangeArrowheads="1"/>
              </p:cNvSpPr>
              <p:nvPr/>
            </p:nvSpPr>
            <p:spPr bwMode="auto">
              <a:xfrm>
                <a:off x="4603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02" name="Line 603"/>
              <p:cNvSpPr>
                <a:spLocks noChangeShapeType="1"/>
              </p:cNvSpPr>
              <p:nvPr/>
            </p:nvSpPr>
            <p:spPr bwMode="auto">
              <a:xfrm>
                <a:off x="4603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03" name="Line 604"/>
              <p:cNvSpPr>
                <a:spLocks noChangeShapeType="1"/>
              </p:cNvSpPr>
              <p:nvPr/>
            </p:nvSpPr>
            <p:spPr bwMode="auto">
              <a:xfrm>
                <a:off x="4603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04" name="Rectangle 605"/>
              <p:cNvSpPr>
                <a:spLocks noChangeArrowheads="1"/>
              </p:cNvSpPr>
              <p:nvPr/>
            </p:nvSpPr>
            <p:spPr bwMode="auto">
              <a:xfrm>
                <a:off x="4611" y="2464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05" name="Line 606"/>
              <p:cNvSpPr>
                <a:spLocks noChangeShapeType="1"/>
              </p:cNvSpPr>
              <p:nvPr/>
            </p:nvSpPr>
            <p:spPr bwMode="auto">
              <a:xfrm>
                <a:off x="4611" y="2464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06" name="Rectangle 607"/>
              <p:cNvSpPr>
                <a:spLocks noChangeArrowheads="1"/>
              </p:cNvSpPr>
              <p:nvPr/>
            </p:nvSpPr>
            <p:spPr bwMode="auto">
              <a:xfrm>
                <a:off x="5188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9469" name="Line 608"/>
            <p:cNvSpPr>
              <a:spLocks noChangeShapeType="1"/>
            </p:cNvSpPr>
            <p:nvPr/>
          </p:nvSpPr>
          <p:spPr bwMode="auto">
            <a:xfrm>
              <a:off x="5143" y="2464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70" name="Line 609"/>
            <p:cNvSpPr>
              <a:spLocks noChangeShapeType="1"/>
            </p:cNvSpPr>
            <p:nvPr/>
          </p:nvSpPr>
          <p:spPr bwMode="auto">
            <a:xfrm>
              <a:off x="5143" y="2464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71" name="Rectangle 610"/>
            <p:cNvSpPr>
              <a:spLocks noChangeArrowheads="1"/>
            </p:cNvSpPr>
            <p:nvPr/>
          </p:nvSpPr>
          <p:spPr bwMode="auto">
            <a:xfrm>
              <a:off x="544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72" name="Line 611"/>
            <p:cNvSpPr>
              <a:spLocks noChangeShapeType="1"/>
            </p:cNvSpPr>
            <p:nvPr/>
          </p:nvSpPr>
          <p:spPr bwMode="auto">
            <a:xfrm>
              <a:off x="544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73" name="Rectangle 612"/>
            <p:cNvSpPr>
              <a:spLocks noChangeArrowheads="1"/>
            </p:cNvSpPr>
            <p:nvPr/>
          </p:nvSpPr>
          <p:spPr bwMode="auto">
            <a:xfrm>
              <a:off x="1151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74" name="Line 613"/>
            <p:cNvSpPr>
              <a:spLocks noChangeShapeType="1"/>
            </p:cNvSpPr>
            <p:nvPr/>
          </p:nvSpPr>
          <p:spPr bwMode="auto">
            <a:xfrm>
              <a:off x="1151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75" name="Rectangle 614"/>
            <p:cNvSpPr>
              <a:spLocks noChangeArrowheads="1"/>
            </p:cNvSpPr>
            <p:nvPr/>
          </p:nvSpPr>
          <p:spPr bwMode="auto">
            <a:xfrm>
              <a:off x="1876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76" name="Line 615"/>
            <p:cNvSpPr>
              <a:spLocks noChangeShapeType="1"/>
            </p:cNvSpPr>
            <p:nvPr/>
          </p:nvSpPr>
          <p:spPr bwMode="auto">
            <a:xfrm>
              <a:off x="1876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77" name="Rectangle 616"/>
            <p:cNvSpPr>
              <a:spLocks noChangeArrowheads="1"/>
            </p:cNvSpPr>
            <p:nvPr/>
          </p:nvSpPr>
          <p:spPr bwMode="auto">
            <a:xfrm>
              <a:off x="2661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78" name="Line 617"/>
            <p:cNvSpPr>
              <a:spLocks noChangeShapeType="1"/>
            </p:cNvSpPr>
            <p:nvPr/>
          </p:nvSpPr>
          <p:spPr bwMode="auto">
            <a:xfrm>
              <a:off x="2661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79" name="Rectangle 618"/>
            <p:cNvSpPr>
              <a:spLocks noChangeArrowheads="1"/>
            </p:cNvSpPr>
            <p:nvPr/>
          </p:nvSpPr>
          <p:spPr bwMode="auto">
            <a:xfrm>
              <a:off x="3363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80" name="Line 619"/>
            <p:cNvSpPr>
              <a:spLocks noChangeShapeType="1"/>
            </p:cNvSpPr>
            <p:nvPr/>
          </p:nvSpPr>
          <p:spPr bwMode="auto">
            <a:xfrm>
              <a:off x="3363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81" name="Rectangle 620"/>
            <p:cNvSpPr>
              <a:spLocks noChangeArrowheads="1"/>
            </p:cNvSpPr>
            <p:nvPr/>
          </p:nvSpPr>
          <p:spPr bwMode="auto">
            <a:xfrm>
              <a:off x="3894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82" name="Line 621"/>
            <p:cNvSpPr>
              <a:spLocks noChangeShapeType="1"/>
            </p:cNvSpPr>
            <p:nvPr/>
          </p:nvSpPr>
          <p:spPr bwMode="auto">
            <a:xfrm>
              <a:off x="3894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83" name="Rectangle 622"/>
            <p:cNvSpPr>
              <a:spLocks noChangeArrowheads="1"/>
            </p:cNvSpPr>
            <p:nvPr/>
          </p:nvSpPr>
          <p:spPr bwMode="auto">
            <a:xfrm>
              <a:off x="4558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84" name="Line 623"/>
            <p:cNvSpPr>
              <a:spLocks noChangeShapeType="1"/>
            </p:cNvSpPr>
            <p:nvPr/>
          </p:nvSpPr>
          <p:spPr bwMode="auto">
            <a:xfrm>
              <a:off x="4558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85" name="Rectangle 624"/>
            <p:cNvSpPr>
              <a:spLocks noChangeArrowheads="1"/>
            </p:cNvSpPr>
            <p:nvPr/>
          </p:nvSpPr>
          <p:spPr bwMode="auto">
            <a:xfrm>
              <a:off x="5143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86" name="Line 625"/>
            <p:cNvSpPr>
              <a:spLocks noChangeShapeType="1"/>
            </p:cNvSpPr>
            <p:nvPr/>
          </p:nvSpPr>
          <p:spPr bwMode="auto">
            <a:xfrm>
              <a:off x="5143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87" name="Rectangle 626"/>
            <p:cNvSpPr>
              <a:spLocks noChangeArrowheads="1"/>
            </p:cNvSpPr>
            <p:nvPr/>
          </p:nvSpPr>
          <p:spPr bwMode="auto">
            <a:xfrm>
              <a:off x="552" y="2679"/>
              <a:ext cx="599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88" name="Rectangle 627"/>
            <p:cNvSpPr>
              <a:spLocks noChangeArrowheads="1"/>
            </p:cNvSpPr>
            <p:nvPr/>
          </p:nvSpPr>
          <p:spPr bwMode="auto">
            <a:xfrm>
              <a:off x="821" y="2740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3</a:t>
              </a:r>
              <a:endParaRPr lang="en-GB"/>
            </a:p>
          </p:txBody>
        </p:sp>
        <p:sp>
          <p:nvSpPr>
            <p:cNvPr id="19489" name="Rectangle 628"/>
            <p:cNvSpPr>
              <a:spLocks noChangeArrowheads="1"/>
            </p:cNvSpPr>
            <p:nvPr/>
          </p:nvSpPr>
          <p:spPr bwMode="auto">
            <a:xfrm>
              <a:off x="1159" y="2679"/>
              <a:ext cx="71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90" name="Rectangle 629"/>
            <p:cNvSpPr>
              <a:spLocks noChangeArrowheads="1"/>
            </p:cNvSpPr>
            <p:nvPr/>
          </p:nvSpPr>
          <p:spPr bwMode="auto">
            <a:xfrm>
              <a:off x="1269" y="2740"/>
              <a:ext cx="42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Dorchester</a:t>
              </a:r>
              <a:endParaRPr lang="en-GB"/>
            </a:p>
          </p:txBody>
        </p:sp>
        <p:sp>
          <p:nvSpPr>
            <p:cNvPr id="19491" name="Rectangle 630"/>
            <p:cNvSpPr>
              <a:spLocks noChangeArrowheads="1"/>
            </p:cNvSpPr>
            <p:nvPr/>
          </p:nvSpPr>
          <p:spPr bwMode="auto">
            <a:xfrm>
              <a:off x="1884" y="2679"/>
              <a:ext cx="7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92" name="Rectangle 631"/>
            <p:cNvSpPr>
              <a:spLocks noChangeArrowheads="1"/>
            </p:cNvSpPr>
            <p:nvPr/>
          </p:nvSpPr>
          <p:spPr bwMode="auto">
            <a:xfrm>
              <a:off x="1944" y="2740"/>
              <a:ext cx="55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Computer Org</a:t>
              </a:r>
              <a:endParaRPr lang="en-GB"/>
            </a:p>
          </p:txBody>
        </p:sp>
        <p:sp>
          <p:nvSpPr>
            <p:cNvPr id="19493" name="Rectangle 632"/>
            <p:cNvSpPr>
              <a:spLocks noChangeArrowheads="1"/>
            </p:cNvSpPr>
            <p:nvPr/>
          </p:nvSpPr>
          <p:spPr bwMode="auto">
            <a:xfrm>
              <a:off x="2669" y="2679"/>
              <a:ext cx="694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94" name="Rectangle 633"/>
            <p:cNvSpPr>
              <a:spLocks noChangeArrowheads="1"/>
            </p:cNvSpPr>
            <p:nvPr/>
          </p:nvSpPr>
          <p:spPr bwMode="auto">
            <a:xfrm>
              <a:off x="2740" y="2740"/>
              <a:ext cx="503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Tannenbaum</a:t>
              </a:r>
              <a:endParaRPr lang="en-GB"/>
            </a:p>
          </p:txBody>
        </p:sp>
        <p:sp>
          <p:nvSpPr>
            <p:cNvPr id="19495" name="Rectangle 634"/>
            <p:cNvSpPr>
              <a:spLocks noChangeArrowheads="1"/>
            </p:cNvSpPr>
            <p:nvPr/>
          </p:nvSpPr>
          <p:spPr bwMode="auto">
            <a:xfrm>
              <a:off x="3371" y="2679"/>
              <a:ext cx="523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96" name="Rectangle 635"/>
            <p:cNvSpPr>
              <a:spLocks noChangeArrowheads="1"/>
            </p:cNvSpPr>
            <p:nvPr/>
          </p:nvSpPr>
          <p:spPr bwMode="auto">
            <a:xfrm>
              <a:off x="3446" y="2740"/>
              <a:ext cx="31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Prentice</a:t>
              </a:r>
              <a:endParaRPr lang="en-GB"/>
            </a:p>
          </p:txBody>
        </p:sp>
        <p:sp>
          <p:nvSpPr>
            <p:cNvPr id="19497" name="Rectangle 636"/>
            <p:cNvSpPr>
              <a:spLocks noChangeArrowheads="1"/>
            </p:cNvSpPr>
            <p:nvPr/>
          </p:nvSpPr>
          <p:spPr bwMode="auto">
            <a:xfrm>
              <a:off x="3902" y="2679"/>
              <a:ext cx="656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98" name="Rectangle 637"/>
            <p:cNvSpPr>
              <a:spLocks noChangeArrowheads="1"/>
            </p:cNvSpPr>
            <p:nvPr/>
          </p:nvSpPr>
          <p:spPr bwMode="auto">
            <a:xfrm>
              <a:off x="4083" y="2740"/>
              <a:ext cx="25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Hemel</a:t>
              </a:r>
              <a:endParaRPr lang="en-GB"/>
            </a:p>
          </p:txBody>
        </p:sp>
        <p:sp>
          <p:nvSpPr>
            <p:cNvPr id="19499" name="Rectangle 638"/>
            <p:cNvSpPr>
              <a:spLocks noChangeArrowheads="1"/>
            </p:cNvSpPr>
            <p:nvPr/>
          </p:nvSpPr>
          <p:spPr bwMode="auto">
            <a:xfrm>
              <a:off x="4566" y="2679"/>
              <a:ext cx="5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00" name="Rectangle 639"/>
            <p:cNvSpPr>
              <a:spLocks noChangeArrowheads="1"/>
            </p:cNvSpPr>
            <p:nvPr/>
          </p:nvSpPr>
          <p:spPr bwMode="auto">
            <a:xfrm>
              <a:off x="4827" y="2740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4</a:t>
              </a:r>
              <a:endParaRPr lang="en-GB"/>
            </a:p>
          </p:txBody>
        </p:sp>
        <p:sp>
          <p:nvSpPr>
            <p:cNvPr id="19501" name="Rectangle 640"/>
            <p:cNvSpPr>
              <a:spLocks noChangeArrowheads="1"/>
            </p:cNvSpPr>
            <p:nvPr/>
          </p:nvSpPr>
          <p:spPr bwMode="auto">
            <a:xfrm>
              <a:off x="544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02" name="Line 641"/>
            <p:cNvSpPr>
              <a:spLocks noChangeShapeType="1"/>
            </p:cNvSpPr>
            <p:nvPr/>
          </p:nvSpPr>
          <p:spPr bwMode="auto">
            <a:xfrm>
              <a:off x="544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03" name="Line 642"/>
            <p:cNvSpPr>
              <a:spLocks noChangeShapeType="1"/>
            </p:cNvSpPr>
            <p:nvPr/>
          </p:nvSpPr>
          <p:spPr bwMode="auto">
            <a:xfrm>
              <a:off x="544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04" name="Rectangle 643"/>
            <p:cNvSpPr>
              <a:spLocks noChangeArrowheads="1"/>
            </p:cNvSpPr>
            <p:nvPr/>
          </p:nvSpPr>
          <p:spPr bwMode="auto">
            <a:xfrm>
              <a:off x="552" y="2672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05" name="Line 644"/>
            <p:cNvSpPr>
              <a:spLocks noChangeShapeType="1"/>
            </p:cNvSpPr>
            <p:nvPr/>
          </p:nvSpPr>
          <p:spPr bwMode="auto">
            <a:xfrm>
              <a:off x="552" y="2672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06" name="Rectangle 645"/>
            <p:cNvSpPr>
              <a:spLocks noChangeArrowheads="1"/>
            </p:cNvSpPr>
            <p:nvPr/>
          </p:nvSpPr>
          <p:spPr bwMode="auto">
            <a:xfrm>
              <a:off x="1151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07" name="Line 646"/>
            <p:cNvSpPr>
              <a:spLocks noChangeShapeType="1"/>
            </p:cNvSpPr>
            <p:nvPr/>
          </p:nvSpPr>
          <p:spPr bwMode="auto">
            <a:xfrm>
              <a:off x="1151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08" name="Line 647"/>
            <p:cNvSpPr>
              <a:spLocks noChangeShapeType="1"/>
            </p:cNvSpPr>
            <p:nvPr/>
          </p:nvSpPr>
          <p:spPr bwMode="auto">
            <a:xfrm>
              <a:off x="1151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09" name="Rectangle 648"/>
            <p:cNvSpPr>
              <a:spLocks noChangeArrowheads="1"/>
            </p:cNvSpPr>
            <p:nvPr/>
          </p:nvSpPr>
          <p:spPr bwMode="auto">
            <a:xfrm>
              <a:off x="1159" y="2672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10" name="Line 649"/>
            <p:cNvSpPr>
              <a:spLocks noChangeShapeType="1"/>
            </p:cNvSpPr>
            <p:nvPr/>
          </p:nvSpPr>
          <p:spPr bwMode="auto">
            <a:xfrm>
              <a:off x="1159" y="2672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11" name="Rectangle 650"/>
            <p:cNvSpPr>
              <a:spLocks noChangeArrowheads="1"/>
            </p:cNvSpPr>
            <p:nvPr/>
          </p:nvSpPr>
          <p:spPr bwMode="auto">
            <a:xfrm>
              <a:off x="1876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12" name="Line 651"/>
            <p:cNvSpPr>
              <a:spLocks noChangeShapeType="1"/>
            </p:cNvSpPr>
            <p:nvPr/>
          </p:nvSpPr>
          <p:spPr bwMode="auto">
            <a:xfrm>
              <a:off x="1876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13" name="Line 652"/>
            <p:cNvSpPr>
              <a:spLocks noChangeShapeType="1"/>
            </p:cNvSpPr>
            <p:nvPr/>
          </p:nvSpPr>
          <p:spPr bwMode="auto">
            <a:xfrm>
              <a:off x="1876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14" name="Rectangle 653"/>
            <p:cNvSpPr>
              <a:spLocks noChangeArrowheads="1"/>
            </p:cNvSpPr>
            <p:nvPr/>
          </p:nvSpPr>
          <p:spPr bwMode="auto">
            <a:xfrm>
              <a:off x="1884" y="2672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15" name="Line 654"/>
            <p:cNvSpPr>
              <a:spLocks noChangeShapeType="1"/>
            </p:cNvSpPr>
            <p:nvPr/>
          </p:nvSpPr>
          <p:spPr bwMode="auto">
            <a:xfrm>
              <a:off x="1884" y="2672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16" name="Rectangle 655"/>
            <p:cNvSpPr>
              <a:spLocks noChangeArrowheads="1"/>
            </p:cNvSpPr>
            <p:nvPr/>
          </p:nvSpPr>
          <p:spPr bwMode="auto">
            <a:xfrm>
              <a:off x="2661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17" name="Line 656"/>
            <p:cNvSpPr>
              <a:spLocks noChangeShapeType="1"/>
            </p:cNvSpPr>
            <p:nvPr/>
          </p:nvSpPr>
          <p:spPr bwMode="auto">
            <a:xfrm>
              <a:off x="2661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18" name="Line 657"/>
            <p:cNvSpPr>
              <a:spLocks noChangeShapeType="1"/>
            </p:cNvSpPr>
            <p:nvPr/>
          </p:nvSpPr>
          <p:spPr bwMode="auto">
            <a:xfrm>
              <a:off x="2661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19" name="Rectangle 658"/>
            <p:cNvSpPr>
              <a:spLocks noChangeArrowheads="1"/>
            </p:cNvSpPr>
            <p:nvPr/>
          </p:nvSpPr>
          <p:spPr bwMode="auto">
            <a:xfrm>
              <a:off x="2669" y="2672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20" name="Line 659"/>
            <p:cNvSpPr>
              <a:spLocks noChangeShapeType="1"/>
            </p:cNvSpPr>
            <p:nvPr/>
          </p:nvSpPr>
          <p:spPr bwMode="auto">
            <a:xfrm>
              <a:off x="2669" y="2672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21" name="Rectangle 660"/>
            <p:cNvSpPr>
              <a:spLocks noChangeArrowheads="1"/>
            </p:cNvSpPr>
            <p:nvPr/>
          </p:nvSpPr>
          <p:spPr bwMode="auto">
            <a:xfrm>
              <a:off x="3363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22" name="Line 661"/>
            <p:cNvSpPr>
              <a:spLocks noChangeShapeType="1"/>
            </p:cNvSpPr>
            <p:nvPr/>
          </p:nvSpPr>
          <p:spPr bwMode="auto">
            <a:xfrm>
              <a:off x="3363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23" name="Line 662"/>
            <p:cNvSpPr>
              <a:spLocks noChangeShapeType="1"/>
            </p:cNvSpPr>
            <p:nvPr/>
          </p:nvSpPr>
          <p:spPr bwMode="auto">
            <a:xfrm>
              <a:off x="3363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24" name="Rectangle 663"/>
            <p:cNvSpPr>
              <a:spLocks noChangeArrowheads="1"/>
            </p:cNvSpPr>
            <p:nvPr/>
          </p:nvSpPr>
          <p:spPr bwMode="auto">
            <a:xfrm>
              <a:off x="3371" y="2672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25" name="Line 664"/>
            <p:cNvSpPr>
              <a:spLocks noChangeShapeType="1"/>
            </p:cNvSpPr>
            <p:nvPr/>
          </p:nvSpPr>
          <p:spPr bwMode="auto">
            <a:xfrm>
              <a:off x="3371" y="2672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26" name="Rectangle 665"/>
            <p:cNvSpPr>
              <a:spLocks noChangeArrowheads="1"/>
            </p:cNvSpPr>
            <p:nvPr/>
          </p:nvSpPr>
          <p:spPr bwMode="auto">
            <a:xfrm>
              <a:off x="3894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27" name="Line 666"/>
            <p:cNvSpPr>
              <a:spLocks noChangeShapeType="1"/>
            </p:cNvSpPr>
            <p:nvPr/>
          </p:nvSpPr>
          <p:spPr bwMode="auto">
            <a:xfrm>
              <a:off x="3894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28" name="Line 667"/>
            <p:cNvSpPr>
              <a:spLocks noChangeShapeType="1"/>
            </p:cNvSpPr>
            <p:nvPr/>
          </p:nvSpPr>
          <p:spPr bwMode="auto">
            <a:xfrm>
              <a:off x="3894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29" name="Rectangle 668"/>
            <p:cNvSpPr>
              <a:spLocks noChangeArrowheads="1"/>
            </p:cNvSpPr>
            <p:nvPr/>
          </p:nvSpPr>
          <p:spPr bwMode="auto">
            <a:xfrm>
              <a:off x="3902" y="2672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30" name="Line 669"/>
            <p:cNvSpPr>
              <a:spLocks noChangeShapeType="1"/>
            </p:cNvSpPr>
            <p:nvPr/>
          </p:nvSpPr>
          <p:spPr bwMode="auto">
            <a:xfrm>
              <a:off x="3902" y="2672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31" name="Rectangle 670"/>
            <p:cNvSpPr>
              <a:spLocks noChangeArrowheads="1"/>
            </p:cNvSpPr>
            <p:nvPr/>
          </p:nvSpPr>
          <p:spPr bwMode="auto">
            <a:xfrm>
              <a:off x="4558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32" name="Line 671"/>
            <p:cNvSpPr>
              <a:spLocks noChangeShapeType="1"/>
            </p:cNvSpPr>
            <p:nvPr/>
          </p:nvSpPr>
          <p:spPr bwMode="auto">
            <a:xfrm>
              <a:off x="4558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33" name="Line 672"/>
            <p:cNvSpPr>
              <a:spLocks noChangeShapeType="1"/>
            </p:cNvSpPr>
            <p:nvPr/>
          </p:nvSpPr>
          <p:spPr bwMode="auto">
            <a:xfrm>
              <a:off x="4558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34" name="Rectangle 673"/>
            <p:cNvSpPr>
              <a:spLocks noChangeArrowheads="1"/>
            </p:cNvSpPr>
            <p:nvPr/>
          </p:nvSpPr>
          <p:spPr bwMode="auto">
            <a:xfrm>
              <a:off x="4566" y="2672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35" name="Line 674"/>
            <p:cNvSpPr>
              <a:spLocks noChangeShapeType="1"/>
            </p:cNvSpPr>
            <p:nvPr/>
          </p:nvSpPr>
          <p:spPr bwMode="auto">
            <a:xfrm>
              <a:off x="4566" y="2672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36" name="Rectangle 675"/>
            <p:cNvSpPr>
              <a:spLocks noChangeArrowheads="1"/>
            </p:cNvSpPr>
            <p:nvPr/>
          </p:nvSpPr>
          <p:spPr bwMode="auto">
            <a:xfrm>
              <a:off x="5143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37" name="Line 676"/>
            <p:cNvSpPr>
              <a:spLocks noChangeShapeType="1"/>
            </p:cNvSpPr>
            <p:nvPr/>
          </p:nvSpPr>
          <p:spPr bwMode="auto">
            <a:xfrm>
              <a:off x="5143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38" name="Line 677"/>
            <p:cNvSpPr>
              <a:spLocks noChangeShapeType="1"/>
            </p:cNvSpPr>
            <p:nvPr/>
          </p:nvSpPr>
          <p:spPr bwMode="auto">
            <a:xfrm>
              <a:off x="5143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39" name="Rectangle 678"/>
            <p:cNvSpPr>
              <a:spLocks noChangeArrowheads="1"/>
            </p:cNvSpPr>
            <p:nvPr/>
          </p:nvSpPr>
          <p:spPr bwMode="auto">
            <a:xfrm>
              <a:off x="544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40" name="Line 679"/>
            <p:cNvSpPr>
              <a:spLocks noChangeShapeType="1"/>
            </p:cNvSpPr>
            <p:nvPr/>
          </p:nvSpPr>
          <p:spPr bwMode="auto">
            <a:xfrm>
              <a:off x="544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41" name="Rectangle 680"/>
            <p:cNvSpPr>
              <a:spLocks noChangeArrowheads="1"/>
            </p:cNvSpPr>
            <p:nvPr/>
          </p:nvSpPr>
          <p:spPr bwMode="auto">
            <a:xfrm>
              <a:off x="1151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42" name="Line 681"/>
            <p:cNvSpPr>
              <a:spLocks noChangeShapeType="1"/>
            </p:cNvSpPr>
            <p:nvPr/>
          </p:nvSpPr>
          <p:spPr bwMode="auto">
            <a:xfrm>
              <a:off x="1151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43" name="Rectangle 682"/>
            <p:cNvSpPr>
              <a:spLocks noChangeArrowheads="1"/>
            </p:cNvSpPr>
            <p:nvPr/>
          </p:nvSpPr>
          <p:spPr bwMode="auto">
            <a:xfrm>
              <a:off x="1876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44" name="Line 683"/>
            <p:cNvSpPr>
              <a:spLocks noChangeShapeType="1"/>
            </p:cNvSpPr>
            <p:nvPr/>
          </p:nvSpPr>
          <p:spPr bwMode="auto">
            <a:xfrm>
              <a:off x="1876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45" name="Rectangle 684"/>
            <p:cNvSpPr>
              <a:spLocks noChangeArrowheads="1"/>
            </p:cNvSpPr>
            <p:nvPr/>
          </p:nvSpPr>
          <p:spPr bwMode="auto">
            <a:xfrm>
              <a:off x="2661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46" name="Line 685"/>
            <p:cNvSpPr>
              <a:spLocks noChangeShapeType="1"/>
            </p:cNvSpPr>
            <p:nvPr/>
          </p:nvSpPr>
          <p:spPr bwMode="auto">
            <a:xfrm>
              <a:off x="2661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47" name="Rectangle 686"/>
            <p:cNvSpPr>
              <a:spLocks noChangeArrowheads="1"/>
            </p:cNvSpPr>
            <p:nvPr/>
          </p:nvSpPr>
          <p:spPr bwMode="auto">
            <a:xfrm>
              <a:off x="3363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48" name="Line 687"/>
            <p:cNvSpPr>
              <a:spLocks noChangeShapeType="1"/>
            </p:cNvSpPr>
            <p:nvPr/>
          </p:nvSpPr>
          <p:spPr bwMode="auto">
            <a:xfrm>
              <a:off x="3363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49" name="Rectangle 688"/>
            <p:cNvSpPr>
              <a:spLocks noChangeArrowheads="1"/>
            </p:cNvSpPr>
            <p:nvPr/>
          </p:nvSpPr>
          <p:spPr bwMode="auto">
            <a:xfrm>
              <a:off x="3894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50" name="Line 689"/>
            <p:cNvSpPr>
              <a:spLocks noChangeShapeType="1"/>
            </p:cNvSpPr>
            <p:nvPr/>
          </p:nvSpPr>
          <p:spPr bwMode="auto">
            <a:xfrm>
              <a:off x="3894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51" name="Rectangle 690"/>
            <p:cNvSpPr>
              <a:spLocks noChangeArrowheads="1"/>
            </p:cNvSpPr>
            <p:nvPr/>
          </p:nvSpPr>
          <p:spPr bwMode="auto">
            <a:xfrm>
              <a:off x="4558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52" name="Line 691"/>
            <p:cNvSpPr>
              <a:spLocks noChangeShapeType="1"/>
            </p:cNvSpPr>
            <p:nvPr/>
          </p:nvSpPr>
          <p:spPr bwMode="auto">
            <a:xfrm>
              <a:off x="4558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53" name="Rectangle 692"/>
            <p:cNvSpPr>
              <a:spLocks noChangeArrowheads="1"/>
            </p:cNvSpPr>
            <p:nvPr/>
          </p:nvSpPr>
          <p:spPr bwMode="auto">
            <a:xfrm>
              <a:off x="5143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54" name="Line 693"/>
            <p:cNvSpPr>
              <a:spLocks noChangeShapeType="1"/>
            </p:cNvSpPr>
            <p:nvPr/>
          </p:nvSpPr>
          <p:spPr bwMode="auto">
            <a:xfrm>
              <a:off x="5143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55" name="Rectangle 694"/>
            <p:cNvSpPr>
              <a:spLocks noChangeArrowheads="1"/>
            </p:cNvSpPr>
            <p:nvPr/>
          </p:nvSpPr>
          <p:spPr bwMode="auto">
            <a:xfrm>
              <a:off x="552" y="2887"/>
              <a:ext cx="599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56" name="Rectangle 695"/>
            <p:cNvSpPr>
              <a:spLocks noChangeArrowheads="1"/>
            </p:cNvSpPr>
            <p:nvPr/>
          </p:nvSpPr>
          <p:spPr bwMode="auto">
            <a:xfrm>
              <a:off x="821" y="2948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3</a:t>
              </a:r>
              <a:endParaRPr lang="en-GB"/>
            </a:p>
          </p:txBody>
        </p:sp>
        <p:sp>
          <p:nvSpPr>
            <p:cNvPr id="19557" name="Rectangle 696"/>
            <p:cNvSpPr>
              <a:spLocks noChangeArrowheads="1"/>
            </p:cNvSpPr>
            <p:nvPr/>
          </p:nvSpPr>
          <p:spPr bwMode="auto">
            <a:xfrm>
              <a:off x="1159" y="2887"/>
              <a:ext cx="71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58" name="Rectangle 697"/>
            <p:cNvSpPr>
              <a:spLocks noChangeArrowheads="1"/>
            </p:cNvSpPr>
            <p:nvPr/>
          </p:nvSpPr>
          <p:spPr bwMode="auto">
            <a:xfrm>
              <a:off x="1269" y="2948"/>
              <a:ext cx="42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Dorchester</a:t>
              </a:r>
              <a:endParaRPr lang="en-GB"/>
            </a:p>
          </p:txBody>
        </p:sp>
        <p:sp>
          <p:nvSpPr>
            <p:cNvPr id="19559" name="Rectangle 698"/>
            <p:cNvSpPr>
              <a:spLocks noChangeArrowheads="1"/>
            </p:cNvSpPr>
            <p:nvPr/>
          </p:nvSpPr>
          <p:spPr bwMode="auto">
            <a:xfrm>
              <a:off x="1884" y="2887"/>
              <a:ext cx="7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60" name="Rectangle 699"/>
            <p:cNvSpPr>
              <a:spLocks noChangeArrowheads="1"/>
            </p:cNvSpPr>
            <p:nvPr/>
          </p:nvSpPr>
          <p:spPr bwMode="auto">
            <a:xfrm>
              <a:off x="1954" y="2948"/>
              <a:ext cx="54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Mythical MM</a:t>
              </a:r>
              <a:endParaRPr lang="en-GB"/>
            </a:p>
          </p:txBody>
        </p:sp>
        <p:sp>
          <p:nvSpPr>
            <p:cNvPr id="19561" name="Rectangle 700"/>
            <p:cNvSpPr>
              <a:spLocks noChangeArrowheads="1"/>
            </p:cNvSpPr>
            <p:nvPr/>
          </p:nvSpPr>
          <p:spPr bwMode="auto">
            <a:xfrm>
              <a:off x="2669" y="2887"/>
              <a:ext cx="694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62" name="Rectangle 701"/>
            <p:cNvSpPr>
              <a:spLocks noChangeArrowheads="1"/>
            </p:cNvSpPr>
            <p:nvPr/>
          </p:nvSpPr>
          <p:spPr bwMode="auto">
            <a:xfrm>
              <a:off x="2858" y="2948"/>
              <a:ext cx="27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Brooks</a:t>
              </a:r>
              <a:endParaRPr lang="en-GB"/>
            </a:p>
          </p:txBody>
        </p:sp>
        <p:sp>
          <p:nvSpPr>
            <p:cNvPr id="19563" name="Rectangle 702"/>
            <p:cNvSpPr>
              <a:spLocks noChangeArrowheads="1"/>
            </p:cNvSpPr>
            <p:nvPr/>
          </p:nvSpPr>
          <p:spPr bwMode="auto">
            <a:xfrm>
              <a:off x="3371" y="2887"/>
              <a:ext cx="523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64" name="Rectangle 703"/>
            <p:cNvSpPr>
              <a:spLocks noChangeArrowheads="1"/>
            </p:cNvSpPr>
            <p:nvPr/>
          </p:nvSpPr>
          <p:spPr bwMode="auto">
            <a:xfrm>
              <a:off x="3441" y="2948"/>
              <a:ext cx="325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Addison</a:t>
              </a:r>
              <a:endParaRPr lang="en-GB"/>
            </a:p>
          </p:txBody>
        </p:sp>
        <p:sp>
          <p:nvSpPr>
            <p:cNvPr id="19565" name="Rectangle 704"/>
            <p:cNvSpPr>
              <a:spLocks noChangeArrowheads="1"/>
            </p:cNvSpPr>
            <p:nvPr/>
          </p:nvSpPr>
          <p:spPr bwMode="auto">
            <a:xfrm>
              <a:off x="3902" y="2887"/>
              <a:ext cx="656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66" name="Rectangle 705"/>
            <p:cNvSpPr>
              <a:spLocks noChangeArrowheads="1"/>
            </p:cNvSpPr>
            <p:nvPr/>
          </p:nvSpPr>
          <p:spPr bwMode="auto">
            <a:xfrm>
              <a:off x="4064" y="2948"/>
              <a:ext cx="28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Harlow</a:t>
              </a:r>
              <a:endParaRPr lang="en-GB"/>
            </a:p>
          </p:txBody>
        </p:sp>
        <p:sp>
          <p:nvSpPr>
            <p:cNvPr id="19567" name="Rectangle 706"/>
            <p:cNvSpPr>
              <a:spLocks noChangeArrowheads="1"/>
            </p:cNvSpPr>
            <p:nvPr/>
          </p:nvSpPr>
          <p:spPr bwMode="auto">
            <a:xfrm>
              <a:off x="4566" y="2887"/>
              <a:ext cx="5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68" name="Rectangle 707"/>
            <p:cNvSpPr>
              <a:spLocks noChangeArrowheads="1"/>
            </p:cNvSpPr>
            <p:nvPr/>
          </p:nvSpPr>
          <p:spPr bwMode="auto">
            <a:xfrm>
              <a:off x="4827" y="2948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2</a:t>
              </a:r>
              <a:endParaRPr lang="en-GB"/>
            </a:p>
          </p:txBody>
        </p:sp>
        <p:sp>
          <p:nvSpPr>
            <p:cNvPr id="19569" name="Rectangle 708"/>
            <p:cNvSpPr>
              <a:spLocks noChangeArrowheads="1"/>
            </p:cNvSpPr>
            <p:nvPr/>
          </p:nvSpPr>
          <p:spPr bwMode="auto">
            <a:xfrm>
              <a:off x="544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70" name="Line 709"/>
            <p:cNvSpPr>
              <a:spLocks noChangeShapeType="1"/>
            </p:cNvSpPr>
            <p:nvPr/>
          </p:nvSpPr>
          <p:spPr bwMode="auto">
            <a:xfrm>
              <a:off x="544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71" name="Line 710"/>
            <p:cNvSpPr>
              <a:spLocks noChangeShapeType="1"/>
            </p:cNvSpPr>
            <p:nvPr/>
          </p:nvSpPr>
          <p:spPr bwMode="auto">
            <a:xfrm>
              <a:off x="544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72" name="Rectangle 711"/>
            <p:cNvSpPr>
              <a:spLocks noChangeArrowheads="1"/>
            </p:cNvSpPr>
            <p:nvPr/>
          </p:nvSpPr>
          <p:spPr bwMode="auto">
            <a:xfrm>
              <a:off x="552" y="2881"/>
              <a:ext cx="599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73" name="Line 712"/>
            <p:cNvSpPr>
              <a:spLocks noChangeShapeType="1"/>
            </p:cNvSpPr>
            <p:nvPr/>
          </p:nvSpPr>
          <p:spPr bwMode="auto">
            <a:xfrm>
              <a:off x="552" y="2881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74" name="Rectangle 713"/>
            <p:cNvSpPr>
              <a:spLocks noChangeArrowheads="1"/>
            </p:cNvSpPr>
            <p:nvPr/>
          </p:nvSpPr>
          <p:spPr bwMode="auto">
            <a:xfrm>
              <a:off x="1151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75" name="Line 714"/>
            <p:cNvSpPr>
              <a:spLocks noChangeShapeType="1"/>
            </p:cNvSpPr>
            <p:nvPr/>
          </p:nvSpPr>
          <p:spPr bwMode="auto">
            <a:xfrm>
              <a:off x="1151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76" name="Line 715"/>
            <p:cNvSpPr>
              <a:spLocks noChangeShapeType="1"/>
            </p:cNvSpPr>
            <p:nvPr/>
          </p:nvSpPr>
          <p:spPr bwMode="auto">
            <a:xfrm>
              <a:off x="1151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77" name="Rectangle 716"/>
            <p:cNvSpPr>
              <a:spLocks noChangeArrowheads="1"/>
            </p:cNvSpPr>
            <p:nvPr/>
          </p:nvSpPr>
          <p:spPr bwMode="auto">
            <a:xfrm>
              <a:off x="1159" y="2881"/>
              <a:ext cx="71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78" name="Line 717"/>
            <p:cNvSpPr>
              <a:spLocks noChangeShapeType="1"/>
            </p:cNvSpPr>
            <p:nvPr/>
          </p:nvSpPr>
          <p:spPr bwMode="auto">
            <a:xfrm>
              <a:off x="1159" y="2881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79" name="Rectangle 718"/>
            <p:cNvSpPr>
              <a:spLocks noChangeArrowheads="1"/>
            </p:cNvSpPr>
            <p:nvPr/>
          </p:nvSpPr>
          <p:spPr bwMode="auto">
            <a:xfrm>
              <a:off x="1876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80" name="Line 719"/>
            <p:cNvSpPr>
              <a:spLocks noChangeShapeType="1"/>
            </p:cNvSpPr>
            <p:nvPr/>
          </p:nvSpPr>
          <p:spPr bwMode="auto">
            <a:xfrm>
              <a:off x="1876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81" name="Line 720"/>
            <p:cNvSpPr>
              <a:spLocks noChangeShapeType="1"/>
            </p:cNvSpPr>
            <p:nvPr/>
          </p:nvSpPr>
          <p:spPr bwMode="auto">
            <a:xfrm>
              <a:off x="1876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82" name="Rectangle 721"/>
            <p:cNvSpPr>
              <a:spLocks noChangeArrowheads="1"/>
            </p:cNvSpPr>
            <p:nvPr/>
          </p:nvSpPr>
          <p:spPr bwMode="auto">
            <a:xfrm>
              <a:off x="1884" y="2881"/>
              <a:ext cx="77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83" name="Line 722"/>
            <p:cNvSpPr>
              <a:spLocks noChangeShapeType="1"/>
            </p:cNvSpPr>
            <p:nvPr/>
          </p:nvSpPr>
          <p:spPr bwMode="auto">
            <a:xfrm>
              <a:off x="1884" y="2881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84" name="Rectangle 723"/>
            <p:cNvSpPr>
              <a:spLocks noChangeArrowheads="1"/>
            </p:cNvSpPr>
            <p:nvPr/>
          </p:nvSpPr>
          <p:spPr bwMode="auto">
            <a:xfrm>
              <a:off x="2661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85" name="Line 724"/>
            <p:cNvSpPr>
              <a:spLocks noChangeShapeType="1"/>
            </p:cNvSpPr>
            <p:nvPr/>
          </p:nvSpPr>
          <p:spPr bwMode="auto">
            <a:xfrm>
              <a:off x="2661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86" name="Line 725"/>
            <p:cNvSpPr>
              <a:spLocks noChangeShapeType="1"/>
            </p:cNvSpPr>
            <p:nvPr/>
          </p:nvSpPr>
          <p:spPr bwMode="auto">
            <a:xfrm>
              <a:off x="2661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87" name="Rectangle 726"/>
            <p:cNvSpPr>
              <a:spLocks noChangeArrowheads="1"/>
            </p:cNvSpPr>
            <p:nvPr/>
          </p:nvSpPr>
          <p:spPr bwMode="auto">
            <a:xfrm>
              <a:off x="2669" y="2881"/>
              <a:ext cx="694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88" name="Line 727"/>
            <p:cNvSpPr>
              <a:spLocks noChangeShapeType="1"/>
            </p:cNvSpPr>
            <p:nvPr/>
          </p:nvSpPr>
          <p:spPr bwMode="auto">
            <a:xfrm>
              <a:off x="2669" y="2881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89" name="Rectangle 728"/>
            <p:cNvSpPr>
              <a:spLocks noChangeArrowheads="1"/>
            </p:cNvSpPr>
            <p:nvPr/>
          </p:nvSpPr>
          <p:spPr bwMode="auto">
            <a:xfrm>
              <a:off x="3363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90" name="Line 729"/>
            <p:cNvSpPr>
              <a:spLocks noChangeShapeType="1"/>
            </p:cNvSpPr>
            <p:nvPr/>
          </p:nvSpPr>
          <p:spPr bwMode="auto">
            <a:xfrm>
              <a:off x="3363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91" name="Line 730"/>
            <p:cNvSpPr>
              <a:spLocks noChangeShapeType="1"/>
            </p:cNvSpPr>
            <p:nvPr/>
          </p:nvSpPr>
          <p:spPr bwMode="auto">
            <a:xfrm>
              <a:off x="3363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92" name="Rectangle 731"/>
            <p:cNvSpPr>
              <a:spLocks noChangeArrowheads="1"/>
            </p:cNvSpPr>
            <p:nvPr/>
          </p:nvSpPr>
          <p:spPr bwMode="auto">
            <a:xfrm>
              <a:off x="3371" y="2881"/>
              <a:ext cx="523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93" name="Line 732"/>
            <p:cNvSpPr>
              <a:spLocks noChangeShapeType="1"/>
            </p:cNvSpPr>
            <p:nvPr/>
          </p:nvSpPr>
          <p:spPr bwMode="auto">
            <a:xfrm>
              <a:off x="3371" y="2881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94" name="Rectangle 733"/>
            <p:cNvSpPr>
              <a:spLocks noChangeArrowheads="1"/>
            </p:cNvSpPr>
            <p:nvPr/>
          </p:nvSpPr>
          <p:spPr bwMode="auto">
            <a:xfrm>
              <a:off x="3894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95" name="Line 734"/>
            <p:cNvSpPr>
              <a:spLocks noChangeShapeType="1"/>
            </p:cNvSpPr>
            <p:nvPr/>
          </p:nvSpPr>
          <p:spPr bwMode="auto">
            <a:xfrm>
              <a:off x="3894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96" name="Line 735"/>
            <p:cNvSpPr>
              <a:spLocks noChangeShapeType="1"/>
            </p:cNvSpPr>
            <p:nvPr/>
          </p:nvSpPr>
          <p:spPr bwMode="auto">
            <a:xfrm>
              <a:off x="3894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97" name="Rectangle 736"/>
            <p:cNvSpPr>
              <a:spLocks noChangeArrowheads="1"/>
            </p:cNvSpPr>
            <p:nvPr/>
          </p:nvSpPr>
          <p:spPr bwMode="auto">
            <a:xfrm>
              <a:off x="3902" y="2881"/>
              <a:ext cx="656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98" name="Line 737"/>
            <p:cNvSpPr>
              <a:spLocks noChangeShapeType="1"/>
            </p:cNvSpPr>
            <p:nvPr/>
          </p:nvSpPr>
          <p:spPr bwMode="auto">
            <a:xfrm>
              <a:off x="3902" y="2881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99" name="Rectangle 738"/>
            <p:cNvSpPr>
              <a:spLocks noChangeArrowheads="1"/>
            </p:cNvSpPr>
            <p:nvPr/>
          </p:nvSpPr>
          <p:spPr bwMode="auto">
            <a:xfrm>
              <a:off x="4558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00" name="Line 739"/>
            <p:cNvSpPr>
              <a:spLocks noChangeShapeType="1"/>
            </p:cNvSpPr>
            <p:nvPr/>
          </p:nvSpPr>
          <p:spPr bwMode="auto">
            <a:xfrm>
              <a:off x="4558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01" name="Line 740"/>
            <p:cNvSpPr>
              <a:spLocks noChangeShapeType="1"/>
            </p:cNvSpPr>
            <p:nvPr/>
          </p:nvSpPr>
          <p:spPr bwMode="auto">
            <a:xfrm>
              <a:off x="4558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02" name="Rectangle 741"/>
            <p:cNvSpPr>
              <a:spLocks noChangeArrowheads="1"/>
            </p:cNvSpPr>
            <p:nvPr/>
          </p:nvSpPr>
          <p:spPr bwMode="auto">
            <a:xfrm>
              <a:off x="4566" y="2881"/>
              <a:ext cx="57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03" name="Line 742"/>
            <p:cNvSpPr>
              <a:spLocks noChangeShapeType="1"/>
            </p:cNvSpPr>
            <p:nvPr/>
          </p:nvSpPr>
          <p:spPr bwMode="auto">
            <a:xfrm>
              <a:off x="4566" y="2881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04" name="Rectangle 743"/>
            <p:cNvSpPr>
              <a:spLocks noChangeArrowheads="1"/>
            </p:cNvSpPr>
            <p:nvPr/>
          </p:nvSpPr>
          <p:spPr bwMode="auto">
            <a:xfrm>
              <a:off x="5143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05" name="Line 744"/>
            <p:cNvSpPr>
              <a:spLocks noChangeShapeType="1"/>
            </p:cNvSpPr>
            <p:nvPr/>
          </p:nvSpPr>
          <p:spPr bwMode="auto">
            <a:xfrm>
              <a:off x="5143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06" name="Line 745"/>
            <p:cNvSpPr>
              <a:spLocks noChangeShapeType="1"/>
            </p:cNvSpPr>
            <p:nvPr/>
          </p:nvSpPr>
          <p:spPr bwMode="auto">
            <a:xfrm>
              <a:off x="5143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07" name="Rectangle 746"/>
            <p:cNvSpPr>
              <a:spLocks noChangeArrowheads="1"/>
            </p:cNvSpPr>
            <p:nvPr/>
          </p:nvSpPr>
          <p:spPr bwMode="auto">
            <a:xfrm>
              <a:off x="544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08" name="Line 747"/>
            <p:cNvSpPr>
              <a:spLocks noChangeShapeType="1"/>
            </p:cNvSpPr>
            <p:nvPr/>
          </p:nvSpPr>
          <p:spPr bwMode="auto">
            <a:xfrm>
              <a:off x="544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09" name="Rectangle 748"/>
            <p:cNvSpPr>
              <a:spLocks noChangeArrowheads="1"/>
            </p:cNvSpPr>
            <p:nvPr/>
          </p:nvSpPr>
          <p:spPr bwMode="auto">
            <a:xfrm>
              <a:off x="1151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10" name="Line 749"/>
            <p:cNvSpPr>
              <a:spLocks noChangeShapeType="1"/>
            </p:cNvSpPr>
            <p:nvPr/>
          </p:nvSpPr>
          <p:spPr bwMode="auto">
            <a:xfrm>
              <a:off x="1151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11" name="Rectangle 750"/>
            <p:cNvSpPr>
              <a:spLocks noChangeArrowheads="1"/>
            </p:cNvSpPr>
            <p:nvPr/>
          </p:nvSpPr>
          <p:spPr bwMode="auto">
            <a:xfrm>
              <a:off x="1876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12" name="Line 751"/>
            <p:cNvSpPr>
              <a:spLocks noChangeShapeType="1"/>
            </p:cNvSpPr>
            <p:nvPr/>
          </p:nvSpPr>
          <p:spPr bwMode="auto">
            <a:xfrm>
              <a:off x="1876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13" name="Rectangle 752"/>
            <p:cNvSpPr>
              <a:spLocks noChangeArrowheads="1"/>
            </p:cNvSpPr>
            <p:nvPr/>
          </p:nvSpPr>
          <p:spPr bwMode="auto">
            <a:xfrm>
              <a:off x="2661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14" name="Line 753"/>
            <p:cNvSpPr>
              <a:spLocks noChangeShapeType="1"/>
            </p:cNvSpPr>
            <p:nvPr/>
          </p:nvSpPr>
          <p:spPr bwMode="auto">
            <a:xfrm>
              <a:off x="2661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15" name="Rectangle 754"/>
            <p:cNvSpPr>
              <a:spLocks noChangeArrowheads="1"/>
            </p:cNvSpPr>
            <p:nvPr/>
          </p:nvSpPr>
          <p:spPr bwMode="auto">
            <a:xfrm>
              <a:off x="3363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16" name="Line 755"/>
            <p:cNvSpPr>
              <a:spLocks noChangeShapeType="1"/>
            </p:cNvSpPr>
            <p:nvPr/>
          </p:nvSpPr>
          <p:spPr bwMode="auto">
            <a:xfrm>
              <a:off x="3363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17" name="Rectangle 756"/>
            <p:cNvSpPr>
              <a:spLocks noChangeArrowheads="1"/>
            </p:cNvSpPr>
            <p:nvPr/>
          </p:nvSpPr>
          <p:spPr bwMode="auto">
            <a:xfrm>
              <a:off x="3894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18" name="Line 757"/>
            <p:cNvSpPr>
              <a:spLocks noChangeShapeType="1"/>
            </p:cNvSpPr>
            <p:nvPr/>
          </p:nvSpPr>
          <p:spPr bwMode="auto">
            <a:xfrm>
              <a:off x="3894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19" name="Rectangle 758"/>
            <p:cNvSpPr>
              <a:spLocks noChangeArrowheads="1"/>
            </p:cNvSpPr>
            <p:nvPr/>
          </p:nvSpPr>
          <p:spPr bwMode="auto">
            <a:xfrm>
              <a:off x="4558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20" name="Line 759"/>
            <p:cNvSpPr>
              <a:spLocks noChangeShapeType="1"/>
            </p:cNvSpPr>
            <p:nvPr/>
          </p:nvSpPr>
          <p:spPr bwMode="auto">
            <a:xfrm>
              <a:off x="4558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21" name="Rectangle 760"/>
            <p:cNvSpPr>
              <a:spLocks noChangeArrowheads="1"/>
            </p:cNvSpPr>
            <p:nvPr/>
          </p:nvSpPr>
          <p:spPr bwMode="auto">
            <a:xfrm>
              <a:off x="5143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22" name="Line 761"/>
            <p:cNvSpPr>
              <a:spLocks noChangeShapeType="1"/>
            </p:cNvSpPr>
            <p:nvPr/>
          </p:nvSpPr>
          <p:spPr bwMode="auto">
            <a:xfrm>
              <a:off x="5143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23" name="Rectangle 762"/>
            <p:cNvSpPr>
              <a:spLocks noChangeArrowheads="1"/>
            </p:cNvSpPr>
            <p:nvPr/>
          </p:nvSpPr>
          <p:spPr bwMode="auto">
            <a:xfrm>
              <a:off x="552" y="3096"/>
              <a:ext cx="599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24" name="Rectangle 763"/>
            <p:cNvSpPr>
              <a:spLocks noChangeArrowheads="1"/>
            </p:cNvSpPr>
            <p:nvPr/>
          </p:nvSpPr>
          <p:spPr bwMode="auto">
            <a:xfrm>
              <a:off x="821" y="3157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4</a:t>
              </a:r>
              <a:endParaRPr lang="en-GB"/>
            </a:p>
          </p:txBody>
        </p:sp>
        <p:sp>
          <p:nvSpPr>
            <p:cNvPr id="19625" name="Rectangle 764"/>
            <p:cNvSpPr>
              <a:spLocks noChangeArrowheads="1"/>
            </p:cNvSpPr>
            <p:nvPr/>
          </p:nvSpPr>
          <p:spPr bwMode="auto">
            <a:xfrm>
              <a:off x="1159" y="3096"/>
              <a:ext cx="71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26" name="Rectangle 765"/>
            <p:cNvSpPr>
              <a:spLocks noChangeArrowheads="1"/>
            </p:cNvSpPr>
            <p:nvPr/>
          </p:nvSpPr>
          <p:spPr bwMode="auto">
            <a:xfrm>
              <a:off x="1205" y="3157"/>
              <a:ext cx="52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Bournemouth</a:t>
              </a:r>
              <a:endParaRPr lang="en-GB"/>
            </a:p>
          </p:txBody>
        </p:sp>
        <p:sp>
          <p:nvSpPr>
            <p:cNvPr id="19627" name="Rectangle 766"/>
            <p:cNvSpPr>
              <a:spLocks noChangeArrowheads="1"/>
            </p:cNvSpPr>
            <p:nvPr/>
          </p:nvSpPr>
          <p:spPr bwMode="auto">
            <a:xfrm>
              <a:off x="1884" y="3096"/>
              <a:ext cx="7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28" name="Rectangle 767"/>
            <p:cNvSpPr>
              <a:spLocks noChangeArrowheads="1"/>
            </p:cNvSpPr>
            <p:nvPr/>
          </p:nvSpPr>
          <p:spPr bwMode="auto">
            <a:xfrm>
              <a:off x="1952" y="3157"/>
              <a:ext cx="54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Operating Sys</a:t>
              </a:r>
              <a:endParaRPr lang="en-GB"/>
            </a:p>
          </p:txBody>
        </p:sp>
        <p:sp>
          <p:nvSpPr>
            <p:cNvPr id="19629" name="Rectangle 768"/>
            <p:cNvSpPr>
              <a:spLocks noChangeArrowheads="1"/>
            </p:cNvSpPr>
            <p:nvPr/>
          </p:nvSpPr>
          <p:spPr bwMode="auto">
            <a:xfrm>
              <a:off x="2669" y="3096"/>
              <a:ext cx="694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30" name="Rectangle 769"/>
            <p:cNvSpPr>
              <a:spLocks noChangeArrowheads="1"/>
            </p:cNvSpPr>
            <p:nvPr/>
          </p:nvSpPr>
          <p:spPr bwMode="auto">
            <a:xfrm>
              <a:off x="2718" y="3157"/>
              <a:ext cx="503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Tannenbaum</a:t>
              </a:r>
              <a:endParaRPr lang="en-GB"/>
            </a:p>
          </p:txBody>
        </p:sp>
        <p:sp>
          <p:nvSpPr>
            <p:cNvPr id="19631" name="Rectangle 770"/>
            <p:cNvSpPr>
              <a:spLocks noChangeArrowheads="1"/>
            </p:cNvSpPr>
            <p:nvPr/>
          </p:nvSpPr>
          <p:spPr bwMode="auto">
            <a:xfrm>
              <a:off x="3371" y="3096"/>
              <a:ext cx="523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32" name="Rectangle 771"/>
            <p:cNvSpPr>
              <a:spLocks noChangeArrowheads="1"/>
            </p:cNvSpPr>
            <p:nvPr/>
          </p:nvSpPr>
          <p:spPr bwMode="auto">
            <a:xfrm>
              <a:off x="3446" y="3157"/>
              <a:ext cx="31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Prentice</a:t>
              </a:r>
              <a:endParaRPr lang="en-GB"/>
            </a:p>
          </p:txBody>
        </p:sp>
        <p:sp>
          <p:nvSpPr>
            <p:cNvPr id="19633" name="Rectangle 772"/>
            <p:cNvSpPr>
              <a:spLocks noChangeArrowheads="1"/>
            </p:cNvSpPr>
            <p:nvPr/>
          </p:nvSpPr>
          <p:spPr bwMode="auto">
            <a:xfrm>
              <a:off x="3902" y="3096"/>
              <a:ext cx="656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34" name="Rectangle 773"/>
            <p:cNvSpPr>
              <a:spLocks noChangeArrowheads="1"/>
            </p:cNvSpPr>
            <p:nvPr/>
          </p:nvSpPr>
          <p:spPr bwMode="auto">
            <a:xfrm>
              <a:off x="4083" y="3157"/>
              <a:ext cx="25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Hemel</a:t>
              </a:r>
              <a:endParaRPr lang="en-GB"/>
            </a:p>
          </p:txBody>
        </p:sp>
        <p:sp>
          <p:nvSpPr>
            <p:cNvPr id="19635" name="Rectangle 774"/>
            <p:cNvSpPr>
              <a:spLocks noChangeArrowheads="1"/>
            </p:cNvSpPr>
            <p:nvPr/>
          </p:nvSpPr>
          <p:spPr bwMode="auto">
            <a:xfrm>
              <a:off x="4566" y="3096"/>
              <a:ext cx="5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36" name="Rectangle 775"/>
            <p:cNvSpPr>
              <a:spLocks noChangeArrowheads="1"/>
            </p:cNvSpPr>
            <p:nvPr/>
          </p:nvSpPr>
          <p:spPr bwMode="auto">
            <a:xfrm>
              <a:off x="4827" y="3157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3</a:t>
              </a:r>
              <a:endParaRPr lang="en-GB"/>
            </a:p>
          </p:txBody>
        </p:sp>
        <p:sp>
          <p:nvSpPr>
            <p:cNvPr id="19637" name="Rectangle 776"/>
            <p:cNvSpPr>
              <a:spLocks noChangeArrowheads="1"/>
            </p:cNvSpPr>
            <p:nvPr/>
          </p:nvSpPr>
          <p:spPr bwMode="auto">
            <a:xfrm>
              <a:off x="544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38" name="Line 777"/>
            <p:cNvSpPr>
              <a:spLocks noChangeShapeType="1"/>
            </p:cNvSpPr>
            <p:nvPr/>
          </p:nvSpPr>
          <p:spPr bwMode="auto">
            <a:xfrm>
              <a:off x="544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39" name="Line 778"/>
            <p:cNvSpPr>
              <a:spLocks noChangeShapeType="1"/>
            </p:cNvSpPr>
            <p:nvPr/>
          </p:nvSpPr>
          <p:spPr bwMode="auto">
            <a:xfrm>
              <a:off x="544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40" name="Rectangle 779"/>
            <p:cNvSpPr>
              <a:spLocks noChangeArrowheads="1"/>
            </p:cNvSpPr>
            <p:nvPr/>
          </p:nvSpPr>
          <p:spPr bwMode="auto">
            <a:xfrm>
              <a:off x="552" y="3089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41" name="Line 780"/>
            <p:cNvSpPr>
              <a:spLocks noChangeShapeType="1"/>
            </p:cNvSpPr>
            <p:nvPr/>
          </p:nvSpPr>
          <p:spPr bwMode="auto">
            <a:xfrm>
              <a:off x="552" y="3089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42" name="Rectangle 781"/>
            <p:cNvSpPr>
              <a:spLocks noChangeArrowheads="1"/>
            </p:cNvSpPr>
            <p:nvPr/>
          </p:nvSpPr>
          <p:spPr bwMode="auto">
            <a:xfrm>
              <a:off x="1151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43" name="Line 782"/>
            <p:cNvSpPr>
              <a:spLocks noChangeShapeType="1"/>
            </p:cNvSpPr>
            <p:nvPr/>
          </p:nvSpPr>
          <p:spPr bwMode="auto">
            <a:xfrm>
              <a:off x="1151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44" name="Line 783"/>
            <p:cNvSpPr>
              <a:spLocks noChangeShapeType="1"/>
            </p:cNvSpPr>
            <p:nvPr/>
          </p:nvSpPr>
          <p:spPr bwMode="auto">
            <a:xfrm>
              <a:off x="1151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45" name="Rectangle 784"/>
            <p:cNvSpPr>
              <a:spLocks noChangeArrowheads="1"/>
            </p:cNvSpPr>
            <p:nvPr/>
          </p:nvSpPr>
          <p:spPr bwMode="auto">
            <a:xfrm>
              <a:off x="1159" y="3089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46" name="Line 785"/>
            <p:cNvSpPr>
              <a:spLocks noChangeShapeType="1"/>
            </p:cNvSpPr>
            <p:nvPr/>
          </p:nvSpPr>
          <p:spPr bwMode="auto">
            <a:xfrm>
              <a:off x="1159" y="3089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47" name="Rectangle 786"/>
            <p:cNvSpPr>
              <a:spLocks noChangeArrowheads="1"/>
            </p:cNvSpPr>
            <p:nvPr/>
          </p:nvSpPr>
          <p:spPr bwMode="auto">
            <a:xfrm>
              <a:off x="1876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48" name="Line 787"/>
            <p:cNvSpPr>
              <a:spLocks noChangeShapeType="1"/>
            </p:cNvSpPr>
            <p:nvPr/>
          </p:nvSpPr>
          <p:spPr bwMode="auto">
            <a:xfrm>
              <a:off x="1876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49" name="Line 788"/>
            <p:cNvSpPr>
              <a:spLocks noChangeShapeType="1"/>
            </p:cNvSpPr>
            <p:nvPr/>
          </p:nvSpPr>
          <p:spPr bwMode="auto">
            <a:xfrm>
              <a:off x="1876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50" name="Rectangle 789"/>
            <p:cNvSpPr>
              <a:spLocks noChangeArrowheads="1"/>
            </p:cNvSpPr>
            <p:nvPr/>
          </p:nvSpPr>
          <p:spPr bwMode="auto">
            <a:xfrm>
              <a:off x="1884" y="3089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51" name="Line 790"/>
            <p:cNvSpPr>
              <a:spLocks noChangeShapeType="1"/>
            </p:cNvSpPr>
            <p:nvPr/>
          </p:nvSpPr>
          <p:spPr bwMode="auto">
            <a:xfrm>
              <a:off x="1884" y="3089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52" name="Rectangle 791"/>
            <p:cNvSpPr>
              <a:spLocks noChangeArrowheads="1"/>
            </p:cNvSpPr>
            <p:nvPr/>
          </p:nvSpPr>
          <p:spPr bwMode="auto">
            <a:xfrm>
              <a:off x="2661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53" name="Line 792"/>
            <p:cNvSpPr>
              <a:spLocks noChangeShapeType="1"/>
            </p:cNvSpPr>
            <p:nvPr/>
          </p:nvSpPr>
          <p:spPr bwMode="auto">
            <a:xfrm>
              <a:off x="2661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54" name="Line 793"/>
            <p:cNvSpPr>
              <a:spLocks noChangeShapeType="1"/>
            </p:cNvSpPr>
            <p:nvPr/>
          </p:nvSpPr>
          <p:spPr bwMode="auto">
            <a:xfrm>
              <a:off x="2661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55" name="Rectangle 794"/>
            <p:cNvSpPr>
              <a:spLocks noChangeArrowheads="1"/>
            </p:cNvSpPr>
            <p:nvPr/>
          </p:nvSpPr>
          <p:spPr bwMode="auto">
            <a:xfrm>
              <a:off x="2669" y="3089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56" name="Line 795"/>
            <p:cNvSpPr>
              <a:spLocks noChangeShapeType="1"/>
            </p:cNvSpPr>
            <p:nvPr/>
          </p:nvSpPr>
          <p:spPr bwMode="auto">
            <a:xfrm>
              <a:off x="2669" y="3089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57" name="Rectangle 796"/>
            <p:cNvSpPr>
              <a:spLocks noChangeArrowheads="1"/>
            </p:cNvSpPr>
            <p:nvPr/>
          </p:nvSpPr>
          <p:spPr bwMode="auto">
            <a:xfrm>
              <a:off x="3363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58" name="Line 797"/>
            <p:cNvSpPr>
              <a:spLocks noChangeShapeType="1"/>
            </p:cNvSpPr>
            <p:nvPr/>
          </p:nvSpPr>
          <p:spPr bwMode="auto">
            <a:xfrm>
              <a:off x="3363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59" name="Line 798"/>
            <p:cNvSpPr>
              <a:spLocks noChangeShapeType="1"/>
            </p:cNvSpPr>
            <p:nvPr/>
          </p:nvSpPr>
          <p:spPr bwMode="auto">
            <a:xfrm>
              <a:off x="3363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60" name="Rectangle 799"/>
            <p:cNvSpPr>
              <a:spLocks noChangeArrowheads="1"/>
            </p:cNvSpPr>
            <p:nvPr/>
          </p:nvSpPr>
          <p:spPr bwMode="auto">
            <a:xfrm>
              <a:off x="3371" y="3089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61" name="Line 800"/>
            <p:cNvSpPr>
              <a:spLocks noChangeShapeType="1"/>
            </p:cNvSpPr>
            <p:nvPr/>
          </p:nvSpPr>
          <p:spPr bwMode="auto">
            <a:xfrm>
              <a:off x="3371" y="3089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62" name="Rectangle 801"/>
            <p:cNvSpPr>
              <a:spLocks noChangeArrowheads="1"/>
            </p:cNvSpPr>
            <p:nvPr/>
          </p:nvSpPr>
          <p:spPr bwMode="auto">
            <a:xfrm>
              <a:off x="3894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63" name="Line 802"/>
            <p:cNvSpPr>
              <a:spLocks noChangeShapeType="1"/>
            </p:cNvSpPr>
            <p:nvPr/>
          </p:nvSpPr>
          <p:spPr bwMode="auto">
            <a:xfrm>
              <a:off x="3894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64" name="Line 803"/>
            <p:cNvSpPr>
              <a:spLocks noChangeShapeType="1"/>
            </p:cNvSpPr>
            <p:nvPr/>
          </p:nvSpPr>
          <p:spPr bwMode="auto">
            <a:xfrm>
              <a:off x="3894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65" name="Rectangle 804"/>
            <p:cNvSpPr>
              <a:spLocks noChangeArrowheads="1"/>
            </p:cNvSpPr>
            <p:nvPr/>
          </p:nvSpPr>
          <p:spPr bwMode="auto">
            <a:xfrm>
              <a:off x="3902" y="3089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66" name="Line 805"/>
            <p:cNvSpPr>
              <a:spLocks noChangeShapeType="1"/>
            </p:cNvSpPr>
            <p:nvPr/>
          </p:nvSpPr>
          <p:spPr bwMode="auto">
            <a:xfrm>
              <a:off x="3902" y="3089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67" name="Rectangle 806"/>
            <p:cNvSpPr>
              <a:spLocks noChangeArrowheads="1"/>
            </p:cNvSpPr>
            <p:nvPr/>
          </p:nvSpPr>
          <p:spPr bwMode="auto">
            <a:xfrm>
              <a:off x="4558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68" name="Line 807"/>
            <p:cNvSpPr>
              <a:spLocks noChangeShapeType="1"/>
            </p:cNvSpPr>
            <p:nvPr/>
          </p:nvSpPr>
          <p:spPr bwMode="auto">
            <a:xfrm>
              <a:off x="4558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69" name="Line 808"/>
            <p:cNvSpPr>
              <a:spLocks noChangeShapeType="1"/>
            </p:cNvSpPr>
            <p:nvPr/>
          </p:nvSpPr>
          <p:spPr bwMode="auto">
            <a:xfrm>
              <a:off x="4558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70" name="Rectangle 809"/>
            <p:cNvSpPr>
              <a:spLocks noChangeArrowheads="1"/>
            </p:cNvSpPr>
            <p:nvPr/>
          </p:nvSpPr>
          <p:spPr bwMode="auto">
            <a:xfrm>
              <a:off x="4566" y="3089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71" name="Line 810"/>
            <p:cNvSpPr>
              <a:spLocks noChangeShapeType="1"/>
            </p:cNvSpPr>
            <p:nvPr/>
          </p:nvSpPr>
          <p:spPr bwMode="auto">
            <a:xfrm>
              <a:off x="4566" y="3089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72" name="Rectangle 811"/>
            <p:cNvSpPr>
              <a:spLocks noChangeArrowheads="1"/>
            </p:cNvSpPr>
            <p:nvPr/>
          </p:nvSpPr>
          <p:spPr bwMode="auto">
            <a:xfrm>
              <a:off x="5143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73" name="Line 812"/>
            <p:cNvSpPr>
              <a:spLocks noChangeShapeType="1"/>
            </p:cNvSpPr>
            <p:nvPr/>
          </p:nvSpPr>
          <p:spPr bwMode="auto">
            <a:xfrm>
              <a:off x="5143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74" name="Line 813"/>
            <p:cNvSpPr>
              <a:spLocks noChangeShapeType="1"/>
            </p:cNvSpPr>
            <p:nvPr/>
          </p:nvSpPr>
          <p:spPr bwMode="auto">
            <a:xfrm>
              <a:off x="5143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75" name="Rectangle 814"/>
            <p:cNvSpPr>
              <a:spLocks noChangeArrowheads="1"/>
            </p:cNvSpPr>
            <p:nvPr/>
          </p:nvSpPr>
          <p:spPr bwMode="auto">
            <a:xfrm>
              <a:off x="544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76" name="Line 815"/>
            <p:cNvSpPr>
              <a:spLocks noChangeShapeType="1"/>
            </p:cNvSpPr>
            <p:nvPr/>
          </p:nvSpPr>
          <p:spPr bwMode="auto">
            <a:xfrm>
              <a:off x="544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77" name="Rectangle 816"/>
            <p:cNvSpPr>
              <a:spLocks noChangeArrowheads="1"/>
            </p:cNvSpPr>
            <p:nvPr/>
          </p:nvSpPr>
          <p:spPr bwMode="auto">
            <a:xfrm>
              <a:off x="1151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78" name="Line 817"/>
            <p:cNvSpPr>
              <a:spLocks noChangeShapeType="1"/>
            </p:cNvSpPr>
            <p:nvPr/>
          </p:nvSpPr>
          <p:spPr bwMode="auto">
            <a:xfrm>
              <a:off x="1151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79" name="Rectangle 818"/>
            <p:cNvSpPr>
              <a:spLocks noChangeArrowheads="1"/>
            </p:cNvSpPr>
            <p:nvPr/>
          </p:nvSpPr>
          <p:spPr bwMode="auto">
            <a:xfrm>
              <a:off x="1876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80" name="Line 819"/>
            <p:cNvSpPr>
              <a:spLocks noChangeShapeType="1"/>
            </p:cNvSpPr>
            <p:nvPr/>
          </p:nvSpPr>
          <p:spPr bwMode="auto">
            <a:xfrm>
              <a:off x="1876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81" name="Rectangle 820"/>
            <p:cNvSpPr>
              <a:spLocks noChangeArrowheads="1"/>
            </p:cNvSpPr>
            <p:nvPr/>
          </p:nvSpPr>
          <p:spPr bwMode="auto">
            <a:xfrm>
              <a:off x="2661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82" name="Line 821"/>
            <p:cNvSpPr>
              <a:spLocks noChangeShapeType="1"/>
            </p:cNvSpPr>
            <p:nvPr/>
          </p:nvSpPr>
          <p:spPr bwMode="auto">
            <a:xfrm>
              <a:off x="2661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83" name="Rectangle 822"/>
            <p:cNvSpPr>
              <a:spLocks noChangeArrowheads="1"/>
            </p:cNvSpPr>
            <p:nvPr/>
          </p:nvSpPr>
          <p:spPr bwMode="auto">
            <a:xfrm>
              <a:off x="3363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84" name="Line 823"/>
            <p:cNvSpPr>
              <a:spLocks noChangeShapeType="1"/>
            </p:cNvSpPr>
            <p:nvPr/>
          </p:nvSpPr>
          <p:spPr bwMode="auto">
            <a:xfrm>
              <a:off x="3363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85" name="Rectangle 824"/>
            <p:cNvSpPr>
              <a:spLocks noChangeArrowheads="1"/>
            </p:cNvSpPr>
            <p:nvPr/>
          </p:nvSpPr>
          <p:spPr bwMode="auto">
            <a:xfrm>
              <a:off x="3894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86" name="Line 825"/>
            <p:cNvSpPr>
              <a:spLocks noChangeShapeType="1"/>
            </p:cNvSpPr>
            <p:nvPr/>
          </p:nvSpPr>
          <p:spPr bwMode="auto">
            <a:xfrm>
              <a:off x="3894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87" name="Rectangle 826"/>
            <p:cNvSpPr>
              <a:spLocks noChangeArrowheads="1"/>
            </p:cNvSpPr>
            <p:nvPr/>
          </p:nvSpPr>
          <p:spPr bwMode="auto">
            <a:xfrm>
              <a:off x="4558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88" name="Line 827"/>
            <p:cNvSpPr>
              <a:spLocks noChangeShapeType="1"/>
            </p:cNvSpPr>
            <p:nvPr/>
          </p:nvSpPr>
          <p:spPr bwMode="auto">
            <a:xfrm>
              <a:off x="4558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89" name="Rectangle 828"/>
            <p:cNvSpPr>
              <a:spLocks noChangeArrowheads="1"/>
            </p:cNvSpPr>
            <p:nvPr/>
          </p:nvSpPr>
          <p:spPr bwMode="auto">
            <a:xfrm>
              <a:off x="5143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90" name="Line 829"/>
            <p:cNvSpPr>
              <a:spLocks noChangeShapeType="1"/>
            </p:cNvSpPr>
            <p:nvPr/>
          </p:nvSpPr>
          <p:spPr bwMode="auto">
            <a:xfrm>
              <a:off x="5143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91" name="Rectangle 830"/>
            <p:cNvSpPr>
              <a:spLocks noChangeArrowheads="1"/>
            </p:cNvSpPr>
            <p:nvPr/>
          </p:nvSpPr>
          <p:spPr bwMode="auto">
            <a:xfrm>
              <a:off x="552" y="3304"/>
              <a:ext cx="599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92" name="Rectangle 831"/>
            <p:cNvSpPr>
              <a:spLocks noChangeArrowheads="1"/>
            </p:cNvSpPr>
            <p:nvPr/>
          </p:nvSpPr>
          <p:spPr bwMode="auto">
            <a:xfrm>
              <a:off x="821" y="3365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4</a:t>
              </a:r>
              <a:endParaRPr lang="en-GB"/>
            </a:p>
          </p:txBody>
        </p:sp>
        <p:sp>
          <p:nvSpPr>
            <p:cNvPr id="19693" name="Rectangle 832"/>
            <p:cNvSpPr>
              <a:spLocks noChangeArrowheads="1"/>
            </p:cNvSpPr>
            <p:nvPr/>
          </p:nvSpPr>
          <p:spPr bwMode="auto">
            <a:xfrm>
              <a:off x="1159" y="3304"/>
              <a:ext cx="71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94" name="Rectangle 833"/>
            <p:cNvSpPr>
              <a:spLocks noChangeArrowheads="1"/>
            </p:cNvSpPr>
            <p:nvPr/>
          </p:nvSpPr>
          <p:spPr bwMode="auto">
            <a:xfrm>
              <a:off x="1205" y="3365"/>
              <a:ext cx="52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Bournemouth</a:t>
              </a:r>
              <a:endParaRPr lang="en-GB"/>
            </a:p>
          </p:txBody>
        </p:sp>
        <p:sp>
          <p:nvSpPr>
            <p:cNvPr id="19695" name="Rectangle 834"/>
            <p:cNvSpPr>
              <a:spLocks noChangeArrowheads="1"/>
            </p:cNvSpPr>
            <p:nvPr/>
          </p:nvSpPr>
          <p:spPr bwMode="auto">
            <a:xfrm>
              <a:off x="1884" y="3304"/>
              <a:ext cx="7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96" name="Rectangle 835"/>
            <p:cNvSpPr>
              <a:spLocks noChangeArrowheads="1"/>
            </p:cNvSpPr>
            <p:nvPr/>
          </p:nvSpPr>
          <p:spPr bwMode="auto">
            <a:xfrm>
              <a:off x="1957" y="3365"/>
              <a:ext cx="54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Java Software</a:t>
              </a:r>
              <a:endParaRPr lang="en-GB"/>
            </a:p>
          </p:txBody>
        </p:sp>
        <p:sp>
          <p:nvSpPr>
            <p:cNvPr id="19697" name="Rectangle 836"/>
            <p:cNvSpPr>
              <a:spLocks noChangeArrowheads="1"/>
            </p:cNvSpPr>
            <p:nvPr/>
          </p:nvSpPr>
          <p:spPr bwMode="auto">
            <a:xfrm>
              <a:off x="2669" y="3304"/>
              <a:ext cx="694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98" name="Rectangle 837"/>
            <p:cNvSpPr>
              <a:spLocks noChangeArrowheads="1"/>
            </p:cNvSpPr>
            <p:nvPr/>
          </p:nvSpPr>
          <p:spPr bwMode="auto">
            <a:xfrm>
              <a:off x="2847" y="3365"/>
              <a:ext cx="28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Winder</a:t>
              </a:r>
              <a:endParaRPr lang="en-GB"/>
            </a:p>
          </p:txBody>
        </p:sp>
        <p:sp>
          <p:nvSpPr>
            <p:cNvPr id="19699" name="Rectangle 838"/>
            <p:cNvSpPr>
              <a:spLocks noChangeArrowheads="1"/>
            </p:cNvSpPr>
            <p:nvPr/>
          </p:nvSpPr>
          <p:spPr bwMode="auto">
            <a:xfrm>
              <a:off x="3371" y="3304"/>
              <a:ext cx="523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00" name="Rectangle 839"/>
            <p:cNvSpPr>
              <a:spLocks noChangeArrowheads="1"/>
            </p:cNvSpPr>
            <p:nvPr/>
          </p:nvSpPr>
          <p:spPr bwMode="auto">
            <a:xfrm>
              <a:off x="3497" y="3365"/>
              <a:ext cx="23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Wiley</a:t>
              </a:r>
              <a:endParaRPr lang="en-GB"/>
            </a:p>
          </p:txBody>
        </p:sp>
        <p:sp>
          <p:nvSpPr>
            <p:cNvPr id="19701" name="Rectangle 840"/>
            <p:cNvSpPr>
              <a:spLocks noChangeArrowheads="1"/>
            </p:cNvSpPr>
            <p:nvPr/>
          </p:nvSpPr>
          <p:spPr bwMode="auto">
            <a:xfrm>
              <a:off x="3902" y="3304"/>
              <a:ext cx="656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02" name="Rectangle 841"/>
            <p:cNvSpPr>
              <a:spLocks noChangeArrowheads="1"/>
            </p:cNvSpPr>
            <p:nvPr/>
          </p:nvSpPr>
          <p:spPr bwMode="auto">
            <a:xfrm>
              <a:off x="3986" y="3365"/>
              <a:ext cx="41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Chichester</a:t>
              </a:r>
              <a:endParaRPr lang="en-GB"/>
            </a:p>
          </p:txBody>
        </p:sp>
        <p:sp>
          <p:nvSpPr>
            <p:cNvPr id="19703" name="Rectangle 842"/>
            <p:cNvSpPr>
              <a:spLocks noChangeArrowheads="1"/>
            </p:cNvSpPr>
            <p:nvPr/>
          </p:nvSpPr>
          <p:spPr bwMode="auto">
            <a:xfrm>
              <a:off x="4566" y="3304"/>
              <a:ext cx="5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04" name="Rectangle 843"/>
            <p:cNvSpPr>
              <a:spLocks noChangeArrowheads="1"/>
            </p:cNvSpPr>
            <p:nvPr/>
          </p:nvSpPr>
          <p:spPr bwMode="auto">
            <a:xfrm>
              <a:off x="4827" y="3365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3</a:t>
              </a:r>
              <a:endParaRPr lang="en-GB"/>
            </a:p>
          </p:txBody>
        </p:sp>
        <p:sp>
          <p:nvSpPr>
            <p:cNvPr id="19705" name="Rectangle 844"/>
            <p:cNvSpPr>
              <a:spLocks noChangeArrowheads="1"/>
            </p:cNvSpPr>
            <p:nvPr/>
          </p:nvSpPr>
          <p:spPr bwMode="auto">
            <a:xfrm>
              <a:off x="544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06" name="Line 845"/>
            <p:cNvSpPr>
              <a:spLocks noChangeShapeType="1"/>
            </p:cNvSpPr>
            <p:nvPr/>
          </p:nvSpPr>
          <p:spPr bwMode="auto">
            <a:xfrm>
              <a:off x="544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07" name="Line 846"/>
            <p:cNvSpPr>
              <a:spLocks noChangeShapeType="1"/>
            </p:cNvSpPr>
            <p:nvPr/>
          </p:nvSpPr>
          <p:spPr bwMode="auto">
            <a:xfrm>
              <a:off x="544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08" name="Rectangle 847"/>
            <p:cNvSpPr>
              <a:spLocks noChangeArrowheads="1"/>
            </p:cNvSpPr>
            <p:nvPr/>
          </p:nvSpPr>
          <p:spPr bwMode="auto">
            <a:xfrm>
              <a:off x="552" y="3297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09" name="Line 848"/>
            <p:cNvSpPr>
              <a:spLocks noChangeShapeType="1"/>
            </p:cNvSpPr>
            <p:nvPr/>
          </p:nvSpPr>
          <p:spPr bwMode="auto">
            <a:xfrm>
              <a:off x="552" y="3297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10" name="Rectangle 849"/>
            <p:cNvSpPr>
              <a:spLocks noChangeArrowheads="1"/>
            </p:cNvSpPr>
            <p:nvPr/>
          </p:nvSpPr>
          <p:spPr bwMode="auto">
            <a:xfrm>
              <a:off x="1151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11" name="Line 850"/>
            <p:cNvSpPr>
              <a:spLocks noChangeShapeType="1"/>
            </p:cNvSpPr>
            <p:nvPr/>
          </p:nvSpPr>
          <p:spPr bwMode="auto">
            <a:xfrm>
              <a:off x="1151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12" name="Line 851"/>
            <p:cNvSpPr>
              <a:spLocks noChangeShapeType="1"/>
            </p:cNvSpPr>
            <p:nvPr/>
          </p:nvSpPr>
          <p:spPr bwMode="auto">
            <a:xfrm>
              <a:off x="1151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13" name="Rectangle 852"/>
            <p:cNvSpPr>
              <a:spLocks noChangeArrowheads="1"/>
            </p:cNvSpPr>
            <p:nvPr/>
          </p:nvSpPr>
          <p:spPr bwMode="auto">
            <a:xfrm>
              <a:off x="1159" y="3297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14" name="Line 853"/>
            <p:cNvSpPr>
              <a:spLocks noChangeShapeType="1"/>
            </p:cNvSpPr>
            <p:nvPr/>
          </p:nvSpPr>
          <p:spPr bwMode="auto">
            <a:xfrm>
              <a:off x="1159" y="3297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15" name="Rectangle 854"/>
            <p:cNvSpPr>
              <a:spLocks noChangeArrowheads="1"/>
            </p:cNvSpPr>
            <p:nvPr/>
          </p:nvSpPr>
          <p:spPr bwMode="auto">
            <a:xfrm>
              <a:off x="1876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16" name="Line 855"/>
            <p:cNvSpPr>
              <a:spLocks noChangeShapeType="1"/>
            </p:cNvSpPr>
            <p:nvPr/>
          </p:nvSpPr>
          <p:spPr bwMode="auto">
            <a:xfrm>
              <a:off x="1876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17" name="Line 856"/>
            <p:cNvSpPr>
              <a:spLocks noChangeShapeType="1"/>
            </p:cNvSpPr>
            <p:nvPr/>
          </p:nvSpPr>
          <p:spPr bwMode="auto">
            <a:xfrm>
              <a:off x="1876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18" name="Rectangle 857"/>
            <p:cNvSpPr>
              <a:spLocks noChangeArrowheads="1"/>
            </p:cNvSpPr>
            <p:nvPr/>
          </p:nvSpPr>
          <p:spPr bwMode="auto">
            <a:xfrm>
              <a:off x="1884" y="3297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19" name="Line 858"/>
            <p:cNvSpPr>
              <a:spLocks noChangeShapeType="1"/>
            </p:cNvSpPr>
            <p:nvPr/>
          </p:nvSpPr>
          <p:spPr bwMode="auto">
            <a:xfrm>
              <a:off x="1884" y="3297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20" name="Rectangle 859"/>
            <p:cNvSpPr>
              <a:spLocks noChangeArrowheads="1"/>
            </p:cNvSpPr>
            <p:nvPr/>
          </p:nvSpPr>
          <p:spPr bwMode="auto">
            <a:xfrm>
              <a:off x="2661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21" name="Line 860"/>
            <p:cNvSpPr>
              <a:spLocks noChangeShapeType="1"/>
            </p:cNvSpPr>
            <p:nvPr/>
          </p:nvSpPr>
          <p:spPr bwMode="auto">
            <a:xfrm>
              <a:off x="2661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22" name="Line 861"/>
            <p:cNvSpPr>
              <a:spLocks noChangeShapeType="1"/>
            </p:cNvSpPr>
            <p:nvPr/>
          </p:nvSpPr>
          <p:spPr bwMode="auto">
            <a:xfrm>
              <a:off x="2661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23" name="Rectangle 862"/>
            <p:cNvSpPr>
              <a:spLocks noChangeArrowheads="1"/>
            </p:cNvSpPr>
            <p:nvPr/>
          </p:nvSpPr>
          <p:spPr bwMode="auto">
            <a:xfrm>
              <a:off x="2669" y="3297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24" name="Line 863"/>
            <p:cNvSpPr>
              <a:spLocks noChangeShapeType="1"/>
            </p:cNvSpPr>
            <p:nvPr/>
          </p:nvSpPr>
          <p:spPr bwMode="auto">
            <a:xfrm>
              <a:off x="2669" y="3297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25" name="Rectangle 864"/>
            <p:cNvSpPr>
              <a:spLocks noChangeArrowheads="1"/>
            </p:cNvSpPr>
            <p:nvPr/>
          </p:nvSpPr>
          <p:spPr bwMode="auto">
            <a:xfrm>
              <a:off x="3363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26" name="Line 865"/>
            <p:cNvSpPr>
              <a:spLocks noChangeShapeType="1"/>
            </p:cNvSpPr>
            <p:nvPr/>
          </p:nvSpPr>
          <p:spPr bwMode="auto">
            <a:xfrm>
              <a:off x="3363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27" name="Line 866"/>
            <p:cNvSpPr>
              <a:spLocks noChangeShapeType="1"/>
            </p:cNvSpPr>
            <p:nvPr/>
          </p:nvSpPr>
          <p:spPr bwMode="auto">
            <a:xfrm>
              <a:off x="3363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28" name="Rectangle 867"/>
            <p:cNvSpPr>
              <a:spLocks noChangeArrowheads="1"/>
            </p:cNvSpPr>
            <p:nvPr/>
          </p:nvSpPr>
          <p:spPr bwMode="auto">
            <a:xfrm>
              <a:off x="3371" y="3297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29" name="Line 868"/>
            <p:cNvSpPr>
              <a:spLocks noChangeShapeType="1"/>
            </p:cNvSpPr>
            <p:nvPr/>
          </p:nvSpPr>
          <p:spPr bwMode="auto">
            <a:xfrm>
              <a:off x="3371" y="3297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30" name="Rectangle 869"/>
            <p:cNvSpPr>
              <a:spLocks noChangeArrowheads="1"/>
            </p:cNvSpPr>
            <p:nvPr/>
          </p:nvSpPr>
          <p:spPr bwMode="auto">
            <a:xfrm>
              <a:off x="3894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31" name="Line 870"/>
            <p:cNvSpPr>
              <a:spLocks noChangeShapeType="1"/>
            </p:cNvSpPr>
            <p:nvPr/>
          </p:nvSpPr>
          <p:spPr bwMode="auto">
            <a:xfrm>
              <a:off x="3894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32" name="Line 871"/>
            <p:cNvSpPr>
              <a:spLocks noChangeShapeType="1"/>
            </p:cNvSpPr>
            <p:nvPr/>
          </p:nvSpPr>
          <p:spPr bwMode="auto">
            <a:xfrm>
              <a:off x="3894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33" name="Rectangle 872"/>
            <p:cNvSpPr>
              <a:spLocks noChangeArrowheads="1"/>
            </p:cNvSpPr>
            <p:nvPr/>
          </p:nvSpPr>
          <p:spPr bwMode="auto">
            <a:xfrm>
              <a:off x="3902" y="3297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34" name="Line 873"/>
            <p:cNvSpPr>
              <a:spLocks noChangeShapeType="1"/>
            </p:cNvSpPr>
            <p:nvPr/>
          </p:nvSpPr>
          <p:spPr bwMode="auto">
            <a:xfrm>
              <a:off x="3902" y="3297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35" name="Rectangle 874"/>
            <p:cNvSpPr>
              <a:spLocks noChangeArrowheads="1"/>
            </p:cNvSpPr>
            <p:nvPr/>
          </p:nvSpPr>
          <p:spPr bwMode="auto">
            <a:xfrm>
              <a:off x="4558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36" name="Line 875"/>
            <p:cNvSpPr>
              <a:spLocks noChangeShapeType="1"/>
            </p:cNvSpPr>
            <p:nvPr/>
          </p:nvSpPr>
          <p:spPr bwMode="auto">
            <a:xfrm>
              <a:off x="4558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37" name="Line 876"/>
            <p:cNvSpPr>
              <a:spLocks noChangeShapeType="1"/>
            </p:cNvSpPr>
            <p:nvPr/>
          </p:nvSpPr>
          <p:spPr bwMode="auto">
            <a:xfrm>
              <a:off x="4558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38" name="Rectangle 877"/>
            <p:cNvSpPr>
              <a:spLocks noChangeArrowheads="1"/>
            </p:cNvSpPr>
            <p:nvPr/>
          </p:nvSpPr>
          <p:spPr bwMode="auto">
            <a:xfrm>
              <a:off x="4566" y="3297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39" name="Line 878"/>
            <p:cNvSpPr>
              <a:spLocks noChangeShapeType="1"/>
            </p:cNvSpPr>
            <p:nvPr/>
          </p:nvSpPr>
          <p:spPr bwMode="auto">
            <a:xfrm>
              <a:off x="4566" y="3297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40" name="Rectangle 879"/>
            <p:cNvSpPr>
              <a:spLocks noChangeArrowheads="1"/>
            </p:cNvSpPr>
            <p:nvPr/>
          </p:nvSpPr>
          <p:spPr bwMode="auto">
            <a:xfrm>
              <a:off x="5143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41" name="Line 880"/>
            <p:cNvSpPr>
              <a:spLocks noChangeShapeType="1"/>
            </p:cNvSpPr>
            <p:nvPr/>
          </p:nvSpPr>
          <p:spPr bwMode="auto">
            <a:xfrm>
              <a:off x="5143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42" name="Line 881"/>
            <p:cNvSpPr>
              <a:spLocks noChangeShapeType="1"/>
            </p:cNvSpPr>
            <p:nvPr/>
          </p:nvSpPr>
          <p:spPr bwMode="auto">
            <a:xfrm>
              <a:off x="5143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43" name="Rectangle 882"/>
            <p:cNvSpPr>
              <a:spLocks noChangeArrowheads="1"/>
            </p:cNvSpPr>
            <p:nvPr/>
          </p:nvSpPr>
          <p:spPr bwMode="auto">
            <a:xfrm>
              <a:off x="544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44" name="Line 883"/>
            <p:cNvSpPr>
              <a:spLocks noChangeShapeType="1"/>
            </p:cNvSpPr>
            <p:nvPr/>
          </p:nvSpPr>
          <p:spPr bwMode="auto">
            <a:xfrm>
              <a:off x="544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45" name="Rectangle 884"/>
            <p:cNvSpPr>
              <a:spLocks noChangeArrowheads="1"/>
            </p:cNvSpPr>
            <p:nvPr/>
          </p:nvSpPr>
          <p:spPr bwMode="auto">
            <a:xfrm>
              <a:off x="1151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46" name="Line 885"/>
            <p:cNvSpPr>
              <a:spLocks noChangeShapeType="1"/>
            </p:cNvSpPr>
            <p:nvPr/>
          </p:nvSpPr>
          <p:spPr bwMode="auto">
            <a:xfrm>
              <a:off x="1151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47" name="Rectangle 886"/>
            <p:cNvSpPr>
              <a:spLocks noChangeArrowheads="1"/>
            </p:cNvSpPr>
            <p:nvPr/>
          </p:nvSpPr>
          <p:spPr bwMode="auto">
            <a:xfrm>
              <a:off x="1876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48" name="Line 887"/>
            <p:cNvSpPr>
              <a:spLocks noChangeShapeType="1"/>
            </p:cNvSpPr>
            <p:nvPr/>
          </p:nvSpPr>
          <p:spPr bwMode="auto">
            <a:xfrm>
              <a:off x="1876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49" name="Rectangle 888"/>
            <p:cNvSpPr>
              <a:spLocks noChangeArrowheads="1"/>
            </p:cNvSpPr>
            <p:nvPr/>
          </p:nvSpPr>
          <p:spPr bwMode="auto">
            <a:xfrm>
              <a:off x="2661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50" name="Line 889"/>
            <p:cNvSpPr>
              <a:spLocks noChangeShapeType="1"/>
            </p:cNvSpPr>
            <p:nvPr/>
          </p:nvSpPr>
          <p:spPr bwMode="auto">
            <a:xfrm>
              <a:off x="2661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51" name="Rectangle 890"/>
            <p:cNvSpPr>
              <a:spLocks noChangeArrowheads="1"/>
            </p:cNvSpPr>
            <p:nvPr/>
          </p:nvSpPr>
          <p:spPr bwMode="auto">
            <a:xfrm>
              <a:off x="3363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52" name="Line 891"/>
            <p:cNvSpPr>
              <a:spLocks noChangeShapeType="1"/>
            </p:cNvSpPr>
            <p:nvPr/>
          </p:nvSpPr>
          <p:spPr bwMode="auto">
            <a:xfrm>
              <a:off x="3363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53" name="Rectangle 892"/>
            <p:cNvSpPr>
              <a:spLocks noChangeArrowheads="1"/>
            </p:cNvSpPr>
            <p:nvPr/>
          </p:nvSpPr>
          <p:spPr bwMode="auto">
            <a:xfrm>
              <a:off x="3894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54" name="Line 893"/>
            <p:cNvSpPr>
              <a:spLocks noChangeShapeType="1"/>
            </p:cNvSpPr>
            <p:nvPr/>
          </p:nvSpPr>
          <p:spPr bwMode="auto">
            <a:xfrm>
              <a:off x="3894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55" name="Rectangle 894"/>
            <p:cNvSpPr>
              <a:spLocks noChangeArrowheads="1"/>
            </p:cNvSpPr>
            <p:nvPr/>
          </p:nvSpPr>
          <p:spPr bwMode="auto">
            <a:xfrm>
              <a:off x="4558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56" name="Line 895"/>
            <p:cNvSpPr>
              <a:spLocks noChangeShapeType="1"/>
            </p:cNvSpPr>
            <p:nvPr/>
          </p:nvSpPr>
          <p:spPr bwMode="auto">
            <a:xfrm>
              <a:off x="4558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57" name="Rectangle 896"/>
            <p:cNvSpPr>
              <a:spLocks noChangeArrowheads="1"/>
            </p:cNvSpPr>
            <p:nvPr/>
          </p:nvSpPr>
          <p:spPr bwMode="auto">
            <a:xfrm>
              <a:off x="5143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58" name="Line 897"/>
            <p:cNvSpPr>
              <a:spLocks noChangeShapeType="1"/>
            </p:cNvSpPr>
            <p:nvPr/>
          </p:nvSpPr>
          <p:spPr bwMode="auto">
            <a:xfrm>
              <a:off x="5143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59" name="Rectangle 898"/>
            <p:cNvSpPr>
              <a:spLocks noChangeArrowheads="1"/>
            </p:cNvSpPr>
            <p:nvPr/>
          </p:nvSpPr>
          <p:spPr bwMode="auto">
            <a:xfrm>
              <a:off x="552" y="3512"/>
              <a:ext cx="599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60" name="Rectangle 899"/>
            <p:cNvSpPr>
              <a:spLocks noChangeArrowheads="1"/>
            </p:cNvSpPr>
            <p:nvPr/>
          </p:nvSpPr>
          <p:spPr bwMode="auto">
            <a:xfrm>
              <a:off x="821" y="3573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4</a:t>
              </a:r>
              <a:endParaRPr lang="en-GB"/>
            </a:p>
          </p:txBody>
        </p:sp>
        <p:sp>
          <p:nvSpPr>
            <p:cNvPr id="19761" name="Rectangle 900"/>
            <p:cNvSpPr>
              <a:spLocks noChangeArrowheads="1"/>
            </p:cNvSpPr>
            <p:nvPr/>
          </p:nvSpPr>
          <p:spPr bwMode="auto">
            <a:xfrm>
              <a:off x="1159" y="3512"/>
              <a:ext cx="71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62" name="Rectangle 901"/>
            <p:cNvSpPr>
              <a:spLocks noChangeArrowheads="1"/>
            </p:cNvSpPr>
            <p:nvPr/>
          </p:nvSpPr>
          <p:spPr bwMode="auto">
            <a:xfrm>
              <a:off x="1205" y="3573"/>
              <a:ext cx="52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Bournemouth</a:t>
              </a:r>
              <a:endParaRPr lang="en-GB"/>
            </a:p>
          </p:txBody>
        </p:sp>
        <p:sp>
          <p:nvSpPr>
            <p:cNvPr id="19763" name="Rectangle 902"/>
            <p:cNvSpPr>
              <a:spLocks noChangeArrowheads="1"/>
            </p:cNvSpPr>
            <p:nvPr/>
          </p:nvSpPr>
          <p:spPr bwMode="auto">
            <a:xfrm>
              <a:off x="1884" y="3512"/>
              <a:ext cx="7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64" name="Rectangle 903"/>
            <p:cNvSpPr>
              <a:spLocks noChangeArrowheads="1"/>
            </p:cNvSpPr>
            <p:nvPr/>
          </p:nvSpPr>
          <p:spPr bwMode="auto">
            <a:xfrm>
              <a:off x="1944" y="3573"/>
              <a:ext cx="55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Computer Org</a:t>
              </a:r>
              <a:endParaRPr lang="en-GB"/>
            </a:p>
          </p:txBody>
        </p:sp>
        <p:sp>
          <p:nvSpPr>
            <p:cNvPr id="19765" name="Rectangle 904"/>
            <p:cNvSpPr>
              <a:spLocks noChangeArrowheads="1"/>
            </p:cNvSpPr>
            <p:nvPr/>
          </p:nvSpPr>
          <p:spPr bwMode="auto">
            <a:xfrm>
              <a:off x="2669" y="3512"/>
              <a:ext cx="694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66" name="Rectangle 905"/>
            <p:cNvSpPr>
              <a:spLocks noChangeArrowheads="1"/>
            </p:cNvSpPr>
            <p:nvPr/>
          </p:nvSpPr>
          <p:spPr bwMode="auto">
            <a:xfrm>
              <a:off x="2744" y="3573"/>
              <a:ext cx="503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Tannenbaum</a:t>
              </a:r>
              <a:endParaRPr lang="en-GB"/>
            </a:p>
          </p:txBody>
        </p:sp>
        <p:sp>
          <p:nvSpPr>
            <p:cNvPr id="19767" name="Rectangle 906"/>
            <p:cNvSpPr>
              <a:spLocks noChangeArrowheads="1"/>
            </p:cNvSpPr>
            <p:nvPr/>
          </p:nvSpPr>
          <p:spPr bwMode="auto">
            <a:xfrm>
              <a:off x="3371" y="3512"/>
              <a:ext cx="523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68" name="Rectangle 907"/>
            <p:cNvSpPr>
              <a:spLocks noChangeArrowheads="1"/>
            </p:cNvSpPr>
            <p:nvPr/>
          </p:nvSpPr>
          <p:spPr bwMode="auto">
            <a:xfrm>
              <a:off x="3446" y="3573"/>
              <a:ext cx="31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Prentice</a:t>
              </a:r>
              <a:endParaRPr lang="en-GB"/>
            </a:p>
          </p:txBody>
        </p:sp>
        <p:sp>
          <p:nvSpPr>
            <p:cNvPr id="19769" name="Rectangle 908"/>
            <p:cNvSpPr>
              <a:spLocks noChangeArrowheads="1"/>
            </p:cNvSpPr>
            <p:nvPr/>
          </p:nvSpPr>
          <p:spPr bwMode="auto">
            <a:xfrm>
              <a:off x="3902" y="3512"/>
              <a:ext cx="656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70" name="Rectangle 909"/>
            <p:cNvSpPr>
              <a:spLocks noChangeArrowheads="1"/>
            </p:cNvSpPr>
            <p:nvPr/>
          </p:nvSpPr>
          <p:spPr bwMode="auto">
            <a:xfrm>
              <a:off x="4083" y="3573"/>
              <a:ext cx="25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Hemel</a:t>
              </a:r>
              <a:endParaRPr lang="en-GB"/>
            </a:p>
          </p:txBody>
        </p:sp>
        <p:sp>
          <p:nvSpPr>
            <p:cNvPr id="19771" name="Rectangle 910"/>
            <p:cNvSpPr>
              <a:spLocks noChangeArrowheads="1"/>
            </p:cNvSpPr>
            <p:nvPr/>
          </p:nvSpPr>
          <p:spPr bwMode="auto">
            <a:xfrm>
              <a:off x="4566" y="3512"/>
              <a:ext cx="5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72" name="Rectangle 911"/>
            <p:cNvSpPr>
              <a:spLocks noChangeArrowheads="1"/>
            </p:cNvSpPr>
            <p:nvPr/>
          </p:nvSpPr>
          <p:spPr bwMode="auto">
            <a:xfrm>
              <a:off x="4827" y="3573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3</a:t>
              </a:r>
              <a:endParaRPr lang="en-GB"/>
            </a:p>
          </p:txBody>
        </p:sp>
        <p:sp>
          <p:nvSpPr>
            <p:cNvPr id="19773" name="Rectangle 912"/>
            <p:cNvSpPr>
              <a:spLocks noChangeArrowheads="1"/>
            </p:cNvSpPr>
            <p:nvPr/>
          </p:nvSpPr>
          <p:spPr bwMode="auto">
            <a:xfrm>
              <a:off x="544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74" name="Line 913"/>
            <p:cNvSpPr>
              <a:spLocks noChangeShapeType="1"/>
            </p:cNvSpPr>
            <p:nvPr/>
          </p:nvSpPr>
          <p:spPr bwMode="auto">
            <a:xfrm>
              <a:off x="544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75" name="Line 914"/>
            <p:cNvSpPr>
              <a:spLocks noChangeShapeType="1"/>
            </p:cNvSpPr>
            <p:nvPr/>
          </p:nvSpPr>
          <p:spPr bwMode="auto">
            <a:xfrm>
              <a:off x="544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76" name="Rectangle 915"/>
            <p:cNvSpPr>
              <a:spLocks noChangeArrowheads="1"/>
            </p:cNvSpPr>
            <p:nvPr/>
          </p:nvSpPr>
          <p:spPr bwMode="auto">
            <a:xfrm>
              <a:off x="552" y="3505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77" name="Line 916"/>
            <p:cNvSpPr>
              <a:spLocks noChangeShapeType="1"/>
            </p:cNvSpPr>
            <p:nvPr/>
          </p:nvSpPr>
          <p:spPr bwMode="auto">
            <a:xfrm>
              <a:off x="552" y="3505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78" name="Rectangle 917"/>
            <p:cNvSpPr>
              <a:spLocks noChangeArrowheads="1"/>
            </p:cNvSpPr>
            <p:nvPr/>
          </p:nvSpPr>
          <p:spPr bwMode="auto">
            <a:xfrm>
              <a:off x="1151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79" name="Line 918"/>
            <p:cNvSpPr>
              <a:spLocks noChangeShapeType="1"/>
            </p:cNvSpPr>
            <p:nvPr/>
          </p:nvSpPr>
          <p:spPr bwMode="auto">
            <a:xfrm>
              <a:off x="1151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80" name="Line 919"/>
            <p:cNvSpPr>
              <a:spLocks noChangeShapeType="1"/>
            </p:cNvSpPr>
            <p:nvPr/>
          </p:nvSpPr>
          <p:spPr bwMode="auto">
            <a:xfrm>
              <a:off x="1151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81" name="Rectangle 920"/>
            <p:cNvSpPr>
              <a:spLocks noChangeArrowheads="1"/>
            </p:cNvSpPr>
            <p:nvPr/>
          </p:nvSpPr>
          <p:spPr bwMode="auto">
            <a:xfrm>
              <a:off x="1159" y="3505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82" name="Line 921"/>
            <p:cNvSpPr>
              <a:spLocks noChangeShapeType="1"/>
            </p:cNvSpPr>
            <p:nvPr/>
          </p:nvSpPr>
          <p:spPr bwMode="auto">
            <a:xfrm>
              <a:off x="1159" y="3505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83" name="Rectangle 922"/>
            <p:cNvSpPr>
              <a:spLocks noChangeArrowheads="1"/>
            </p:cNvSpPr>
            <p:nvPr/>
          </p:nvSpPr>
          <p:spPr bwMode="auto">
            <a:xfrm>
              <a:off x="1876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84" name="Line 923"/>
            <p:cNvSpPr>
              <a:spLocks noChangeShapeType="1"/>
            </p:cNvSpPr>
            <p:nvPr/>
          </p:nvSpPr>
          <p:spPr bwMode="auto">
            <a:xfrm>
              <a:off x="1876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85" name="Line 924"/>
            <p:cNvSpPr>
              <a:spLocks noChangeShapeType="1"/>
            </p:cNvSpPr>
            <p:nvPr/>
          </p:nvSpPr>
          <p:spPr bwMode="auto">
            <a:xfrm>
              <a:off x="1876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86" name="Rectangle 925"/>
            <p:cNvSpPr>
              <a:spLocks noChangeArrowheads="1"/>
            </p:cNvSpPr>
            <p:nvPr/>
          </p:nvSpPr>
          <p:spPr bwMode="auto">
            <a:xfrm>
              <a:off x="1884" y="3505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87" name="Line 926"/>
            <p:cNvSpPr>
              <a:spLocks noChangeShapeType="1"/>
            </p:cNvSpPr>
            <p:nvPr/>
          </p:nvSpPr>
          <p:spPr bwMode="auto">
            <a:xfrm>
              <a:off x="1884" y="3505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88" name="Rectangle 927"/>
            <p:cNvSpPr>
              <a:spLocks noChangeArrowheads="1"/>
            </p:cNvSpPr>
            <p:nvPr/>
          </p:nvSpPr>
          <p:spPr bwMode="auto">
            <a:xfrm>
              <a:off x="2661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89" name="Line 928"/>
            <p:cNvSpPr>
              <a:spLocks noChangeShapeType="1"/>
            </p:cNvSpPr>
            <p:nvPr/>
          </p:nvSpPr>
          <p:spPr bwMode="auto">
            <a:xfrm>
              <a:off x="2661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90" name="Line 929"/>
            <p:cNvSpPr>
              <a:spLocks noChangeShapeType="1"/>
            </p:cNvSpPr>
            <p:nvPr/>
          </p:nvSpPr>
          <p:spPr bwMode="auto">
            <a:xfrm>
              <a:off x="2661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91" name="Rectangle 930"/>
            <p:cNvSpPr>
              <a:spLocks noChangeArrowheads="1"/>
            </p:cNvSpPr>
            <p:nvPr/>
          </p:nvSpPr>
          <p:spPr bwMode="auto">
            <a:xfrm>
              <a:off x="2669" y="3505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92" name="Line 931"/>
            <p:cNvSpPr>
              <a:spLocks noChangeShapeType="1"/>
            </p:cNvSpPr>
            <p:nvPr/>
          </p:nvSpPr>
          <p:spPr bwMode="auto">
            <a:xfrm>
              <a:off x="2669" y="3505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93" name="Rectangle 932"/>
            <p:cNvSpPr>
              <a:spLocks noChangeArrowheads="1"/>
            </p:cNvSpPr>
            <p:nvPr/>
          </p:nvSpPr>
          <p:spPr bwMode="auto">
            <a:xfrm>
              <a:off x="3363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94" name="Line 933"/>
            <p:cNvSpPr>
              <a:spLocks noChangeShapeType="1"/>
            </p:cNvSpPr>
            <p:nvPr/>
          </p:nvSpPr>
          <p:spPr bwMode="auto">
            <a:xfrm>
              <a:off x="3363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95" name="Line 934"/>
            <p:cNvSpPr>
              <a:spLocks noChangeShapeType="1"/>
            </p:cNvSpPr>
            <p:nvPr/>
          </p:nvSpPr>
          <p:spPr bwMode="auto">
            <a:xfrm>
              <a:off x="3363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96" name="Rectangle 935"/>
            <p:cNvSpPr>
              <a:spLocks noChangeArrowheads="1"/>
            </p:cNvSpPr>
            <p:nvPr/>
          </p:nvSpPr>
          <p:spPr bwMode="auto">
            <a:xfrm>
              <a:off x="3371" y="3505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97" name="Line 936"/>
            <p:cNvSpPr>
              <a:spLocks noChangeShapeType="1"/>
            </p:cNvSpPr>
            <p:nvPr/>
          </p:nvSpPr>
          <p:spPr bwMode="auto">
            <a:xfrm>
              <a:off x="3371" y="3505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98" name="Rectangle 937"/>
            <p:cNvSpPr>
              <a:spLocks noChangeArrowheads="1"/>
            </p:cNvSpPr>
            <p:nvPr/>
          </p:nvSpPr>
          <p:spPr bwMode="auto">
            <a:xfrm>
              <a:off x="3894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99" name="Line 938"/>
            <p:cNvSpPr>
              <a:spLocks noChangeShapeType="1"/>
            </p:cNvSpPr>
            <p:nvPr/>
          </p:nvSpPr>
          <p:spPr bwMode="auto">
            <a:xfrm>
              <a:off x="3894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00" name="Line 939"/>
            <p:cNvSpPr>
              <a:spLocks noChangeShapeType="1"/>
            </p:cNvSpPr>
            <p:nvPr/>
          </p:nvSpPr>
          <p:spPr bwMode="auto">
            <a:xfrm>
              <a:off x="3894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01" name="Rectangle 940"/>
            <p:cNvSpPr>
              <a:spLocks noChangeArrowheads="1"/>
            </p:cNvSpPr>
            <p:nvPr/>
          </p:nvSpPr>
          <p:spPr bwMode="auto">
            <a:xfrm>
              <a:off x="3902" y="3505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02" name="Line 941"/>
            <p:cNvSpPr>
              <a:spLocks noChangeShapeType="1"/>
            </p:cNvSpPr>
            <p:nvPr/>
          </p:nvSpPr>
          <p:spPr bwMode="auto">
            <a:xfrm>
              <a:off x="3902" y="3505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03" name="Rectangle 942"/>
            <p:cNvSpPr>
              <a:spLocks noChangeArrowheads="1"/>
            </p:cNvSpPr>
            <p:nvPr/>
          </p:nvSpPr>
          <p:spPr bwMode="auto">
            <a:xfrm>
              <a:off x="4558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04" name="Line 943"/>
            <p:cNvSpPr>
              <a:spLocks noChangeShapeType="1"/>
            </p:cNvSpPr>
            <p:nvPr/>
          </p:nvSpPr>
          <p:spPr bwMode="auto">
            <a:xfrm>
              <a:off x="4558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05" name="Line 944"/>
            <p:cNvSpPr>
              <a:spLocks noChangeShapeType="1"/>
            </p:cNvSpPr>
            <p:nvPr/>
          </p:nvSpPr>
          <p:spPr bwMode="auto">
            <a:xfrm>
              <a:off x="4558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06" name="Rectangle 945"/>
            <p:cNvSpPr>
              <a:spLocks noChangeArrowheads="1"/>
            </p:cNvSpPr>
            <p:nvPr/>
          </p:nvSpPr>
          <p:spPr bwMode="auto">
            <a:xfrm>
              <a:off x="4566" y="3505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07" name="Line 946"/>
            <p:cNvSpPr>
              <a:spLocks noChangeShapeType="1"/>
            </p:cNvSpPr>
            <p:nvPr/>
          </p:nvSpPr>
          <p:spPr bwMode="auto">
            <a:xfrm>
              <a:off x="4566" y="3505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08" name="Rectangle 947"/>
            <p:cNvSpPr>
              <a:spLocks noChangeArrowheads="1"/>
            </p:cNvSpPr>
            <p:nvPr/>
          </p:nvSpPr>
          <p:spPr bwMode="auto">
            <a:xfrm>
              <a:off x="5143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09" name="Line 948"/>
            <p:cNvSpPr>
              <a:spLocks noChangeShapeType="1"/>
            </p:cNvSpPr>
            <p:nvPr/>
          </p:nvSpPr>
          <p:spPr bwMode="auto">
            <a:xfrm>
              <a:off x="5143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10" name="Line 949"/>
            <p:cNvSpPr>
              <a:spLocks noChangeShapeType="1"/>
            </p:cNvSpPr>
            <p:nvPr/>
          </p:nvSpPr>
          <p:spPr bwMode="auto">
            <a:xfrm>
              <a:off x="5143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11" name="Rectangle 950"/>
            <p:cNvSpPr>
              <a:spLocks noChangeArrowheads="1"/>
            </p:cNvSpPr>
            <p:nvPr/>
          </p:nvSpPr>
          <p:spPr bwMode="auto">
            <a:xfrm>
              <a:off x="544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12" name="Line 951"/>
            <p:cNvSpPr>
              <a:spLocks noChangeShapeType="1"/>
            </p:cNvSpPr>
            <p:nvPr/>
          </p:nvSpPr>
          <p:spPr bwMode="auto">
            <a:xfrm>
              <a:off x="544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13" name="Rectangle 952"/>
            <p:cNvSpPr>
              <a:spLocks noChangeArrowheads="1"/>
            </p:cNvSpPr>
            <p:nvPr/>
          </p:nvSpPr>
          <p:spPr bwMode="auto">
            <a:xfrm>
              <a:off x="1151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14" name="Line 953"/>
            <p:cNvSpPr>
              <a:spLocks noChangeShapeType="1"/>
            </p:cNvSpPr>
            <p:nvPr/>
          </p:nvSpPr>
          <p:spPr bwMode="auto">
            <a:xfrm>
              <a:off x="1151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15" name="Rectangle 954"/>
            <p:cNvSpPr>
              <a:spLocks noChangeArrowheads="1"/>
            </p:cNvSpPr>
            <p:nvPr/>
          </p:nvSpPr>
          <p:spPr bwMode="auto">
            <a:xfrm>
              <a:off x="1876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16" name="Line 955"/>
            <p:cNvSpPr>
              <a:spLocks noChangeShapeType="1"/>
            </p:cNvSpPr>
            <p:nvPr/>
          </p:nvSpPr>
          <p:spPr bwMode="auto">
            <a:xfrm>
              <a:off x="1876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17" name="Rectangle 956"/>
            <p:cNvSpPr>
              <a:spLocks noChangeArrowheads="1"/>
            </p:cNvSpPr>
            <p:nvPr/>
          </p:nvSpPr>
          <p:spPr bwMode="auto">
            <a:xfrm>
              <a:off x="2661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18" name="Line 957"/>
            <p:cNvSpPr>
              <a:spLocks noChangeShapeType="1"/>
            </p:cNvSpPr>
            <p:nvPr/>
          </p:nvSpPr>
          <p:spPr bwMode="auto">
            <a:xfrm>
              <a:off x="2661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19" name="Rectangle 958"/>
            <p:cNvSpPr>
              <a:spLocks noChangeArrowheads="1"/>
            </p:cNvSpPr>
            <p:nvPr/>
          </p:nvSpPr>
          <p:spPr bwMode="auto">
            <a:xfrm>
              <a:off x="3363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20" name="Line 959"/>
            <p:cNvSpPr>
              <a:spLocks noChangeShapeType="1"/>
            </p:cNvSpPr>
            <p:nvPr/>
          </p:nvSpPr>
          <p:spPr bwMode="auto">
            <a:xfrm>
              <a:off x="3363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21" name="Rectangle 960"/>
            <p:cNvSpPr>
              <a:spLocks noChangeArrowheads="1"/>
            </p:cNvSpPr>
            <p:nvPr/>
          </p:nvSpPr>
          <p:spPr bwMode="auto">
            <a:xfrm>
              <a:off x="3894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22" name="Line 961"/>
            <p:cNvSpPr>
              <a:spLocks noChangeShapeType="1"/>
            </p:cNvSpPr>
            <p:nvPr/>
          </p:nvSpPr>
          <p:spPr bwMode="auto">
            <a:xfrm>
              <a:off x="3894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23" name="Rectangle 962"/>
            <p:cNvSpPr>
              <a:spLocks noChangeArrowheads="1"/>
            </p:cNvSpPr>
            <p:nvPr/>
          </p:nvSpPr>
          <p:spPr bwMode="auto">
            <a:xfrm>
              <a:off x="4558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24" name="Line 963"/>
            <p:cNvSpPr>
              <a:spLocks noChangeShapeType="1"/>
            </p:cNvSpPr>
            <p:nvPr/>
          </p:nvSpPr>
          <p:spPr bwMode="auto">
            <a:xfrm>
              <a:off x="4558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25" name="Rectangle 964"/>
            <p:cNvSpPr>
              <a:spLocks noChangeArrowheads="1"/>
            </p:cNvSpPr>
            <p:nvPr/>
          </p:nvSpPr>
          <p:spPr bwMode="auto">
            <a:xfrm>
              <a:off x="5143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26" name="Line 965"/>
            <p:cNvSpPr>
              <a:spLocks noChangeShapeType="1"/>
            </p:cNvSpPr>
            <p:nvPr/>
          </p:nvSpPr>
          <p:spPr bwMode="auto">
            <a:xfrm>
              <a:off x="5143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27" name="Rectangle 966"/>
            <p:cNvSpPr>
              <a:spLocks noChangeArrowheads="1"/>
            </p:cNvSpPr>
            <p:nvPr/>
          </p:nvSpPr>
          <p:spPr bwMode="auto">
            <a:xfrm>
              <a:off x="552" y="3720"/>
              <a:ext cx="599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28" name="Rectangle 967"/>
            <p:cNvSpPr>
              <a:spLocks noChangeArrowheads="1"/>
            </p:cNvSpPr>
            <p:nvPr/>
          </p:nvSpPr>
          <p:spPr bwMode="auto">
            <a:xfrm>
              <a:off x="821" y="3781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5</a:t>
              </a:r>
              <a:endParaRPr lang="en-GB"/>
            </a:p>
          </p:txBody>
        </p:sp>
        <p:sp>
          <p:nvSpPr>
            <p:cNvPr id="19829" name="Rectangle 968"/>
            <p:cNvSpPr>
              <a:spLocks noChangeArrowheads="1"/>
            </p:cNvSpPr>
            <p:nvPr/>
          </p:nvSpPr>
          <p:spPr bwMode="auto">
            <a:xfrm>
              <a:off x="1159" y="3720"/>
              <a:ext cx="71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30" name="Rectangle 969"/>
            <p:cNvSpPr>
              <a:spLocks noChangeArrowheads="1"/>
            </p:cNvSpPr>
            <p:nvPr/>
          </p:nvSpPr>
          <p:spPr bwMode="auto">
            <a:xfrm>
              <a:off x="1391" y="3781"/>
              <a:ext cx="21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Poole</a:t>
              </a:r>
              <a:endParaRPr lang="en-GB"/>
            </a:p>
          </p:txBody>
        </p:sp>
        <p:sp>
          <p:nvSpPr>
            <p:cNvPr id="19831" name="Rectangle 970"/>
            <p:cNvSpPr>
              <a:spLocks noChangeArrowheads="1"/>
            </p:cNvSpPr>
            <p:nvPr/>
          </p:nvSpPr>
          <p:spPr bwMode="auto">
            <a:xfrm>
              <a:off x="1884" y="3720"/>
              <a:ext cx="7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32" name="Rectangle 971"/>
            <p:cNvSpPr>
              <a:spLocks noChangeArrowheads="1"/>
            </p:cNvSpPr>
            <p:nvPr/>
          </p:nvSpPr>
          <p:spPr bwMode="auto">
            <a:xfrm>
              <a:off x="1992" y="3781"/>
              <a:ext cx="47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Prog Design</a:t>
              </a:r>
              <a:endParaRPr lang="en-GB"/>
            </a:p>
          </p:txBody>
        </p:sp>
        <p:sp>
          <p:nvSpPr>
            <p:cNvPr id="19833" name="Rectangle 972"/>
            <p:cNvSpPr>
              <a:spLocks noChangeArrowheads="1"/>
            </p:cNvSpPr>
            <p:nvPr/>
          </p:nvSpPr>
          <p:spPr bwMode="auto">
            <a:xfrm>
              <a:off x="2669" y="3720"/>
              <a:ext cx="694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34" name="Rectangle 973"/>
            <p:cNvSpPr>
              <a:spLocks noChangeArrowheads="1"/>
            </p:cNvSpPr>
            <p:nvPr/>
          </p:nvSpPr>
          <p:spPr bwMode="auto">
            <a:xfrm>
              <a:off x="2842" y="3781"/>
              <a:ext cx="294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Sargent</a:t>
              </a:r>
              <a:endParaRPr lang="en-GB"/>
            </a:p>
          </p:txBody>
        </p:sp>
        <p:sp>
          <p:nvSpPr>
            <p:cNvPr id="19835" name="Rectangle 974"/>
            <p:cNvSpPr>
              <a:spLocks noChangeArrowheads="1"/>
            </p:cNvSpPr>
            <p:nvPr/>
          </p:nvSpPr>
          <p:spPr bwMode="auto">
            <a:xfrm>
              <a:off x="3371" y="3720"/>
              <a:ext cx="523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36" name="Rectangle 975"/>
            <p:cNvSpPr>
              <a:spLocks noChangeArrowheads="1"/>
            </p:cNvSpPr>
            <p:nvPr/>
          </p:nvSpPr>
          <p:spPr bwMode="auto">
            <a:xfrm>
              <a:off x="3433" y="3781"/>
              <a:ext cx="341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McGraw</a:t>
              </a:r>
              <a:endParaRPr lang="en-GB"/>
            </a:p>
          </p:txBody>
        </p:sp>
        <p:sp>
          <p:nvSpPr>
            <p:cNvPr id="19837" name="Rectangle 976"/>
            <p:cNvSpPr>
              <a:spLocks noChangeArrowheads="1"/>
            </p:cNvSpPr>
            <p:nvPr/>
          </p:nvSpPr>
          <p:spPr bwMode="auto">
            <a:xfrm>
              <a:off x="3902" y="3720"/>
              <a:ext cx="656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38" name="Rectangle 977"/>
            <p:cNvSpPr>
              <a:spLocks noChangeArrowheads="1"/>
            </p:cNvSpPr>
            <p:nvPr/>
          </p:nvSpPr>
          <p:spPr bwMode="auto">
            <a:xfrm>
              <a:off x="3948" y="3781"/>
              <a:ext cx="47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Maidenhead</a:t>
              </a:r>
              <a:endParaRPr lang="en-GB"/>
            </a:p>
          </p:txBody>
        </p:sp>
        <p:sp>
          <p:nvSpPr>
            <p:cNvPr id="19839" name="Rectangle 978"/>
            <p:cNvSpPr>
              <a:spLocks noChangeArrowheads="1"/>
            </p:cNvSpPr>
            <p:nvPr/>
          </p:nvSpPr>
          <p:spPr bwMode="auto">
            <a:xfrm>
              <a:off x="4566" y="3720"/>
              <a:ext cx="5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40" name="Rectangle 979"/>
            <p:cNvSpPr>
              <a:spLocks noChangeArrowheads="1"/>
            </p:cNvSpPr>
            <p:nvPr/>
          </p:nvSpPr>
          <p:spPr bwMode="auto">
            <a:xfrm>
              <a:off x="4827" y="3781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2</a:t>
              </a:r>
              <a:endParaRPr lang="en-GB"/>
            </a:p>
          </p:txBody>
        </p:sp>
        <p:sp>
          <p:nvSpPr>
            <p:cNvPr id="19841" name="Rectangle 980"/>
            <p:cNvSpPr>
              <a:spLocks noChangeArrowheads="1"/>
            </p:cNvSpPr>
            <p:nvPr/>
          </p:nvSpPr>
          <p:spPr bwMode="auto">
            <a:xfrm>
              <a:off x="544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42" name="Line 981"/>
            <p:cNvSpPr>
              <a:spLocks noChangeShapeType="1"/>
            </p:cNvSpPr>
            <p:nvPr/>
          </p:nvSpPr>
          <p:spPr bwMode="auto">
            <a:xfrm>
              <a:off x="544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43" name="Line 982"/>
            <p:cNvSpPr>
              <a:spLocks noChangeShapeType="1"/>
            </p:cNvSpPr>
            <p:nvPr/>
          </p:nvSpPr>
          <p:spPr bwMode="auto">
            <a:xfrm>
              <a:off x="544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44" name="Rectangle 983"/>
            <p:cNvSpPr>
              <a:spLocks noChangeArrowheads="1"/>
            </p:cNvSpPr>
            <p:nvPr/>
          </p:nvSpPr>
          <p:spPr bwMode="auto">
            <a:xfrm>
              <a:off x="552" y="3713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45" name="Line 984"/>
            <p:cNvSpPr>
              <a:spLocks noChangeShapeType="1"/>
            </p:cNvSpPr>
            <p:nvPr/>
          </p:nvSpPr>
          <p:spPr bwMode="auto">
            <a:xfrm>
              <a:off x="552" y="3713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46" name="Rectangle 985"/>
            <p:cNvSpPr>
              <a:spLocks noChangeArrowheads="1"/>
            </p:cNvSpPr>
            <p:nvPr/>
          </p:nvSpPr>
          <p:spPr bwMode="auto">
            <a:xfrm>
              <a:off x="1151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47" name="Line 986"/>
            <p:cNvSpPr>
              <a:spLocks noChangeShapeType="1"/>
            </p:cNvSpPr>
            <p:nvPr/>
          </p:nvSpPr>
          <p:spPr bwMode="auto">
            <a:xfrm>
              <a:off x="1151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48" name="Line 987"/>
            <p:cNvSpPr>
              <a:spLocks noChangeShapeType="1"/>
            </p:cNvSpPr>
            <p:nvPr/>
          </p:nvSpPr>
          <p:spPr bwMode="auto">
            <a:xfrm>
              <a:off x="1151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49" name="Rectangle 988"/>
            <p:cNvSpPr>
              <a:spLocks noChangeArrowheads="1"/>
            </p:cNvSpPr>
            <p:nvPr/>
          </p:nvSpPr>
          <p:spPr bwMode="auto">
            <a:xfrm>
              <a:off x="1159" y="3713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50" name="Line 989"/>
            <p:cNvSpPr>
              <a:spLocks noChangeShapeType="1"/>
            </p:cNvSpPr>
            <p:nvPr/>
          </p:nvSpPr>
          <p:spPr bwMode="auto">
            <a:xfrm>
              <a:off x="1159" y="3713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51" name="Rectangle 990"/>
            <p:cNvSpPr>
              <a:spLocks noChangeArrowheads="1"/>
            </p:cNvSpPr>
            <p:nvPr/>
          </p:nvSpPr>
          <p:spPr bwMode="auto">
            <a:xfrm>
              <a:off x="1876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52" name="Line 991"/>
            <p:cNvSpPr>
              <a:spLocks noChangeShapeType="1"/>
            </p:cNvSpPr>
            <p:nvPr/>
          </p:nvSpPr>
          <p:spPr bwMode="auto">
            <a:xfrm>
              <a:off x="1876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53" name="Line 992"/>
            <p:cNvSpPr>
              <a:spLocks noChangeShapeType="1"/>
            </p:cNvSpPr>
            <p:nvPr/>
          </p:nvSpPr>
          <p:spPr bwMode="auto">
            <a:xfrm>
              <a:off x="1876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54" name="Rectangle 993"/>
            <p:cNvSpPr>
              <a:spLocks noChangeArrowheads="1"/>
            </p:cNvSpPr>
            <p:nvPr/>
          </p:nvSpPr>
          <p:spPr bwMode="auto">
            <a:xfrm>
              <a:off x="1884" y="3713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55" name="Line 994"/>
            <p:cNvSpPr>
              <a:spLocks noChangeShapeType="1"/>
            </p:cNvSpPr>
            <p:nvPr/>
          </p:nvSpPr>
          <p:spPr bwMode="auto">
            <a:xfrm>
              <a:off x="1884" y="3713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56" name="Rectangle 995"/>
            <p:cNvSpPr>
              <a:spLocks noChangeArrowheads="1"/>
            </p:cNvSpPr>
            <p:nvPr/>
          </p:nvSpPr>
          <p:spPr bwMode="auto">
            <a:xfrm>
              <a:off x="2661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57" name="Line 996"/>
            <p:cNvSpPr>
              <a:spLocks noChangeShapeType="1"/>
            </p:cNvSpPr>
            <p:nvPr/>
          </p:nvSpPr>
          <p:spPr bwMode="auto">
            <a:xfrm>
              <a:off x="2661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58" name="Line 997"/>
            <p:cNvSpPr>
              <a:spLocks noChangeShapeType="1"/>
            </p:cNvSpPr>
            <p:nvPr/>
          </p:nvSpPr>
          <p:spPr bwMode="auto">
            <a:xfrm>
              <a:off x="2661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59" name="Rectangle 998"/>
            <p:cNvSpPr>
              <a:spLocks noChangeArrowheads="1"/>
            </p:cNvSpPr>
            <p:nvPr/>
          </p:nvSpPr>
          <p:spPr bwMode="auto">
            <a:xfrm>
              <a:off x="2669" y="3713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60" name="Line 999"/>
            <p:cNvSpPr>
              <a:spLocks noChangeShapeType="1"/>
            </p:cNvSpPr>
            <p:nvPr/>
          </p:nvSpPr>
          <p:spPr bwMode="auto">
            <a:xfrm>
              <a:off x="2669" y="3713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61" name="Rectangle 1000"/>
            <p:cNvSpPr>
              <a:spLocks noChangeArrowheads="1"/>
            </p:cNvSpPr>
            <p:nvPr/>
          </p:nvSpPr>
          <p:spPr bwMode="auto">
            <a:xfrm>
              <a:off x="3363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62" name="Line 1001"/>
            <p:cNvSpPr>
              <a:spLocks noChangeShapeType="1"/>
            </p:cNvSpPr>
            <p:nvPr/>
          </p:nvSpPr>
          <p:spPr bwMode="auto">
            <a:xfrm>
              <a:off x="3363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63" name="Line 1002"/>
            <p:cNvSpPr>
              <a:spLocks noChangeShapeType="1"/>
            </p:cNvSpPr>
            <p:nvPr/>
          </p:nvSpPr>
          <p:spPr bwMode="auto">
            <a:xfrm>
              <a:off x="3363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64" name="Rectangle 1003"/>
            <p:cNvSpPr>
              <a:spLocks noChangeArrowheads="1"/>
            </p:cNvSpPr>
            <p:nvPr/>
          </p:nvSpPr>
          <p:spPr bwMode="auto">
            <a:xfrm>
              <a:off x="3371" y="3713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65" name="Line 1004"/>
            <p:cNvSpPr>
              <a:spLocks noChangeShapeType="1"/>
            </p:cNvSpPr>
            <p:nvPr/>
          </p:nvSpPr>
          <p:spPr bwMode="auto">
            <a:xfrm>
              <a:off x="3371" y="3713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66" name="Rectangle 1005"/>
            <p:cNvSpPr>
              <a:spLocks noChangeArrowheads="1"/>
            </p:cNvSpPr>
            <p:nvPr/>
          </p:nvSpPr>
          <p:spPr bwMode="auto">
            <a:xfrm>
              <a:off x="3894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67" name="Line 1006"/>
            <p:cNvSpPr>
              <a:spLocks noChangeShapeType="1"/>
            </p:cNvSpPr>
            <p:nvPr/>
          </p:nvSpPr>
          <p:spPr bwMode="auto">
            <a:xfrm>
              <a:off x="3894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68" name="Line 1007"/>
            <p:cNvSpPr>
              <a:spLocks noChangeShapeType="1"/>
            </p:cNvSpPr>
            <p:nvPr/>
          </p:nvSpPr>
          <p:spPr bwMode="auto">
            <a:xfrm>
              <a:off x="3894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69" name="Rectangle 1008"/>
            <p:cNvSpPr>
              <a:spLocks noChangeArrowheads="1"/>
            </p:cNvSpPr>
            <p:nvPr/>
          </p:nvSpPr>
          <p:spPr bwMode="auto">
            <a:xfrm>
              <a:off x="3902" y="3713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70" name="Line 1009"/>
            <p:cNvSpPr>
              <a:spLocks noChangeShapeType="1"/>
            </p:cNvSpPr>
            <p:nvPr/>
          </p:nvSpPr>
          <p:spPr bwMode="auto">
            <a:xfrm>
              <a:off x="3902" y="3713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71" name="Rectangle 1010"/>
            <p:cNvSpPr>
              <a:spLocks noChangeArrowheads="1"/>
            </p:cNvSpPr>
            <p:nvPr/>
          </p:nvSpPr>
          <p:spPr bwMode="auto">
            <a:xfrm>
              <a:off x="4558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72" name="Line 1011"/>
            <p:cNvSpPr>
              <a:spLocks noChangeShapeType="1"/>
            </p:cNvSpPr>
            <p:nvPr/>
          </p:nvSpPr>
          <p:spPr bwMode="auto">
            <a:xfrm>
              <a:off x="4558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73" name="Line 1012"/>
            <p:cNvSpPr>
              <a:spLocks noChangeShapeType="1"/>
            </p:cNvSpPr>
            <p:nvPr/>
          </p:nvSpPr>
          <p:spPr bwMode="auto">
            <a:xfrm>
              <a:off x="4558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74" name="Rectangle 1013"/>
            <p:cNvSpPr>
              <a:spLocks noChangeArrowheads="1"/>
            </p:cNvSpPr>
            <p:nvPr/>
          </p:nvSpPr>
          <p:spPr bwMode="auto">
            <a:xfrm>
              <a:off x="4566" y="3713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75" name="Line 1014"/>
            <p:cNvSpPr>
              <a:spLocks noChangeShapeType="1"/>
            </p:cNvSpPr>
            <p:nvPr/>
          </p:nvSpPr>
          <p:spPr bwMode="auto">
            <a:xfrm>
              <a:off x="4566" y="3713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76" name="Rectangle 1015"/>
            <p:cNvSpPr>
              <a:spLocks noChangeArrowheads="1"/>
            </p:cNvSpPr>
            <p:nvPr/>
          </p:nvSpPr>
          <p:spPr bwMode="auto">
            <a:xfrm>
              <a:off x="5143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77" name="Line 1016"/>
            <p:cNvSpPr>
              <a:spLocks noChangeShapeType="1"/>
            </p:cNvSpPr>
            <p:nvPr/>
          </p:nvSpPr>
          <p:spPr bwMode="auto">
            <a:xfrm>
              <a:off x="5143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78" name="Line 1017"/>
            <p:cNvSpPr>
              <a:spLocks noChangeShapeType="1"/>
            </p:cNvSpPr>
            <p:nvPr/>
          </p:nvSpPr>
          <p:spPr bwMode="auto">
            <a:xfrm>
              <a:off x="5143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79" name="Rectangle 1018"/>
            <p:cNvSpPr>
              <a:spLocks noChangeArrowheads="1"/>
            </p:cNvSpPr>
            <p:nvPr/>
          </p:nvSpPr>
          <p:spPr bwMode="auto">
            <a:xfrm>
              <a:off x="544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80" name="Line 1019"/>
            <p:cNvSpPr>
              <a:spLocks noChangeShapeType="1"/>
            </p:cNvSpPr>
            <p:nvPr/>
          </p:nvSpPr>
          <p:spPr bwMode="auto">
            <a:xfrm>
              <a:off x="544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81" name="Rectangle 1020"/>
            <p:cNvSpPr>
              <a:spLocks noChangeArrowheads="1"/>
            </p:cNvSpPr>
            <p:nvPr/>
          </p:nvSpPr>
          <p:spPr bwMode="auto">
            <a:xfrm>
              <a:off x="1151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82" name="Line 1021"/>
            <p:cNvSpPr>
              <a:spLocks noChangeShapeType="1"/>
            </p:cNvSpPr>
            <p:nvPr/>
          </p:nvSpPr>
          <p:spPr bwMode="auto">
            <a:xfrm>
              <a:off x="1151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83" name="Rectangle 1022"/>
            <p:cNvSpPr>
              <a:spLocks noChangeArrowheads="1"/>
            </p:cNvSpPr>
            <p:nvPr/>
          </p:nvSpPr>
          <p:spPr bwMode="auto">
            <a:xfrm>
              <a:off x="1876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84" name="Line 1023"/>
            <p:cNvSpPr>
              <a:spLocks noChangeShapeType="1"/>
            </p:cNvSpPr>
            <p:nvPr/>
          </p:nvSpPr>
          <p:spPr bwMode="auto">
            <a:xfrm>
              <a:off x="1876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85" name="Rectangle 1024"/>
            <p:cNvSpPr>
              <a:spLocks noChangeArrowheads="1"/>
            </p:cNvSpPr>
            <p:nvPr/>
          </p:nvSpPr>
          <p:spPr bwMode="auto">
            <a:xfrm>
              <a:off x="2661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86" name="Line 1025"/>
            <p:cNvSpPr>
              <a:spLocks noChangeShapeType="1"/>
            </p:cNvSpPr>
            <p:nvPr/>
          </p:nvSpPr>
          <p:spPr bwMode="auto">
            <a:xfrm>
              <a:off x="2661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87" name="Rectangle 1026"/>
            <p:cNvSpPr>
              <a:spLocks noChangeArrowheads="1"/>
            </p:cNvSpPr>
            <p:nvPr/>
          </p:nvSpPr>
          <p:spPr bwMode="auto">
            <a:xfrm>
              <a:off x="3363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88" name="Line 1027"/>
            <p:cNvSpPr>
              <a:spLocks noChangeShapeType="1"/>
            </p:cNvSpPr>
            <p:nvPr/>
          </p:nvSpPr>
          <p:spPr bwMode="auto">
            <a:xfrm>
              <a:off x="3363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89" name="Rectangle 1028"/>
            <p:cNvSpPr>
              <a:spLocks noChangeArrowheads="1"/>
            </p:cNvSpPr>
            <p:nvPr/>
          </p:nvSpPr>
          <p:spPr bwMode="auto">
            <a:xfrm>
              <a:off x="3894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90" name="Line 1029"/>
            <p:cNvSpPr>
              <a:spLocks noChangeShapeType="1"/>
            </p:cNvSpPr>
            <p:nvPr/>
          </p:nvSpPr>
          <p:spPr bwMode="auto">
            <a:xfrm>
              <a:off x="3894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91" name="Rectangle 1030"/>
            <p:cNvSpPr>
              <a:spLocks noChangeArrowheads="1"/>
            </p:cNvSpPr>
            <p:nvPr/>
          </p:nvSpPr>
          <p:spPr bwMode="auto">
            <a:xfrm>
              <a:off x="4558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92" name="Line 1031"/>
            <p:cNvSpPr>
              <a:spLocks noChangeShapeType="1"/>
            </p:cNvSpPr>
            <p:nvPr/>
          </p:nvSpPr>
          <p:spPr bwMode="auto">
            <a:xfrm>
              <a:off x="4558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93" name="Rectangle 1032"/>
            <p:cNvSpPr>
              <a:spLocks noChangeArrowheads="1"/>
            </p:cNvSpPr>
            <p:nvPr/>
          </p:nvSpPr>
          <p:spPr bwMode="auto">
            <a:xfrm>
              <a:off x="5143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94" name="Line 1033"/>
            <p:cNvSpPr>
              <a:spLocks noChangeShapeType="1"/>
            </p:cNvSpPr>
            <p:nvPr/>
          </p:nvSpPr>
          <p:spPr bwMode="auto">
            <a:xfrm>
              <a:off x="5143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95" name="Rectangle 1034"/>
            <p:cNvSpPr>
              <a:spLocks noChangeArrowheads="1"/>
            </p:cNvSpPr>
            <p:nvPr/>
          </p:nvSpPr>
          <p:spPr bwMode="auto">
            <a:xfrm>
              <a:off x="552" y="3928"/>
              <a:ext cx="599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96" name="Rectangle 1035"/>
            <p:cNvSpPr>
              <a:spLocks noChangeArrowheads="1"/>
            </p:cNvSpPr>
            <p:nvPr/>
          </p:nvSpPr>
          <p:spPr bwMode="auto">
            <a:xfrm>
              <a:off x="821" y="3989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5</a:t>
              </a:r>
              <a:endParaRPr lang="en-GB"/>
            </a:p>
          </p:txBody>
        </p:sp>
        <p:sp>
          <p:nvSpPr>
            <p:cNvPr id="19897" name="Rectangle 1036"/>
            <p:cNvSpPr>
              <a:spLocks noChangeArrowheads="1"/>
            </p:cNvSpPr>
            <p:nvPr/>
          </p:nvSpPr>
          <p:spPr bwMode="auto">
            <a:xfrm>
              <a:off x="1159" y="3928"/>
              <a:ext cx="71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98" name="Rectangle 1037"/>
            <p:cNvSpPr>
              <a:spLocks noChangeArrowheads="1"/>
            </p:cNvSpPr>
            <p:nvPr/>
          </p:nvSpPr>
          <p:spPr bwMode="auto">
            <a:xfrm>
              <a:off x="1391" y="3989"/>
              <a:ext cx="21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Poole</a:t>
              </a:r>
              <a:endParaRPr lang="en-GB"/>
            </a:p>
          </p:txBody>
        </p:sp>
        <p:sp>
          <p:nvSpPr>
            <p:cNvPr id="19899" name="Rectangle 1038"/>
            <p:cNvSpPr>
              <a:spLocks noChangeArrowheads="1"/>
            </p:cNvSpPr>
            <p:nvPr/>
          </p:nvSpPr>
          <p:spPr bwMode="auto">
            <a:xfrm>
              <a:off x="1884" y="3928"/>
              <a:ext cx="7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00" name="Rectangle 1039"/>
            <p:cNvSpPr>
              <a:spLocks noChangeArrowheads="1"/>
            </p:cNvSpPr>
            <p:nvPr/>
          </p:nvSpPr>
          <p:spPr bwMode="auto">
            <a:xfrm>
              <a:off x="2014" y="3989"/>
              <a:ext cx="440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Prog Langs</a:t>
              </a:r>
              <a:endParaRPr lang="en-GB"/>
            </a:p>
          </p:txBody>
        </p:sp>
        <p:sp>
          <p:nvSpPr>
            <p:cNvPr id="19901" name="Rectangle 1040"/>
            <p:cNvSpPr>
              <a:spLocks noChangeArrowheads="1"/>
            </p:cNvSpPr>
            <p:nvPr/>
          </p:nvSpPr>
          <p:spPr bwMode="auto">
            <a:xfrm>
              <a:off x="2669" y="3928"/>
              <a:ext cx="694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02" name="Rectangle 1041"/>
            <p:cNvSpPr>
              <a:spLocks noChangeArrowheads="1"/>
            </p:cNvSpPr>
            <p:nvPr/>
          </p:nvSpPr>
          <p:spPr bwMode="auto">
            <a:xfrm>
              <a:off x="2831" y="3989"/>
              <a:ext cx="315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Ben-Ari</a:t>
              </a:r>
              <a:endParaRPr lang="en-GB"/>
            </a:p>
          </p:txBody>
        </p:sp>
        <p:sp>
          <p:nvSpPr>
            <p:cNvPr id="19903" name="Rectangle 1042"/>
            <p:cNvSpPr>
              <a:spLocks noChangeArrowheads="1"/>
            </p:cNvSpPr>
            <p:nvPr/>
          </p:nvSpPr>
          <p:spPr bwMode="auto">
            <a:xfrm>
              <a:off x="3371" y="3928"/>
              <a:ext cx="523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04" name="Rectangle 1043"/>
            <p:cNvSpPr>
              <a:spLocks noChangeArrowheads="1"/>
            </p:cNvSpPr>
            <p:nvPr/>
          </p:nvSpPr>
          <p:spPr bwMode="auto">
            <a:xfrm>
              <a:off x="3497" y="3989"/>
              <a:ext cx="23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Wiley</a:t>
              </a:r>
              <a:endParaRPr lang="en-GB"/>
            </a:p>
          </p:txBody>
        </p:sp>
        <p:sp>
          <p:nvSpPr>
            <p:cNvPr id="19905" name="Rectangle 1044"/>
            <p:cNvSpPr>
              <a:spLocks noChangeArrowheads="1"/>
            </p:cNvSpPr>
            <p:nvPr/>
          </p:nvSpPr>
          <p:spPr bwMode="auto">
            <a:xfrm>
              <a:off x="3902" y="3928"/>
              <a:ext cx="656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06" name="Rectangle 1045"/>
            <p:cNvSpPr>
              <a:spLocks noChangeArrowheads="1"/>
            </p:cNvSpPr>
            <p:nvPr/>
          </p:nvSpPr>
          <p:spPr bwMode="auto">
            <a:xfrm>
              <a:off x="3986" y="3989"/>
              <a:ext cx="41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Chichester</a:t>
              </a:r>
              <a:endParaRPr lang="en-GB"/>
            </a:p>
          </p:txBody>
        </p:sp>
        <p:sp>
          <p:nvSpPr>
            <p:cNvPr id="19907" name="Rectangle 1046"/>
            <p:cNvSpPr>
              <a:spLocks noChangeArrowheads="1"/>
            </p:cNvSpPr>
            <p:nvPr/>
          </p:nvSpPr>
          <p:spPr bwMode="auto">
            <a:xfrm>
              <a:off x="4566" y="3928"/>
              <a:ext cx="5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08" name="Rectangle 1047"/>
            <p:cNvSpPr>
              <a:spLocks noChangeArrowheads="1"/>
            </p:cNvSpPr>
            <p:nvPr/>
          </p:nvSpPr>
          <p:spPr bwMode="auto">
            <a:xfrm>
              <a:off x="4827" y="3989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2</a:t>
              </a:r>
              <a:endParaRPr lang="en-GB"/>
            </a:p>
          </p:txBody>
        </p:sp>
        <p:sp>
          <p:nvSpPr>
            <p:cNvPr id="19909" name="Rectangle 1048"/>
            <p:cNvSpPr>
              <a:spLocks noChangeArrowheads="1"/>
            </p:cNvSpPr>
            <p:nvPr/>
          </p:nvSpPr>
          <p:spPr bwMode="auto">
            <a:xfrm>
              <a:off x="544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10" name="Line 1049"/>
            <p:cNvSpPr>
              <a:spLocks noChangeShapeType="1"/>
            </p:cNvSpPr>
            <p:nvPr/>
          </p:nvSpPr>
          <p:spPr bwMode="auto">
            <a:xfrm>
              <a:off x="544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11" name="Line 1050"/>
            <p:cNvSpPr>
              <a:spLocks noChangeShapeType="1"/>
            </p:cNvSpPr>
            <p:nvPr/>
          </p:nvSpPr>
          <p:spPr bwMode="auto">
            <a:xfrm>
              <a:off x="544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12" name="Rectangle 1051"/>
            <p:cNvSpPr>
              <a:spLocks noChangeArrowheads="1"/>
            </p:cNvSpPr>
            <p:nvPr/>
          </p:nvSpPr>
          <p:spPr bwMode="auto">
            <a:xfrm>
              <a:off x="552" y="3921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13" name="Line 1052"/>
            <p:cNvSpPr>
              <a:spLocks noChangeShapeType="1"/>
            </p:cNvSpPr>
            <p:nvPr/>
          </p:nvSpPr>
          <p:spPr bwMode="auto">
            <a:xfrm>
              <a:off x="552" y="3921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14" name="Rectangle 1053"/>
            <p:cNvSpPr>
              <a:spLocks noChangeArrowheads="1"/>
            </p:cNvSpPr>
            <p:nvPr/>
          </p:nvSpPr>
          <p:spPr bwMode="auto">
            <a:xfrm>
              <a:off x="1151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15" name="Line 1054"/>
            <p:cNvSpPr>
              <a:spLocks noChangeShapeType="1"/>
            </p:cNvSpPr>
            <p:nvPr/>
          </p:nvSpPr>
          <p:spPr bwMode="auto">
            <a:xfrm>
              <a:off x="1151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16" name="Line 1055"/>
            <p:cNvSpPr>
              <a:spLocks noChangeShapeType="1"/>
            </p:cNvSpPr>
            <p:nvPr/>
          </p:nvSpPr>
          <p:spPr bwMode="auto">
            <a:xfrm>
              <a:off x="1151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17" name="Rectangle 1056"/>
            <p:cNvSpPr>
              <a:spLocks noChangeArrowheads="1"/>
            </p:cNvSpPr>
            <p:nvPr/>
          </p:nvSpPr>
          <p:spPr bwMode="auto">
            <a:xfrm>
              <a:off x="1159" y="3921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18" name="Line 1057"/>
            <p:cNvSpPr>
              <a:spLocks noChangeShapeType="1"/>
            </p:cNvSpPr>
            <p:nvPr/>
          </p:nvSpPr>
          <p:spPr bwMode="auto">
            <a:xfrm>
              <a:off x="1159" y="3921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19" name="Rectangle 1058"/>
            <p:cNvSpPr>
              <a:spLocks noChangeArrowheads="1"/>
            </p:cNvSpPr>
            <p:nvPr/>
          </p:nvSpPr>
          <p:spPr bwMode="auto">
            <a:xfrm>
              <a:off x="1876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20" name="Line 1059"/>
            <p:cNvSpPr>
              <a:spLocks noChangeShapeType="1"/>
            </p:cNvSpPr>
            <p:nvPr/>
          </p:nvSpPr>
          <p:spPr bwMode="auto">
            <a:xfrm>
              <a:off x="1876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21" name="Line 1060"/>
            <p:cNvSpPr>
              <a:spLocks noChangeShapeType="1"/>
            </p:cNvSpPr>
            <p:nvPr/>
          </p:nvSpPr>
          <p:spPr bwMode="auto">
            <a:xfrm>
              <a:off x="1876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22" name="Rectangle 1061"/>
            <p:cNvSpPr>
              <a:spLocks noChangeArrowheads="1"/>
            </p:cNvSpPr>
            <p:nvPr/>
          </p:nvSpPr>
          <p:spPr bwMode="auto">
            <a:xfrm>
              <a:off x="1884" y="3921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23" name="Line 1062"/>
            <p:cNvSpPr>
              <a:spLocks noChangeShapeType="1"/>
            </p:cNvSpPr>
            <p:nvPr/>
          </p:nvSpPr>
          <p:spPr bwMode="auto">
            <a:xfrm>
              <a:off x="1884" y="3921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24" name="Rectangle 1063"/>
            <p:cNvSpPr>
              <a:spLocks noChangeArrowheads="1"/>
            </p:cNvSpPr>
            <p:nvPr/>
          </p:nvSpPr>
          <p:spPr bwMode="auto">
            <a:xfrm>
              <a:off x="2661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25" name="Line 1064"/>
            <p:cNvSpPr>
              <a:spLocks noChangeShapeType="1"/>
            </p:cNvSpPr>
            <p:nvPr/>
          </p:nvSpPr>
          <p:spPr bwMode="auto">
            <a:xfrm>
              <a:off x="2661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26" name="Line 1065"/>
            <p:cNvSpPr>
              <a:spLocks noChangeShapeType="1"/>
            </p:cNvSpPr>
            <p:nvPr/>
          </p:nvSpPr>
          <p:spPr bwMode="auto">
            <a:xfrm>
              <a:off x="2661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27" name="Rectangle 1066"/>
            <p:cNvSpPr>
              <a:spLocks noChangeArrowheads="1"/>
            </p:cNvSpPr>
            <p:nvPr/>
          </p:nvSpPr>
          <p:spPr bwMode="auto">
            <a:xfrm>
              <a:off x="2669" y="3921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28" name="Line 1067"/>
            <p:cNvSpPr>
              <a:spLocks noChangeShapeType="1"/>
            </p:cNvSpPr>
            <p:nvPr/>
          </p:nvSpPr>
          <p:spPr bwMode="auto">
            <a:xfrm>
              <a:off x="2669" y="3921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29" name="Rectangle 1068"/>
            <p:cNvSpPr>
              <a:spLocks noChangeArrowheads="1"/>
            </p:cNvSpPr>
            <p:nvPr/>
          </p:nvSpPr>
          <p:spPr bwMode="auto">
            <a:xfrm>
              <a:off x="3363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30" name="Line 1069"/>
            <p:cNvSpPr>
              <a:spLocks noChangeShapeType="1"/>
            </p:cNvSpPr>
            <p:nvPr/>
          </p:nvSpPr>
          <p:spPr bwMode="auto">
            <a:xfrm>
              <a:off x="3363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31" name="Line 1070"/>
            <p:cNvSpPr>
              <a:spLocks noChangeShapeType="1"/>
            </p:cNvSpPr>
            <p:nvPr/>
          </p:nvSpPr>
          <p:spPr bwMode="auto">
            <a:xfrm>
              <a:off x="3363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32" name="Rectangle 1071"/>
            <p:cNvSpPr>
              <a:spLocks noChangeArrowheads="1"/>
            </p:cNvSpPr>
            <p:nvPr/>
          </p:nvSpPr>
          <p:spPr bwMode="auto">
            <a:xfrm>
              <a:off x="3371" y="3921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33" name="Line 1072"/>
            <p:cNvSpPr>
              <a:spLocks noChangeShapeType="1"/>
            </p:cNvSpPr>
            <p:nvPr/>
          </p:nvSpPr>
          <p:spPr bwMode="auto">
            <a:xfrm>
              <a:off x="3371" y="3921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34" name="Rectangle 1073"/>
            <p:cNvSpPr>
              <a:spLocks noChangeArrowheads="1"/>
            </p:cNvSpPr>
            <p:nvPr/>
          </p:nvSpPr>
          <p:spPr bwMode="auto">
            <a:xfrm>
              <a:off x="3894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35" name="Line 1074"/>
            <p:cNvSpPr>
              <a:spLocks noChangeShapeType="1"/>
            </p:cNvSpPr>
            <p:nvPr/>
          </p:nvSpPr>
          <p:spPr bwMode="auto">
            <a:xfrm>
              <a:off x="3894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36" name="Line 1075"/>
            <p:cNvSpPr>
              <a:spLocks noChangeShapeType="1"/>
            </p:cNvSpPr>
            <p:nvPr/>
          </p:nvSpPr>
          <p:spPr bwMode="auto">
            <a:xfrm>
              <a:off x="3894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37" name="Rectangle 1076"/>
            <p:cNvSpPr>
              <a:spLocks noChangeArrowheads="1"/>
            </p:cNvSpPr>
            <p:nvPr/>
          </p:nvSpPr>
          <p:spPr bwMode="auto">
            <a:xfrm>
              <a:off x="3902" y="3921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38" name="Line 1077"/>
            <p:cNvSpPr>
              <a:spLocks noChangeShapeType="1"/>
            </p:cNvSpPr>
            <p:nvPr/>
          </p:nvSpPr>
          <p:spPr bwMode="auto">
            <a:xfrm>
              <a:off x="3902" y="3921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39" name="Rectangle 1078"/>
            <p:cNvSpPr>
              <a:spLocks noChangeArrowheads="1"/>
            </p:cNvSpPr>
            <p:nvPr/>
          </p:nvSpPr>
          <p:spPr bwMode="auto">
            <a:xfrm>
              <a:off x="4558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40" name="Line 1079"/>
            <p:cNvSpPr>
              <a:spLocks noChangeShapeType="1"/>
            </p:cNvSpPr>
            <p:nvPr/>
          </p:nvSpPr>
          <p:spPr bwMode="auto">
            <a:xfrm>
              <a:off x="4558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41" name="Line 1080"/>
            <p:cNvSpPr>
              <a:spLocks noChangeShapeType="1"/>
            </p:cNvSpPr>
            <p:nvPr/>
          </p:nvSpPr>
          <p:spPr bwMode="auto">
            <a:xfrm>
              <a:off x="4558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42" name="Rectangle 1081"/>
            <p:cNvSpPr>
              <a:spLocks noChangeArrowheads="1"/>
            </p:cNvSpPr>
            <p:nvPr/>
          </p:nvSpPr>
          <p:spPr bwMode="auto">
            <a:xfrm>
              <a:off x="4566" y="3921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43" name="Line 1082"/>
            <p:cNvSpPr>
              <a:spLocks noChangeShapeType="1"/>
            </p:cNvSpPr>
            <p:nvPr/>
          </p:nvSpPr>
          <p:spPr bwMode="auto">
            <a:xfrm>
              <a:off x="4566" y="3921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44" name="Rectangle 1083"/>
            <p:cNvSpPr>
              <a:spLocks noChangeArrowheads="1"/>
            </p:cNvSpPr>
            <p:nvPr/>
          </p:nvSpPr>
          <p:spPr bwMode="auto">
            <a:xfrm>
              <a:off x="5143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45" name="Line 1084"/>
            <p:cNvSpPr>
              <a:spLocks noChangeShapeType="1"/>
            </p:cNvSpPr>
            <p:nvPr/>
          </p:nvSpPr>
          <p:spPr bwMode="auto">
            <a:xfrm>
              <a:off x="5143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46" name="Line 1085"/>
            <p:cNvSpPr>
              <a:spLocks noChangeShapeType="1"/>
            </p:cNvSpPr>
            <p:nvPr/>
          </p:nvSpPr>
          <p:spPr bwMode="auto">
            <a:xfrm>
              <a:off x="5143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47" name="Rectangle 1086"/>
            <p:cNvSpPr>
              <a:spLocks noChangeArrowheads="1"/>
            </p:cNvSpPr>
            <p:nvPr/>
          </p:nvSpPr>
          <p:spPr bwMode="auto">
            <a:xfrm>
              <a:off x="544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48" name="Line 1087"/>
            <p:cNvSpPr>
              <a:spLocks noChangeShapeType="1"/>
            </p:cNvSpPr>
            <p:nvPr/>
          </p:nvSpPr>
          <p:spPr bwMode="auto">
            <a:xfrm>
              <a:off x="544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49" name="Rectangle 1088"/>
            <p:cNvSpPr>
              <a:spLocks noChangeArrowheads="1"/>
            </p:cNvSpPr>
            <p:nvPr/>
          </p:nvSpPr>
          <p:spPr bwMode="auto">
            <a:xfrm>
              <a:off x="544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50" name="Line 1089"/>
            <p:cNvSpPr>
              <a:spLocks noChangeShapeType="1"/>
            </p:cNvSpPr>
            <p:nvPr/>
          </p:nvSpPr>
          <p:spPr bwMode="auto">
            <a:xfrm>
              <a:off x="544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51" name="Line 1090"/>
            <p:cNvSpPr>
              <a:spLocks noChangeShapeType="1"/>
            </p:cNvSpPr>
            <p:nvPr/>
          </p:nvSpPr>
          <p:spPr bwMode="auto">
            <a:xfrm>
              <a:off x="544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52" name="Rectangle 1091"/>
            <p:cNvSpPr>
              <a:spLocks noChangeArrowheads="1"/>
            </p:cNvSpPr>
            <p:nvPr/>
          </p:nvSpPr>
          <p:spPr bwMode="auto">
            <a:xfrm>
              <a:off x="544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53" name="Line 1092"/>
            <p:cNvSpPr>
              <a:spLocks noChangeShapeType="1"/>
            </p:cNvSpPr>
            <p:nvPr/>
          </p:nvSpPr>
          <p:spPr bwMode="auto">
            <a:xfrm>
              <a:off x="544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54" name="Line 1093"/>
            <p:cNvSpPr>
              <a:spLocks noChangeShapeType="1"/>
            </p:cNvSpPr>
            <p:nvPr/>
          </p:nvSpPr>
          <p:spPr bwMode="auto">
            <a:xfrm>
              <a:off x="544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55" name="Rectangle 1094"/>
            <p:cNvSpPr>
              <a:spLocks noChangeArrowheads="1"/>
            </p:cNvSpPr>
            <p:nvPr/>
          </p:nvSpPr>
          <p:spPr bwMode="auto">
            <a:xfrm>
              <a:off x="552" y="4130"/>
              <a:ext cx="599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56" name="Line 1095"/>
            <p:cNvSpPr>
              <a:spLocks noChangeShapeType="1"/>
            </p:cNvSpPr>
            <p:nvPr/>
          </p:nvSpPr>
          <p:spPr bwMode="auto">
            <a:xfrm>
              <a:off x="552" y="4130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57" name="Rectangle 1096"/>
            <p:cNvSpPr>
              <a:spLocks noChangeArrowheads="1"/>
            </p:cNvSpPr>
            <p:nvPr/>
          </p:nvSpPr>
          <p:spPr bwMode="auto">
            <a:xfrm>
              <a:off x="1151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58" name="Line 1097"/>
            <p:cNvSpPr>
              <a:spLocks noChangeShapeType="1"/>
            </p:cNvSpPr>
            <p:nvPr/>
          </p:nvSpPr>
          <p:spPr bwMode="auto">
            <a:xfrm>
              <a:off x="1151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59" name="Rectangle 1098"/>
            <p:cNvSpPr>
              <a:spLocks noChangeArrowheads="1"/>
            </p:cNvSpPr>
            <p:nvPr/>
          </p:nvSpPr>
          <p:spPr bwMode="auto">
            <a:xfrm>
              <a:off x="1151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60" name="Line 1099"/>
            <p:cNvSpPr>
              <a:spLocks noChangeShapeType="1"/>
            </p:cNvSpPr>
            <p:nvPr/>
          </p:nvSpPr>
          <p:spPr bwMode="auto">
            <a:xfrm>
              <a:off x="1151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61" name="Line 1100"/>
            <p:cNvSpPr>
              <a:spLocks noChangeShapeType="1"/>
            </p:cNvSpPr>
            <p:nvPr/>
          </p:nvSpPr>
          <p:spPr bwMode="auto">
            <a:xfrm>
              <a:off x="1151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62" name="Rectangle 1101"/>
            <p:cNvSpPr>
              <a:spLocks noChangeArrowheads="1"/>
            </p:cNvSpPr>
            <p:nvPr/>
          </p:nvSpPr>
          <p:spPr bwMode="auto">
            <a:xfrm>
              <a:off x="1159" y="4130"/>
              <a:ext cx="71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63" name="Line 1102"/>
            <p:cNvSpPr>
              <a:spLocks noChangeShapeType="1"/>
            </p:cNvSpPr>
            <p:nvPr/>
          </p:nvSpPr>
          <p:spPr bwMode="auto">
            <a:xfrm>
              <a:off x="1159" y="4130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64" name="Rectangle 1103"/>
            <p:cNvSpPr>
              <a:spLocks noChangeArrowheads="1"/>
            </p:cNvSpPr>
            <p:nvPr/>
          </p:nvSpPr>
          <p:spPr bwMode="auto">
            <a:xfrm>
              <a:off x="1876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65" name="Line 1104"/>
            <p:cNvSpPr>
              <a:spLocks noChangeShapeType="1"/>
            </p:cNvSpPr>
            <p:nvPr/>
          </p:nvSpPr>
          <p:spPr bwMode="auto">
            <a:xfrm>
              <a:off x="1876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66" name="Rectangle 1105"/>
            <p:cNvSpPr>
              <a:spLocks noChangeArrowheads="1"/>
            </p:cNvSpPr>
            <p:nvPr/>
          </p:nvSpPr>
          <p:spPr bwMode="auto">
            <a:xfrm>
              <a:off x="1876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67" name="Line 1106"/>
            <p:cNvSpPr>
              <a:spLocks noChangeShapeType="1"/>
            </p:cNvSpPr>
            <p:nvPr/>
          </p:nvSpPr>
          <p:spPr bwMode="auto">
            <a:xfrm>
              <a:off x="1876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68" name="Line 1107"/>
            <p:cNvSpPr>
              <a:spLocks noChangeShapeType="1"/>
            </p:cNvSpPr>
            <p:nvPr/>
          </p:nvSpPr>
          <p:spPr bwMode="auto">
            <a:xfrm>
              <a:off x="1876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69" name="Rectangle 1108"/>
            <p:cNvSpPr>
              <a:spLocks noChangeArrowheads="1"/>
            </p:cNvSpPr>
            <p:nvPr/>
          </p:nvSpPr>
          <p:spPr bwMode="auto">
            <a:xfrm>
              <a:off x="1884" y="4130"/>
              <a:ext cx="77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70" name="Line 1109"/>
            <p:cNvSpPr>
              <a:spLocks noChangeShapeType="1"/>
            </p:cNvSpPr>
            <p:nvPr/>
          </p:nvSpPr>
          <p:spPr bwMode="auto">
            <a:xfrm>
              <a:off x="1884" y="4130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71" name="Rectangle 1110"/>
            <p:cNvSpPr>
              <a:spLocks noChangeArrowheads="1"/>
            </p:cNvSpPr>
            <p:nvPr/>
          </p:nvSpPr>
          <p:spPr bwMode="auto">
            <a:xfrm>
              <a:off x="2661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72" name="Line 1111"/>
            <p:cNvSpPr>
              <a:spLocks noChangeShapeType="1"/>
            </p:cNvSpPr>
            <p:nvPr/>
          </p:nvSpPr>
          <p:spPr bwMode="auto">
            <a:xfrm>
              <a:off x="2661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73" name="Rectangle 1112"/>
            <p:cNvSpPr>
              <a:spLocks noChangeArrowheads="1"/>
            </p:cNvSpPr>
            <p:nvPr/>
          </p:nvSpPr>
          <p:spPr bwMode="auto">
            <a:xfrm>
              <a:off x="2661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74" name="Line 1113"/>
            <p:cNvSpPr>
              <a:spLocks noChangeShapeType="1"/>
            </p:cNvSpPr>
            <p:nvPr/>
          </p:nvSpPr>
          <p:spPr bwMode="auto">
            <a:xfrm>
              <a:off x="2661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75" name="Line 1114"/>
            <p:cNvSpPr>
              <a:spLocks noChangeShapeType="1"/>
            </p:cNvSpPr>
            <p:nvPr/>
          </p:nvSpPr>
          <p:spPr bwMode="auto">
            <a:xfrm>
              <a:off x="2661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76" name="Rectangle 1115"/>
            <p:cNvSpPr>
              <a:spLocks noChangeArrowheads="1"/>
            </p:cNvSpPr>
            <p:nvPr/>
          </p:nvSpPr>
          <p:spPr bwMode="auto">
            <a:xfrm>
              <a:off x="2669" y="4130"/>
              <a:ext cx="694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77" name="Line 1116"/>
            <p:cNvSpPr>
              <a:spLocks noChangeShapeType="1"/>
            </p:cNvSpPr>
            <p:nvPr/>
          </p:nvSpPr>
          <p:spPr bwMode="auto">
            <a:xfrm>
              <a:off x="2669" y="4130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78" name="Rectangle 1117"/>
            <p:cNvSpPr>
              <a:spLocks noChangeArrowheads="1"/>
            </p:cNvSpPr>
            <p:nvPr/>
          </p:nvSpPr>
          <p:spPr bwMode="auto">
            <a:xfrm>
              <a:off x="3363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79" name="Line 1118"/>
            <p:cNvSpPr>
              <a:spLocks noChangeShapeType="1"/>
            </p:cNvSpPr>
            <p:nvPr/>
          </p:nvSpPr>
          <p:spPr bwMode="auto">
            <a:xfrm>
              <a:off x="3363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80" name="Rectangle 1119"/>
            <p:cNvSpPr>
              <a:spLocks noChangeArrowheads="1"/>
            </p:cNvSpPr>
            <p:nvPr/>
          </p:nvSpPr>
          <p:spPr bwMode="auto">
            <a:xfrm>
              <a:off x="3363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81" name="Line 1120"/>
            <p:cNvSpPr>
              <a:spLocks noChangeShapeType="1"/>
            </p:cNvSpPr>
            <p:nvPr/>
          </p:nvSpPr>
          <p:spPr bwMode="auto">
            <a:xfrm>
              <a:off x="3363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82" name="Line 1121"/>
            <p:cNvSpPr>
              <a:spLocks noChangeShapeType="1"/>
            </p:cNvSpPr>
            <p:nvPr/>
          </p:nvSpPr>
          <p:spPr bwMode="auto">
            <a:xfrm>
              <a:off x="3363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83" name="Rectangle 1122"/>
            <p:cNvSpPr>
              <a:spLocks noChangeArrowheads="1"/>
            </p:cNvSpPr>
            <p:nvPr/>
          </p:nvSpPr>
          <p:spPr bwMode="auto">
            <a:xfrm>
              <a:off x="3371" y="4130"/>
              <a:ext cx="523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84" name="Line 1123"/>
            <p:cNvSpPr>
              <a:spLocks noChangeShapeType="1"/>
            </p:cNvSpPr>
            <p:nvPr/>
          </p:nvSpPr>
          <p:spPr bwMode="auto">
            <a:xfrm>
              <a:off x="3371" y="4130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85" name="Rectangle 1124"/>
            <p:cNvSpPr>
              <a:spLocks noChangeArrowheads="1"/>
            </p:cNvSpPr>
            <p:nvPr/>
          </p:nvSpPr>
          <p:spPr bwMode="auto">
            <a:xfrm>
              <a:off x="3894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86" name="Line 1125"/>
            <p:cNvSpPr>
              <a:spLocks noChangeShapeType="1"/>
            </p:cNvSpPr>
            <p:nvPr/>
          </p:nvSpPr>
          <p:spPr bwMode="auto">
            <a:xfrm>
              <a:off x="3894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87" name="Rectangle 1126"/>
            <p:cNvSpPr>
              <a:spLocks noChangeArrowheads="1"/>
            </p:cNvSpPr>
            <p:nvPr/>
          </p:nvSpPr>
          <p:spPr bwMode="auto">
            <a:xfrm>
              <a:off x="3894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88" name="Line 1127"/>
            <p:cNvSpPr>
              <a:spLocks noChangeShapeType="1"/>
            </p:cNvSpPr>
            <p:nvPr/>
          </p:nvSpPr>
          <p:spPr bwMode="auto">
            <a:xfrm>
              <a:off x="3894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89" name="Line 1128"/>
            <p:cNvSpPr>
              <a:spLocks noChangeShapeType="1"/>
            </p:cNvSpPr>
            <p:nvPr/>
          </p:nvSpPr>
          <p:spPr bwMode="auto">
            <a:xfrm>
              <a:off x="3894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90" name="Rectangle 1129"/>
            <p:cNvSpPr>
              <a:spLocks noChangeArrowheads="1"/>
            </p:cNvSpPr>
            <p:nvPr/>
          </p:nvSpPr>
          <p:spPr bwMode="auto">
            <a:xfrm>
              <a:off x="3902" y="4130"/>
              <a:ext cx="656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91" name="Line 1130"/>
            <p:cNvSpPr>
              <a:spLocks noChangeShapeType="1"/>
            </p:cNvSpPr>
            <p:nvPr/>
          </p:nvSpPr>
          <p:spPr bwMode="auto">
            <a:xfrm>
              <a:off x="3902" y="4130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92" name="Rectangle 1131"/>
            <p:cNvSpPr>
              <a:spLocks noChangeArrowheads="1"/>
            </p:cNvSpPr>
            <p:nvPr/>
          </p:nvSpPr>
          <p:spPr bwMode="auto">
            <a:xfrm>
              <a:off x="4558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93" name="Line 1132"/>
            <p:cNvSpPr>
              <a:spLocks noChangeShapeType="1"/>
            </p:cNvSpPr>
            <p:nvPr/>
          </p:nvSpPr>
          <p:spPr bwMode="auto">
            <a:xfrm>
              <a:off x="4558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94" name="Rectangle 1133"/>
            <p:cNvSpPr>
              <a:spLocks noChangeArrowheads="1"/>
            </p:cNvSpPr>
            <p:nvPr/>
          </p:nvSpPr>
          <p:spPr bwMode="auto">
            <a:xfrm>
              <a:off x="4558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95" name="Line 1134"/>
            <p:cNvSpPr>
              <a:spLocks noChangeShapeType="1"/>
            </p:cNvSpPr>
            <p:nvPr/>
          </p:nvSpPr>
          <p:spPr bwMode="auto">
            <a:xfrm>
              <a:off x="4558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96" name="Line 1135"/>
            <p:cNvSpPr>
              <a:spLocks noChangeShapeType="1"/>
            </p:cNvSpPr>
            <p:nvPr/>
          </p:nvSpPr>
          <p:spPr bwMode="auto">
            <a:xfrm>
              <a:off x="4558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97" name="Rectangle 1136"/>
            <p:cNvSpPr>
              <a:spLocks noChangeArrowheads="1"/>
            </p:cNvSpPr>
            <p:nvPr/>
          </p:nvSpPr>
          <p:spPr bwMode="auto">
            <a:xfrm>
              <a:off x="4566" y="4130"/>
              <a:ext cx="57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98" name="Line 1137"/>
            <p:cNvSpPr>
              <a:spLocks noChangeShapeType="1"/>
            </p:cNvSpPr>
            <p:nvPr/>
          </p:nvSpPr>
          <p:spPr bwMode="auto">
            <a:xfrm>
              <a:off x="4566" y="4130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99" name="Rectangle 1138"/>
            <p:cNvSpPr>
              <a:spLocks noChangeArrowheads="1"/>
            </p:cNvSpPr>
            <p:nvPr/>
          </p:nvSpPr>
          <p:spPr bwMode="auto">
            <a:xfrm>
              <a:off x="5143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000" name="Line 1139"/>
            <p:cNvSpPr>
              <a:spLocks noChangeShapeType="1"/>
            </p:cNvSpPr>
            <p:nvPr/>
          </p:nvSpPr>
          <p:spPr bwMode="auto">
            <a:xfrm>
              <a:off x="5143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001" name="Rectangle 1140"/>
            <p:cNvSpPr>
              <a:spLocks noChangeArrowheads="1"/>
            </p:cNvSpPr>
            <p:nvPr/>
          </p:nvSpPr>
          <p:spPr bwMode="auto">
            <a:xfrm>
              <a:off x="5143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002" name="Line 1141"/>
            <p:cNvSpPr>
              <a:spLocks noChangeShapeType="1"/>
            </p:cNvSpPr>
            <p:nvPr/>
          </p:nvSpPr>
          <p:spPr bwMode="auto">
            <a:xfrm>
              <a:off x="5143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003" name="Line 1142"/>
            <p:cNvSpPr>
              <a:spLocks noChangeShapeType="1"/>
            </p:cNvSpPr>
            <p:nvPr/>
          </p:nvSpPr>
          <p:spPr bwMode="auto">
            <a:xfrm>
              <a:off x="5143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004" name="Rectangle 1143"/>
            <p:cNvSpPr>
              <a:spLocks noChangeArrowheads="1"/>
            </p:cNvSpPr>
            <p:nvPr/>
          </p:nvSpPr>
          <p:spPr bwMode="auto">
            <a:xfrm>
              <a:off x="5143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005" name="Line 1144"/>
            <p:cNvSpPr>
              <a:spLocks noChangeShapeType="1"/>
            </p:cNvSpPr>
            <p:nvPr/>
          </p:nvSpPr>
          <p:spPr bwMode="auto">
            <a:xfrm>
              <a:off x="5143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006" name="Line 1145"/>
            <p:cNvSpPr>
              <a:spLocks noChangeShapeType="1"/>
            </p:cNvSpPr>
            <p:nvPr/>
          </p:nvSpPr>
          <p:spPr bwMode="auto">
            <a:xfrm>
              <a:off x="5143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87514" name="Rectangle 1146"/>
          <p:cNvSpPr>
            <a:spLocks noChangeArrowheads="1"/>
          </p:cNvSpPr>
          <p:nvPr/>
        </p:nvSpPr>
        <p:spPr bwMode="auto">
          <a:xfrm>
            <a:off x="2987675" y="1557338"/>
            <a:ext cx="5184775" cy="1008062"/>
          </a:xfrm>
          <a:prstGeom prst="rect">
            <a:avLst/>
          </a:prstGeom>
          <a:solidFill>
            <a:srgbClr val="CCFFFF">
              <a:alpha val="25882"/>
            </a:srgbClr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87515" name="Rectangle 1147"/>
          <p:cNvSpPr>
            <a:spLocks noChangeArrowheads="1"/>
          </p:cNvSpPr>
          <p:nvPr/>
        </p:nvSpPr>
        <p:spPr bwMode="auto">
          <a:xfrm>
            <a:off x="2987675" y="3573463"/>
            <a:ext cx="5184775" cy="1368425"/>
          </a:xfrm>
          <a:prstGeom prst="rect">
            <a:avLst/>
          </a:prstGeom>
          <a:solidFill>
            <a:srgbClr val="CCECFF">
              <a:alpha val="27843"/>
            </a:srgbClr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938255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75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75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75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75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7514" grpId="0" animBg="1"/>
      <p:bldP spid="18751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5BE5070-8741-4926-AB49-55E8A510AE1C}" type="slidenum">
              <a:rPr lang="en-GB" altLang="en-US"/>
              <a:pPr>
                <a:defRPr/>
              </a:pPr>
              <a:t>13</a:t>
            </a:fld>
            <a:endParaRPr lang="en-GB" altLang="en-US"/>
          </a:p>
        </p:txBody>
      </p:sp>
      <p:sp>
        <p:nvSpPr>
          <p:cNvPr id="21509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23</a:t>
            </a:r>
          </a:p>
        </p:txBody>
      </p:sp>
      <p:sp>
        <p:nvSpPr>
          <p:cNvPr id="21510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800"/>
              <a:t>UNF to First Normal Form (1NF)</a:t>
            </a:r>
          </a:p>
        </p:txBody>
      </p:sp>
      <p:sp>
        <p:nvSpPr>
          <p:cNvPr id="49158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/>
              <a:t>Nominate an attribute or group of attributes to act as the key for the un-normalised table.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Identify the repeating group(s) in the un-normalised table which repeats for the key attribute(s).</a:t>
            </a:r>
          </a:p>
        </p:txBody>
      </p:sp>
    </p:spTree>
    <p:extLst>
      <p:ext uri="{BB962C8B-B14F-4D97-AF65-F5344CB8AC3E}">
        <p14:creationId xmlns:p14="http://schemas.microsoft.com/office/powerpoint/2010/main" val="2687876650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8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FBAD7F5-F86D-4B2F-9095-8676F9A9D2DE}" type="slidenum">
              <a:rPr lang="en-GB" altLang="en-US"/>
              <a:pPr>
                <a:defRPr/>
              </a:pPr>
              <a:t>14</a:t>
            </a:fld>
            <a:endParaRPr lang="en-GB" altLang="en-US"/>
          </a:p>
        </p:txBody>
      </p:sp>
      <p:sp>
        <p:nvSpPr>
          <p:cNvPr id="2253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Normalisation - Library</a:t>
            </a:r>
            <a:endParaRPr lang="en-US"/>
          </a:p>
        </p:txBody>
      </p:sp>
      <p:grpSp>
        <p:nvGrpSpPr>
          <p:cNvPr id="22534" name="Group 4"/>
          <p:cNvGrpSpPr>
            <a:grpSpLocks/>
          </p:cNvGrpSpPr>
          <p:nvPr/>
        </p:nvGrpSpPr>
        <p:grpSpPr bwMode="auto">
          <a:xfrm>
            <a:off x="755650" y="1268413"/>
            <a:ext cx="1728788" cy="3716337"/>
            <a:chOff x="476" y="935"/>
            <a:chExt cx="998" cy="2341"/>
          </a:xfrm>
        </p:grpSpPr>
        <p:sp>
          <p:nvSpPr>
            <p:cNvPr id="22537" name="Text Box 5"/>
            <p:cNvSpPr txBox="1">
              <a:spLocks noChangeArrowheads="1"/>
            </p:cNvSpPr>
            <p:nvPr/>
          </p:nvSpPr>
          <p:spPr bwMode="auto">
            <a:xfrm>
              <a:off x="476" y="1298"/>
              <a:ext cx="998" cy="197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2000" b="1"/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B-Address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P-Address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Num-Copies</a:t>
              </a:r>
              <a:endParaRPr lang="en-US" sz="2000" b="1"/>
            </a:p>
          </p:txBody>
        </p:sp>
        <p:sp>
          <p:nvSpPr>
            <p:cNvPr id="22538" name="Text Box 6"/>
            <p:cNvSpPr txBox="1">
              <a:spLocks noChangeArrowheads="1"/>
            </p:cNvSpPr>
            <p:nvPr/>
          </p:nvSpPr>
          <p:spPr bwMode="auto">
            <a:xfrm>
              <a:off x="612" y="935"/>
              <a:ext cx="635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2800" b="1" u="sng" dirty="0"/>
                <a:t>UNF</a:t>
              </a:r>
              <a:endParaRPr lang="en-US" sz="2800" b="1" u="sng" dirty="0"/>
            </a:p>
          </p:txBody>
        </p:sp>
      </p:grpSp>
      <p:sp>
        <p:nvSpPr>
          <p:cNvPr id="160775" name="Text Box 7"/>
          <p:cNvSpPr txBox="1">
            <a:spLocks noChangeArrowheads="1"/>
          </p:cNvSpPr>
          <p:nvPr/>
        </p:nvSpPr>
        <p:spPr bwMode="auto">
          <a:xfrm>
            <a:off x="2987675" y="1268413"/>
            <a:ext cx="100806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sz="2800" b="1" u="sng" dirty="0"/>
              <a:t>1NF</a:t>
            </a:r>
            <a:endParaRPr lang="en-US" sz="2800" b="1" u="sng" dirty="0"/>
          </a:p>
        </p:txBody>
      </p:sp>
      <p:sp>
        <p:nvSpPr>
          <p:cNvPr id="160781" name="Text Box 13"/>
          <p:cNvSpPr txBox="1">
            <a:spLocks noChangeArrowheads="1"/>
          </p:cNvSpPr>
          <p:nvPr/>
        </p:nvSpPr>
        <p:spPr bwMode="auto">
          <a:xfrm>
            <a:off x="3203575" y="1989138"/>
            <a:ext cx="1512888" cy="915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Remove repeating groups</a:t>
            </a:r>
          </a:p>
        </p:txBody>
      </p:sp>
    </p:spTree>
    <p:extLst>
      <p:ext uri="{BB962C8B-B14F-4D97-AF65-F5344CB8AC3E}">
        <p14:creationId xmlns:p14="http://schemas.microsoft.com/office/powerpoint/2010/main" val="125982489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1607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607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0775" grpId="0"/>
      <p:bldP spid="16078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B184DF11-647E-4641-B79A-DE7F4EF83CE5}" type="slidenum">
              <a:rPr lang="en-GB" altLang="en-US"/>
              <a:pPr>
                <a:defRPr/>
              </a:pPr>
              <a:t>15</a:t>
            </a:fld>
            <a:endParaRPr lang="en-GB" altLang="en-US"/>
          </a:p>
        </p:txBody>
      </p:sp>
      <p:sp>
        <p:nvSpPr>
          <p:cNvPr id="235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Normalisation - Library</a:t>
            </a:r>
            <a:endParaRPr lang="en-US"/>
          </a:p>
        </p:txBody>
      </p:sp>
      <p:sp>
        <p:nvSpPr>
          <p:cNvPr id="157699" name="Text Box 3"/>
          <p:cNvSpPr txBox="1">
            <a:spLocks noChangeArrowheads="1"/>
          </p:cNvSpPr>
          <p:nvPr/>
        </p:nvSpPr>
        <p:spPr bwMode="auto">
          <a:xfrm>
            <a:off x="3131840" y="1844676"/>
            <a:ext cx="1584325" cy="2246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Branch-No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B-address</a:t>
            </a:r>
          </a:p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Title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Author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Publisher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P-address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No-Copies</a:t>
            </a:r>
            <a:endParaRPr lang="en-US" sz="1400" b="1" dirty="0"/>
          </a:p>
        </p:txBody>
      </p:sp>
      <p:grpSp>
        <p:nvGrpSpPr>
          <p:cNvPr id="23559" name="Group 4"/>
          <p:cNvGrpSpPr>
            <a:grpSpLocks/>
          </p:cNvGrpSpPr>
          <p:nvPr/>
        </p:nvGrpSpPr>
        <p:grpSpPr bwMode="auto">
          <a:xfrm>
            <a:off x="755650" y="1268413"/>
            <a:ext cx="1728788" cy="2822575"/>
            <a:chOff x="476" y="935"/>
            <a:chExt cx="998" cy="1778"/>
          </a:xfrm>
        </p:grpSpPr>
        <p:sp>
          <p:nvSpPr>
            <p:cNvPr id="23566" name="Text Box 5"/>
            <p:cNvSpPr txBox="1">
              <a:spLocks noChangeArrowheads="1"/>
            </p:cNvSpPr>
            <p:nvPr/>
          </p:nvSpPr>
          <p:spPr bwMode="auto">
            <a:xfrm>
              <a:off x="476" y="1298"/>
              <a:ext cx="998" cy="14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1400" b="1" dirty="0"/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B-Address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P-Address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 err="1"/>
                <a:t>Num</a:t>
              </a:r>
              <a:r>
                <a:rPr lang="en-GB" sz="1400" b="1" dirty="0"/>
                <a:t>-Copies</a:t>
              </a:r>
              <a:endParaRPr lang="en-US" sz="1400" b="1" dirty="0"/>
            </a:p>
          </p:txBody>
        </p:sp>
        <p:sp>
          <p:nvSpPr>
            <p:cNvPr id="23567" name="Text Box 6"/>
            <p:cNvSpPr txBox="1">
              <a:spLocks noChangeArrowheads="1"/>
            </p:cNvSpPr>
            <p:nvPr/>
          </p:nvSpPr>
          <p:spPr bwMode="auto">
            <a:xfrm>
              <a:off x="612" y="935"/>
              <a:ext cx="635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2800" b="1" u="sng">
                  <a:solidFill>
                    <a:srgbClr val="000099"/>
                  </a:solidFill>
                </a:rPr>
                <a:t>UNF</a:t>
              </a:r>
              <a:endParaRPr lang="en-US" sz="2800" b="1" u="sng">
                <a:solidFill>
                  <a:srgbClr val="000099"/>
                </a:solidFill>
              </a:endParaRPr>
            </a:p>
          </p:txBody>
        </p:sp>
      </p:grpSp>
      <p:sp>
        <p:nvSpPr>
          <p:cNvPr id="157703" name="Text Box 7"/>
          <p:cNvSpPr txBox="1">
            <a:spLocks noChangeArrowheads="1"/>
          </p:cNvSpPr>
          <p:nvPr/>
        </p:nvSpPr>
        <p:spPr bwMode="auto">
          <a:xfrm>
            <a:off x="2987675" y="1268413"/>
            <a:ext cx="100806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sz="2800" b="1" u="sng" dirty="0">
                <a:solidFill>
                  <a:srgbClr val="000099"/>
                </a:solidFill>
              </a:rPr>
              <a:t>1NF</a:t>
            </a:r>
            <a:endParaRPr lang="en-US" sz="2800" b="1" u="sng" dirty="0">
              <a:solidFill>
                <a:srgbClr val="000099"/>
              </a:solidFill>
            </a:endParaRPr>
          </a:p>
        </p:txBody>
      </p:sp>
      <p:sp>
        <p:nvSpPr>
          <p:cNvPr id="157707" name="Text Box 11"/>
          <p:cNvSpPr txBox="1">
            <a:spLocks noChangeArrowheads="1"/>
          </p:cNvSpPr>
          <p:nvPr/>
        </p:nvSpPr>
        <p:spPr bwMode="auto">
          <a:xfrm>
            <a:off x="3131840" y="1787525"/>
            <a:ext cx="1871662" cy="289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Branch No</a:t>
            </a:r>
          </a:p>
          <a:p>
            <a:pPr>
              <a:spcBef>
                <a:spcPct val="50000"/>
              </a:spcBef>
            </a:pPr>
            <a:r>
              <a:rPr lang="en-GB" sz="1400" dirty="0"/>
              <a:t>B-address</a:t>
            </a:r>
          </a:p>
          <a:p>
            <a:pPr>
              <a:spcBef>
                <a:spcPct val="50000"/>
              </a:spcBef>
            </a:pPr>
            <a:endParaRPr lang="en-GB" sz="1400" dirty="0"/>
          </a:p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Branch-No</a:t>
            </a:r>
          </a:p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Title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Author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Publisher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P-Address</a:t>
            </a:r>
          </a:p>
          <a:p>
            <a:pPr>
              <a:spcBef>
                <a:spcPct val="50000"/>
              </a:spcBef>
            </a:pPr>
            <a:r>
              <a:rPr lang="en-GB" sz="1400" b="1" dirty="0" err="1"/>
              <a:t>Num</a:t>
            </a:r>
            <a:r>
              <a:rPr lang="en-GB" sz="1400" b="1" dirty="0"/>
              <a:t>-Copies</a:t>
            </a:r>
            <a:endParaRPr lang="en-US" sz="1400" b="1" dirty="0"/>
          </a:p>
        </p:txBody>
      </p:sp>
      <p:grpSp>
        <p:nvGrpSpPr>
          <p:cNvPr id="157711" name="Group 15"/>
          <p:cNvGrpSpPr>
            <a:grpSpLocks/>
          </p:cNvGrpSpPr>
          <p:nvPr/>
        </p:nvGrpSpPr>
        <p:grpSpPr bwMode="auto">
          <a:xfrm>
            <a:off x="611188" y="2492897"/>
            <a:ext cx="3384315" cy="1512168"/>
            <a:chOff x="328" y="1718"/>
            <a:chExt cx="2049" cy="1430"/>
          </a:xfrm>
        </p:grpSpPr>
        <p:sp>
          <p:nvSpPr>
            <p:cNvPr id="23563" name="AutoShape 16"/>
            <p:cNvSpPr>
              <a:spLocks/>
            </p:cNvSpPr>
            <p:nvPr/>
          </p:nvSpPr>
          <p:spPr bwMode="auto">
            <a:xfrm>
              <a:off x="328" y="1718"/>
              <a:ext cx="109" cy="1430"/>
            </a:xfrm>
            <a:prstGeom prst="leftBrace">
              <a:avLst>
                <a:gd name="adj1" fmla="val 109327"/>
                <a:gd name="adj2" fmla="val 50000"/>
              </a:avLst>
            </a:prstGeom>
            <a:noFill/>
            <a:ln w="38100">
              <a:solidFill>
                <a:schemeClr val="tx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en-US">
                <a:solidFill>
                  <a:srgbClr val="000099"/>
                </a:solidFill>
              </a:endParaRPr>
            </a:p>
          </p:txBody>
        </p:sp>
        <p:sp>
          <p:nvSpPr>
            <p:cNvPr id="23564" name="AutoShape 17"/>
            <p:cNvSpPr>
              <a:spLocks/>
            </p:cNvSpPr>
            <p:nvPr/>
          </p:nvSpPr>
          <p:spPr bwMode="auto">
            <a:xfrm flipH="1">
              <a:off x="1381" y="1718"/>
              <a:ext cx="109" cy="1430"/>
            </a:xfrm>
            <a:prstGeom prst="leftBrace">
              <a:avLst>
                <a:gd name="adj1" fmla="val 109327"/>
                <a:gd name="adj2" fmla="val 50000"/>
              </a:avLst>
            </a:prstGeom>
            <a:noFill/>
            <a:ln w="38100">
              <a:solidFill>
                <a:schemeClr val="tx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3565" name="Text Box 18"/>
            <p:cNvSpPr txBox="1">
              <a:spLocks noChangeArrowheads="1"/>
            </p:cNvSpPr>
            <p:nvPr/>
          </p:nvSpPr>
          <p:spPr bwMode="auto">
            <a:xfrm>
              <a:off x="1639" y="2164"/>
              <a:ext cx="738" cy="49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1400" b="1" dirty="0"/>
                <a:t>Repeating Group</a:t>
              </a:r>
              <a:endParaRPr lang="en-US" sz="1400" b="1" dirty="0"/>
            </a:p>
          </p:txBody>
        </p:sp>
      </p:grpSp>
      <p:sp>
        <p:nvSpPr>
          <p:cNvPr id="2" name="Right Brace 1"/>
          <p:cNvSpPr/>
          <p:nvPr/>
        </p:nvSpPr>
        <p:spPr bwMode="auto">
          <a:xfrm>
            <a:off x="4283968" y="2924944"/>
            <a:ext cx="117727" cy="432048"/>
          </a:xfrm>
          <a:prstGeom prst="rightBrac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ＭＳ Ｐゴシック" pitchFamily="34" charset="-128"/>
              <a:cs typeface="Arial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463442" y="2921204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dirty="0">
                <a:solidFill>
                  <a:schemeClr val="tx1"/>
                </a:solidFill>
              </a:rPr>
              <a:t>Composite Key</a:t>
            </a:r>
          </a:p>
        </p:txBody>
      </p:sp>
    </p:spTree>
    <p:extLst>
      <p:ext uri="{BB962C8B-B14F-4D97-AF65-F5344CB8AC3E}">
        <p14:creationId xmlns:p14="http://schemas.microsoft.com/office/powerpoint/2010/main" val="3716849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576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7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577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7699" grpId="0"/>
      <p:bldP spid="157699" grpId="1"/>
      <p:bldP spid="157703" grpId="0"/>
      <p:bldP spid="157707" grpId="0"/>
      <p:bldP spid="2" grpId="0" animBg="1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E285B7D-4E40-4A6D-AB31-D63F072D76D0}" type="slidenum">
              <a:rPr lang="en-GB" altLang="en-US"/>
              <a:pPr>
                <a:defRPr/>
              </a:pPr>
              <a:t>16</a:t>
            </a:fld>
            <a:endParaRPr lang="en-GB" altLang="en-US"/>
          </a:p>
        </p:txBody>
      </p:sp>
      <p:sp>
        <p:nvSpPr>
          <p:cNvPr id="24581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25</a:t>
            </a:r>
          </a:p>
        </p:txBody>
      </p:sp>
      <p:sp>
        <p:nvSpPr>
          <p:cNvPr id="24582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Second Normal Form (2NF)</a:t>
            </a:r>
          </a:p>
        </p:txBody>
      </p:sp>
      <p:sp>
        <p:nvSpPr>
          <p:cNvPr id="53254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/>
              <a:t>Here we look at the concept of  functional dependency, i.e. partial dependencies on the composite key.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We have to decide whether each non-key attribute is functionally dependent on the </a:t>
            </a:r>
            <a:r>
              <a:rPr lang="en-GB" u="sng">
                <a:solidFill>
                  <a:srgbClr val="000099"/>
                </a:solidFill>
              </a:rPr>
              <a:t>whole key</a:t>
            </a:r>
            <a:r>
              <a:rPr lang="en-GB"/>
              <a:t> or only on part of it.</a:t>
            </a:r>
          </a:p>
        </p:txBody>
      </p:sp>
    </p:spTree>
    <p:extLst>
      <p:ext uri="{BB962C8B-B14F-4D97-AF65-F5344CB8AC3E}">
        <p14:creationId xmlns:p14="http://schemas.microsoft.com/office/powerpoint/2010/main" val="3430009603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2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2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4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AA824E-A360-483D-9AE9-F9116D2367CC}" type="slidenum">
              <a:rPr lang="en-GB" altLang="en-US"/>
              <a:pPr>
                <a:defRPr/>
              </a:pPr>
              <a:t>17</a:t>
            </a:fld>
            <a:endParaRPr lang="en-GB" altLang="en-US"/>
          </a:p>
        </p:txBody>
      </p:sp>
      <p:sp>
        <p:nvSpPr>
          <p:cNvPr id="25605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27</a:t>
            </a:r>
          </a:p>
        </p:txBody>
      </p:sp>
      <p:sp>
        <p:nvSpPr>
          <p:cNvPr id="25606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1NF to 2NF</a:t>
            </a:r>
          </a:p>
        </p:txBody>
      </p:sp>
      <p:sp>
        <p:nvSpPr>
          <p:cNvPr id="57350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/>
              <a:t>Identify the functional dependencies in the relation.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If partial dependencies exist on the primary key, remove the attributes by placing them in a new relation along with a copy of their own primary key.</a:t>
            </a:r>
          </a:p>
        </p:txBody>
      </p:sp>
    </p:spTree>
    <p:extLst>
      <p:ext uri="{BB962C8B-B14F-4D97-AF65-F5344CB8AC3E}">
        <p14:creationId xmlns:p14="http://schemas.microsoft.com/office/powerpoint/2010/main" val="3845178068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3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3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50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B184DF11-647E-4641-B79A-DE7F4EF83CE5}" type="slidenum">
              <a:rPr lang="en-GB" altLang="en-US"/>
              <a:pPr>
                <a:defRPr/>
              </a:pPr>
              <a:t>18</a:t>
            </a:fld>
            <a:endParaRPr lang="en-GB" altLang="en-US"/>
          </a:p>
        </p:txBody>
      </p:sp>
      <p:sp>
        <p:nvSpPr>
          <p:cNvPr id="235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Normalisation - Library</a:t>
            </a:r>
            <a:endParaRPr lang="en-US"/>
          </a:p>
        </p:txBody>
      </p:sp>
      <p:sp>
        <p:nvSpPr>
          <p:cNvPr id="157699" name="Text Box 3"/>
          <p:cNvSpPr txBox="1">
            <a:spLocks noChangeArrowheads="1"/>
          </p:cNvSpPr>
          <p:nvPr/>
        </p:nvSpPr>
        <p:spPr bwMode="auto">
          <a:xfrm>
            <a:off x="3131840" y="1844676"/>
            <a:ext cx="1584325" cy="2246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Branch-No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B-address</a:t>
            </a:r>
          </a:p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Title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Author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Publisher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P-address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No-Copies</a:t>
            </a:r>
            <a:endParaRPr lang="en-US" sz="1400" b="1" dirty="0"/>
          </a:p>
        </p:txBody>
      </p:sp>
      <p:grpSp>
        <p:nvGrpSpPr>
          <p:cNvPr id="23559" name="Group 4"/>
          <p:cNvGrpSpPr>
            <a:grpSpLocks/>
          </p:cNvGrpSpPr>
          <p:nvPr/>
        </p:nvGrpSpPr>
        <p:grpSpPr bwMode="auto">
          <a:xfrm>
            <a:off x="755650" y="1268413"/>
            <a:ext cx="1728788" cy="2822575"/>
            <a:chOff x="476" y="935"/>
            <a:chExt cx="998" cy="1778"/>
          </a:xfrm>
        </p:grpSpPr>
        <p:sp>
          <p:nvSpPr>
            <p:cNvPr id="23566" name="Text Box 5"/>
            <p:cNvSpPr txBox="1">
              <a:spLocks noChangeArrowheads="1"/>
            </p:cNvSpPr>
            <p:nvPr/>
          </p:nvSpPr>
          <p:spPr bwMode="auto">
            <a:xfrm>
              <a:off x="476" y="1298"/>
              <a:ext cx="998" cy="14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1400" b="1" dirty="0"/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B-Address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P-Address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 err="1"/>
                <a:t>Num</a:t>
              </a:r>
              <a:r>
                <a:rPr lang="en-GB" sz="1400" b="1" dirty="0"/>
                <a:t>-Copies</a:t>
              </a:r>
              <a:endParaRPr lang="en-US" sz="1400" b="1" dirty="0"/>
            </a:p>
          </p:txBody>
        </p:sp>
        <p:sp>
          <p:nvSpPr>
            <p:cNvPr id="23567" name="Text Box 6"/>
            <p:cNvSpPr txBox="1">
              <a:spLocks noChangeArrowheads="1"/>
            </p:cNvSpPr>
            <p:nvPr/>
          </p:nvSpPr>
          <p:spPr bwMode="auto">
            <a:xfrm>
              <a:off x="612" y="935"/>
              <a:ext cx="635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2800" b="1" u="sng">
                  <a:solidFill>
                    <a:srgbClr val="000099"/>
                  </a:solidFill>
                </a:rPr>
                <a:t>UNF</a:t>
              </a:r>
              <a:endParaRPr lang="en-US" sz="2800" b="1" u="sng">
                <a:solidFill>
                  <a:srgbClr val="000099"/>
                </a:solidFill>
              </a:endParaRPr>
            </a:p>
          </p:txBody>
        </p:sp>
      </p:grpSp>
      <p:sp>
        <p:nvSpPr>
          <p:cNvPr id="157703" name="Text Box 7"/>
          <p:cNvSpPr txBox="1">
            <a:spLocks noChangeArrowheads="1"/>
          </p:cNvSpPr>
          <p:nvPr/>
        </p:nvSpPr>
        <p:spPr bwMode="auto">
          <a:xfrm>
            <a:off x="2987675" y="1268413"/>
            <a:ext cx="100806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sz="2800" b="1" u="sng" dirty="0">
                <a:solidFill>
                  <a:srgbClr val="000099"/>
                </a:solidFill>
              </a:rPr>
              <a:t>1NF</a:t>
            </a:r>
            <a:endParaRPr lang="en-US" sz="2800" b="1" u="sng" dirty="0">
              <a:solidFill>
                <a:srgbClr val="000099"/>
              </a:solidFill>
            </a:endParaRPr>
          </a:p>
        </p:txBody>
      </p:sp>
      <p:grpSp>
        <p:nvGrpSpPr>
          <p:cNvPr id="157711" name="Group 15"/>
          <p:cNvGrpSpPr>
            <a:grpSpLocks/>
          </p:cNvGrpSpPr>
          <p:nvPr/>
        </p:nvGrpSpPr>
        <p:grpSpPr bwMode="auto">
          <a:xfrm>
            <a:off x="611188" y="2492897"/>
            <a:ext cx="3105179" cy="1512168"/>
            <a:chOff x="328" y="1718"/>
            <a:chExt cx="1880" cy="1430"/>
          </a:xfrm>
        </p:grpSpPr>
        <p:sp>
          <p:nvSpPr>
            <p:cNvPr id="23563" name="AutoShape 16"/>
            <p:cNvSpPr>
              <a:spLocks/>
            </p:cNvSpPr>
            <p:nvPr/>
          </p:nvSpPr>
          <p:spPr bwMode="auto">
            <a:xfrm>
              <a:off x="328" y="1718"/>
              <a:ext cx="109" cy="1430"/>
            </a:xfrm>
            <a:prstGeom prst="leftBrace">
              <a:avLst>
                <a:gd name="adj1" fmla="val 109327"/>
                <a:gd name="adj2" fmla="val 50000"/>
              </a:avLst>
            </a:prstGeom>
            <a:noFill/>
            <a:ln w="38100">
              <a:solidFill>
                <a:schemeClr val="tx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en-US">
                <a:solidFill>
                  <a:srgbClr val="000099"/>
                </a:solidFill>
              </a:endParaRPr>
            </a:p>
          </p:txBody>
        </p:sp>
        <p:sp>
          <p:nvSpPr>
            <p:cNvPr id="23564" name="AutoShape 17"/>
            <p:cNvSpPr>
              <a:spLocks/>
            </p:cNvSpPr>
            <p:nvPr/>
          </p:nvSpPr>
          <p:spPr bwMode="auto">
            <a:xfrm flipH="1">
              <a:off x="1381" y="1718"/>
              <a:ext cx="109" cy="1430"/>
            </a:xfrm>
            <a:prstGeom prst="leftBrace">
              <a:avLst>
                <a:gd name="adj1" fmla="val 109327"/>
                <a:gd name="adj2" fmla="val 50000"/>
              </a:avLst>
            </a:prstGeom>
            <a:noFill/>
            <a:ln w="38100">
              <a:solidFill>
                <a:schemeClr val="tx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3565" name="Text Box 18"/>
            <p:cNvSpPr txBox="1">
              <a:spLocks noChangeArrowheads="1"/>
            </p:cNvSpPr>
            <p:nvPr/>
          </p:nvSpPr>
          <p:spPr bwMode="auto">
            <a:xfrm>
              <a:off x="1470" y="2167"/>
              <a:ext cx="738" cy="49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1400" b="1" dirty="0"/>
                <a:t>Repeating Group</a:t>
              </a:r>
              <a:endParaRPr lang="en-US" sz="1400" b="1" dirty="0"/>
            </a:p>
          </p:txBody>
        </p:sp>
      </p:grpSp>
      <p:sp>
        <p:nvSpPr>
          <p:cNvPr id="2" name="Right Brace 1"/>
          <p:cNvSpPr/>
          <p:nvPr/>
        </p:nvSpPr>
        <p:spPr bwMode="auto">
          <a:xfrm>
            <a:off x="4283968" y="2924944"/>
            <a:ext cx="117727" cy="432048"/>
          </a:xfrm>
          <a:prstGeom prst="rightBrac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ＭＳ Ｐゴシック" pitchFamily="34" charset="-128"/>
              <a:cs typeface="Arial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463442" y="2921204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dirty="0">
                <a:solidFill>
                  <a:schemeClr val="tx1"/>
                </a:solidFill>
              </a:rPr>
              <a:t>Composite Key</a:t>
            </a:r>
          </a:p>
        </p:txBody>
      </p:sp>
      <p:sp>
        <p:nvSpPr>
          <p:cNvPr id="16" name="Text Box 10"/>
          <p:cNvSpPr txBox="1">
            <a:spLocks noChangeArrowheads="1"/>
          </p:cNvSpPr>
          <p:nvPr/>
        </p:nvSpPr>
        <p:spPr bwMode="auto">
          <a:xfrm>
            <a:off x="5507831" y="1268413"/>
            <a:ext cx="100806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sz="2800" b="1" u="sng" dirty="0">
                <a:solidFill>
                  <a:srgbClr val="000099"/>
                </a:solidFill>
              </a:rPr>
              <a:t>2NF</a:t>
            </a:r>
            <a:endParaRPr lang="en-US" sz="2800" b="1" u="sng" dirty="0">
              <a:solidFill>
                <a:srgbClr val="000099"/>
              </a:solidFill>
            </a:endParaRPr>
          </a:p>
        </p:txBody>
      </p:sp>
      <p:sp>
        <p:nvSpPr>
          <p:cNvPr id="18" name="Text Box 11"/>
          <p:cNvSpPr txBox="1">
            <a:spLocks noChangeArrowheads="1"/>
          </p:cNvSpPr>
          <p:nvPr/>
        </p:nvSpPr>
        <p:spPr bwMode="auto">
          <a:xfrm>
            <a:off x="5580063" y="1844676"/>
            <a:ext cx="1871662" cy="289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Branch No</a:t>
            </a:r>
          </a:p>
          <a:p>
            <a:pPr>
              <a:spcBef>
                <a:spcPct val="50000"/>
              </a:spcBef>
            </a:pPr>
            <a:r>
              <a:rPr lang="en-GB" sz="1400" dirty="0"/>
              <a:t>B-address</a:t>
            </a:r>
          </a:p>
          <a:p>
            <a:pPr>
              <a:spcBef>
                <a:spcPct val="50000"/>
              </a:spcBef>
            </a:pPr>
            <a:endParaRPr lang="en-GB" sz="1400" dirty="0"/>
          </a:p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Branch-No</a:t>
            </a:r>
          </a:p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Title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Author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Publisher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P-Address</a:t>
            </a:r>
          </a:p>
          <a:p>
            <a:pPr>
              <a:spcBef>
                <a:spcPct val="50000"/>
              </a:spcBef>
            </a:pPr>
            <a:r>
              <a:rPr lang="en-GB" sz="1400" b="1" dirty="0" err="1"/>
              <a:t>Num</a:t>
            </a:r>
            <a:r>
              <a:rPr lang="en-GB" sz="1400" b="1" dirty="0"/>
              <a:t>-Copies</a:t>
            </a:r>
            <a:endParaRPr lang="en-US" sz="1400" b="1" dirty="0"/>
          </a:p>
        </p:txBody>
      </p:sp>
      <p:sp>
        <p:nvSpPr>
          <p:cNvPr id="5" name="Oval Callout 4"/>
          <p:cNvSpPr/>
          <p:nvPr/>
        </p:nvSpPr>
        <p:spPr bwMode="auto">
          <a:xfrm>
            <a:off x="6300192" y="1921903"/>
            <a:ext cx="1872208" cy="1371892"/>
          </a:xfrm>
          <a:prstGeom prst="wedgeEllipseCallou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200" b="0" dirty="0">
                <a:solidFill>
                  <a:schemeClr val="tx1"/>
                </a:solidFill>
              </a:rPr>
              <a:t>Ask which keys are dependent upon the whole key (the composite key)</a:t>
            </a: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pitchFamily="34" charset="-128"/>
              <a:cs typeface="Arial" charset="0"/>
            </a:endParaRPr>
          </a:p>
        </p:txBody>
      </p:sp>
      <p:sp>
        <p:nvSpPr>
          <p:cNvPr id="20" name="Text Box 11"/>
          <p:cNvSpPr txBox="1">
            <a:spLocks noChangeArrowheads="1"/>
          </p:cNvSpPr>
          <p:nvPr/>
        </p:nvSpPr>
        <p:spPr bwMode="auto">
          <a:xfrm>
            <a:off x="7956698" y="1721425"/>
            <a:ext cx="1871662" cy="353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1400" u="sng" dirty="0">
                <a:solidFill>
                  <a:srgbClr val="000099"/>
                </a:solidFill>
              </a:rPr>
              <a:t>Branch No</a:t>
            </a:r>
          </a:p>
          <a:p>
            <a:pPr>
              <a:spcBef>
                <a:spcPct val="50000"/>
              </a:spcBef>
            </a:pPr>
            <a:r>
              <a:rPr lang="en-GB" sz="1400" dirty="0"/>
              <a:t>B-address</a:t>
            </a:r>
          </a:p>
          <a:p>
            <a:pPr>
              <a:spcBef>
                <a:spcPct val="50000"/>
              </a:spcBef>
            </a:pPr>
            <a:endParaRPr lang="en-GB" sz="1400" b="1" u="sng" dirty="0">
              <a:solidFill>
                <a:srgbClr val="000099"/>
              </a:solidFill>
            </a:endParaRPr>
          </a:p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Branch-No</a:t>
            </a:r>
          </a:p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Title</a:t>
            </a:r>
          </a:p>
          <a:p>
            <a:pPr>
              <a:spcBef>
                <a:spcPct val="50000"/>
              </a:spcBef>
            </a:pPr>
            <a:r>
              <a:rPr lang="en-GB" sz="1400" dirty="0" err="1"/>
              <a:t>Num</a:t>
            </a:r>
            <a:r>
              <a:rPr lang="en-GB" sz="1400" dirty="0"/>
              <a:t>-Copies</a:t>
            </a:r>
            <a:endParaRPr lang="en-US" sz="1400" dirty="0"/>
          </a:p>
          <a:p>
            <a:pPr>
              <a:spcBef>
                <a:spcPct val="50000"/>
              </a:spcBef>
            </a:pPr>
            <a:endParaRPr lang="en-GB" sz="1400" u="sng" dirty="0">
              <a:solidFill>
                <a:srgbClr val="000099"/>
              </a:solidFill>
            </a:endParaRPr>
          </a:p>
          <a:p>
            <a:pPr>
              <a:spcBef>
                <a:spcPct val="50000"/>
              </a:spcBef>
            </a:pPr>
            <a:r>
              <a:rPr lang="en-GB" sz="1400" u="sng" dirty="0">
                <a:solidFill>
                  <a:srgbClr val="000099"/>
                </a:solidFill>
              </a:rPr>
              <a:t>Title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Author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Publisher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P-Address</a:t>
            </a:r>
          </a:p>
        </p:txBody>
      </p:sp>
    </p:spTree>
    <p:extLst>
      <p:ext uri="{BB962C8B-B14F-4D97-AF65-F5344CB8AC3E}">
        <p14:creationId xmlns:p14="http://schemas.microsoft.com/office/powerpoint/2010/main" val="3175495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576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7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7699" grpId="0"/>
      <p:bldP spid="157699" grpId="1"/>
      <p:bldP spid="157703" grpId="0"/>
      <p:bldP spid="2" grpId="0" animBg="1"/>
      <p:bldP spid="3" grpId="0"/>
      <p:bldP spid="18" grpId="0"/>
      <p:bldP spid="5" grpId="0" animBg="1"/>
      <p:bldP spid="5" grpId="1" animBg="1"/>
      <p:bldP spid="2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ABE7CB4B-E44D-4F16-98F0-4EEFA79CFF19}" type="slidenum">
              <a:rPr lang="en-GB" altLang="en-US"/>
              <a:pPr>
                <a:defRPr/>
              </a:pPr>
              <a:t>19</a:t>
            </a:fld>
            <a:endParaRPr lang="en-GB" altLang="en-US"/>
          </a:p>
        </p:txBody>
      </p:sp>
      <p:sp>
        <p:nvSpPr>
          <p:cNvPr id="27653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28</a:t>
            </a:r>
          </a:p>
        </p:txBody>
      </p:sp>
      <p:sp>
        <p:nvSpPr>
          <p:cNvPr id="27654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Third Normal Form (3NF)</a:t>
            </a:r>
          </a:p>
        </p:txBody>
      </p:sp>
      <p:sp>
        <p:nvSpPr>
          <p:cNvPr id="59398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/>
              <a:t>Here we are looking for any functional dependency between </a:t>
            </a:r>
            <a:r>
              <a:rPr lang="en-GB" u="sng">
                <a:solidFill>
                  <a:srgbClr val="000099"/>
                </a:solidFill>
              </a:rPr>
              <a:t>non-key</a:t>
            </a:r>
            <a:r>
              <a:rPr lang="en-GB"/>
              <a:t> attributes.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We have to decide whether there is any other dependency between attributes that has not been found already.</a:t>
            </a:r>
          </a:p>
          <a:p>
            <a:pPr eaLnBrk="1" hangingPunct="1"/>
            <a:endParaRPr lang="en-GB"/>
          </a:p>
          <a:p>
            <a:pPr eaLnBrk="1" hangingPunct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000916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3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3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8" grpId="0" build="p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62D1A7B3-B589-4CF8-86BD-9628F90063CF}" type="slidenum">
              <a:rPr lang="en-GB" altLang="en-US"/>
              <a:pPr>
                <a:defRPr/>
              </a:pPr>
              <a:t>20</a:t>
            </a:fld>
            <a:endParaRPr lang="en-GB" altLang="en-US"/>
          </a:p>
        </p:txBody>
      </p:sp>
      <p:sp>
        <p:nvSpPr>
          <p:cNvPr id="28677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30</a:t>
            </a:r>
          </a:p>
        </p:txBody>
      </p:sp>
      <p:sp>
        <p:nvSpPr>
          <p:cNvPr id="28678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2NF to 3NF</a:t>
            </a:r>
          </a:p>
        </p:txBody>
      </p:sp>
      <p:sp>
        <p:nvSpPr>
          <p:cNvPr id="63494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/>
              <a:t>Identify functional dependencies between </a:t>
            </a:r>
            <a:r>
              <a:rPr lang="en-GB" u="sng">
                <a:solidFill>
                  <a:srgbClr val="000099"/>
                </a:solidFill>
              </a:rPr>
              <a:t>non-key</a:t>
            </a:r>
            <a:r>
              <a:rPr lang="en-GB"/>
              <a:t> attributes in any relation.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If partial dependencies exist between any non-key attributes, we create a new relation with a new primary key.  A copy of the primary key must be left in its old place.</a:t>
            </a:r>
          </a:p>
        </p:txBody>
      </p:sp>
    </p:spTree>
    <p:extLst>
      <p:ext uri="{BB962C8B-B14F-4D97-AF65-F5344CB8AC3E}">
        <p14:creationId xmlns:p14="http://schemas.microsoft.com/office/powerpoint/2010/main" val="3976847927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4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4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4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lide Number Placeholder 4"/>
          <p:cNvSpPr>
            <a:spLocks noGrp="1"/>
          </p:cNvSpPr>
          <p:nvPr>
            <p:ph type="sldNum" sz="quarter" idx="1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/>
            </a:pPr>
            <a:fld id="{FF9BE39D-58DC-42EC-9AA0-29656EB2C644}" type="slidenum">
              <a:rPr lang="en-GB" altLang="en-US"/>
              <a:pPr>
                <a:defRPr/>
              </a:pPr>
              <a:t>21</a:t>
            </a:fld>
            <a:endParaRPr lang="en-GB" altLang="en-US"/>
          </a:p>
        </p:txBody>
      </p:sp>
      <p:sp>
        <p:nvSpPr>
          <p:cNvPr id="2970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128588"/>
            <a:ext cx="6773863" cy="722312"/>
          </a:xfrm>
        </p:spPr>
        <p:txBody>
          <a:bodyPr/>
          <a:lstStyle/>
          <a:p>
            <a:pPr eaLnBrk="1" hangingPunct="1"/>
            <a:r>
              <a:rPr lang="en-GB" dirty="0"/>
              <a:t>Normalisation - Library</a:t>
            </a:r>
            <a:endParaRPr lang="en-US" dirty="0"/>
          </a:p>
        </p:txBody>
      </p:sp>
      <p:grpSp>
        <p:nvGrpSpPr>
          <p:cNvPr id="29702" name="Group 4"/>
          <p:cNvGrpSpPr>
            <a:grpSpLocks/>
          </p:cNvGrpSpPr>
          <p:nvPr/>
        </p:nvGrpSpPr>
        <p:grpSpPr bwMode="auto">
          <a:xfrm>
            <a:off x="683568" y="958395"/>
            <a:ext cx="1728788" cy="3438525"/>
            <a:chOff x="476" y="935"/>
            <a:chExt cx="998" cy="2166"/>
          </a:xfrm>
        </p:grpSpPr>
        <p:sp>
          <p:nvSpPr>
            <p:cNvPr id="29711" name="Text Box 5"/>
            <p:cNvSpPr txBox="1">
              <a:spLocks noChangeArrowheads="1"/>
            </p:cNvSpPr>
            <p:nvPr/>
          </p:nvSpPr>
          <p:spPr bwMode="auto">
            <a:xfrm>
              <a:off x="476" y="1298"/>
              <a:ext cx="998" cy="180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1800" b="1" dirty="0"/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800" b="1" dirty="0"/>
                <a:t>B-Address</a:t>
              </a:r>
            </a:p>
            <a:p>
              <a:pPr>
                <a:spcBef>
                  <a:spcPct val="50000"/>
                </a:spcBef>
              </a:pPr>
              <a:r>
                <a:rPr lang="en-GB" sz="1800" b="1" dirty="0"/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800" b="1" dirty="0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1800" b="1" dirty="0"/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1800" b="1" dirty="0"/>
                <a:t>P-Address</a:t>
              </a:r>
            </a:p>
            <a:p>
              <a:pPr>
                <a:spcBef>
                  <a:spcPct val="50000"/>
                </a:spcBef>
              </a:pPr>
              <a:r>
                <a:rPr lang="en-GB" sz="1800" b="1" dirty="0" err="1"/>
                <a:t>Num</a:t>
              </a:r>
              <a:r>
                <a:rPr lang="en-GB" sz="1800" b="1" dirty="0"/>
                <a:t>-Copies</a:t>
              </a:r>
              <a:endParaRPr lang="en-US" sz="1800" b="1" dirty="0"/>
            </a:p>
          </p:txBody>
        </p:sp>
        <p:sp>
          <p:nvSpPr>
            <p:cNvPr id="29712" name="Text Box 6"/>
            <p:cNvSpPr txBox="1">
              <a:spLocks noChangeArrowheads="1"/>
            </p:cNvSpPr>
            <p:nvPr/>
          </p:nvSpPr>
          <p:spPr bwMode="auto">
            <a:xfrm>
              <a:off x="612" y="935"/>
              <a:ext cx="635" cy="3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2800" b="1" u="sng" dirty="0" err="1">
                  <a:solidFill>
                    <a:srgbClr val="000099"/>
                  </a:solidFill>
                </a:rPr>
                <a:t>UNF</a:t>
              </a:r>
              <a:endParaRPr lang="en-US" sz="2800" b="1" u="sng" dirty="0">
                <a:solidFill>
                  <a:srgbClr val="000099"/>
                </a:solidFill>
              </a:endParaRPr>
            </a:p>
          </p:txBody>
        </p:sp>
      </p:grpSp>
      <p:sp>
        <p:nvSpPr>
          <p:cNvPr id="29703" name="Text Box 7"/>
          <p:cNvSpPr txBox="1">
            <a:spLocks noChangeArrowheads="1"/>
          </p:cNvSpPr>
          <p:nvPr/>
        </p:nvSpPr>
        <p:spPr bwMode="auto">
          <a:xfrm>
            <a:off x="2987675" y="850106"/>
            <a:ext cx="100806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sz="2800" b="1" u="sng" dirty="0">
                <a:solidFill>
                  <a:srgbClr val="000099"/>
                </a:solidFill>
              </a:rPr>
              <a:t>1NF</a:t>
            </a:r>
            <a:endParaRPr lang="en-US" sz="2800" b="1" u="sng" dirty="0">
              <a:solidFill>
                <a:srgbClr val="000099"/>
              </a:solidFill>
            </a:endParaRPr>
          </a:p>
        </p:txBody>
      </p:sp>
      <p:grpSp>
        <p:nvGrpSpPr>
          <p:cNvPr id="29704" name="Group 8"/>
          <p:cNvGrpSpPr>
            <a:grpSpLocks/>
          </p:cNvGrpSpPr>
          <p:nvPr/>
        </p:nvGrpSpPr>
        <p:grpSpPr bwMode="auto">
          <a:xfrm>
            <a:off x="4787900" y="850106"/>
            <a:ext cx="1584325" cy="5100637"/>
            <a:chOff x="3016" y="799"/>
            <a:chExt cx="998" cy="3213"/>
          </a:xfrm>
        </p:grpSpPr>
        <p:sp>
          <p:nvSpPr>
            <p:cNvPr id="29709" name="Text Box 9"/>
            <p:cNvSpPr txBox="1">
              <a:spLocks noChangeArrowheads="1"/>
            </p:cNvSpPr>
            <p:nvPr/>
          </p:nvSpPr>
          <p:spPr bwMode="auto">
            <a:xfrm>
              <a:off x="3016" y="1162"/>
              <a:ext cx="998" cy="28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1800" b="1" u="sng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800" b="1" u="sng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800" b="1"/>
                <a:t>Num-Copies</a:t>
              </a:r>
              <a:endParaRPr lang="en-US" sz="1800" b="1"/>
            </a:p>
            <a:p>
              <a:pPr>
                <a:spcBef>
                  <a:spcPct val="50000"/>
                </a:spcBef>
              </a:pPr>
              <a:endParaRPr lang="en-GB" sz="1800" b="1"/>
            </a:p>
            <a:p>
              <a:pPr>
                <a:spcBef>
                  <a:spcPct val="50000"/>
                </a:spcBef>
              </a:pPr>
              <a:r>
                <a:rPr lang="en-GB" sz="1800" b="1" u="sng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800" b="1"/>
                <a:t>B-Address</a:t>
              </a:r>
            </a:p>
            <a:p>
              <a:pPr>
                <a:spcBef>
                  <a:spcPct val="50000"/>
                </a:spcBef>
              </a:pPr>
              <a:endParaRPr lang="en-GB" sz="1800" b="1"/>
            </a:p>
            <a:p>
              <a:pPr>
                <a:spcBef>
                  <a:spcPct val="50000"/>
                </a:spcBef>
              </a:pPr>
              <a:r>
                <a:rPr lang="en-GB" sz="1800" b="1" u="sng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800" b="1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1800" b="1"/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1800" b="1"/>
                <a:t>P-Address</a:t>
              </a:r>
            </a:p>
          </p:txBody>
        </p:sp>
        <p:sp>
          <p:nvSpPr>
            <p:cNvPr id="29710" name="Text Box 10"/>
            <p:cNvSpPr txBox="1">
              <a:spLocks noChangeArrowheads="1"/>
            </p:cNvSpPr>
            <p:nvPr/>
          </p:nvSpPr>
          <p:spPr bwMode="auto">
            <a:xfrm>
              <a:off x="3152" y="799"/>
              <a:ext cx="635" cy="3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2800" b="1" u="sng" dirty="0">
                  <a:solidFill>
                    <a:srgbClr val="000099"/>
                  </a:solidFill>
                </a:rPr>
                <a:t>2NF</a:t>
              </a:r>
              <a:endParaRPr lang="en-US" sz="2800" b="1" u="sng" dirty="0">
                <a:solidFill>
                  <a:srgbClr val="000099"/>
                </a:solidFill>
              </a:endParaRPr>
            </a:p>
          </p:txBody>
        </p:sp>
      </p:grpSp>
      <p:sp>
        <p:nvSpPr>
          <p:cNvPr id="29705" name="Text Box 11"/>
          <p:cNvSpPr txBox="1">
            <a:spLocks noChangeArrowheads="1"/>
          </p:cNvSpPr>
          <p:nvPr/>
        </p:nvSpPr>
        <p:spPr bwMode="auto">
          <a:xfrm>
            <a:off x="2771775" y="1541688"/>
            <a:ext cx="1871663" cy="359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2000" b="1" u="sng" dirty="0">
                <a:solidFill>
                  <a:srgbClr val="000099"/>
                </a:solidFill>
              </a:rPr>
              <a:t>Branch-No</a:t>
            </a:r>
          </a:p>
          <a:p>
            <a:pPr>
              <a:spcBef>
                <a:spcPct val="50000"/>
              </a:spcBef>
            </a:pPr>
            <a:r>
              <a:rPr lang="en-GB" sz="2000" b="1" dirty="0"/>
              <a:t>B-Address</a:t>
            </a:r>
            <a:r>
              <a:rPr lang="en-GB" sz="2000" b="1" u="sng" dirty="0">
                <a:solidFill>
                  <a:srgbClr val="000099"/>
                </a:solidFill>
              </a:rPr>
              <a:t> </a:t>
            </a:r>
          </a:p>
          <a:p>
            <a:pPr>
              <a:spcBef>
                <a:spcPct val="50000"/>
              </a:spcBef>
            </a:pPr>
            <a:r>
              <a:rPr lang="en-GB" sz="2000" b="1" u="sng" dirty="0">
                <a:solidFill>
                  <a:srgbClr val="000099"/>
                </a:solidFill>
              </a:rPr>
              <a:t>Branch-No</a:t>
            </a:r>
          </a:p>
          <a:p>
            <a:pPr>
              <a:spcBef>
                <a:spcPct val="50000"/>
              </a:spcBef>
            </a:pPr>
            <a:r>
              <a:rPr lang="en-GB" sz="2000" b="1" u="sng" dirty="0">
                <a:solidFill>
                  <a:srgbClr val="000099"/>
                </a:solidFill>
              </a:rPr>
              <a:t>Title</a:t>
            </a:r>
          </a:p>
          <a:p>
            <a:pPr>
              <a:spcBef>
                <a:spcPct val="50000"/>
              </a:spcBef>
            </a:pPr>
            <a:r>
              <a:rPr lang="en-GB" sz="2000" b="1" dirty="0"/>
              <a:t>Author</a:t>
            </a:r>
          </a:p>
          <a:p>
            <a:pPr>
              <a:spcBef>
                <a:spcPct val="50000"/>
              </a:spcBef>
            </a:pPr>
            <a:r>
              <a:rPr lang="en-GB" sz="2000" b="1" dirty="0"/>
              <a:t>Publisher</a:t>
            </a:r>
          </a:p>
          <a:p>
            <a:pPr>
              <a:spcBef>
                <a:spcPct val="50000"/>
              </a:spcBef>
            </a:pPr>
            <a:r>
              <a:rPr lang="en-GB" sz="2000" b="1" dirty="0"/>
              <a:t>P-Address</a:t>
            </a:r>
          </a:p>
          <a:p>
            <a:pPr>
              <a:spcBef>
                <a:spcPct val="50000"/>
              </a:spcBef>
            </a:pPr>
            <a:r>
              <a:rPr lang="en-GB" sz="2000" b="1" dirty="0" err="1"/>
              <a:t>Num</a:t>
            </a:r>
            <a:r>
              <a:rPr lang="en-GB" sz="2000" b="1" dirty="0"/>
              <a:t>-Copies</a:t>
            </a:r>
            <a:endParaRPr lang="en-US" sz="2000" b="1" dirty="0"/>
          </a:p>
        </p:txBody>
      </p:sp>
      <p:grpSp>
        <p:nvGrpSpPr>
          <p:cNvPr id="132108" name="Group 12"/>
          <p:cNvGrpSpPr>
            <a:grpSpLocks/>
          </p:cNvGrpSpPr>
          <p:nvPr/>
        </p:nvGrpSpPr>
        <p:grpSpPr bwMode="auto">
          <a:xfrm>
            <a:off x="6948488" y="792956"/>
            <a:ext cx="1584325" cy="5700712"/>
            <a:chOff x="4332" y="799"/>
            <a:chExt cx="998" cy="3591"/>
          </a:xfrm>
        </p:grpSpPr>
        <p:sp>
          <p:nvSpPr>
            <p:cNvPr id="29707" name="Text Box 13"/>
            <p:cNvSpPr txBox="1">
              <a:spLocks noChangeArrowheads="1"/>
            </p:cNvSpPr>
            <p:nvPr/>
          </p:nvSpPr>
          <p:spPr bwMode="auto">
            <a:xfrm>
              <a:off x="4377" y="799"/>
              <a:ext cx="635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2800" b="1" u="sng">
                  <a:solidFill>
                    <a:srgbClr val="000099"/>
                  </a:solidFill>
                </a:rPr>
                <a:t>3NF</a:t>
              </a:r>
              <a:endParaRPr lang="en-US" sz="2800" b="1" u="sng">
                <a:solidFill>
                  <a:srgbClr val="000099"/>
                </a:solidFill>
              </a:endParaRPr>
            </a:p>
          </p:txBody>
        </p:sp>
        <p:sp>
          <p:nvSpPr>
            <p:cNvPr id="29708" name="Text Box 14"/>
            <p:cNvSpPr txBox="1">
              <a:spLocks noChangeArrowheads="1"/>
            </p:cNvSpPr>
            <p:nvPr/>
          </p:nvSpPr>
          <p:spPr bwMode="auto">
            <a:xfrm>
              <a:off x="4332" y="1162"/>
              <a:ext cx="998" cy="32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1800" b="1" u="sng" dirty="0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800" b="1" u="sng" dirty="0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800" b="1" dirty="0" err="1"/>
                <a:t>Num</a:t>
              </a:r>
              <a:r>
                <a:rPr lang="en-GB" sz="1800" b="1" dirty="0"/>
                <a:t>-Copies</a:t>
              </a:r>
              <a:endParaRPr lang="en-US" sz="1800" b="1" dirty="0"/>
            </a:p>
            <a:p>
              <a:pPr>
                <a:spcBef>
                  <a:spcPct val="50000"/>
                </a:spcBef>
              </a:pPr>
              <a:endParaRPr lang="en-GB" sz="1800" b="1" dirty="0"/>
            </a:p>
            <a:p>
              <a:pPr>
                <a:spcBef>
                  <a:spcPct val="50000"/>
                </a:spcBef>
              </a:pPr>
              <a:r>
                <a:rPr lang="en-GB" sz="1800" b="1" u="sng" dirty="0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800" b="1" dirty="0"/>
                <a:t>B-Address</a:t>
              </a:r>
            </a:p>
            <a:p>
              <a:pPr>
                <a:spcBef>
                  <a:spcPct val="50000"/>
                </a:spcBef>
              </a:pPr>
              <a:endParaRPr lang="en-GB" sz="1800" b="1" dirty="0"/>
            </a:p>
            <a:p>
              <a:pPr>
                <a:spcBef>
                  <a:spcPct val="50000"/>
                </a:spcBef>
              </a:pPr>
              <a:r>
                <a:rPr lang="en-GB" sz="1800" b="1" u="sng" dirty="0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800" b="1" dirty="0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1800" b="1" dirty="0"/>
                <a:t>Publisher</a:t>
              </a:r>
            </a:p>
            <a:p>
              <a:pPr>
                <a:spcBef>
                  <a:spcPct val="50000"/>
                </a:spcBef>
              </a:pPr>
              <a:endParaRPr lang="en-GB" sz="800" b="1" dirty="0"/>
            </a:p>
            <a:p>
              <a:pPr>
                <a:spcBef>
                  <a:spcPct val="50000"/>
                </a:spcBef>
              </a:pPr>
              <a:r>
                <a:rPr lang="en-GB" sz="1800" b="1" u="sng" dirty="0">
                  <a:solidFill>
                    <a:srgbClr val="000099"/>
                  </a:solidFill>
                </a:rPr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1800" b="1" dirty="0"/>
                <a:t>P-Address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967526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30234" y="5713414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7A1CF0E-6860-4F54-A510-A6190BC685EF}" type="slidenum">
              <a:rPr lang="en-GB" altLang="en-US" sz="1400"/>
              <a:pPr>
                <a:defRPr/>
              </a:pPr>
              <a:t>22</a:t>
            </a:fld>
            <a:endParaRPr lang="en-GB" altLang="en-US" sz="1400"/>
          </a:p>
        </p:txBody>
      </p:sp>
      <p:sp>
        <p:nvSpPr>
          <p:cNvPr id="3072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7570788" cy="702915"/>
          </a:xfrm>
        </p:spPr>
        <p:txBody>
          <a:bodyPr/>
          <a:lstStyle/>
          <a:p>
            <a:pPr eaLnBrk="1" hangingPunct="1"/>
            <a:r>
              <a:rPr lang="en-GB"/>
              <a:t>Normalisation - Library</a:t>
            </a:r>
            <a:endParaRPr lang="en-US"/>
          </a:p>
        </p:txBody>
      </p:sp>
      <p:grpSp>
        <p:nvGrpSpPr>
          <p:cNvPr id="151563" name="Group 11"/>
          <p:cNvGrpSpPr>
            <a:grpSpLocks/>
          </p:cNvGrpSpPr>
          <p:nvPr/>
        </p:nvGrpSpPr>
        <p:grpSpPr bwMode="auto">
          <a:xfrm>
            <a:off x="732684" y="1062038"/>
            <a:ext cx="1584325" cy="4762500"/>
            <a:chOff x="4332" y="799"/>
            <a:chExt cx="998" cy="3000"/>
          </a:xfrm>
        </p:grpSpPr>
        <p:sp>
          <p:nvSpPr>
            <p:cNvPr id="30744" name="Text Box 12"/>
            <p:cNvSpPr txBox="1">
              <a:spLocks noChangeArrowheads="1"/>
            </p:cNvSpPr>
            <p:nvPr/>
          </p:nvSpPr>
          <p:spPr bwMode="auto">
            <a:xfrm>
              <a:off x="4377" y="799"/>
              <a:ext cx="635" cy="1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1400" b="1" u="sng">
                  <a:solidFill>
                    <a:srgbClr val="000099"/>
                  </a:solidFill>
                </a:rPr>
                <a:t>3NF</a:t>
              </a:r>
              <a:endParaRPr lang="en-US" sz="1400" b="1" u="sng">
                <a:solidFill>
                  <a:srgbClr val="000099"/>
                </a:solidFill>
              </a:endParaRPr>
            </a:p>
          </p:txBody>
        </p:sp>
        <p:sp>
          <p:nvSpPr>
            <p:cNvPr id="30745" name="Text Box 13"/>
            <p:cNvSpPr txBox="1">
              <a:spLocks noChangeArrowheads="1"/>
            </p:cNvSpPr>
            <p:nvPr/>
          </p:nvSpPr>
          <p:spPr bwMode="auto">
            <a:xfrm>
              <a:off x="4332" y="1162"/>
              <a:ext cx="998" cy="26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1400" b="1" u="sng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400" b="1" u="sng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400" b="1"/>
                <a:t>Num-Copies</a:t>
              </a:r>
              <a:endParaRPr lang="en-US" sz="1400" b="1"/>
            </a:p>
            <a:p>
              <a:pPr>
                <a:spcBef>
                  <a:spcPct val="50000"/>
                </a:spcBef>
              </a:pPr>
              <a:endParaRPr lang="en-GB" sz="1400" b="1"/>
            </a:p>
            <a:p>
              <a:pPr>
                <a:spcBef>
                  <a:spcPct val="50000"/>
                </a:spcBef>
              </a:pPr>
              <a:r>
                <a:rPr lang="en-GB" sz="1400" b="1" u="sng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400" b="1"/>
                <a:t>B-Address</a:t>
              </a:r>
            </a:p>
            <a:p>
              <a:pPr>
                <a:spcBef>
                  <a:spcPct val="50000"/>
                </a:spcBef>
              </a:pPr>
              <a:endParaRPr lang="en-GB" sz="1400" b="1"/>
            </a:p>
            <a:p>
              <a:pPr>
                <a:spcBef>
                  <a:spcPct val="50000"/>
                </a:spcBef>
              </a:pPr>
              <a:r>
                <a:rPr lang="en-GB" sz="1400" b="1" u="sng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400" b="1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1400" b="1"/>
                <a:t>Publisher</a:t>
              </a:r>
            </a:p>
            <a:p>
              <a:pPr>
                <a:spcBef>
                  <a:spcPct val="50000"/>
                </a:spcBef>
              </a:pPr>
              <a:endParaRPr lang="en-GB" sz="1400" b="1"/>
            </a:p>
            <a:p>
              <a:pPr>
                <a:spcBef>
                  <a:spcPct val="50000"/>
                </a:spcBef>
              </a:pPr>
              <a:r>
                <a:rPr lang="en-GB" sz="1400" b="1" u="sng">
                  <a:solidFill>
                    <a:srgbClr val="000099"/>
                  </a:solidFill>
                </a:rPr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1400" b="1"/>
                <a:t>P-Address</a:t>
              </a:r>
            </a:p>
          </p:txBody>
        </p:sp>
      </p:grpSp>
      <p:grpSp>
        <p:nvGrpSpPr>
          <p:cNvPr id="151566" name="Group 14"/>
          <p:cNvGrpSpPr>
            <a:grpSpLocks/>
          </p:cNvGrpSpPr>
          <p:nvPr/>
        </p:nvGrpSpPr>
        <p:grpSpPr bwMode="auto">
          <a:xfrm>
            <a:off x="2820247" y="1098551"/>
            <a:ext cx="3168650" cy="1079500"/>
            <a:chOff x="1701" y="1026"/>
            <a:chExt cx="1996" cy="680"/>
          </a:xfrm>
        </p:grpSpPr>
        <p:sp>
          <p:nvSpPr>
            <p:cNvPr id="30742" name="Rectangle 15"/>
            <p:cNvSpPr>
              <a:spLocks noChangeArrowheads="1"/>
            </p:cNvSpPr>
            <p:nvPr/>
          </p:nvSpPr>
          <p:spPr bwMode="auto">
            <a:xfrm>
              <a:off x="2608" y="1026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1400" b="1"/>
                <a:t>Stock</a:t>
              </a:r>
              <a:endParaRPr lang="en-US" sz="1400" b="1"/>
            </a:p>
          </p:txBody>
        </p:sp>
        <p:sp>
          <p:nvSpPr>
            <p:cNvPr id="30743" name="AutoShape 16"/>
            <p:cNvSpPr>
              <a:spLocks noChangeArrowheads="1"/>
            </p:cNvSpPr>
            <p:nvPr/>
          </p:nvSpPr>
          <p:spPr bwMode="auto">
            <a:xfrm>
              <a:off x="1701" y="1207"/>
              <a:ext cx="771" cy="318"/>
            </a:xfrm>
            <a:prstGeom prst="rightArrow">
              <a:avLst>
                <a:gd name="adj1" fmla="val 50000"/>
                <a:gd name="adj2" fmla="val 60613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1400"/>
            </a:p>
          </p:txBody>
        </p:sp>
      </p:grpSp>
      <p:grpSp>
        <p:nvGrpSpPr>
          <p:cNvPr id="151569" name="Group 17"/>
          <p:cNvGrpSpPr>
            <a:grpSpLocks/>
          </p:cNvGrpSpPr>
          <p:nvPr/>
        </p:nvGrpSpPr>
        <p:grpSpPr bwMode="auto">
          <a:xfrm>
            <a:off x="2820247" y="2393951"/>
            <a:ext cx="3168650" cy="1079500"/>
            <a:chOff x="1701" y="1842"/>
            <a:chExt cx="1996" cy="680"/>
          </a:xfrm>
        </p:grpSpPr>
        <p:sp>
          <p:nvSpPr>
            <p:cNvPr id="30740" name="Rectangle 18"/>
            <p:cNvSpPr>
              <a:spLocks noChangeArrowheads="1"/>
            </p:cNvSpPr>
            <p:nvPr/>
          </p:nvSpPr>
          <p:spPr bwMode="auto">
            <a:xfrm>
              <a:off x="2608" y="1842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1400" b="1"/>
                <a:t>Branch</a:t>
              </a:r>
              <a:endParaRPr lang="en-US" sz="1400" b="1"/>
            </a:p>
          </p:txBody>
        </p:sp>
        <p:sp>
          <p:nvSpPr>
            <p:cNvPr id="30741" name="AutoShape 19"/>
            <p:cNvSpPr>
              <a:spLocks noChangeArrowheads="1"/>
            </p:cNvSpPr>
            <p:nvPr/>
          </p:nvSpPr>
          <p:spPr bwMode="auto">
            <a:xfrm>
              <a:off x="1701" y="2024"/>
              <a:ext cx="771" cy="318"/>
            </a:xfrm>
            <a:prstGeom prst="rightArrow">
              <a:avLst>
                <a:gd name="adj1" fmla="val 50000"/>
                <a:gd name="adj2" fmla="val 60613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1400"/>
            </a:p>
          </p:txBody>
        </p:sp>
      </p:grpSp>
      <p:grpSp>
        <p:nvGrpSpPr>
          <p:cNvPr id="151572" name="Group 20"/>
          <p:cNvGrpSpPr>
            <a:grpSpLocks/>
          </p:cNvGrpSpPr>
          <p:nvPr/>
        </p:nvGrpSpPr>
        <p:grpSpPr bwMode="auto">
          <a:xfrm>
            <a:off x="2820247" y="3763964"/>
            <a:ext cx="3168650" cy="1079500"/>
            <a:chOff x="1701" y="2705"/>
            <a:chExt cx="1996" cy="680"/>
          </a:xfrm>
        </p:grpSpPr>
        <p:sp>
          <p:nvSpPr>
            <p:cNvPr id="30738" name="Rectangle 21"/>
            <p:cNvSpPr>
              <a:spLocks noChangeArrowheads="1"/>
            </p:cNvSpPr>
            <p:nvPr/>
          </p:nvSpPr>
          <p:spPr bwMode="auto">
            <a:xfrm>
              <a:off x="2608" y="2705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1400" b="1"/>
                <a:t>Book</a:t>
              </a:r>
              <a:endParaRPr lang="en-US" sz="1400" b="1"/>
            </a:p>
          </p:txBody>
        </p:sp>
        <p:sp>
          <p:nvSpPr>
            <p:cNvPr id="30739" name="AutoShape 22"/>
            <p:cNvSpPr>
              <a:spLocks noChangeArrowheads="1"/>
            </p:cNvSpPr>
            <p:nvPr/>
          </p:nvSpPr>
          <p:spPr bwMode="auto">
            <a:xfrm>
              <a:off x="1701" y="2886"/>
              <a:ext cx="771" cy="318"/>
            </a:xfrm>
            <a:prstGeom prst="rightArrow">
              <a:avLst>
                <a:gd name="adj1" fmla="val 50000"/>
                <a:gd name="adj2" fmla="val 60613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1400"/>
            </a:p>
          </p:txBody>
        </p:sp>
      </p:grpSp>
      <p:grpSp>
        <p:nvGrpSpPr>
          <p:cNvPr id="151575" name="Group 23"/>
          <p:cNvGrpSpPr>
            <a:grpSpLocks/>
          </p:cNvGrpSpPr>
          <p:nvPr/>
        </p:nvGrpSpPr>
        <p:grpSpPr bwMode="auto">
          <a:xfrm>
            <a:off x="2820247" y="5059364"/>
            <a:ext cx="3168650" cy="1079500"/>
            <a:chOff x="1701" y="3521"/>
            <a:chExt cx="1996" cy="680"/>
          </a:xfrm>
        </p:grpSpPr>
        <p:sp>
          <p:nvSpPr>
            <p:cNvPr id="30736" name="Rectangle 24"/>
            <p:cNvSpPr>
              <a:spLocks noChangeArrowheads="1"/>
            </p:cNvSpPr>
            <p:nvPr/>
          </p:nvSpPr>
          <p:spPr bwMode="auto">
            <a:xfrm>
              <a:off x="2608" y="3521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1400" b="1"/>
                <a:t>Publisher</a:t>
              </a:r>
              <a:endParaRPr lang="en-US" sz="1400" b="1"/>
            </a:p>
          </p:txBody>
        </p:sp>
        <p:sp>
          <p:nvSpPr>
            <p:cNvPr id="30737" name="AutoShape 25"/>
            <p:cNvSpPr>
              <a:spLocks noChangeArrowheads="1"/>
            </p:cNvSpPr>
            <p:nvPr/>
          </p:nvSpPr>
          <p:spPr bwMode="auto">
            <a:xfrm>
              <a:off x="1701" y="3702"/>
              <a:ext cx="771" cy="318"/>
            </a:xfrm>
            <a:prstGeom prst="rightArrow">
              <a:avLst>
                <a:gd name="adj1" fmla="val 50000"/>
                <a:gd name="adj2" fmla="val 60613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1400"/>
            </a:p>
          </p:txBody>
        </p:sp>
      </p:grpSp>
      <p:grpSp>
        <p:nvGrpSpPr>
          <p:cNvPr id="151578" name="Group 26"/>
          <p:cNvGrpSpPr>
            <a:grpSpLocks/>
          </p:cNvGrpSpPr>
          <p:nvPr/>
        </p:nvGrpSpPr>
        <p:grpSpPr bwMode="auto">
          <a:xfrm>
            <a:off x="6156325" y="1557338"/>
            <a:ext cx="2808288" cy="5111750"/>
            <a:chOff x="3878" y="981"/>
            <a:chExt cx="1769" cy="3220"/>
          </a:xfrm>
        </p:grpSpPr>
        <p:sp>
          <p:nvSpPr>
            <p:cNvPr id="30732" name="AutoShape 27"/>
            <p:cNvSpPr>
              <a:spLocks/>
            </p:cNvSpPr>
            <p:nvPr/>
          </p:nvSpPr>
          <p:spPr bwMode="auto">
            <a:xfrm>
              <a:off x="3878" y="981"/>
              <a:ext cx="363" cy="3220"/>
            </a:xfrm>
            <a:prstGeom prst="rightBrace">
              <a:avLst>
                <a:gd name="adj1" fmla="val 73921"/>
                <a:gd name="adj2" fmla="val 50000"/>
              </a:avLst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733" name="Text Box 28"/>
            <p:cNvSpPr txBox="1">
              <a:spLocks noChangeArrowheads="1"/>
            </p:cNvSpPr>
            <p:nvPr/>
          </p:nvSpPr>
          <p:spPr bwMode="auto">
            <a:xfrm>
              <a:off x="4195" y="1752"/>
              <a:ext cx="1452" cy="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3600" b="1">
                  <a:solidFill>
                    <a:srgbClr val="000099"/>
                  </a:solidFill>
                </a:rPr>
                <a:t>Entities</a:t>
              </a:r>
              <a:endParaRPr lang="en-US" sz="3600" b="1">
                <a:solidFill>
                  <a:srgbClr val="000099"/>
                </a:solidFill>
              </a:endParaRPr>
            </a:p>
          </p:txBody>
        </p:sp>
        <p:sp>
          <p:nvSpPr>
            <p:cNvPr id="30734" name="Text Box 29"/>
            <p:cNvSpPr txBox="1">
              <a:spLocks noChangeArrowheads="1"/>
            </p:cNvSpPr>
            <p:nvPr/>
          </p:nvSpPr>
          <p:spPr bwMode="auto">
            <a:xfrm>
              <a:off x="4195" y="2931"/>
              <a:ext cx="1452" cy="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3600" b="1">
                  <a:solidFill>
                    <a:srgbClr val="000099"/>
                  </a:solidFill>
                </a:rPr>
                <a:t>Tables</a:t>
              </a:r>
              <a:endParaRPr lang="en-US" sz="3600" b="1">
                <a:solidFill>
                  <a:srgbClr val="000099"/>
                </a:solidFill>
              </a:endParaRPr>
            </a:p>
          </p:txBody>
        </p:sp>
        <p:sp>
          <p:nvSpPr>
            <p:cNvPr id="30735" name="AutoShape 30"/>
            <p:cNvSpPr>
              <a:spLocks noChangeArrowheads="1"/>
            </p:cNvSpPr>
            <p:nvPr/>
          </p:nvSpPr>
          <p:spPr bwMode="auto">
            <a:xfrm>
              <a:off x="4694" y="2251"/>
              <a:ext cx="318" cy="589"/>
            </a:xfrm>
            <a:prstGeom prst="downArrow">
              <a:avLst>
                <a:gd name="adj1" fmla="val 50000"/>
                <a:gd name="adj2" fmla="val 46305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32524780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11111E-6 L -0.68525 -1.11111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15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27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51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515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51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515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51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A5545FB1-C58E-4211-BCED-2FCF6FD9D793}" type="slidenum">
              <a:rPr lang="en-GB" altLang="en-US"/>
              <a:pPr>
                <a:defRPr/>
              </a:pPr>
              <a:t>23</a:t>
            </a:fld>
            <a:endParaRPr lang="en-GB" altLang="en-US"/>
          </a:p>
        </p:txBody>
      </p:sp>
      <p:sp>
        <p:nvSpPr>
          <p:cNvPr id="3174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Normalisation - Library</a:t>
            </a:r>
            <a:endParaRPr lang="en-US"/>
          </a:p>
        </p:txBody>
      </p:sp>
      <p:grpSp>
        <p:nvGrpSpPr>
          <p:cNvPr id="133123" name="Group 3"/>
          <p:cNvGrpSpPr>
            <a:grpSpLocks/>
          </p:cNvGrpSpPr>
          <p:nvPr/>
        </p:nvGrpSpPr>
        <p:grpSpPr bwMode="auto">
          <a:xfrm>
            <a:off x="755650" y="1268413"/>
            <a:ext cx="1728788" cy="3716337"/>
            <a:chOff x="476" y="935"/>
            <a:chExt cx="998" cy="2341"/>
          </a:xfrm>
        </p:grpSpPr>
        <p:sp>
          <p:nvSpPr>
            <p:cNvPr id="31776" name="Text Box 4"/>
            <p:cNvSpPr txBox="1">
              <a:spLocks noChangeArrowheads="1"/>
            </p:cNvSpPr>
            <p:nvPr/>
          </p:nvSpPr>
          <p:spPr bwMode="auto">
            <a:xfrm>
              <a:off x="476" y="1298"/>
              <a:ext cx="998" cy="197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2000" b="1"/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B-Address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P-Address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Num-Copies</a:t>
              </a:r>
              <a:endParaRPr lang="en-US" sz="2000" b="1"/>
            </a:p>
          </p:txBody>
        </p:sp>
        <p:sp>
          <p:nvSpPr>
            <p:cNvPr id="31777" name="Text Box 5"/>
            <p:cNvSpPr txBox="1">
              <a:spLocks noChangeArrowheads="1"/>
            </p:cNvSpPr>
            <p:nvPr/>
          </p:nvSpPr>
          <p:spPr bwMode="auto">
            <a:xfrm>
              <a:off x="612" y="935"/>
              <a:ext cx="635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2800" b="1" u="sng">
                  <a:solidFill>
                    <a:srgbClr val="000099"/>
                  </a:solidFill>
                </a:rPr>
                <a:t>UNF</a:t>
              </a:r>
              <a:endParaRPr lang="en-US" sz="2800" b="1" u="sng">
                <a:solidFill>
                  <a:srgbClr val="000099"/>
                </a:solidFill>
              </a:endParaRPr>
            </a:p>
          </p:txBody>
        </p:sp>
      </p:grpSp>
      <p:sp>
        <p:nvSpPr>
          <p:cNvPr id="133126" name="Text Box 6"/>
          <p:cNvSpPr txBox="1">
            <a:spLocks noChangeArrowheads="1"/>
          </p:cNvSpPr>
          <p:nvPr/>
        </p:nvSpPr>
        <p:spPr bwMode="auto">
          <a:xfrm>
            <a:off x="2987675" y="1268413"/>
            <a:ext cx="100806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sz="2800" b="1" u="sng">
                <a:solidFill>
                  <a:srgbClr val="000099"/>
                </a:solidFill>
              </a:rPr>
              <a:t>1NF</a:t>
            </a:r>
            <a:endParaRPr lang="en-US" sz="2800" b="1" u="sng">
              <a:solidFill>
                <a:srgbClr val="000099"/>
              </a:solidFill>
            </a:endParaRPr>
          </a:p>
        </p:txBody>
      </p:sp>
      <p:grpSp>
        <p:nvGrpSpPr>
          <p:cNvPr id="133127" name="Group 7"/>
          <p:cNvGrpSpPr>
            <a:grpSpLocks/>
          </p:cNvGrpSpPr>
          <p:nvPr/>
        </p:nvGrpSpPr>
        <p:grpSpPr bwMode="auto">
          <a:xfrm>
            <a:off x="4787900" y="1268413"/>
            <a:ext cx="1584325" cy="4821237"/>
            <a:chOff x="3016" y="799"/>
            <a:chExt cx="998" cy="3037"/>
          </a:xfrm>
        </p:grpSpPr>
        <p:sp>
          <p:nvSpPr>
            <p:cNvPr id="31774" name="Text Box 8"/>
            <p:cNvSpPr txBox="1">
              <a:spLocks noChangeArrowheads="1"/>
            </p:cNvSpPr>
            <p:nvPr/>
          </p:nvSpPr>
          <p:spPr bwMode="auto">
            <a:xfrm>
              <a:off x="3016" y="1162"/>
              <a:ext cx="998" cy="26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2000" b="1" u="sng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b="1" u="sng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b="1"/>
                <a:t>Num-Copies</a:t>
              </a:r>
              <a:endParaRPr lang="en-US" b="1"/>
            </a:p>
            <a:p>
              <a:pPr>
                <a:spcBef>
                  <a:spcPct val="50000"/>
                </a:spcBef>
              </a:pPr>
              <a:endParaRPr lang="en-GB" sz="800" b="1"/>
            </a:p>
            <a:p>
              <a:pPr>
                <a:spcBef>
                  <a:spcPct val="50000"/>
                </a:spcBef>
              </a:pPr>
              <a:r>
                <a:rPr lang="en-GB" b="1" u="sng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B-Address</a:t>
              </a:r>
            </a:p>
            <a:p>
              <a:pPr>
                <a:spcBef>
                  <a:spcPct val="50000"/>
                </a:spcBef>
              </a:pPr>
              <a:endParaRPr lang="en-GB" sz="800" b="1"/>
            </a:p>
            <a:p>
              <a:pPr>
                <a:spcBef>
                  <a:spcPct val="50000"/>
                </a:spcBef>
              </a:pPr>
              <a:r>
                <a:rPr lang="en-GB" b="1" u="sng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P-Address</a:t>
              </a:r>
            </a:p>
          </p:txBody>
        </p:sp>
        <p:sp>
          <p:nvSpPr>
            <p:cNvPr id="31775" name="Text Box 9"/>
            <p:cNvSpPr txBox="1">
              <a:spLocks noChangeArrowheads="1"/>
            </p:cNvSpPr>
            <p:nvPr/>
          </p:nvSpPr>
          <p:spPr bwMode="auto">
            <a:xfrm>
              <a:off x="3152" y="799"/>
              <a:ext cx="635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2800" b="1" u="sng">
                  <a:solidFill>
                    <a:srgbClr val="000099"/>
                  </a:solidFill>
                </a:rPr>
                <a:t>2NF</a:t>
              </a:r>
              <a:endParaRPr lang="en-US" sz="2800" b="1" u="sng">
                <a:solidFill>
                  <a:srgbClr val="000099"/>
                </a:solidFill>
              </a:endParaRPr>
            </a:p>
          </p:txBody>
        </p:sp>
      </p:grpSp>
      <p:sp>
        <p:nvSpPr>
          <p:cNvPr id="133130" name="Text Box 10"/>
          <p:cNvSpPr txBox="1">
            <a:spLocks noChangeArrowheads="1"/>
          </p:cNvSpPr>
          <p:nvPr/>
        </p:nvSpPr>
        <p:spPr bwMode="auto">
          <a:xfrm>
            <a:off x="2771775" y="1844675"/>
            <a:ext cx="1728788" cy="359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2000" b="1" u="sng">
                <a:solidFill>
                  <a:srgbClr val="000099"/>
                </a:solidFill>
              </a:rPr>
              <a:t>Branch-No</a:t>
            </a:r>
          </a:p>
          <a:p>
            <a:pPr>
              <a:spcBef>
                <a:spcPct val="50000"/>
              </a:spcBef>
            </a:pPr>
            <a:r>
              <a:rPr lang="en-GB" b="1"/>
              <a:t>B-Address</a:t>
            </a:r>
            <a:r>
              <a:rPr lang="en-GB" sz="2000" b="1" u="sng">
                <a:solidFill>
                  <a:srgbClr val="000099"/>
                </a:solidFill>
              </a:rPr>
              <a:t> </a:t>
            </a:r>
          </a:p>
          <a:p>
            <a:pPr>
              <a:spcBef>
                <a:spcPct val="50000"/>
              </a:spcBef>
            </a:pPr>
            <a:r>
              <a:rPr lang="en-GB" sz="2000" b="1" u="sng">
                <a:solidFill>
                  <a:srgbClr val="000099"/>
                </a:solidFill>
              </a:rPr>
              <a:t>Branch-No</a:t>
            </a:r>
          </a:p>
          <a:p>
            <a:pPr>
              <a:spcBef>
                <a:spcPct val="50000"/>
              </a:spcBef>
            </a:pPr>
            <a:r>
              <a:rPr lang="en-GB" sz="2000" b="1" u="sng">
                <a:solidFill>
                  <a:srgbClr val="000099"/>
                </a:solidFill>
              </a:rPr>
              <a:t>Title</a:t>
            </a:r>
          </a:p>
          <a:p>
            <a:pPr>
              <a:spcBef>
                <a:spcPct val="50000"/>
              </a:spcBef>
            </a:pPr>
            <a:r>
              <a:rPr lang="en-GB" sz="2000" b="1"/>
              <a:t>Author</a:t>
            </a:r>
          </a:p>
          <a:p>
            <a:pPr>
              <a:spcBef>
                <a:spcPct val="50000"/>
              </a:spcBef>
            </a:pPr>
            <a:r>
              <a:rPr lang="en-GB" sz="2000" b="1"/>
              <a:t>Publisher</a:t>
            </a:r>
          </a:p>
          <a:p>
            <a:pPr>
              <a:spcBef>
                <a:spcPct val="50000"/>
              </a:spcBef>
            </a:pPr>
            <a:r>
              <a:rPr lang="en-GB" sz="2000" b="1"/>
              <a:t>P-Address</a:t>
            </a:r>
          </a:p>
          <a:p>
            <a:pPr>
              <a:spcBef>
                <a:spcPct val="50000"/>
              </a:spcBef>
            </a:pPr>
            <a:r>
              <a:rPr lang="en-GB" sz="2000" b="1"/>
              <a:t>Num-Copies</a:t>
            </a:r>
            <a:endParaRPr lang="en-US" sz="2000" b="1"/>
          </a:p>
        </p:txBody>
      </p:sp>
      <p:grpSp>
        <p:nvGrpSpPr>
          <p:cNvPr id="133131" name="Group 11"/>
          <p:cNvGrpSpPr>
            <a:grpSpLocks/>
          </p:cNvGrpSpPr>
          <p:nvPr/>
        </p:nvGrpSpPr>
        <p:grpSpPr bwMode="auto">
          <a:xfrm>
            <a:off x="6877050" y="1268413"/>
            <a:ext cx="1584325" cy="4854575"/>
            <a:chOff x="4332" y="799"/>
            <a:chExt cx="998" cy="3058"/>
          </a:xfrm>
        </p:grpSpPr>
        <p:sp>
          <p:nvSpPr>
            <p:cNvPr id="31772" name="Text Box 12"/>
            <p:cNvSpPr txBox="1">
              <a:spLocks noChangeArrowheads="1"/>
            </p:cNvSpPr>
            <p:nvPr/>
          </p:nvSpPr>
          <p:spPr bwMode="auto">
            <a:xfrm>
              <a:off x="4377" y="799"/>
              <a:ext cx="635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2800" b="1" u="sng">
                  <a:solidFill>
                    <a:srgbClr val="000099"/>
                  </a:solidFill>
                </a:rPr>
                <a:t>3NF</a:t>
              </a:r>
              <a:endParaRPr lang="en-US" sz="2800" b="1" u="sng">
                <a:solidFill>
                  <a:srgbClr val="000099"/>
                </a:solidFill>
              </a:endParaRPr>
            </a:p>
          </p:txBody>
        </p:sp>
        <p:sp>
          <p:nvSpPr>
            <p:cNvPr id="31773" name="Text Box 13"/>
            <p:cNvSpPr txBox="1">
              <a:spLocks noChangeArrowheads="1"/>
            </p:cNvSpPr>
            <p:nvPr/>
          </p:nvSpPr>
          <p:spPr bwMode="auto">
            <a:xfrm>
              <a:off x="4332" y="1162"/>
              <a:ext cx="998" cy="269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2000" b="1" u="sng" dirty="0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400" b="1" u="sng" dirty="0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 err="1"/>
                <a:t>Num</a:t>
              </a:r>
              <a:r>
                <a:rPr lang="en-GB" sz="1400" b="1" dirty="0"/>
                <a:t>-Copies</a:t>
              </a:r>
              <a:endParaRPr lang="en-US" sz="1400" b="1" dirty="0"/>
            </a:p>
            <a:p>
              <a:pPr>
                <a:spcBef>
                  <a:spcPct val="50000"/>
                </a:spcBef>
              </a:pPr>
              <a:endParaRPr lang="en-GB" sz="1400" b="1" dirty="0"/>
            </a:p>
            <a:p>
              <a:pPr>
                <a:spcBef>
                  <a:spcPct val="50000"/>
                </a:spcBef>
              </a:pPr>
              <a:r>
                <a:rPr lang="en-GB" sz="1400" b="1" u="sng" dirty="0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B-Address</a:t>
              </a:r>
            </a:p>
            <a:p>
              <a:pPr>
                <a:spcBef>
                  <a:spcPct val="50000"/>
                </a:spcBef>
              </a:pPr>
              <a:endParaRPr lang="en-GB" sz="1400" b="1" dirty="0"/>
            </a:p>
            <a:p>
              <a:pPr>
                <a:spcBef>
                  <a:spcPct val="50000"/>
                </a:spcBef>
              </a:pPr>
              <a:r>
                <a:rPr lang="en-GB" sz="1400" b="1" u="sng" dirty="0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Publisher</a:t>
              </a:r>
            </a:p>
            <a:p>
              <a:pPr>
                <a:spcBef>
                  <a:spcPct val="50000"/>
                </a:spcBef>
              </a:pPr>
              <a:endParaRPr lang="en-GB" sz="1400" b="1" dirty="0"/>
            </a:p>
            <a:p>
              <a:pPr>
                <a:spcBef>
                  <a:spcPct val="50000"/>
                </a:spcBef>
              </a:pPr>
              <a:r>
                <a:rPr lang="en-GB" sz="1400" b="1" u="sng" dirty="0">
                  <a:solidFill>
                    <a:srgbClr val="000099"/>
                  </a:solidFill>
                </a:rPr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P-Address</a:t>
              </a:r>
            </a:p>
          </p:txBody>
        </p:sp>
      </p:grpSp>
      <p:grpSp>
        <p:nvGrpSpPr>
          <p:cNvPr id="133134" name="Group 14"/>
          <p:cNvGrpSpPr>
            <a:grpSpLocks/>
          </p:cNvGrpSpPr>
          <p:nvPr/>
        </p:nvGrpSpPr>
        <p:grpSpPr bwMode="auto">
          <a:xfrm>
            <a:off x="2843213" y="1628775"/>
            <a:ext cx="3168650" cy="1079500"/>
            <a:chOff x="1701" y="1026"/>
            <a:chExt cx="1996" cy="680"/>
          </a:xfrm>
        </p:grpSpPr>
        <p:sp>
          <p:nvSpPr>
            <p:cNvPr id="31770" name="Rectangle 15"/>
            <p:cNvSpPr>
              <a:spLocks noChangeArrowheads="1"/>
            </p:cNvSpPr>
            <p:nvPr/>
          </p:nvSpPr>
          <p:spPr bwMode="auto">
            <a:xfrm>
              <a:off x="2608" y="1026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2800" b="1"/>
                <a:t>Stock</a:t>
              </a:r>
              <a:endParaRPr lang="en-US" sz="2800" b="1"/>
            </a:p>
          </p:txBody>
        </p:sp>
        <p:sp>
          <p:nvSpPr>
            <p:cNvPr id="31771" name="AutoShape 16"/>
            <p:cNvSpPr>
              <a:spLocks noChangeArrowheads="1"/>
            </p:cNvSpPr>
            <p:nvPr/>
          </p:nvSpPr>
          <p:spPr bwMode="auto">
            <a:xfrm>
              <a:off x="1701" y="1207"/>
              <a:ext cx="771" cy="318"/>
            </a:xfrm>
            <a:prstGeom prst="rightArrow">
              <a:avLst>
                <a:gd name="adj1" fmla="val 50000"/>
                <a:gd name="adj2" fmla="val 60613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33137" name="Group 17"/>
          <p:cNvGrpSpPr>
            <a:grpSpLocks/>
          </p:cNvGrpSpPr>
          <p:nvPr/>
        </p:nvGrpSpPr>
        <p:grpSpPr bwMode="auto">
          <a:xfrm>
            <a:off x="2843213" y="2924175"/>
            <a:ext cx="3168650" cy="1079500"/>
            <a:chOff x="1701" y="1842"/>
            <a:chExt cx="1996" cy="680"/>
          </a:xfrm>
        </p:grpSpPr>
        <p:sp>
          <p:nvSpPr>
            <p:cNvPr id="31768" name="Rectangle 18"/>
            <p:cNvSpPr>
              <a:spLocks noChangeArrowheads="1"/>
            </p:cNvSpPr>
            <p:nvPr/>
          </p:nvSpPr>
          <p:spPr bwMode="auto">
            <a:xfrm>
              <a:off x="2608" y="1842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2800" b="1"/>
                <a:t>Branch</a:t>
              </a:r>
              <a:endParaRPr lang="en-US" sz="2800" b="1"/>
            </a:p>
          </p:txBody>
        </p:sp>
        <p:sp>
          <p:nvSpPr>
            <p:cNvPr id="31769" name="AutoShape 19"/>
            <p:cNvSpPr>
              <a:spLocks noChangeArrowheads="1"/>
            </p:cNvSpPr>
            <p:nvPr/>
          </p:nvSpPr>
          <p:spPr bwMode="auto">
            <a:xfrm>
              <a:off x="1701" y="2024"/>
              <a:ext cx="771" cy="318"/>
            </a:xfrm>
            <a:prstGeom prst="rightArrow">
              <a:avLst>
                <a:gd name="adj1" fmla="val 50000"/>
                <a:gd name="adj2" fmla="val 60613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33140" name="Group 20"/>
          <p:cNvGrpSpPr>
            <a:grpSpLocks/>
          </p:cNvGrpSpPr>
          <p:nvPr/>
        </p:nvGrpSpPr>
        <p:grpSpPr bwMode="auto">
          <a:xfrm>
            <a:off x="2843213" y="4294188"/>
            <a:ext cx="3168650" cy="1079500"/>
            <a:chOff x="1701" y="2705"/>
            <a:chExt cx="1996" cy="680"/>
          </a:xfrm>
        </p:grpSpPr>
        <p:sp>
          <p:nvSpPr>
            <p:cNvPr id="31766" name="Rectangle 21"/>
            <p:cNvSpPr>
              <a:spLocks noChangeArrowheads="1"/>
            </p:cNvSpPr>
            <p:nvPr/>
          </p:nvSpPr>
          <p:spPr bwMode="auto">
            <a:xfrm>
              <a:off x="2608" y="2705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2800" b="1"/>
                <a:t>Book</a:t>
              </a:r>
              <a:endParaRPr lang="en-US" sz="2800" b="1"/>
            </a:p>
          </p:txBody>
        </p:sp>
        <p:sp>
          <p:nvSpPr>
            <p:cNvPr id="31767" name="AutoShape 22"/>
            <p:cNvSpPr>
              <a:spLocks noChangeArrowheads="1"/>
            </p:cNvSpPr>
            <p:nvPr/>
          </p:nvSpPr>
          <p:spPr bwMode="auto">
            <a:xfrm>
              <a:off x="1701" y="2886"/>
              <a:ext cx="771" cy="318"/>
            </a:xfrm>
            <a:prstGeom prst="rightArrow">
              <a:avLst>
                <a:gd name="adj1" fmla="val 50000"/>
                <a:gd name="adj2" fmla="val 60613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33143" name="Group 23"/>
          <p:cNvGrpSpPr>
            <a:grpSpLocks/>
          </p:cNvGrpSpPr>
          <p:nvPr/>
        </p:nvGrpSpPr>
        <p:grpSpPr bwMode="auto">
          <a:xfrm>
            <a:off x="2843213" y="5589588"/>
            <a:ext cx="3168650" cy="1079500"/>
            <a:chOff x="1701" y="3521"/>
            <a:chExt cx="1996" cy="680"/>
          </a:xfrm>
        </p:grpSpPr>
        <p:sp>
          <p:nvSpPr>
            <p:cNvPr id="31764" name="Rectangle 24"/>
            <p:cNvSpPr>
              <a:spLocks noChangeArrowheads="1"/>
            </p:cNvSpPr>
            <p:nvPr/>
          </p:nvSpPr>
          <p:spPr bwMode="auto">
            <a:xfrm>
              <a:off x="2608" y="3521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2800" b="1"/>
                <a:t>Publisher</a:t>
              </a:r>
              <a:endParaRPr lang="en-US" sz="2800" b="1"/>
            </a:p>
          </p:txBody>
        </p:sp>
        <p:sp>
          <p:nvSpPr>
            <p:cNvPr id="31765" name="AutoShape 25"/>
            <p:cNvSpPr>
              <a:spLocks noChangeArrowheads="1"/>
            </p:cNvSpPr>
            <p:nvPr/>
          </p:nvSpPr>
          <p:spPr bwMode="auto">
            <a:xfrm>
              <a:off x="1701" y="3702"/>
              <a:ext cx="771" cy="318"/>
            </a:xfrm>
            <a:prstGeom prst="rightArrow">
              <a:avLst>
                <a:gd name="adj1" fmla="val 50000"/>
                <a:gd name="adj2" fmla="val 60613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33146" name="Group 26"/>
          <p:cNvGrpSpPr>
            <a:grpSpLocks/>
          </p:cNvGrpSpPr>
          <p:nvPr/>
        </p:nvGrpSpPr>
        <p:grpSpPr bwMode="auto">
          <a:xfrm>
            <a:off x="6156325" y="1557338"/>
            <a:ext cx="2808288" cy="5111750"/>
            <a:chOff x="3878" y="981"/>
            <a:chExt cx="1769" cy="3220"/>
          </a:xfrm>
        </p:grpSpPr>
        <p:sp>
          <p:nvSpPr>
            <p:cNvPr id="31760" name="AutoShape 27"/>
            <p:cNvSpPr>
              <a:spLocks/>
            </p:cNvSpPr>
            <p:nvPr/>
          </p:nvSpPr>
          <p:spPr bwMode="auto">
            <a:xfrm>
              <a:off x="3878" y="981"/>
              <a:ext cx="363" cy="3220"/>
            </a:xfrm>
            <a:prstGeom prst="rightBrace">
              <a:avLst>
                <a:gd name="adj1" fmla="val 73921"/>
                <a:gd name="adj2" fmla="val 50000"/>
              </a:avLst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1761" name="Text Box 28"/>
            <p:cNvSpPr txBox="1">
              <a:spLocks noChangeArrowheads="1"/>
            </p:cNvSpPr>
            <p:nvPr/>
          </p:nvSpPr>
          <p:spPr bwMode="auto">
            <a:xfrm>
              <a:off x="4195" y="1752"/>
              <a:ext cx="1452" cy="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3600" b="1">
                  <a:solidFill>
                    <a:srgbClr val="000099"/>
                  </a:solidFill>
                </a:rPr>
                <a:t>Entities</a:t>
              </a:r>
              <a:endParaRPr lang="en-US" sz="3600" b="1">
                <a:solidFill>
                  <a:srgbClr val="000099"/>
                </a:solidFill>
              </a:endParaRPr>
            </a:p>
          </p:txBody>
        </p:sp>
        <p:sp>
          <p:nvSpPr>
            <p:cNvPr id="31762" name="Text Box 29"/>
            <p:cNvSpPr txBox="1">
              <a:spLocks noChangeArrowheads="1"/>
            </p:cNvSpPr>
            <p:nvPr/>
          </p:nvSpPr>
          <p:spPr bwMode="auto">
            <a:xfrm>
              <a:off x="4195" y="2931"/>
              <a:ext cx="1452" cy="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3600" b="1">
                  <a:solidFill>
                    <a:srgbClr val="000099"/>
                  </a:solidFill>
                </a:rPr>
                <a:t>Tables</a:t>
              </a:r>
              <a:endParaRPr lang="en-US" sz="3600" b="1">
                <a:solidFill>
                  <a:srgbClr val="000099"/>
                </a:solidFill>
              </a:endParaRPr>
            </a:p>
          </p:txBody>
        </p:sp>
        <p:sp>
          <p:nvSpPr>
            <p:cNvPr id="31763" name="AutoShape 30"/>
            <p:cNvSpPr>
              <a:spLocks noChangeArrowheads="1"/>
            </p:cNvSpPr>
            <p:nvPr/>
          </p:nvSpPr>
          <p:spPr bwMode="auto">
            <a:xfrm>
              <a:off x="4694" y="2251"/>
              <a:ext cx="318" cy="589"/>
            </a:xfrm>
            <a:prstGeom prst="downArrow">
              <a:avLst>
                <a:gd name="adj1" fmla="val 50000"/>
                <a:gd name="adj2" fmla="val 46305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798817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3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3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133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3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1331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3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2000"/>
                                        <p:tgtEl>
                                          <p:spTgt spid="1331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3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33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33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33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33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33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26" grpId="0"/>
      <p:bldP spid="13313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439AA7C4-311E-4140-A446-1C19DF81922C}" type="slidenum">
              <a:rPr lang="en-GB" altLang="en-US"/>
              <a:pPr>
                <a:defRPr/>
              </a:pPr>
              <a:t>24</a:t>
            </a:fld>
            <a:endParaRPr lang="en-GB" altLang="en-US"/>
          </a:p>
        </p:txBody>
      </p:sp>
      <p:sp>
        <p:nvSpPr>
          <p:cNvPr id="3277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Entity Relationship Diagram</a:t>
            </a:r>
            <a:endParaRPr lang="en-US"/>
          </a:p>
        </p:txBody>
      </p:sp>
      <p:sp>
        <p:nvSpPr>
          <p:cNvPr id="32774" name="Rectangle 3"/>
          <p:cNvSpPr>
            <a:spLocks noChangeArrowheads="1"/>
          </p:cNvSpPr>
          <p:nvPr/>
        </p:nvSpPr>
        <p:spPr bwMode="auto">
          <a:xfrm>
            <a:off x="323850" y="1340768"/>
            <a:ext cx="1728788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b="1"/>
              <a:t>Stock</a:t>
            </a:r>
            <a:endParaRPr lang="en-US" sz="2800" b="1"/>
          </a:p>
        </p:txBody>
      </p:sp>
      <p:sp>
        <p:nvSpPr>
          <p:cNvPr id="32775" name="Rectangle 4"/>
          <p:cNvSpPr>
            <a:spLocks noChangeArrowheads="1"/>
          </p:cNvSpPr>
          <p:nvPr/>
        </p:nvSpPr>
        <p:spPr bwMode="auto">
          <a:xfrm>
            <a:off x="323850" y="2636168"/>
            <a:ext cx="1728788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b="1" dirty="0"/>
              <a:t>Branch</a:t>
            </a:r>
            <a:endParaRPr lang="en-US" sz="2800" b="1" dirty="0"/>
          </a:p>
        </p:txBody>
      </p:sp>
      <p:sp>
        <p:nvSpPr>
          <p:cNvPr id="32776" name="Rectangle 5"/>
          <p:cNvSpPr>
            <a:spLocks noChangeArrowheads="1"/>
          </p:cNvSpPr>
          <p:nvPr/>
        </p:nvSpPr>
        <p:spPr bwMode="auto">
          <a:xfrm>
            <a:off x="323850" y="4006181"/>
            <a:ext cx="1728788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b="1"/>
              <a:t>Book</a:t>
            </a:r>
            <a:endParaRPr lang="en-US" sz="2800" b="1"/>
          </a:p>
        </p:txBody>
      </p:sp>
      <p:sp>
        <p:nvSpPr>
          <p:cNvPr id="32777" name="Rectangle 6"/>
          <p:cNvSpPr>
            <a:spLocks noChangeArrowheads="1"/>
          </p:cNvSpPr>
          <p:nvPr/>
        </p:nvSpPr>
        <p:spPr bwMode="auto">
          <a:xfrm>
            <a:off x="323850" y="5301581"/>
            <a:ext cx="1728788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b="1"/>
              <a:t>Publisher</a:t>
            </a:r>
            <a:endParaRPr lang="en-US" sz="2800" b="1"/>
          </a:p>
        </p:txBody>
      </p:sp>
    </p:spTree>
    <p:extLst>
      <p:ext uri="{BB962C8B-B14F-4D97-AF65-F5344CB8AC3E}">
        <p14:creationId xmlns:p14="http://schemas.microsoft.com/office/powerpoint/2010/main" val="746181452"/>
      </p:ext>
    </p:extLst>
  </p:cSld>
  <p:clrMapOvr>
    <a:masterClrMapping/>
  </p:clrMapOvr>
  <p:transition>
    <p:randomBar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C4CD6F9-0F5E-4E66-A64A-0C6161A41440}" type="slidenum">
              <a:rPr lang="en-GB" altLang="en-US"/>
              <a:pPr>
                <a:defRPr/>
              </a:pPr>
              <a:t>25</a:t>
            </a:fld>
            <a:endParaRPr lang="en-GB" altLang="en-US"/>
          </a:p>
        </p:txBody>
      </p:sp>
      <p:sp>
        <p:nvSpPr>
          <p:cNvPr id="3379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Entity Relationship Diagram</a:t>
            </a:r>
            <a:endParaRPr lang="en-US"/>
          </a:p>
        </p:txBody>
      </p:sp>
      <p:sp>
        <p:nvSpPr>
          <p:cNvPr id="33798" name="Rectangle 3"/>
          <p:cNvSpPr>
            <a:spLocks noChangeArrowheads="1"/>
          </p:cNvSpPr>
          <p:nvPr/>
        </p:nvSpPr>
        <p:spPr bwMode="auto">
          <a:xfrm>
            <a:off x="323850" y="2924175"/>
            <a:ext cx="1728788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b="1"/>
              <a:t>Branch</a:t>
            </a:r>
            <a:endParaRPr lang="en-US" sz="2800" b="1"/>
          </a:p>
        </p:txBody>
      </p:sp>
      <p:sp>
        <p:nvSpPr>
          <p:cNvPr id="33799" name="Rectangle 4"/>
          <p:cNvSpPr>
            <a:spLocks noChangeArrowheads="1"/>
          </p:cNvSpPr>
          <p:nvPr/>
        </p:nvSpPr>
        <p:spPr bwMode="auto">
          <a:xfrm>
            <a:off x="323850" y="4294188"/>
            <a:ext cx="1728788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b="1"/>
              <a:t>Book</a:t>
            </a:r>
            <a:endParaRPr lang="en-US" sz="2800" b="1"/>
          </a:p>
        </p:txBody>
      </p:sp>
    </p:spTree>
    <p:extLst>
      <p:ext uri="{BB962C8B-B14F-4D97-AF65-F5344CB8AC3E}">
        <p14:creationId xmlns:p14="http://schemas.microsoft.com/office/powerpoint/2010/main" val="647895765"/>
      </p:ext>
    </p:extLst>
  </p:cSld>
  <p:clrMapOvr>
    <a:masterClrMapping/>
  </p:clrMapOvr>
  <p:transition>
    <p:fad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C4FAB16-7490-4D59-B7CD-D803FE6A10AD}" type="slidenum">
              <a:rPr lang="en-GB" altLang="en-US"/>
              <a:pPr>
                <a:defRPr/>
              </a:pPr>
              <a:t>26</a:t>
            </a:fld>
            <a:endParaRPr lang="en-GB" altLang="en-US"/>
          </a:p>
        </p:txBody>
      </p:sp>
      <p:sp>
        <p:nvSpPr>
          <p:cNvPr id="34821" name="Line 2"/>
          <p:cNvSpPr>
            <a:spLocks noChangeShapeType="1"/>
          </p:cNvSpPr>
          <p:nvPr/>
        </p:nvSpPr>
        <p:spPr bwMode="auto">
          <a:xfrm>
            <a:off x="3635375" y="3716338"/>
            <a:ext cx="187325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4822" name="Line 3"/>
          <p:cNvSpPr>
            <a:spLocks noChangeShapeType="1"/>
          </p:cNvSpPr>
          <p:nvPr/>
        </p:nvSpPr>
        <p:spPr bwMode="auto">
          <a:xfrm>
            <a:off x="3635375" y="3500438"/>
            <a:ext cx="215900" cy="2159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4823" name="Line 4"/>
          <p:cNvSpPr>
            <a:spLocks noChangeShapeType="1"/>
          </p:cNvSpPr>
          <p:nvPr/>
        </p:nvSpPr>
        <p:spPr bwMode="auto">
          <a:xfrm flipV="1">
            <a:off x="3635375" y="3716338"/>
            <a:ext cx="215900" cy="21748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4824" name="Line 5"/>
          <p:cNvSpPr>
            <a:spLocks noChangeShapeType="1"/>
          </p:cNvSpPr>
          <p:nvPr/>
        </p:nvSpPr>
        <p:spPr bwMode="auto">
          <a:xfrm flipV="1">
            <a:off x="5292725" y="3500438"/>
            <a:ext cx="215900" cy="21748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4825" name="Line 6"/>
          <p:cNvSpPr>
            <a:spLocks noChangeShapeType="1"/>
          </p:cNvSpPr>
          <p:nvPr/>
        </p:nvSpPr>
        <p:spPr bwMode="auto">
          <a:xfrm>
            <a:off x="5292725" y="3716338"/>
            <a:ext cx="215900" cy="2159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4826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Entity Relationship Diagram</a:t>
            </a:r>
            <a:endParaRPr lang="en-US"/>
          </a:p>
        </p:txBody>
      </p:sp>
      <p:sp>
        <p:nvSpPr>
          <p:cNvPr id="34827" name="Rectangle 8"/>
          <p:cNvSpPr>
            <a:spLocks noChangeArrowheads="1"/>
          </p:cNvSpPr>
          <p:nvPr/>
        </p:nvSpPr>
        <p:spPr bwMode="auto">
          <a:xfrm>
            <a:off x="1908175" y="3213100"/>
            <a:ext cx="1728788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b="1"/>
              <a:t>Branch</a:t>
            </a:r>
            <a:endParaRPr lang="en-US" sz="2800" b="1"/>
          </a:p>
        </p:txBody>
      </p:sp>
      <p:sp>
        <p:nvSpPr>
          <p:cNvPr id="34828" name="Rectangle 9"/>
          <p:cNvSpPr>
            <a:spLocks noChangeArrowheads="1"/>
          </p:cNvSpPr>
          <p:nvPr/>
        </p:nvSpPr>
        <p:spPr bwMode="auto">
          <a:xfrm>
            <a:off x="5508625" y="3213100"/>
            <a:ext cx="1728788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b="1"/>
              <a:t>Book</a:t>
            </a:r>
            <a:endParaRPr lang="en-US" sz="2800" b="1"/>
          </a:p>
        </p:txBody>
      </p:sp>
    </p:spTree>
    <p:extLst>
      <p:ext uri="{BB962C8B-B14F-4D97-AF65-F5344CB8AC3E}">
        <p14:creationId xmlns:p14="http://schemas.microsoft.com/office/powerpoint/2010/main" val="1601341865"/>
      </p:ext>
    </p:extLst>
  </p:cSld>
  <p:clrMapOvr>
    <a:masterClrMapping/>
  </p:clrMapOvr>
  <p:transition>
    <p:fad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43E2FF0D-3279-4F11-9079-880AE4F398D1}" type="slidenum">
              <a:rPr lang="en-GB" altLang="en-US"/>
              <a:pPr>
                <a:defRPr/>
              </a:pPr>
              <a:t>27</a:t>
            </a:fld>
            <a:endParaRPr lang="en-GB" altLang="en-US"/>
          </a:p>
        </p:txBody>
      </p:sp>
      <p:grpSp>
        <p:nvGrpSpPr>
          <p:cNvPr id="137218" name="Group 2"/>
          <p:cNvGrpSpPr>
            <a:grpSpLocks/>
          </p:cNvGrpSpPr>
          <p:nvPr/>
        </p:nvGrpSpPr>
        <p:grpSpPr bwMode="auto">
          <a:xfrm>
            <a:off x="6477000" y="1474788"/>
            <a:ext cx="2151063" cy="1884362"/>
            <a:chOff x="4080" y="929"/>
            <a:chExt cx="1355" cy="1187"/>
          </a:xfrm>
        </p:grpSpPr>
        <p:sp>
          <p:nvSpPr>
            <p:cNvPr id="35856" name="Line 3"/>
            <p:cNvSpPr>
              <a:spLocks noChangeShapeType="1"/>
            </p:cNvSpPr>
            <p:nvPr/>
          </p:nvSpPr>
          <p:spPr bwMode="auto">
            <a:xfrm flipH="1">
              <a:off x="4184" y="1502"/>
              <a:ext cx="510" cy="614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57" name="Line 4"/>
            <p:cNvSpPr>
              <a:spLocks noChangeShapeType="1"/>
            </p:cNvSpPr>
            <p:nvPr/>
          </p:nvSpPr>
          <p:spPr bwMode="auto">
            <a:xfrm>
              <a:off x="4351" y="1895"/>
              <a:ext cx="91" cy="14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58" name="Line 5"/>
            <p:cNvSpPr>
              <a:spLocks noChangeShapeType="1"/>
            </p:cNvSpPr>
            <p:nvPr/>
          </p:nvSpPr>
          <p:spPr bwMode="auto">
            <a:xfrm flipV="1">
              <a:off x="4080" y="1903"/>
              <a:ext cx="277" cy="13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59" name="Rectangle 6"/>
            <p:cNvSpPr>
              <a:spLocks noChangeArrowheads="1"/>
            </p:cNvSpPr>
            <p:nvPr/>
          </p:nvSpPr>
          <p:spPr bwMode="auto">
            <a:xfrm>
              <a:off x="4346" y="929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2800" b="1"/>
                <a:t>Publisher</a:t>
              </a:r>
              <a:endParaRPr lang="en-US" sz="2800" b="1"/>
            </a:p>
          </p:txBody>
        </p:sp>
      </p:grpSp>
      <p:sp>
        <p:nvSpPr>
          <p:cNvPr id="35846" name="Line 7"/>
          <p:cNvSpPr>
            <a:spLocks noChangeShapeType="1"/>
          </p:cNvSpPr>
          <p:nvPr/>
        </p:nvSpPr>
        <p:spPr bwMode="auto">
          <a:xfrm flipH="1">
            <a:off x="4986338" y="4292600"/>
            <a:ext cx="809625" cy="9747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47" name="Line 8"/>
          <p:cNvSpPr>
            <a:spLocks noChangeShapeType="1"/>
          </p:cNvSpPr>
          <p:nvPr/>
        </p:nvSpPr>
        <p:spPr bwMode="auto">
          <a:xfrm>
            <a:off x="3276600" y="4292600"/>
            <a:ext cx="719138" cy="865188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48" name="Line 9"/>
          <p:cNvSpPr>
            <a:spLocks noChangeShapeType="1"/>
          </p:cNvSpPr>
          <p:nvPr/>
        </p:nvSpPr>
        <p:spPr bwMode="auto">
          <a:xfrm>
            <a:off x="5219700" y="4994275"/>
            <a:ext cx="144463" cy="23495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49" name="Line 10"/>
          <p:cNvSpPr>
            <a:spLocks noChangeShapeType="1"/>
          </p:cNvSpPr>
          <p:nvPr/>
        </p:nvSpPr>
        <p:spPr bwMode="auto">
          <a:xfrm flipV="1">
            <a:off x="3779838" y="5006975"/>
            <a:ext cx="90487" cy="15081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50" name="Line 11"/>
          <p:cNvSpPr>
            <a:spLocks noChangeShapeType="1"/>
          </p:cNvSpPr>
          <p:nvPr/>
        </p:nvSpPr>
        <p:spPr bwMode="auto">
          <a:xfrm flipV="1">
            <a:off x="4789488" y="4984750"/>
            <a:ext cx="430212" cy="2413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51" name="Line 12"/>
          <p:cNvSpPr>
            <a:spLocks noChangeShapeType="1"/>
          </p:cNvSpPr>
          <p:nvPr/>
        </p:nvSpPr>
        <p:spPr bwMode="auto">
          <a:xfrm>
            <a:off x="3870325" y="5013325"/>
            <a:ext cx="474663" cy="2063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52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Entity Relationship Diagram</a:t>
            </a:r>
            <a:endParaRPr lang="en-US"/>
          </a:p>
        </p:txBody>
      </p:sp>
      <p:sp>
        <p:nvSpPr>
          <p:cNvPr id="35853" name="Rectangle 14"/>
          <p:cNvSpPr>
            <a:spLocks noChangeArrowheads="1"/>
          </p:cNvSpPr>
          <p:nvPr/>
        </p:nvSpPr>
        <p:spPr bwMode="auto">
          <a:xfrm>
            <a:off x="1908175" y="3213100"/>
            <a:ext cx="1728788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b="1"/>
              <a:t>Branch</a:t>
            </a:r>
            <a:endParaRPr lang="en-US" sz="2800" b="1"/>
          </a:p>
        </p:txBody>
      </p:sp>
      <p:sp>
        <p:nvSpPr>
          <p:cNvPr id="35854" name="Rectangle 15"/>
          <p:cNvSpPr>
            <a:spLocks noChangeArrowheads="1"/>
          </p:cNvSpPr>
          <p:nvPr/>
        </p:nvSpPr>
        <p:spPr bwMode="auto">
          <a:xfrm>
            <a:off x="5508625" y="3213100"/>
            <a:ext cx="1728788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b="1"/>
              <a:t>Book</a:t>
            </a:r>
            <a:endParaRPr lang="en-US" sz="2800" b="1"/>
          </a:p>
        </p:txBody>
      </p:sp>
      <p:sp>
        <p:nvSpPr>
          <p:cNvPr id="35855" name="Rectangle 16"/>
          <p:cNvSpPr>
            <a:spLocks noChangeArrowheads="1"/>
          </p:cNvSpPr>
          <p:nvPr/>
        </p:nvSpPr>
        <p:spPr bwMode="auto">
          <a:xfrm>
            <a:off x="3708400" y="5157788"/>
            <a:ext cx="1728788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b="1"/>
              <a:t>Stock</a:t>
            </a:r>
            <a:endParaRPr lang="en-US" sz="2800" b="1"/>
          </a:p>
        </p:txBody>
      </p:sp>
    </p:spTree>
    <p:extLst>
      <p:ext uri="{BB962C8B-B14F-4D97-AF65-F5344CB8AC3E}">
        <p14:creationId xmlns:p14="http://schemas.microsoft.com/office/powerpoint/2010/main" val="63592525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7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FAA888C-2D93-4269-B467-6B71B0095F03}"/>
              </a:ext>
            </a:extLst>
          </p:cNvPr>
          <p:cNvSpPr/>
          <p:nvPr/>
        </p:nvSpPr>
        <p:spPr>
          <a:xfrm>
            <a:off x="0" y="5624512"/>
            <a:ext cx="9144000" cy="12334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5B8FD28-F200-4E57-9C94-51A7DAC6C5A0}" type="slidenum">
              <a:rPr lang="en-GB" altLang="en-US" sz="1800"/>
              <a:pPr>
                <a:defRPr/>
              </a:pPr>
              <a:t>28</a:t>
            </a:fld>
            <a:endParaRPr lang="en-GB" altLang="en-US" sz="1800"/>
          </a:p>
        </p:txBody>
      </p:sp>
      <p:sp>
        <p:nvSpPr>
          <p:cNvPr id="3686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7570788" cy="702915"/>
          </a:xfrm>
        </p:spPr>
        <p:txBody>
          <a:bodyPr/>
          <a:lstStyle/>
          <a:p>
            <a:pPr eaLnBrk="1" hangingPunct="1"/>
            <a:r>
              <a:rPr lang="en-GB"/>
              <a:t>Check Foreign Keys</a:t>
            </a:r>
            <a:endParaRPr lang="en-US"/>
          </a:p>
        </p:txBody>
      </p:sp>
      <p:grpSp>
        <p:nvGrpSpPr>
          <p:cNvPr id="36870" name="Group 3"/>
          <p:cNvGrpSpPr>
            <a:grpSpLocks/>
          </p:cNvGrpSpPr>
          <p:nvPr/>
        </p:nvGrpSpPr>
        <p:grpSpPr bwMode="auto">
          <a:xfrm>
            <a:off x="393700" y="2473325"/>
            <a:ext cx="3330575" cy="2360613"/>
            <a:chOff x="1202" y="929"/>
            <a:chExt cx="4233" cy="3000"/>
          </a:xfrm>
        </p:grpSpPr>
        <p:grpSp>
          <p:nvGrpSpPr>
            <p:cNvPr id="36887" name="Group 4"/>
            <p:cNvGrpSpPr>
              <a:grpSpLocks/>
            </p:cNvGrpSpPr>
            <p:nvPr/>
          </p:nvGrpSpPr>
          <p:grpSpPr bwMode="auto">
            <a:xfrm>
              <a:off x="4080" y="929"/>
              <a:ext cx="1355" cy="1187"/>
              <a:chOff x="4080" y="929"/>
              <a:chExt cx="1355" cy="1187"/>
            </a:xfrm>
          </p:grpSpPr>
          <p:sp>
            <p:nvSpPr>
              <p:cNvPr id="36897" name="Line 5"/>
              <p:cNvSpPr>
                <a:spLocks noChangeShapeType="1"/>
              </p:cNvSpPr>
              <p:nvPr/>
            </p:nvSpPr>
            <p:spPr bwMode="auto">
              <a:xfrm flipH="1">
                <a:off x="4184" y="1502"/>
                <a:ext cx="510" cy="614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898" name="Line 6"/>
              <p:cNvSpPr>
                <a:spLocks noChangeShapeType="1"/>
              </p:cNvSpPr>
              <p:nvPr/>
            </p:nvSpPr>
            <p:spPr bwMode="auto">
              <a:xfrm>
                <a:off x="4351" y="1895"/>
                <a:ext cx="91" cy="148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899" name="Line 7"/>
              <p:cNvSpPr>
                <a:spLocks noChangeShapeType="1"/>
              </p:cNvSpPr>
              <p:nvPr/>
            </p:nvSpPr>
            <p:spPr bwMode="auto">
              <a:xfrm flipV="1">
                <a:off x="4080" y="1903"/>
                <a:ext cx="277" cy="138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900" name="Rectangle 8"/>
              <p:cNvSpPr>
                <a:spLocks noChangeArrowheads="1"/>
              </p:cNvSpPr>
              <p:nvPr/>
            </p:nvSpPr>
            <p:spPr bwMode="auto">
              <a:xfrm>
                <a:off x="4346" y="929"/>
                <a:ext cx="1089" cy="680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 eaLnBrk="0" hangingPunct="0"/>
                <a:r>
                  <a:rPr lang="en-GB" sz="1400" b="1"/>
                  <a:t>Publisher</a:t>
                </a:r>
                <a:endParaRPr lang="en-US" sz="1400" b="1"/>
              </a:p>
            </p:txBody>
          </p:sp>
        </p:grpSp>
        <p:sp>
          <p:nvSpPr>
            <p:cNvPr id="36888" name="Line 9"/>
            <p:cNvSpPr>
              <a:spLocks noChangeShapeType="1"/>
            </p:cNvSpPr>
            <p:nvPr/>
          </p:nvSpPr>
          <p:spPr bwMode="auto">
            <a:xfrm flipH="1">
              <a:off x="3141" y="2704"/>
              <a:ext cx="510" cy="614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889" name="Line 10"/>
            <p:cNvSpPr>
              <a:spLocks noChangeShapeType="1"/>
            </p:cNvSpPr>
            <p:nvPr/>
          </p:nvSpPr>
          <p:spPr bwMode="auto">
            <a:xfrm>
              <a:off x="2064" y="2704"/>
              <a:ext cx="453" cy="545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890" name="Line 11"/>
            <p:cNvSpPr>
              <a:spLocks noChangeShapeType="1"/>
            </p:cNvSpPr>
            <p:nvPr/>
          </p:nvSpPr>
          <p:spPr bwMode="auto">
            <a:xfrm>
              <a:off x="3288" y="3146"/>
              <a:ext cx="91" cy="14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891" name="Line 12"/>
            <p:cNvSpPr>
              <a:spLocks noChangeShapeType="1"/>
            </p:cNvSpPr>
            <p:nvPr/>
          </p:nvSpPr>
          <p:spPr bwMode="auto">
            <a:xfrm flipV="1">
              <a:off x="2381" y="3154"/>
              <a:ext cx="57" cy="95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892" name="Line 13"/>
            <p:cNvSpPr>
              <a:spLocks noChangeShapeType="1"/>
            </p:cNvSpPr>
            <p:nvPr/>
          </p:nvSpPr>
          <p:spPr bwMode="auto">
            <a:xfrm flipV="1">
              <a:off x="3017" y="3140"/>
              <a:ext cx="271" cy="15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893" name="Line 14"/>
            <p:cNvSpPr>
              <a:spLocks noChangeShapeType="1"/>
            </p:cNvSpPr>
            <p:nvPr/>
          </p:nvSpPr>
          <p:spPr bwMode="auto">
            <a:xfrm>
              <a:off x="2438" y="3158"/>
              <a:ext cx="299" cy="13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894" name="Rectangle 15"/>
            <p:cNvSpPr>
              <a:spLocks noChangeArrowheads="1"/>
            </p:cNvSpPr>
            <p:nvPr/>
          </p:nvSpPr>
          <p:spPr bwMode="auto">
            <a:xfrm>
              <a:off x="1202" y="2024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1600" b="1" dirty="0"/>
                <a:t>Branch</a:t>
              </a:r>
              <a:endParaRPr lang="en-US" sz="1600" b="1" dirty="0"/>
            </a:p>
          </p:txBody>
        </p:sp>
        <p:sp>
          <p:nvSpPr>
            <p:cNvPr id="36895" name="Rectangle 16"/>
            <p:cNvSpPr>
              <a:spLocks noChangeArrowheads="1"/>
            </p:cNvSpPr>
            <p:nvPr/>
          </p:nvSpPr>
          <p:spPr bwMode="auto">
            <a:xfrm>
              <a:off x="3470" y="2024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2000" b="1"/>
                <a:t>Book</a:t>
              </a:r>
              <a:endParaRPr lang="en-US" sz="2000" b="1"/>
            </a:p>
          </p:txBody>
        </p:sp>
        <p:sp>
          <p:nvSpPr>
            <p:cNvPr id="36896" name="Rectangle 17"/>
            <p:cNvSpPr>
              <a:spLocks noChangeArrowheads="1"/>
            </p:cNvSpPr>
            <p:nvPr/>
          </p:nvSpPr>
          <p:spPr bwMode="auto">
            <a:xfrm>
              <a:off x="2336" y="3249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2000" b="1"/>
                <a:t>Stock</a:t>
              </a:r>
              <a:endParaRPr lang="en-US" sz="2000" b="1"/>
            </a:p>
          </p:txBody>
        </p:sp>
      </p:grpSp>
      <p:grpSp>
        <p:nvGrpSpPr>
          <p:cNvPr id="36871" name="Group 18"/>
          <p:cNvGrpSpPr>
            <a:grpSpLocks/>
          </p:cNvGrpSpPr>
          <p:nvPr/>
        </p:nvGrpSpPr>
        <p:grpSpPr bwMode="auto">
          <a:xfrm>
            <a:off x="4749800" y="1268413"/>
            <a:ext cx="1584325" cy="5418137"/>
            <a:chOff x="4332" y="799"/>
            <a:chExt cx="998" cy="3413"/>
          </a:xfrm>
        </p:grpSpPr>
        <p:sp>
          <p:nvSpPr>
            <p:cNvPr id="36885" name="Text Box 19"/>
            <p:cNvSpPr txBox="1">
              <a:spLocks noChangeArrowheads="1"/>
            </p:cNvSpPr>
            <p:nvPr/>
          </p:nvSpPr>
          <p:spPr bwMode="auto">
            <a:xfrm>
              <a:off x="4377" y="799"/>
              <a:ext cx="635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2800" b="1" u="sng">
                  <a:solidFill>
                    <a:srgbClr val="000099"/>
                  </a:solidFill>
                </a:rPr>
                <a:t>3NF</a:t>
              </a:r>
              <a:endParaRPr lang="en-US" sz="2800" b="1" u="sng">
                <a:solidFill>
                  <a:srgbClr val="000099"/>
                </a:solidFill>
              </a:endParaRPr>
            </a:p>
          </p:txBody>
        </p:sp>
        <p:sp>
          <p:nvSpPr>
            <p:cNvPr id="36886" name="Text Box 20"/>
            <p:cNvSpPr txBox="1">
              <a:spLocks noChangeArrowheads="1"/>
            </p:cNvSpPr>
            <p:nvPr/>
          </p:nvSpPr>
          <p:spPr bwMode="auto">
            <a:xfrm>
              <a:off x="4332" y="1162"/>
              <a:ext cx="998" cy="30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1600" b="1" u="sng" dirty="0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600" b="1" u="sng" dirty="0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600" b="1" dirty="0" err="1"/>
                <a:t>Num</a:t>
              </a:r>
              <a:r>
                <a:rPr lang="en-GB" sz="1600" b="1" dirty="0"/>
                <a:t>-Copies</a:t>
              </a:r>
              <a:endParaRPr lang="en-US" sz="1600" b="1" dirty="0"/>
            </a:p>
            <a:p>
              <a:pPr>
                <a:spcBef>
                  <a:spcPct val="50000"/>
                </a:spcBef>
              </a:pPr>
              <a:endParaRPr lang="en-GB" sz="1600" b="1" dirty="0"/>
            </a:p>
            <a:p>
              <a:pPr>
                <a:spcBef>
                  <a:spcPct val="50000"/>
                </a:spcBef>
              </a:pPr>
              <a:r>
                <a:rPr lang="en-GB" sz="1600" b="1" u="sng" dirty="0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600" b="1" dirty="0"/>
                <a:t>B-Address</a:t>
              </a:r>
            </a:p>
            <a:p>
              <a:pPr>
                <a:spcBef>
                  <a:spcPct val="50000"/>
                </a:spcBef>
              </a:pPr>
              <a:endParaRPr lang="en-GB" sz="1600" b="1" dirty="0"/>
            </a:p>
            <a:p>
              <a:pPr>
                <a:spcBef>
                  <a:spcPct val="50000"/>
                </a:spcBef>
              </a:pPr>
              <a:r>
                <a:rPr lang="en-GB" sz="1600" b="1" u="sng" dirty="0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600" b="1" dirty="0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1600" b="1" dirty="0"/>
                <a:t>Publisher</a:t>
              </a:r>
            </a:p>
            <a:p>
              <a:pPr>
                <a:spcBef>
                  <a:spcPct val="50000"/>
                </a:spcBef>
              </a:pPr>
              <a:endParaRPr lang="en-GB" sz="1600" b="1" dirty="0"/>
            </a:p>
            <a:p>
              <a:pPr>
                <a:spcBef>
                  <a:spcPct val="50000"/>
                </a:spcBef>
              </a:pPr>
              <a:r>
                <a:rPr lang="en-GB" sz="1600" b="1" u="sng" dirty="0">
                  <a:solidFill>
                    <a:srgbClr val="000099"/>
                  </a:solidFill>
                </a:rPr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1600" b="1" dirty="0"/>
                <a:t>P-Address</a:t>
              </a:r>
            </a:p>
          </p:txBody>
        </p:sp>
      </p:grpSp>
      <p:sp>
        <p:nvSpPr>
          <p:cNvPr id="36872" name="Text Box 21"/>
          <p:cNvSpPr txBox="1">
            <a:spLocks noChangeArrowheads="1"/>
          </p:cNvSpPr>
          <p:nvPr/>
        </p:nvSpPr>
        <p:spPr bwMode="auto">
          <a:xfrm>
            <a:off x="6669088" y="2254250"/>
            <a:ext cx="163988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1800" b="1"/>
              <a:t>Stock</a:t>
            </a:r>
            <a:endParaRPr lang="en-US" sz="1800" b="1"/>
          </a:p>
        </p:txBody>
      </p:sp>
      <p:sp>
        <p:nvSpPr>
          <p:cNvPr id="36873" name="Text Box 22"/>
          <p:cNvSpPr txBox="1">
            <a:spLocks noChangeArrowheads="1"/>
          </p:cNvSpPr>
          <p:nvPr/>
        </p:nvSpPr>
        <p:spPr bwMode="auto">
          <a:xfrm>
            <a:off x="6669088" y="3498850"/>
            <a:ext cx="163988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1800" b="1"/>
              <a:t>Branch</a:t>
            </a:r>
            <a:endParaRPr lang="en-US" sz="1800" b="1"/>
          </a:p>
        </p:txBody>
      </p:sp>
      <p:sp>
        <p:nvSpPr>
          <p:cNvPr id="36874" name="Text Box 23"/>
          <p:cNvSpPr txBox="1">
            <a:spLocks noChangeArrowheads="1"/>
          </p:cNvSpPr>
          <p:nvPr/>
        </p:nvSpPr>
        <p:spPr bwMode="auto">
          <a:xfrm>
            <a:off x="6669088" y="4713288"/>
            <a:ext cx="163988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1800" b="1"/>
              <a:t>Book</a:t>
            </a:r>
            <a:endParaRPr lang="en-US" sz="1800" b="1"/>
          </a:p>
        </p:txBody>
      </p:sp>
      <p:sp>
        <p:nvSpPr>
          <p:cNvPr id="36875" name="Text Box 24"/>
          <p:cNvSpPr txBox="1">
            <a:spLocks noChangeArrowheads="1"/>
          </p:cNvSpPr>
          <p:nvPr/>
        </p:nvSpPr>
        <p:spPr bwMode="auto">
          <a:xfrm>
            <a:off x="6669088" y="6053138"/>
            <a:ext cx="225583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1800" b="1"/>
              <a:t>Publisher</a:t>
            </a:r>
            <a:endParaRPr lang="en-US" sz="1800" b="1"/>
          </a:p>
        </p:txBody>
      </p:sp>
      <p:sp>
        <p:nvSpPr>
          <p:cNvPr id="36876" name="Rectangle 25"/>
          <p:cNvSpPr>
            <a:spLocks noChangeArrowheads="1"/>
          </p:cNvSpPr>
          <p:nvPr/>
        </p:nvSpPr>
        <p:spPr bwMode="auto">
          <a:xfrm>
            <a:off x="4697413" y="5786438"/>
            <a:ext cx="3800475" cy="9588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sz="1800"/>
          </a:p>
        </p:txBody>
      </p:sp>
      <p:sp>
        <p:nvSpPr>
          <p:cNvPr id="36877" name="Rectangle 26"/>
          <p:cNvSpPr>
            <a:spLocks noChangeArrowheads="1"/>
          </p:cNvSpPr>
          <p:nvPr/>
        </p:nvSpPr>
        <p:spPr bwMode="auto">
          <a:xfrm>
            <a:off x="4697413" y="4319588"/>
            <a:ext cx="3800475" cy="1304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sz="1800"/>
          </a:p>
        </p:txBody>
      </p:sp>
      <p:sp>
        <p:nvSpPr>
          <p:cNvPr id="36878" name="Rectangle 27"/>
          <p:cNvSpPr>
            <a:spLocks noChangeArrowheads="1"/>
          </p:cNvSpPr>
          <p:nvPr/>
        </p:nvSpPr>
        <p:spPr bwMode="auto">
          <a:xfrm>
            <a:off x="4697413" y="1860550"/>
            <a:ext cx="3800475" cy="1257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sz="1800"/>
          </a:p>
        </p:txBody>
      </p:sp>
      <p:sp>
        <p:nvSpPr>
          <p:cNvPr id="36879" name="Rectangle 28"/>
          <p:cNvSpPr>
            <a:spLocks noChangeArrowheads="1"/>
          </p:cNvSpPr>
          <p:nvPr/>
        </p:nvSpPr>
        <p:spPr bwMode="auto">
          <a:xfrm>
            <a:off x="4697413" y="3248025"/>
            <a:ext cx="3800475" cy="9112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sz="1800"/>
          </a:p>
        </p:txBody>
      </p:sp>
      <p:sp>
        <p:nvSpPr>
          <p:cNvPr id="138269" name="AutoShape 29"/>
          <p:cNvSpPr>
            <a:spLocks noChangeArrowheads="1"/>
          </p:cNvSpPr>
          <p:nvPr/>
        </p:nvSpPr>
        <p:spPr bwMode="auto">
          <a:xfrm>
            <a:off x="6011863" y="4365625"/>
            <a:ext cx="315912" cy="303213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GB" sz="1800"/>
          </a:p>
        </p:txBody>
      </p:sp>
      <p:sp>
        <p:nvSpPr>
          <p:cNvPr id="138270" name="AutoShape 30"/>
          <p:cNvSpPr>
            <a:spLocks noChangeArrowheads="1"/>
          </p:cNvSpPr>
          <p:nvPr/>
        </p:nvSpPr>
        <p:spPr bwMode="auto">
          <a:xfrm>
            <a:off x="5502275" y="2300288"/>
            <a:ext cx="315913" cy="303212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GB" sz="1800"/>
          </a:p>
        </p:txBody>
      </p:sp>
      <p:sp>
        <p:nvSpPr>
          <p:cNvPr id="138271" name="AutoShape 31"/>
          <p:cNvSpPr>
            <a:spLocks noChangeArrowheads="1"/>
          </p:cNvSpPr>
          <p:nvPr/>
        </p:nvSpPr>
        <p:spPr bwMode="auto">
          <a:xfrm>
            <a:off x="6291263" y="1906588"/>
            <a:ext cx="315912" cy="303212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GB" sz="1800"/>
          </a:p>
        </p:txBody>
      </p:sp>
      <p:sp>
        <p:nvSpPr>
          <p:cNvPr id="138272" name="AutoShape 32"/>
          <p:cNvSpPr>
            <a:spLocks noChangeArrowheads="1"/>
          </p:cNvSpPr>
          <p:nvPr/>
        </p:nvSpPr>
        <p:spPr bwMode="auto">
          <a:xfrm>
            <a:off x="6084888" y="3284538"/>
            <a:ext cx="315912" cy="303212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GB" sz="1800"/>
          </a:p>
        </p:txBody>
      </p:sp>
      <p:sp>
        <p:nvSpPr>
          <p:cNvPr id="138273" name="AutoShape 33"/>
          <p:cNvSpPr>
            <a:spLocks noChangeArrowheads="1"/>
          </p:cNvSpPr>
          <p:nvPr/>
        </p:nvSpPr>
        <p:spPr bwMode="auto">
          <a:xfrm>
            <a:off x="5940425" y="5949950"/>
            <a:ext cx="315913" cy="303213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12917188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8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8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8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8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38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T Template" id="{4C4A14A1-A1B5-4E2E-BD5D-76A5C12E887D}" vid="{537D1126-B1DF-4729-857F-D91B9180CB1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23</TotalTime>
  <Words>1105</Words>
  <Application>Microsoft Office PowerPoint</Application>
  <PresentationFormat>On-screen Show (4:3)</PresentationFormat>
  <Paragraphs>567</Paragraphs>
  <Slides>28</Slides>
  <Notes>22</Notes>
  <HiddenSlides>2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Myriad Pro</vt:lpstr>
      <vt:lpstr>Arial</vt:lpstr>
      <vt:lpstr>Times New Roman</vt:lpstr>
      <vt:lpstr>Verdana</vt:lpstr>
      <vt:lpstr>20140311PresentationUWTSDTemplate</vt:lpstr>
      <vt:lpstr>Database Normalisation</vt:lpstr>
      <vt:lpstr>Normalisation</vt:lpstr>
      <vt:lpstr>Normalisation</vt:lpstr>
      <vt:lpstr>Normalisation</vt:lpstr>
      <vt:lpstr>Data Redundancy</vt:lpstr>
      <vt:lpstr>Data Redundancy</vt:lpstr>
      <vt:lpstr>Data Redundancy</vt:lpstr>
      <vt:lpstr>Un-normalised Form (UNF)</vt:lpstr>
      <vt:lpstr>Un-normalised Form (UNF)</vt:lpstr>
      <vt:lpstr>Dorset Library</vt:lpstr>
      <vt:lpstr>Normalisation - Library</vt:lpstr>
      <vt:lpstr>Dorset Library</vt:lpstr>
      <vt:lpstr>UNF to First Normal Form (1NF)</vt:lpstr>
      <vt:lpstr>Normalisation - Library</vt:lpstr>
      <vt:lpstr>Normalisation - Library</vt:lpstr>
      <vt:lpstr>Second Normal Form (2NF)</vt:lpstr>
      <vt:lpstr>1NF to 2NF</vt:lpstr>
      <vt:lpstr>Normalisation - Library</vt:lpstr>
      <vt:lpstr>Third Normal Form (3NF)</vt:lpstr>
      <vt:lpstr>2NF to 3NF</vt:lpstr>
      <vt:lpstr>Normalisation - Library</vt:lpstr>
      <vt:lpstr>Normalisation - Library</vt:lpstr>
      <vt:lpstr>Normalisation - Library</vt:lpstr>
      <vt:lpstr>Entity Relationship Diagram</vt:lpstr>
      <vt:lpstr>Entity Relationship Diagram</vt:lpstr>
      <vt:lpstr>Entity Relationship Diagram</vt:lpstr>
      <vt:lpstr>Entity Relationship Diagram</vt:lpstr>
      <vt:lpstr>Check Foreign Keys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Database Normalisation</dc:title>
  <dc:creator>Paul Jenkins</dc:creator>
  <cp:lastModifiedBy>Abida Perveen</cp:lastModifiedBy>
  <cp:revision>5</cp:revision>
  <cp:lastPrinted>2023-01-26T09:51:20Z</cp:lastPrinted>
  <dcterms:created xsi:type="dcterms:W3CDTF">2020-06-16T10:59:19Z</dcterms:created>
  <dcterms:modified xsi:type="dcterms:W3CDTF">2023-01-26T09:54:20Z</dcterms:modified>
</cp:coreProperties>
</file>