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7" r:id="rId4"/>
    <p:sldId id="394" r:id="rId5"/>
    <p:sldId id="403" r:id="rId6"/>
    <p:sldId id="404" r:id="rId7"/>
    <p:sldId id="395" r:id="rId8"/>
    <p:sldId id="405" r:id="rId9"/>
    <p:sldId id="406" r:id="rId10"/>
    <p:sldId id="407" r:id="rId11"/>
    <p:sldId id="408" r:id="rId12"/>
    <p:sldId id="396" r:id="rId13"/>
    <p:sldId id="410" r:id="rId14"/>
    <p:sldId id="411" r:id="rId15"/>
    <p:sldId id="402" r:id="rId16"/>
    <p:sldId id="412" r:id="rId17"/>
    <p:sldId id="413" r:id="rId18"/>
    <p:sldId id="398" r:id="rId19"/>
    <p:sldId id="414" r:id="rId20"/>
    <p:sldId id="415" r:id="rId21"/>
    <p:sldId id="399" r:id="rId22"/>
    <p:sldId id="416" r:id="rId23"/>
    <p:sldId id="417" r:id="rId24"/>
    <p:sldId id="40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70" d="100"/>
          <a:sy n="70" d="100"/>
        </p:scale>
        <p:origin x="1138" y="30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celyn Opsima Elliott (2513425)" userId="fb909e59-32eb-435e-9578-7b57cf896163" providerId="ADAL" clId="{F85A8F9B-032F-42A1-BF3B-CC20C8DF587E}"/>
    <pc:docChg chg="undo redo custSel addSld delSld modSld sldOrd">
      <pc:chgData name="Jocelyn Opsima Elliott (2513425)" userId="fb909e59-32eb-435e-9578-7b57cf896163" providerId="ADAL" clId="{F85A8F9B-032F-42A1-BF3B-CC20C8DF587E}" dt="2026-07-19T14:26:19.917" v="17973" actId="20577"/>
      <pc:docMkLst>
        <pc:docMk/>
      </pc:docMkLst>
      <pc:sldChg chg="addSp delSp modSp mod modClrScheme chgLayout">
        <pc:chgData name="Jocelyn Opsima Elliott (2513425)" userId="fb909e59-32eb-435e-9578-7b57cf896163" providerId="ADAL" clId="{F85A8F9B-032F-42A1-BF3B-CC20C8DF587E}" dt="2026-07-19T14:22:01.144" v="17948" actId="26606"/>
        <pc:sldMkLst>
          <pc:docMk/>
          <pc:sldMk cId="0" sldId="364"/>
        </pc:sldMkLst>
        <pc:spChg chg="mod ord">
          <ac:chgData name="Jocelyn Opsima Elliott (2513425)" userId="fb909e59-32eb-435e-9578-7b57cf896163" providerId="ADAL" clId="{F85A8F9B-032F-42A1-BF3B-CC20C8DF587E}" dt="2026-07-12T16:06:31.707" v="15305" actId="26606"/>
          <ac:spMkLst>
            <pc:docMk/>
            <pc:sldMk cId="0" sldId="364"/>
            <ac:spMk id="4" creationId="{344A3CB8-39FD-9F8F-CD33-5E2118C6E66C}"/>
          </ac:spMkLst>
        </pc:spChg>
        <pc:spChg chg="mod ord">
          <ac:chgData name="Jocelyn Opsima Elliott (2513425)" userId="fb909e59-32eb-435e-9578-7b57cf896163" providerId="ADAL" clId="{F85A8F9B-032F-42A1-BF3B-CC20C8DF587E}" dt="2026-07-12T16:06:31.707" v="15305" actId="26606"/>
          <ac:spMkLst>
            <pc:docMk/>
            <pc:sldMk cId="0" sldId="364"/>
            <ac:spMk id="6147" creationId="{447FB185-B91D-14EC-A199-C064D51D1DD2}"/>
          </ac:spMkLst>
        </pc:spChg>
        <pc:spChg chg="mod ord">
          <ac:chgData name="Jocelyn Opsima Elliott (2513425)" userId="fb909e59-32eb-435e-9578-7b57cf896163" providerId="ADAL" clId="{F85A8F9B-032F-42A1-BF3B-CC20C8DF587E}" dt="2026-07-19T14:22:01.144" v="17948" actId="26606"/>
          <ac:spMkLst>
            <pc:docMk/>
            <pc:sldMk cId="0" sldId="364"/>
            <ac:spMk id="6148" creationId="{CE5AE962-C88D-3F0C-B15E-30348E09C8AE}"/>
          </ac:spMkLst>
        </pc:spChg>
        <pc:spChg chg="add mod">
          <ac:chgData name="Jocelyn Opsima Elliott (2513425)" userId="fb909e59-32eb-435e-9578-7b57cf896163" providerId="ADAL" clId="{F85A8F9B-032F-42A1-BF3B-CC20C8DF587E}" dt="2026-07-19T14:13:35.246" v="17815" actId="26606"/>
          <ac:spMkLst>
            <pc:docMk/>
            <pc:sldMk cId="0" sldId="364"/>
            <ac:spMk id="6163" creationId="{EC64082D-E385-7BF7-514E-7F5BE8A8D97C}"/>
          </ac:spMkLst>
        </pc:spChg>
        <pc:picChg chg="add mod ord">
          <ac:chgData name="Jocelyn Opsima Elliott (2513425)" userId="fb909e59-32eb-435e-9578-7b57cf896163" providerId="ADAL" clId="{F85A8F9B-032F-42A1-BF3B-CC20C8DF587E}" dt="2026-07-19T14:22:01.144" v="17948" actId="26606"/>
          <ac:picMkLst>
            <pc:docMk/>
            <pc:sldMk cId="0" sldId="364"/>
            <ac:picMk id="2" creationId="{30A5A897-561B-E7F1-592F-5953C7F89DF0}"/>
          </ac:picMkLst>
        </pc:picChg>
      </pc:sldChg>
      <pc:sldChg chg="addSp modSp mod modClrScheme chgLayout">
        <pc:chgData name="Jocelyn Opsima Elliott (2513425)" userId="fb909e59-32eb-435e-9578-7b57cf896163" providerId="ADAL" clId="{F85A8F9B-032F-42A1-BF3B-CC20C8DF587E}" dt="2026-07-19T14:22:12.702" v="17949" actId="26606"/>
        <pc:sldMkLst>
          <pc:docMk/>
          <pc:sldMk cId="1287151132" sldId="383"/>
        </pc:sldMkLst>
        <pc:spChg chg="mod">
          <ac:chgData name="Jocelyn Opsima Elliott (2513425)" userId="fb909e59-32eb-435e-9578-7b57cf896163" providerId="ADAL" clId="{F85A8F9B-032F-42A1-BF3B-CC20C8DF587E}" dt="2026-07-12T16:10:28.710" v="15314" actId="26606"/>
          <ac:spMkLst>
            <pc:docMk/>
            <pc:sldMk cId="1287151132" sldId="383"/>
            <ac:spMk id="2" creationId="{7A5DAAE8-78AF-37D0-1EA1-6BE7641CF449}"/>
          </ac:spMkLst>
        </pc:spChg>
        <pc:spChg chg="mod">
          <ac:chgData name="Jocelyn Opsima Elliott (2513425)" userId="fb909e59-32eb-435e-9578-7b57cf896163" providerId="ADAL" clId="{F85A8F9B-032F-42A1-BF3B-CC20C8DF587E}" dt="2026-07-19T14:22:12.702" v="17949" actId="26606"/>
          <ac:spMkLst>
            <pc:docMk/>
            <pc:sldMk cId="1287151132" sldId="383"/>
            <ac:spMk id="3" creationId="{327D09FF-04AE-863D-9637-E0C72C8D8B8E}"/>
          </ac:spMkLst>
        </pc:spChg>
        <pc:spChg chg="mod">
          <ac:chgData name="Jocelyn Opsima Elliott (2513425)" userId="fb909e59-32eb-435e-9578-7b57cf896163" providerId="ADAL" clId="{F85A8F9B-032F-42A1-BF3B-CC20C8DF587E}" dt="2026-07-12T16:10:28.710" v="15314" actId="26606"/>
          <ac:spMkLst>
            <pc:docMk/>
            <pc:sldMk cId="1287151132" sldId="383"/>
            <ac:spMk id="4" creationId="{6E6D42E4-AC46-C008-2447-7CBA08E08782}"/>
          </ac:spMkLst>
        </pc:spChg>
        <pc:spChg chg="mod">
          <ac:chgData name="Jocelyn Opsima Elliott (2513425)" userId="fb909e59-32eb-435e-9578-7b57cf896163" providerId="ADAL" clId="{F85A8F9B-032F-42A1-BF3B-CC20C8DF587E}" dt="2026-07-12T16:10:28.710" v="15314" actId="26606"/>
          <ac:spMkLst>
            <pc:docMk/>
            <pc:sldMk cId="1287151132" sldId="383"/>
            <ac:spMk id="5" creationId="{E8171439-ACFD-5D74-0A8F-A1BDCC81D859}"/>
          </ac:spMkLst>
        </pc:spChg>
        <pc:picChg chg="add mod ord">
          <ac:chgData name="Jocelyn Opsima Elliott (2513425)" userId="fb909e59-32eb-435e-9578-7b57cf896163" providerId="ADAL" clId="{F85A8F9B-032F-42A1-BF3B-CC20C8DF587E}" dt="2026-07-19T14:22:12.702" v="17949" actId="26606"/>
          <ac:picMkLst>
            <pc:docMk/>
            <pc:sldMk cId="1287151132" sldId="383"/>
            <ac:picMk id="6" creationId="{87C22A50-4675-CE0C-D92D-20730C545863}"/>
          </ac:picMkLst>
        </pc:picChg>
      </pc:sldChg>
      <pc:sldChg chg="addSp delSp modSp mod">
        <pc:chgData name="Jocelyn Opsima Elliott (2513425)" userId="fb909e59-32eb-435e-9578-7b57cf896163" providerId="ADAL" clId="{F85A8F9B-032F-42A1-BF3B-CC20C8DF587E}" dt="2026-07-12T16:14:06.954" v="15338" actId="1076"/>
        <pc:sldMkLst>
          <pc:docMk/>
          <pc:sldMk cId="0" sldId="387"/>
        </pc:sldMkLst>
        <pc:spChg chg="mod">
          <ac:chgData name="Jocelyn Opsima Elliott (2513425)" userId="fb909e59-32eb-435e-9578-7b57cf896163" providerId="ADAL" clId="{F85A8F9B-032F-42A1-BF3B-CC20C8DF587E}" dt="2026-07-09T18:36:38.290" v="1446" actId="255"/>
          <ac:spMkLst>
            <pc:docMk/>
            <pc:sldMk cId="0" sldId="387"/>
            <ac:spMk id="2" creationId="{A2FCF950-4012-15F0-B279-1361A6BD7D3F}"/>
          </ac:spMkLst>
        </pc:spChg>
        <pc:picChg chg="add mod">
          <ac:chgData name="Jocelyn Opsima Elliott (2513425)" userId="fb909e59-32eb-435e-9578-7b57cf896163" providerId="ADAL" clId="{F85A8F9B-032F-42A1-BF3B-CC20C8DF587E}" dt="2026-07-12T16:14:06.954" v="15338" actId="1076"/>
          <ac:picMkLst>
            <pc:docMk/>
            <pc:sldMk cId="0" sldId="387"/>
            <ac:picMk id="5" creationId="{C86D0455-E264-0937-7FCD-D3A133979FB2}"/>
          </ac:picMkLst>
        </pc:picChg>
      </pc:sldChg>
      <pc:sldChg chg="addSp delSp modSp mod modClrScheme chgLayout">
        <pc:chgData name="Jocelyn Opsima Elliott (2513425)" userId="fb909e59-32eb-435e-9578-7b57cf896163" providerId="ADAL" clId="{F85A8F9B-032F-42A1-BF3B-CC20C8DF587E}" dt="2026-07-19T14:22:39.689" v="17950" actId="26606"/>
        <pc:sldMkLst>
          <pc:docMk/>
          <pc:sldMk cId="0" sldId="394"/>
        </pc:sldMkLst>
        <pc:spChg chg="mod ord">
          <ac:chgData name="Jocelyn Opsima Elliott (2513425)" userId="fb909e59-32eb-435e-9578-7b57cf896163" providerId="ADAL" clId="{F85A8F9B-032F-42A1-BF3B-CC20C8DF587E}" dt="2026-07-12T15:11:26.782" v="15233" actId="26606"/>
          <ac:spMkLst>
            <pc:docMk/>
            <pc:sldMk cId="0" sldId="394"/>
            <ac:spMk id="4" creationId="{6B9032B6-384C-9F9E-8665-A5655B1A5781}"/>
          </ac:spMkLst>
        </pc:spChg>
        <pc:spChg chg="mod ord">
          <ac:chgData name="Jocelyn Opsima Elliott (2513425)" userId="fb909e59-32eb-435e-9578-7b57cf896163" providerId="ADAL" clId="{F85A8F9B-032F-42A1-BF3B-CC20C8DF587E}" dt="2026-07-19T14:01:57.573" v="17641" actId="26606"/>
          <ac:spMkLst>
            <pc:docMk/>
            <pc:sldMk cId="0" sldId="394"/>
            <ac:spMk id="5" creationId="{028FA0CD-6774-EDEB-7901-7CC84D67FB82}"/>
          </ac:spMkLst>
        </pc:spChg>
        <pc:spChg chg="mod">
          <ac:chgData name="Jocelyn Opsima Elliott (2513425)" userId="fb909e59-32eb-435e-9578-7b57cf896163" providerId="ADAL" clId="{F85A8F9B-032F-42A1-BF3B-CC20C8DF587E}" dt="2026-07-19T14:01:34.807" v="17636" actId="20577"/>
          <ac:spMkLst>
            <pc:docMk/>
            <pc:sldMk cId="0" sldId="394"/>
            <ac:spMk id="9218" creationId="{1C5FB738-49DC-34AE-A0B2-E0926CAB7A9B}"/>
          </ac:spMkLst>
        </pc:spChg>
        <pc:spChg chg="mod ord">
          <ac:chgData name="Jocelyn Opsima Elliott (2513425)" userId="fb909e59-32eb-435e-9578-7b57cf896163" providerId="ADAL" clId="{F85A8F9B-032F-42A1-BF3B-CC20C8DF587E}" dt="2026-07-12T15:11:26.782" v="15233" actId="26606"/>
          <ac:spMkLst>
            <pc:docMk/>
            <pc:sldMk cId="0" sldId="394"/>
            <ac:spMk id="9221" creationId="{79782756-9629-FD18-7F1C-3F6526AE18DD}"/>
          </ac:spMkLst>
        </pc:spChg>
        <pc:spChg chg="mod">
          <ac:chgData name="Jocelyn Opsima Elliott (2513425)" userId="fb909e59-32eb-435e-9578-7b57cf896163" providerId="ADAL" clId="{F85A8F9B-032F-42A1-BF3B-CC20C8DF587E}" dt="2026-07-12T15:11:26.782" v="15233" actId="26606"/>
          <ac:spMkLst>
            <pc:docMk/>
            <pc:sldMk cId="0" sldId="394"/>
            <ac:spMk id="19459" creationId="{374D29ED-FE9A-FC14-7792-1D4FB90B404A}"/>
          </ac:spMkLst>
        </pc:spChg>
        <pc:spChg chg="add mod ord">
          <ac:chgData name="Jocelyn Opsima Elliott (2513425)" userId="fb909e59-32eb-435e-9578-7b57cf896163" providerId="ADAL" clId="{F85A8F9B-032F-42A1-BF3B-CC20C8DF587E}" dt="2026-07-19T14:01:57.573" v="17641" actId="26606"/>
          <ac:spMkLst>
            <pc:docMk/>
            <pc:sldMk cId="0" sldId="394"/>
            <ac:spMk id="19473" creationId="{4B7A3F84-0AC2-3573-83A9-1F2A28FE4898}"/>
          </ac:spMkLst>
        </pc:spChg>
        <pc:picChg chg="add mod ord">
          <ac:chgData name="Jocelyn Opsima Elliott (2513425)" userId="fb909e59-32eb-435e-9578-7b57cf896163" providerId="ADAL" clId="{F85A8F9B-032F-42A1-BF3B-CC20C8DF587E}" dt="2026-07-19T14:22:39.689" v="17950" actId="26606"/>
          <ac:picMkLst>
            <pc:docMk/>
            <pc:sldMk cId="0" sldId="394"/>
            <ac:picMk id="12" creationId="{36F79DD1-8A2E-09B9-6EFA-1A9D131015BB}"/>
          </ac:picMkLst>
        </pc:picChg>
      </pc:sldChg>
      <pc:sldChg chg="addSp modSp mod modClrScheme chgLayout">
        <pc:chgData name="Jocelyn Opsima Elliott (2513425)" userId="fb909e59-32eb-435e-9578-7b57cf896163" providerId="ADAL" clId="{F85A8F9B-032F-42A1-BF3B-CC20C8DF587E}" dt="2026-07-19T14:17:49.387" v="17857" actId="20577"/>
        <pc:sldMkLst>
          <pc:docMk/>
          <pc:sldMk cId="0" sldId="395"/>
        </pc:sldMkLst>
        <pc:spChg chg="mod">
          <ac:chgData name="Jocelyn Opsima Elliott (2513425)" userId="fb909e59-32eb-435e-9578-7b57cf896163" providerId="ADAL" clId="{F85A8F9B-032F-42A1-BF3B-CC20C8DF587E}" dt="2026-07-19T14:17:49.387" v="17857" actId="20577"/>
          <ac:spMkLst>
            <pc:docMk/>
            <pc:sldMk cId="0" sldId="395"/>
            <ac:spMk id="2" creationId="{1FE8F138-5F23-B989-7BFD-71F5C33065F6}"/>
          </ac:spMkLst>
        </pc:spChg>
        <pc:spChg chg="mod ord">
          <ac:chgData name="Jocelyn Opsima Elliott (2513425)" userId="fb909e59-32eb-435e-9578-7b57cf896163" providerId="ADAL" clId="{F85A8F9B-032F-42A1-BF3B-CC20C8DF587E}" dt="2026-07-12T15:15:45.442" v="15242" actId="26606"/>
          <ac:spMkLst>
            <pc:docMk/>
            <pc:sldMk cId="0" sldId="395"/>
            <ac:spMk id="4" creationId="{EE708A69-4880-E756-CF1A-621EA0BA900A}"/>
          </ac:spMkLst>
        </pc:spChg>
        <pc:spChg chg="mod">
          <ac:chgData name="Jocelyn Opsima Elliott (2513425)" userId="fb909e59-32eb-435e-9578-7b57cf896163" providerId="ADAL" clId="{F85A8F9B-032F-42A1-BF3B-CC20C8DF587E}" dt="2026-07-12T15:15:45.442" v="15242" actId="26606"/>
          <ac:spMkLst>
            <pc:docMk/>
            <pc:sldMk cId="0" sldId="395"/>
            <ac:spMk id="10" creationId="{E32E3400-4CF7-D76F-91E6-1E97593C4D9A}"/>
          </ac:spMkLst>
        </pc:spChg>
        <pc:spChg chg="mod ord">
          <ac:chgData name="Jocelyn Opsima Elliott (2513425)" userId="fb909e59-32eb-435e-9578-7b57cf896163" providerId="ADAL" clId="{F85A8F9B-032F-42A1-BF3B-CC20C8DF587E}" dt="2026-07-12T15:15:45.442" v="15242" actId="26606"/>
          <ac:spMkLst>
            <pc:docMk/>
            <pc:sldMk cId="0" sldId="395"/>
            <ac:spMk id="11269" creationId="{7A954980-4467-DBA0-058E-E82D5CD11E0E}"/>
          </ac:spMkLst>
        </pc:spChg>
        <pc:picChg chg="add mod">
          <ac:chgData name="Jocelyn Opsima Elliott (2513425)" userId="fb909e59-32eb-435e-9578-7b57cf896163" providerId="ADAL" clId="{F85A8F9B-032F-42A1-BF3B-CC20C8DF587E}" dt="2026-07-12T15:15:45.442" v="15242" actId="26606"/>
          <ac:picMkLst>
            <pc:docMk/>
            <pc:sldMk cId="0" sldId="395"/>
            <ac:picMk id="3" creationId="{383DC9AC-F0A3-606F-2C75-D1DAC536A08C}"/>
          </ac:picMkLst>
        </pc:picChg>
      </pc:sldChg>
      <pc:sldChg chg="addSp delSp modSp mod modClrScheme chgLayout">
        <pc:chgData name="Jocelyn Opsima Elliott (2513425)" userId="fb909e59-32eb-435e-9578-7b57cf896163" providerId="ADAL" clId="{F85A8F9B-032F-42A1-BF3B-CC20C8DF587E}" dt="2026-07-19T14:03:25.271" v="17688" actId="20577"/>
        <pc:sldMkLst>
          <pc:docMk/>
          <pc:sldMk cId="1663974967" sldId="396"/>
        </pc:sldMkLst>
        <pc:spChg chg="mod">
          <ac:chgData name="Jocelyn Opsima Elliott (2513425)" userId="fb909e59-32eb-435e-9578-7b57cf896163" providerId="ADAL" clId="{F85A8F9B-032F-42A1-BF3B-CC20C8DF587E}" dt="2026-07-19T14:03:25.271" v="17688" actId="20577"/>
          <ac:spMkLst>
            <pc:docMk/>
            <pc:sldMk cId="1663974967" sldId="396"/>
            <ac:spMk id="2" creationId="{F7A33847-0493-6DAA-A30C-328C54DCD8B6}"/>
          </ac:spMkLst>
        </pc:spChg>
        <pc:spChg chg="mod ord">
          <ac:chgData name="Jocelyn Opsima Elliott (2513425)" userId="fb909e59-32eb-435e-9578-7b57cf896163" providerId="ADAL" clId="{F85A8F9B-032F-42A1-BF3B-CC20C8DF587E}" dt="2026-07-19T13:56:55.427" v="17499" actId="26606"/>
          <ac:spMkLst>
            <pc:docMk/>
            <pc:sldMk cId="1663974967" sldId="396"/>
            <ac:spMk id="3" creationId="{857BFAFA-1A27-74B0-A7A9-13BBFEBEE86C}"/>
          </ac:spMkLst>
        </pc:spChg>
        <pc:spChg chg="mod">
          <ac:chgData name="Jocelyn Opsima Elliott (2513425)" userId="fb909e59-32eb-435e-9578-7b57cf896163" providerId="ADAL" clId="{F85A8F9B-032F-42A1-BF3B-CC20C8DF587E}" dt="2026-07-12T15:27:46.133" v="15266" actId="26606"/>
          <ac:spMkLst>
            <pc:docMk/>
            <pc:sldMk cId="1663974967" sldId="396"/>
            <ac:spMk id="4" creationId="{394D8B0A-6FA0-E26A-E62C-349A3F6B6F73}"/>
          </ac:spMkLst>
        </pc:spChg>
        <pc:spChg chg="mod">
          <ac:chgData name="Jocelyn Opsima Elliott (2513425)" userId="fb909e59-32eb-435e-9578-7b57cf896163" providerId="ADAL" clId="{F85A8F9B-032F-42A1-BF3B-CC20C8DF587E}" dt="2026-07-12T15:27:46.133" v="15266" actId="26606"/>
          <ac:spMkLst>
            <pc:docMk/>
            <pc:sldMk cId="1663974967" sldId="396"/>
            <ac:spMk id="5" creationId="{2D480500-54FD-83EA-2C4B-B1193A4970F2}"/>
          </ac:spMkLst>
        </pc:spChg>
        <pc:picChg chg="add mod ord">
          <ac:chgData name="Jocelyn Opsima Elliott (2513425)" userId="fb909e59-32eb-435e-9578-7b57cf896163" providerId="ADAL" clId="{F85A8F9B-032F-42A1-BF3B-CC20C8DF587E}" dt="2026-07-19T13:56:55.427" v="17499" actId="26606"/>
          <ac:picMkLst>
            <pc:docMk/>
            <pc:sldMk cId="1663974967" sldId="396"/>
            <ac:picMk id="6" creationId="{09A00FDC-51CE-B27F-AA2A-C4D7BE119F03}"/>
          </ac:picMkLst>
        </pc:picChg>
      </pc:sldChg>
      <pc:sldChg chg="addSp modSp mod modClrScheme chgLayout">
        <pc:chgData name="Jocelyn Opsima Elliott (2513425)" userId="fb909e59-32eb-435e-9578-7b57cf896163" providerId="ADAL" clId="{F85A8F9B-032F-42A1-BF3B-CC20C8DF587E}" dt="2026-07-19T14:09:44.416" v="17777" actId="20577"/>
        <pc:sldMkLst>
          <pc:docMk/>
          <pc:sldMk cId="0" sldId="398"/>
        </pc:sldMkLst>
        <pc:spChg chg="mod">
          <ac:chgData name="Jocelyn Opsima Elliott (2513425)" userId="fb909e59-32eb-435e-9578-7b57cf896163" providerId="ADAL" clId="{F85A8F9B-032F-42A1-BF3B-CC20C8DF587E}" dt="2026-07-12T15:49:55.957" v="15282" actId="26606"/>
          <ac:spMkLst>
            <pc:docMk/>
            <pc:sldMk cId="0" sldId="398"/>
            <ac:spMk id="4" creationId="{54C78844-55BE-72BC-2BDC-95FC6762D9C7}"/>
          </ac:spMkLst>
        </pc:spChg>
        <pc:spChg chg="mod">
          <ac:chgData name="Jocelyn Opsima Elliott (2513425)" userId="fb909e59-32eb-435e-9578-7b57cf896163" providerId="ADAL" clId="{F85A8F9B-032F-42A1-BF3B-CC20C8DF587E}" dt="2026-07-19T14:09:44.416" v="17777" actId="20577"/>
          <ac:spMkLst>
            <pc:docMk/>
            <pc:sldMk cId="0" sldId="398"/>
            <ac:spMk id="12290" creationId="{0BAAAF84-50A1-E0F8-EF89-8F44E2FA1ACC}"/>
          </ac:spMkLst>
        </pc:spChg>
        <pc:spChg chg="mod">
          <ac:chgData name="Jocelyn Opsima Elliott (2513425)" userId="fb909e59-32eb-435e-9578-7b57cf896163" providerId="ADAL" clId="{F85A8F9B-032F-42A1-BF3B-CC20C8DF587E}" dt="2026-07-12T15:49:55.957" v="15282" actId="26606"/>
          <ac:spMkLst>
            <pc:docMk/>
            <pc:sldMk cId="0" sldId="398"/>
            <ac:spMk id="12291" creationId="{DA8DF68F-34C4-285F-B4A1-B6E08AE08A8B}"/>
          </ac:spMkLst>
        </pc:spChg>
        <pc:spChg chg="mod">
          <ac:chgData name="Jocelyn Opsima Elliott (2513425)" userId="fb909e59-32eb-435e-9578-7b57cf896163" providerId="ADAL" clId="{F85A8F9B-032F-42A1-BF3B-CC20C8DF587E}" dt="2026-07-12T15:49:55.957" v="15282" actId="26606"/>
          <ac:spMkLst>
            <pc:docMk/>
            <pc:sldMk cId="0" sldId="398"/>
            <ac:spMk id="12293" creationId="{A34A8D67-C446-5B89-B913-CA27928CE4F6}"/>
          </ac:spMkLst>
        </pc:spChg>
        <pc:picChg chg="add mod ord">
          <ac:chgData name="Jocelyn Opsima Elliott (2513425)" userId="fb909e59-32eb-435e-9578-7b57cf896163" providerId="ADAL" clId="{F85A8F9B-032F-42A1-BF3B-CC20C8DF587E}" dt="2026-07-12T15:49:55.957" v="15282" actId="26606"/>
          <ac:picMkLst>
            <pc:docMk/>
            <pc:sldMk cId="0" sldId="398"/>
            <ac:picMk id="2" creationId="{2E4593BD-CC73-3F0D-9A77-4EE2C3702CCE}"/>
          </ac:picMkLst>
        </pc:picChg>
      </pc:sldChg>
      <pc:sldChg chg="addSp modSp mod modClrScheme chgLayout">
        <pc:chgData name="Jocelyn Opsima Elliott (2513425)" userId="fb909e59-32eb-435e-9578-7b57cf896163" providerId="ADAL" clId="{F85A8F9B-032F-42A1-BF3B-CC20C8DF587E}" dt="2026-07-12T16:28:27.482" v="15413" actId="26606"/>
        <pc:sldMkLst>
          <pc:docMk/>
          <pc:sldMk cId="0" sldId="399"/>
        </pc:sldMkLst>
        <pc:spChg chg="mod">
          <ac:chgData name="Jocelyn Opsima Elliott (2513425)" userId="fb909e59-32eb-435e-9578-7b57cf896163" providerId="ADAL" clId="{F85A8F9B-032F-42A1-BF3B-CC20C8DF587E}" dt="2026-07-12T16:28:27.482" v="15413" actId="26606"/>
          <ac:spMkLst>
            <pc:docMk/>
            <pc:sldMk cId="0" sldId="399"/>
            <ac:spMk id="4" creationId="{54C78844-55BE-72BC-2BDC-95FC6762D9C7}"/>
          </ac:spMkLst>
        </pc:spChg>
        <pc:spChg chg="mod">
          <ac:chgData name="Jocelyn Opsima Elliott (2513425)" userId="fb909e59-32eb-435e-9578-7b57cf896163" providerId="ADAL" clId="{F85A8F9B-032F-42A1-BF3B-CC20C8DF587E}" dt="2026-07-12T16:28:27.482" v="15413" actId="26606"/>
          <ac:spMkLst>
            <pc:docMk/>
            <pc:sldMk cId="0" sldId="399"/>
            <ac:spMk id="12290" creationId="{0BAAAF84-50A1-E0F8-EF89-8F44E2FA1ACC}"/>
          </ac:spMkLst>
        </pc:spChg>
        <pc:spChg chg="mod">
          <ac:chgData name="Jocelyn Opsima Elliott (2513425)" userId="fb909e59-32eb-435e-9578-7b57cf896163" providerId="ADAL" clId="{F85A8F9B-032F-42A1-BF3B-CC20C8DF587E}" dt="2026-07-12T16:28:27.482" v="15413" actId="26606"/>
          <ac:spMkLst>
            <pc:docMk/>
            <pc:sldMk cId="0" sldId="399"/>
            <ac:spMk id="12291" creationId="{DA8DF68F-34C4-285F-B4A1-B6E08AE08A8B}"/>
          </ac:spMkLst>
        </pc:spChg>
        <pc:spChg chg="mod">
          <ac:chgData name="Jocelyn Opsima Elliott (2513425)" userId="fb909e59-32eb-435e-9578-7b57cf896163" providerId="ADAL" clId="{F85A8F9B-032F-42A1-BF3B-CC20C8DF587E}" dt="2026-07-12T16:28:27.482" v="15413" actId="26606"/>
          <ac:spMkLst>
            <pc:docMk/>
            <pc:sldMk cId="0" sldId="399"/>
            <ac:spMk id="12293" creationId="{A34A8D67-C446-5B89-B913-CA27928CE4F6}"/>
          </ac:spMkLst>
        </pc:spChg>
        <pc:picChg chg="add mod ord">
          <ac:chgData name="Jocelyn Opsima Elliott (2513425)" userId="fb909e59-32eb-435e-9578-7b57cf896163" providerId="ADAL" clId="{F85A8F9B-032F-42A1-BF3B-CC20C8DF587E}" dt="2026-07-12T16:28:27.482" v="15413" actId="26606"/>
          <ac:picMkLst>
            <pc:docMk/>
            <pc:sldMk cId="0" sldId="399"/>
            <ac:picMk id="2" creationId="{2F683EA9-9C27-1201-74A5-5AC93F971426}"/>
          </ac:picMkLst>
        </pc:picChg>
      </pc:sldChg>
      <pc:sldChg chg="addSp delSp modSp del mod">
        <pc:chgData name="Jocelyn Opsima Elliott (2513425)" userId="fb909e59-32eb-435e-9578-7b57cf896163" providerId="ADAL" clId="{F85A8F9B-032F-42A1-BF3B-CC20C8DF587E}" dt="2026-07-19T08:20:22.326" v="16719" actId="2696"/>
        <pc:sldMkLst>
          <pc:docMk/>
          <pc:sldMk cId="0" sldId="400"/>
        </pc:sldMkLst>
      </pc:sldChg>
      <pc:sldChg chg="addSp modSp mod modClrScheme chgLayout">
        <pc:chgData name="Jocelyn Opsima Elliott (2513425)" userId="fb909e59-32eb-435e-9578-7b57cf896163" providerId="ADAL" clId="{F85A8F9B-032F-42A1-BF3B-CC20C8DF587E}" dt="2026-07-19T14:08:20.762" v="17729" actId="20577"/>
        <pc:sldMkLst>
          <pc:docMk/>
          <pc:sldMk cId="1557286457" sldId="402"/>
        </pc:sldMkLst>
        <pc:spChg chg="mod">
          <ac:chgData name="Jocelyn Opsima Elliott (2513425)" userId="fb909e59-32eb-435e-9578-7b57cf896163" providerId="ADAL" clId="{F85A8F9B-032F-42A1-BF3B-CC20C8DF587E}" dt="2026-07-19T14:08:20.762" v="17729" actId="20577"/>
          <ac:spMkLst>
            <pc:docMk/>
            <pc:sldMk cId="1557286457" sldId="402"/>
            <ac:spMk id="2" creationId="{C2E158EF-D71F-2BDF-B057-3B59AB77B65C}"/>
          </ac:spMkLst>
        </pc:spChg>
        <pc:spChg chg="mod">
          <ac:chgData name="Jocelyn Opsima Elliott (2513425)" userId="fb909e59-32eb-435e-9578-7b57cf896163" providerId="ADAL" clId="{F85A8F9B-032F-42A1-BF3B-CC20C8DF587E}" dt="2026-07-12T15:41:24.475" v="15275" actId="26606"/>
          <ac:spMkLst>
            <pc:docMk/>
            <pc:sldMk cId="1557286457" sldId="402"/>
            <ac:spMk id="3" creationId="{D269A12E-089F-65A6-1AAB-F01DB5F08F07}"/>
          </ac:spMkLst>
        </pc:spChg>
        <pc:spChg chg="mod">
          <ac:chgData name="Jocelyn Opsima Elliott (2513425)" userId="fb909e59-32eb-435e-9578-7b57cf896163" providerId="ADAL" clId="{F85A8F9B-032F-42A1-BF3B-CC20C8DF587E}" dt="2026-07-12T15:41:24.475" v="15275" actId="26606"/>
          <ac:spMkLst>
            <pc:docMk/>
            <pc:sldMk cId="1557286457" sldId="402"/>
            <ac:spMk id="4" creationId="{43505478-C626-3663-665D-AC19DC80AA4E}"/>
          </ac:spMkLst>
        </pc:spChg>
        <pc:spChg chg="mod">
          <ac:chgData name="Jocelyn Opsima Elliott (2513425)" userId="fb909e59-32eb-435e-9578-7b57cf896163" providerId="ADAL" clId="{F85A8F9B-032F-42A1-BF3B-CC20C8DF587E}" dt="2026-07-12T15:41:24.475" v="15275" actId="26606"/>
          <ac:spMkLst>
            <pc:docMk/>
            <pc:sldMk cId="1557286457" sldId="402"/>
            <ac:spMk id="5" creationId="{C64B2B4C-291A-E39F-7662-184F83BAF735}"/>
          </ac:spMkLst>
        </pc:spChg>
        <pc:picChg chg="add mod ord">
          <ac:chgData name="Jocelyn Opsima Elliott (2513425)" userId="fb909e59-32eb-435e-9578-7b57cf896163" providerId="ADAL" clId="{F85A8F9B-032F-42A1-BF3B-CC20C8DF587E}" dt="2026-07-12T15:41:24.475" v="15275" actId="26606"/>
          <ac:picMkLst>
            <pc:docMk/>
            <pc:sldMk cId="1557286457" sldId="402"/>
            <ac:picMk id="6" creationId="{0C8FE2DB-1F1B-9B4D-1C7D-776C4D7690F8}"/>
          </ac:picMkLst>
        </pc:picChg>
      </pc:sldChg>
      <pc:sldChg chg="addSp delSp modSp new mod">
        <pc:chgData name="Jocelyn Opsima Elliott (2513425)" userId="fb909e59-32eb-435e-9578-7b57cf896163" providerId="ADAL" clId="{F85A8F9B-032F-42A1-BF3B-CC20C8DF587E}" dt="2026-07-19T14:02:32.502" v="17685" actId="20577"/>
        <pc:sldMkLst>
          <pc:docMk/>
          <pc:sldMk cId="4174669819" sldId="403"/>
        </pc:sldMkLst>
        <pc:spChg chg="mod">
          <ac:chgData name="Jocelyn Opsima Elliott (2513425)" userId="fb909e59-32eb-435e-9578-7b57cf896163" providerId="ADAL" clId="{F85A8F9B-032F-42A1-BF3B-CC20C8DF587E}" dt="2026-07-19T14:02:32.502" v="17685" actId="20577"/>
          <ac:spMkLst>
            <pc:docMk/>
            <pc:sldMk cId="4174669819" sldId="403"/>
            <ac:spMk id="2" creationId="{4DACCAB0-1EE4-E687-E708-34E5334AA4F4}"/>
          </ac:spMkLst>
        </pc:spChg>
        <pc:spChg chg="mod">
          <ac:chgData name="Jocelyn Opsima Elliott (2513425)" userId="fb909e59-32eb-435e-9578-7b57cf896163" providerId="ADAL" clId="{F85A8F9B-032F-42A1-BF3B-CC20C8DF587E}" dt="2026-07-09T20:04:57.876" v="3964" actId="20577"/>
          <ac:spMkLst>
            <pc:docMk/>
            <pc:sldMk cId="4174669819" sldId="403"/>
            <ac:spMk id="3" creationId="{5D78BE18-0B91-69B1-C085-BEFAC50602DF}"/>
          </ac:spMkLst>
        </pc:spChg>
        <pc:picChg chg="add mod">
          <ac:chgData name="Jocelyn Opsima Elliott (2513425)" userId="fb909e59-32eb-435e-9578-7b57cf896163" providerId="ADAL" clId="{F85A8F9B-032F-42A1-BF3B-CC20C8DF587E}" dt="2026-07-12T13:59:59.144" v="15212" actId="1076"/>
          <ac:picMkLst>
            <pc:docMk/>
            <pc:sldMk cId="4174669819" sldId="403"/>
            <ac:picMk id="6" creationId="{46CA8C6E-B5A3-5E3E-AFB6-C97C3AE4AEE2}"/>
          </ac:picMkLst>
        </pc:picChg>
      </pc:sldChg>
      <pc:sldChg chg="addSp modSp new mod modClrScheme modShow chgLayout">
        <pc:chgData name="Jocelyn Opsima Elliott (2513425)" userId="fb909e59-32eb-435e-9578-7b57cf896163" providerId="ADAL" clId="{F85A8F9B-032F-42A1-BF3B-CC20C8DF587E}" dt="2026-07-19T14:02:56.871" v="17687" actId="20577"/>
        <pc:sldMkLst>
          <pc:docMk/>
          <pc:sldMk cId="72082780" sldId="404"/>
        </pc:sldMkLst>
        <pc:spChg chg="mod">
          <ac:chgData name="Jocelyn Opsima Elliott (2513425)" userId="fb909e59-32eb-435e-9578-7b57cf896163" providerId="ADAL" clId="{F85A8F9B-032F-42A1-BF3B-CC20C8DF587E}" dt="2026-07-19T14:02:56.871" v="17687" actId="20577"/>
          <ac:spMkLst>
            <pc:docMk/>
            <pc:sldMk cId="72082780" sldId="404"/>
            <ac:spMk id="2" creationId="{3296E1BE-B6E9-3434-C360-78AE83AE3FD9}"/>
          </ac:spMkLst>
        </pc:spChg>
        <pc:spChg chg="mod">
          <ac:chgData name="Jocelyn Opsima Elliott (2513425)" userId="fb909e59-32eb-435e-9578-7b57cf896163" providerId="ADAL" clId="{F85A8F9B-032F-42A1-BF3B-CC20C8DF587E}" dt="2026-07-19T14:00:25.088" v="17597" actId="26606"/>
          <ac:spMkLst>
            <pc:docMk/>
            <pc:sldMk cId="72082780" sldId="404"/>
            <ac:spMk id="3" creationId="{E9258B86-6E73-2FC1-6F2E-94FD45CB78F5}"/>
          </ac:spMkLst>
        </pc:spChg>
        <pc:spChg chg="mod">
          <ac:chgData name="Jocelyn Opsima Elliott (2513425)" userId="fb909e59-32eb-435e-9578-7b57cf896163" providerId="ADAL" clId="{F85A8F9B-032F-42A1-BF3B-CC20C8DF587E}" dt="2026-07-19T14:00:01.857" v="17591" actId="26606"/>
          <ac:spMkLst>
            <pc:docMk/>
            <pc:sldMk cId="72082780" sldId="404"/>
            <ac:spMk id="4" creationId="{AF3169BE-76CB-C543-EB47-FE5B61B440D2}"/>
          </ac:spMkLst>
        </pc:spChg>
        <pc:spChg chg="mod">
          <ac:chgData name="Jocelyn Opsima Elliott (2513425)" userId="fb909e59-32eb-435e-9578-7b57cf896163" providerId="ADAL" clId="{F85A8F9B-032F-42A1-BF3B-CC20C8DF587E}" dt="2026-07-19T14:00:01.857" v="17591" actId="26606"/>
          <ac:spMkLst>
            <pc:docMk/>
            <pc:sldMk cId="72082780" sldId="404"/>
            <ac:spMk id="5" creationId="{F7D2BCDC-EEEA-0849-E015-3F42C5848DE0}"/>
          </ac:spMkLst>
        </pc:spChg>
        <pc:picChg chg="add mod ord">
          <ac:chgData name="Jocelyn Opsima Elliott (2513425)" userId="fb909e59-32eb-435e-9578-7b57cf896163" providerId="ADAL" clId="{F85A8F9B-032F-42A1-BF3B-CC20C8DF587E}" dt="2026-07-19T14:00:25.091" v="17598" actId="26606"/>
          <ac:picMkLst>
            <pc:docMk/>
            <pc:sldMk cId="72082780" sldId="404"/>
            <ac:picMk id="6" creationId="{EE4BAD4F-27E5-B7BB-1B9B-9E6D907B2B09}"/>
          </ac:picMkLst>
        </pc:picChg>
      </pc:sldChg>
      <pc:sldChg chg="addSp delSp modSp new mod">
        <pc:chgData name="Jocelyn Opsima Elliott (2513425)" userId="fb909e59-32eb-435e-9578-7b57cf896163" providerId="ADAL" clId="{F85A8F9B-032F-42A1-BF3B-CC20C8DF587E}" dt="2026-07-19T14:25:32.439" v="17957" actId="20577"/>
        <pc:sldMkLst>
          <pc:docMk/>
          <pc:sldMk cId="1980292666" sldId="405"/>
        </pc:sldMkLst>
        <pc:spChg chg="mod">
          <ac:chgData name="Jocelyn Opsima Elliott (2513425)" userId="fb909e59-32eb-435e-9578-7b57cf896163" providerId="ADAL" clId="{F85A8F9B-032F-42A1-BF3B-CC20C8DF587E}" dt="2026-07-09T21:23:38.705" v="6497" actId="20577"/>
          <ac:spMkLst>
            <pc:docMk/>
            <pc:sldMk cId="1980292666" sldId="405"/>
            <ac:spMk id="3" creationId="{FA1D73F4-B169-472C-4B25-A8A04CD48D80}"/>
          </ac:spMkLst>
        </pc:spChg>
        <pc:spChg chg="add mod">
          <ac:chgData name="Jocelyn Opsima Elliott (2513425)" userId="fb909e59-32eb-435e-9578-7b57cf896163" providerId="ADAL" clId="{F85A8F9B-032F-42A1-BF3B-CC20C8DF587E}" dt="2026-07-19T14:25:32.439" v="17957" actId="20577"/>
          <ac:spMkLst>
            <pc:docMk/>
            <pc:sldMk cId="1980292666" sldId="405"/>
            <ac:spMk id="7" creationId="{09273605-A02F-2685-3A0E-98391FACAD6F}"/>
          </ac:spMkLst>
        </pc:spChg>
        <pc:picChg chg="add mod">
          <ac:chgData name="Jocelyn Opsima Elliott (2513425)" userId="fb909e59-32eb-435e-9578-7b57cf896163" providerId="ADAL" clId="{F85A8F9B-032F-42A1-BF3B-CC20C8DF587E}" dt="2026-07-12T15:19:16.519" v="15255" actId="1076"/>
          <ac:picMkLst>
            <pc:docMk/>
            <pc:sldMk cId="1980292666" sldId="405"/>
            <ac:picMk id="2" creationId="{5E6EA786-7282-5C7F-7363-4FB83F234D26}"/>
          </ac:picMkLst>
        </pc:picChg>
      </pc:sldChg>
      <pc:sldChg chg="addSp delSp modSp new mod">
        <pc:chgData name="Jocelyn Opsima Elliott (2513425)" userId="fb909e59-32eb-435e-9578-7b57cf896163" providerId="ADAL" clId="{F85A8F9B-032F-42A1-BF3B-CC20C8DF587E}" dt="2026-07-19T14:25:47.517" v="17962" actId="20577"/>
        <pc:sldMkLst>
          <pc:docMk/>
          <pc:sldMk cId="2572507960" sldId="406"/>
        </pc:sldMkLst>
        <pc:spChg chg="mod">
          <ac:chgData name="Jocelyn Opsima Elliott (2513425)" userId="fb909e59-32eb-435e-9578-7b57cf896163" providerId="ADAL" clId="{F85A8F9B-032F-42A1-BF3B-CC20C8DF587E}" dt="2026-07-12T16:17:49.897" v="15342" actId="1076"/>
          <ac:spMkLst>
            <pc:docMk/>
            <pc:sldMk cId="2572507960" sldId="406"/>
            <ac:spMk id="3" creationId="{2D1CEBD1-164A-8D9B-4F2C-5C3C0AFD79B5}"/>
          </ac:spMkLst>
        </pc:spChg>
        <pc:spChg chg="add mod">
          <ac:chgData name="Jocelyn Opsima Elliott (2513425)" userId="fb909e59-32eb-435e-9578-7b57cf896163" providerId="ADAL" clId="{F85A8F9B-032F-42A1-BF3B-CC20C8DF587E}" dt="2026-07-19T14:25:47.517" v="17962" actId="20577"/>
          <ac:spMkLst>
            <pc:docMk/>
            <pc:sldMk cId="2572507960" sldId="406"/>
            <ac:spMk id="7" creationId="{2A93D0DB-384A-80F0-D60E-78CC2D281476}"/>
          </ac:spMkLst>
        </pc:spChg>
        <pc:picChg chg="add mod">
          <ac:chgData name="Jocelyn Opsima Elliott (2513425)" userId="fb909e59-32eb-435e-9578-7b57cf896163" providerId="ADAL" clId="{F85A8F9B-032F-42A1-BF3B-CC20C8DF587E}" dt="2026-07-12T16:18:38.531" v="15360" actId="1076"/>
          <ac:picMkLst>
            <pc:docMk/>
            <pc:sldMk cId="2572507960" sldId="406"/>
            <ac:picMk id="2" creationId="{1B4FAA01-1835-7DF4-F2A2-6A160AC31ACC}"/>
          </ac:picMkLst>
        </pc:picChg>
      </pc:sldChg>
      <pc:sldChg chg="addSp modSp new mod modClrScheme chgLayout">
        <pc:chgData name="Jocelyn Opsima Elliott (2513425)" userId="fb909e59-32eb-435e-9578-7b57cf896163" providerId="ADAL" clId="{F85A8F9B-032F-42A1-BF3B-CC20C8DF587E}" dt="2026-07-19T14:26:00.447" v="17968" actId="20577"/>
        <pc:sldMkLst>
          <pc:docMk/>
          <pc:sldMk cId="1585643152" sldId="407"/>
        </pc:sldMkLst>
        <pc:spChg chg="mod">
          <ac:chgData name="Jocelyn Opsima Elliott (2513425)" userId="fb909e59-32eb-435e-9578-7b57cf896163" providerId="ADAL" clId="{F85A8F9B-032F-42A1-BF3B-CC20C8DF587E}" dt="2026-07-19T14:26:00.447" v="17968" actId="20577"/>
          <ac:spMkLst>
            <pc:docMk/>
            <pc:sldMk cId="1585643152" sldId="407"/>
            <ac:spMk id="2" creationId="{C538E420-7064-19D7-A313-087660CFC7FE}"/>
          </ac:spMkLst>
        </pc:spChg>
        <pc:spChg chg="mod">
          <ac:chgData name="Jocelyn Opsima Elliott (2513425)" userId="fb909e59-32eb-435e-9578-7b57cf896163" providerId="ADAL" clId="{F85A8F9B-032F-42A1-BF3B-CC20C8DF587E}" dt="2026-07-12T16:22:05.686" v="15362" actId="26606"/>
          <ac:spMkLst>
            <pc:docMk/>
            <pc:sldMk cId="1585643152" sldId="407"/>
            <ac:spMk id="3" creationId="{365FC748-A20E-C0B7-C7DD-506FEA2932C2}"/>
          </ac:spMkLst>
        </pc:spChg>
        <pc:spChg chg="mod">
          <ac:chgData name="Jocelyn Opsima Elliott (2513425)" userId="fb909e59-32eb-435e-9578-7b57cf896163" providerId="ADAL" clId="{F85A8F9B-032F-42A1-BF3B-CC20C8DF587E}" dt="2026-07-12T16:22:05.686" v="15362" actId="26606"/>
          <ac:spMkLst>
            <pc:docMk/>
            <pc:sldMk cId="1585643152" sldId="407"/>
            <ac:spMk id="4" creationId="{0B787EEE-5388-B52F-943C-66CC8E24EBFF}"/>
          </ac:spMkLst>
        </pc:spChg>
        <pc:spChg chg="mod">
          <ac:chgData name="Jocelyn Opsima Elliott (2513425)" userId="fb909e59-32eb-435e-9578-7b57cf896163" providerId="ADAL" clId="{F85A8F9B-032F-42A1-BF3B-CC20C8DF587E}" dt="2026-07-12T16:22:05.686" v="15362" actId="26606"/>
          <ac:spMkLst>
            <pc:docMk/>
            <pc:sldMk cId="1585643152" sldId="407"/>
            <ac:spMk id="5" creationId="{D75268EC-FB5D-726E-5707-63BB0F3596F4}"/>
          </ac:spMkLst>
        </pc:spChg>
        <pc:picChg chg="add mod ord">
          <ac:chgData name="Jocelyn Opsima Elliott (2513425)" userId="fb909e59-32eb-435e-9578-7b57cf896163" providerId="ADAL" clId="{F85A8F9B-032F-42A1-BF3B-CC20C8DF587E}" dt="2026-07-19T14:24:36.158" v="17951" actId="26606"/>
          <ac:picMkLst>
            <pc:docMk/>
            <pc:sldMk cId="1585643152" sldId="407"/>
            <ac:picMk id="6" creationId="{261F5CA6-F97D-8D04-F6AE-EC8F3FF8BB13}"/>
          </ac:picMkLst>
        </pc:picChg>
      </pc:sldChg>
      <pc:sldChg chg="addSp modSp new mod modClrScheme chgLayout">
        <pc:chgData name="Jocelyn Opsima Elliott (2513425)" userId="fb909e59-32eb-435e-9578-7b57cf896163" providerId="ADAL" clId="{F85A8F9B-032F-42A1-BF3B-CC20C8DF587E}" dt="2026-07-19T14:26:19.917" v="17973" actId="20577"/>
        <pc:sldMkLst>
          <pc:docMk/>
          <pc:sldMk cId="1897627888" sldId="408"/>
        </pc:sldMkLst>
        <pc:spChg chg="mod">
          <ac:chgData name="Jocelyn Opsima Elliott (2513425)" userId="fb909e59-32eb-435e-9578-7b57cf896163" providerId="ADAL" clId="{F85A8F9B-032F-42A1-BF3B-CC20C8DF587E}" dt="2026-07-19T14:26:19.917" v="17973" actId="20577"/>
          <ac:spMkLst>
            <pc:docMk/>
            <pc:sldMk cId="1897627888" sldId="408"/>
            <ac:spMk id="2" creationId="{D50306BD-9A00-DAB8-14DE-92F0D4567DE9}"/>
          </ac:spMkLst>
        </pc:spChg>
        <pc:spChg chg="mod">
          <ac:chgData name="Jocelyn Opsima Elliott (2513425)" userId="fb909e59-32eb-435e-9578-7b57cf896163" providerId="ADAL" clId="{F85A8F9B-032F-42A1-BF3B-CC20C8DF587E}" dt="2026-07-12T15:23:56.239" v="15261" actId="26606"/>
          <ac:spMkLst>
            <pc:docMk/>
            <pc:sldMk cId="1897627888" sldId="408"/>
            <ac:spMk id="3" creationId="{D88D2697-4DDA-976F-8BCC-CDAF3AADC22C}"/>
          </ac:spMkLst>
        </pc:spChg>
        <pc:spChg chg="mod">
          <ac:chgData name="Jocelyn Opsima Elliott (2513425)" userId="fb909e59-32eb-435e-9578-7b57cf896163" providerId="ADAL" clId="{F85A8F9B-032F-42A1-BF3B-CC20C8DF587E}" dt="2026-07-12T15:23:56.239" v="15261" actId="26606"/>
          <ac:spMkLst>
            <pc:docMk/>
            <pc:sldMk cId="1897627888" sldId="408"/>
            <ac:spMk id="4" creationId="{E09595C6-EF26-EB73-6820-B4837243DD55}"/>
          </ac:spMkLst>
        </pc:spChg>
        <pc:spChg chg="mod">
          <ac:chgData name="Jocelyn Opsima Elliott (2513425)" userId="fb909e59-32eb-435e-9578-7b57cf896163" providerId="ADAL" clId="{F85A8F9B-032F-42A1-BF3B-CC20C8DF587E}" dt="2026-07-12T15:23:56.239" v="15261" actId="26606"/>
          <ac:spMkLst>
            <pc:docMk/>
            <pc:sldMk cId="1897627888" sldId="408"/>
            <ac:spMk id="5" creationId="{C38DA8F1-509E-C52D-DF2B-B19CA3F6301C}"/>
          </ac:spMkLst>
        </pc:spChg>
        <pc:picChg chg="add mod ord">
          <ac:chgData name="Jocelyn Opsima Elliott (2513425)" userId="fb909e59-32eb-435e-9578-7b57cf896163" providerId="ADAL" clId="{F85A8F9B-032F-42A1-BF3B-CC20C8DF587E}" dt="2026-07-19T14:24:49.389" v="17952" actId="26606"/>
          <ac:picMkLst>
            <pc:docMk/>
            <pc:sldMk cId="1897627888" sldId="408"/>
            <ac:picMk id="6" creationId="{57A2CAC2-241E-51D2-D83E-0E485C4A04DB}"/>
          </ac:picMkLst>
        </pc:picChg>
      </pc:sldChg>
      <pc:sldChg chg="modSp new del mod ord">
        <pc:chgData name="Jocelyn Opsima Elliott (2513425)" userId="fb909e59-32eb-435e-9578-7b57cf896163" providerId="ADAL" clId="{F85A8F9B-032F-42A1-BF3B-CC20C8DF587E}" dt="2026-07-19T08:20:13.997" v="16718" actId="2696"/>
        <pc:sldMkLst>
          <pc:docMk/>
          <pc:sldMk cId="3764413232" sldId="409"/>
        </pc:sldMkLst>
        <pc:spChg chg="mod">
          <ac:chgData name="Jocelyn Opsima Elliott (2513425)" userId="fb909e59-32eb-435e-9578-7b57cf896163" providerId="ADAL" clId="{F85A8F9B-032F-42A1-BF3B-CC20C8DF587E}" dt="2026-07-19T07:32:15.953" v="15434" actId="20577"/>
          <ac:spMkLst>
            <pc:docMk/>
            <pc:sldMk cId="3764413232" sldId="409"/>
            <ac:spMk id="3" creationId="{3543F834-3C99-5B40-6ACB-79CD17F7368A}"/>
          </ac:spMkLst>
        </pc:spChg>
      </pc:sldChg>
      <pc:sldChg chg="addSp modSp new mod modClrScheme chgLayout">
        <pc:chgData name="Jocelyn Opsima Elliott (2513425)" userId="fb909e59-32eb-435e-9578-7b57cf896163" providerId="ADAL" clId="{F85A8F9B-032F-42A1-BF3B-CC20C8DF587E}" dt="2026-07-19T14:03:32.067" v="17689" actId="20577"/>
        <pc:sldMkLst>
          <pc:docMk/>
          <pc:sldMk cId="1357848567" sldId="410"/>
        </pc:sldMkLst>
        <pc:spChg chg="mod">
          <ac:chgData name="Jocelyn Opsima Elliott (2513425)" userId="fb909e59-32eb-435e-9578-7b57cf896163" providerId="ADAL" clId="{F85A8F9B-032F-42A1-BF3B-CC20C8DF587E}" dt="2026-07-19T14:03:32.067" v="17689" actId="20577"/>
          <ac:spMkLst>
            <pc:docMk/>
            <pc:sldMk cId="1357848567" sldId="410"/>
            <ac:spMk id="2" creationId="{DB786342-6989-7391-2F13-BF12224492FE}"/>
          </ac:spMkLst>
        </pc:spChg>
        <pc:spChg chg="mod">
          <ac:chgData name="Jocelyn Opsima Elliott (2513425)" userId="fb909e59-32eb-435e-9578-7b57cf896163" providerId="ADAL" clId="{F85A8F9B-032F-42A1-BF3B-CC20C8DF587E}" dt="2026-07-12T15:32:15.574" v="15269" actId="26606"/>
          <ac:spMkLst>
            <pc:docMk/>
            <pc:sldMk cId="1357848567" sldId="410"/>
            <ac:spMk id="3" creationId="{B8F44F85-809D-AEBE-F772-AEF92513B8FB}"/>
          </ac:spMkLst>
        </pc:spChg>
        <pc:spChg chg="mod">
          <ac:chgData name="Jocelyn Opsima Elliott (2513425)" userId="fb909e59-32eb-435e-9578-7b57cf896163" providerId="ADAL" clId="{F85A8F9B-032F-42A1-BF3B-CC20C8DF587E}" dt="2026-07-12T15:32:15.574" v="15269" actId="26606"/>
          <ac:spMkLst>
            <pc:docMk/>
            <pc:sldMk cId="1357848567" sldId="410"/>
            <ac:spMk id="4" creationId="{263A1110-9A1F-2277-2DCA-C57C9EBF40A0}"/>
          </ac:spMkLst>
        </pc:spChg>
        <pc:spChg chg="mod">
          <ac:chgData name="Jocelyn Opsima Elliott (2513425)" userId="fb909e59-32eb-435e-9578-7b57cf896163" providerId="ADAL" clId="{F85A8F9B-032F-42A1-BF3B-CC20C8DF587E}" dt="2026-07-12T15:32:15.574" v="15269" actId="26606"/>
          <ac:spMkLst>
            <pc:docMk/>
            <pc:sldMk cId="1357848567" sldId="410"/>
            <ac:spMk id="5" creationId="{5B849F30-280B-9CE8-74E1-C254943F882C}"/>
          </ac:spMkLst>
        </pc:spChg>
        <pc:picChg chg="add mod ord">
          <ac:chgData name="Jocelyn Opsima Elliott (2513425)" userId="fb909e59-32eb-435e-9578-7b57cf896163" providerId="ADAL" clId="{F85A8F9B-032F-42A1-BF3B-CC20C8DF587E}" dt="2026-07-19T13:57:44.302" v="17519" actId="26606"/>
          <ac:picMkLst>
            <pc:docMk/>
            <pc:sldMk cId="1357848567" sldId="410"/>
            <ac:picMk id="6" creationId="{109C3BF8-24C3-B420-802E-C4E1D954D95D}"/>
          </ac:picMkLst>
        </pc:picChg>
      </pc:sldChg>
      <pc:sldChg chg="addSp modSp new mod modClrScheme chgLayout">
        <pc:chgData name="Jocelyn Opsima Elliott (2513425)" userId="fb909e59-32eb-435e-9578-7b57cf896163" providerId="ADAL" clId="{F85A8F9B-032F-42A1-BF3B-CC20C8DF587E}" dt="2026-07-19T14:03:38.765" v="17690" actId="20577"/>
        <pc:sldMkLst>
          <pc:docMk/>
          <pc:sldMk cId="3488622542" sldId="411"/>
        </pc:sldMkLst>
        <pc:spChg chg="mod">
          <ac:chgData name="Jocelyn Opsima Elliott (2513425)" userId="fb909e59-32eb-435e-9578-7b57cf896163" providerId="ADAL" clId="{F85A8F9B-032F-42A1-BF3B-CC20C8DF587E}" dt="2026-07-19T14:03:38.765" v="17690" actId="20577"/>
          <ac:spMkLst>
            <pc:docMk/>
            <pc:sldMk cId="3488622542" sldId="411"/>
            <ac:spMk id="2" creationId="{77B327B8-B461-93DD-C47B-5EBAB3410751}"/>
          </ac:spMkLst>
        </pc:spChg>
        <pc:spChg chg="mod">
          <ac:chgData name="Jocelyn Opsima Elliott (2513425)" userId="fb909e59-32eb-435e-9578-7b57cf896163" providerId="ADAL" clId="{F85A8F9B-032F-42A1-BF3B-CC20C8DF587E}" dt="2026-07-12T15:35:48.026" v="15273" actId="26606"/>
          <ac:spMkLst>
            <pc:docMk/>
            <pc:sldMk cId="3488622542" sldId="411"/>
            <ac:spMk id="3" creationId="{C337B8CC-CC3D-59C6-EA30-09CB87A54037}"/>
          </ac:spMkLst>
        </pc:spChg>
        <pc:spChg chg="mod">
          <ac:chgData name="Jocelyn Opsima Elliott (2513425)" userId="fb909e59-32eb-435e-9578-7b57cf896163" providerId="ADAL" clId="{F85A8F9B-032F-42A1-BF3B-CC20C8DF587E}" dt="2026-07-12T15:35:48.026" v="15273" actId="26606"/>
          <ac:spMkLst>
            <pc:docMk/>
            <pc:sldMk cId="3488622542" sldId="411"/>
            <ac:spMk id="4" creationId="{14EA7558-8900-E2CF-3818-AE9897F74B03}"/>
          </ac:spMkLst>
        </pc:spChg>
        <pc:spChg chg="mod">
          <ac:chgData name="Jocelyn Opsima Elliott (2513425)" userId="fb909e59-32eb-435e-9578-7b57cf896163" providerId="ADAL" clId="{F85A8F9B-032F-42A1-BF3B-CC20C8DF587E}" dt="2026-07-12T15:35:48.026" v="15273" actId="26606"/>
          <ac:spMkLst>
            <pc:docMk/>
            <pc:sldMk cId="3488622542" sldId="411"/>
            <ac:spMk id="5" creationId="{A0E377E0-38C0-2E18-8991-6EA5346CBCAF}"/>
          </ac:spMkLst>
        </pc:spChg>
        <pc:picChg chg="add mod ord">
          <ac:chgData name="Jocelyn Opsima Elliott (2513425)" userId="fb909e59-32eb-435e-9578-7b57cf896163" providerId="ADAL" clId="{F85A8F9B-032F-42A1-BF3B-CC20C8DF587E}" dt="2026-07-19T13:58:21.146" v="17539" actId="26606"/>
          <ac:picMkLst>
            <pc:docMk/>
            <pc:sldMk cId="3488622542" sldId="411"/>
            <ac:picMk id="6" creationId="{D5EBB881-CADD-0206-521D-584E703B2E62}"/>
          </ac:picMkLst>
        </pc:picChg>
      </pc:sldChg>
      <pc:sldChg chg="addSp modSp new mod modClrScheme chgLayout">
        <pc:chgData name="Jocelyn Opsima Elliott (2513425)" userId="fb909e59-32eb-435e-9578-7b57cf896163" providerId="ADAL" clId="{F85A8F9B-032F-42A1-BF3B-CC20C8DF587E}" dt="2026-07-19T14:08:42.076" v="17740" actId="20577"/>
        <pc:sldMkLst>
          <pc:docMk/>
          <pc:sldMk cId="603317495" sldId="412"/>
        </pc:sldMkLst>
        <pc:spChg chg="mod">
          <ac:chgData name="Jocelyn Opsima Elliott (2513425)" userId="fb909e59-32eb-435e-9578-7b57cf896163" providerId="ADAL" clId="{F85A8F9B-032F-42A1-BF3B-CC20C8DF587E}" dt="2026-07-19T14:08:42.076" v="17740" actId="20577"/>
          <ac:spMkLst>
            <pc:docMk/>
            <pc:sldMk cId="603317495" sldId="412"/>
            <ac:spMk id="2" creationId="{A5BD6C85-C661-8EED-2D87-45E8068792F8}"/>
          </ac:spMkLst>
        </pc:spChg>
        <pc:spChg chg="mod">
          <ac:chgData name="Jocelyn Opsima Elliott (2513425)" userId="fb909e59-32eb-435e-9578-7b57cf896163" providerId="ADAL" clId="{F85A8F9B-032F-42A1-BF3B-CC20C8DF587E}" dt="2026-07-19T14:05:21.013" v="17718" actId="26606"/>
          <ac:spMkLst>
            <pc:docMk/>
            <pc:sldMk cId="603317495" sldId="412"/>
            <ac:spMk id="3" creationId="{FE870D4C-C5AA-5D5A-9BEA-DE1825976DD5}"/>
          </ac:spMkLst>
        </pc:spChg>
        <pc:spChg chg="mod">
          <ac:chgData name="Jocelyn Opsima Elliott (2513425)" userId="fb909e59-32eb-435e-9578-7b57cf896163" providerId="ADAL" clId="{F85A8F9B-032F-42A1-BF3B-CC20C8DF587E}" dt="2026-07-12T15:44:36.978" v="15277" actId="26606"/>
          <ac:spMkLst>
            <pc:docMk/>
            <pc:sldMk cId="603317495" sldId="412"/>
            <ac:spMk id="4" creationId="{01EF8D16-381C-C108-E51D-23FF9640A4A0}"/>
          </ac:spMkLst>
        </pc:spChg>
        <pc:spChg chg="mod">
          <ac:chgData name="Jocelyn Opsima Elliott (2513425)" userId="fb909e59-32eb-435e-9578-7b57cf896163" providerId="ADAL" clId="{F85A8F9B-032F-42A1-BF3B-CC20C8DF587E}" dt="2026-07-12T15:44:36.978" v="15277" actId="26606"/>
          <ac:spMkLst>
            <pc:docMk/>
            <pc:sldMk cId="603317495" sldId="412"/>
            <ac:spMk id="5" creationId="{78FFF7A1-E905-F36C-0FB7-129265004266}"/>
          </ac:spMkLst>
        </pc:spChg>
        <pc:picChg chg="add mod ord">
          <ac:chgData name="Jocelyn Opsima Elliott (2513425)" userId="fb909e59-32eb-435e-9578-7b57cf896163" providerId="ADAL" clId="{F85A8F9B-032F-42A1-BF3B-CC20C8DF587E}" dt="2026-07-19T14:05:21.013" v="17718" actId="26606"/>
          <ac:picMkLst>
            <pc:docMk/>
            <pc:sldMk cId="603317495" sldId="412"/>
            <ac:picMk id="6" creationId="{709CF84E-2A05-48FB-BCEC-7FBCC3564E0A}"/>
          </ac:picMkLst>
        </pc:picChg>
      </pc:sldChg>
      <pc:sldChg chg="addSp modSp new mod modClrScheme chgLayout">
        <pc:chgData name="Jocelyn Opsima Elliott (2513425)" userId="fb909e59-32eb-435e-9578-7b57cf896163" providerId="ADAL" clId="{F85A8F9B-032F-42A1-BF3B-CC20C8DF587E}" dt="2026-07-19T14:09:03.697" v="17757" actId="20577"/>
        <pc:sldMkLst>
          <pc:docMk/>
          <pc:sldMk cId="565621695" sldId="413"/>
        </pc:sldMkLst>
        <pc:spChg chg="mod">
          <ac:chgData name="Jocelyn Opsima Elliott (2513425)" userId="fb909e59-32eb-435e-9578-7b57cf896163" providerId="ADAL" clId="{F85A8F9B-032F-42A1-BF3B-CC20C8DF587E}" dt="2026-07-19T14:09:03.697" v="17757" actId="20577"/>
          <ac:spMkLst>
            <pc:docMk/>
            <pc:sldMk cId="565621695" sldId="413"/>
            <ac:spMk id="2" creationId="{40DDA59D-70C1-87C3-F928-6AF13CCED805}"/>
          </ac:spMkLst>
        </pc:spChg>
        <pc:spChg chg="mod">
          <ac:chgData name="Jocelyn Opsima Elliott (2513425)" userId="fb909e59-32eb-435e-9578-7b57cf896163" providerId="ADAL" clId="{F85A8F9B-032F-42A1-BF3B-CC20C8DF587E}" dt="2026-07-12T15:47:53.980" v="15279" actId="26606"/>
          <ac:spMkLst>
            <pc:docMk/>
            <pc:sldMk cId="565621695" sldId="413"/>
            <ac:spMk id="3" creationId="{EFDEA831-7714-8D44-B379-21C560345C24}"/>
          </ac:spMkLst>
        </pc:spChg>
        <pc:spChg chg="mod">
          <ac:chgData name="Jocelyn Opsima Elliott (2513425)" userId="fb909e59-32eb-435e-9578-7b57cf896163" providerId="ADAL" clId="{F85A8F9B-032F-42A1-BF3B-CC20C8DF587E}" dt="2026-07-12T15:47:53.980" v="15279" actId="26606"/>
          <ac:spMkLst>
            <pc:docMk/>
            <pc:sldMk cId="565621695" sldId="413"/>
            <ac:spMk id="4" creationId="{49872208-FFD6-1FDA-33AD-C7C5D66D7158}"/>
          </ac:spMkLst>
        </pc:spChg>
        <pc:spChg chg="mod">
          <ac:chgData name="Jocelyn Opsima Elliott (2513425)" userId="fb909e59-32eb-435e-9578-7b57cf896163" providerId="ADAL" clId="{F85A8F9B-032F-42A1-BF3B-CC20C8DF587E}" dt="2026-07-12T15:47:53.980" v="15279" actId="26606"/>
          <ac:spMkLst>
            <pc:docMk/>
            <pc:sldMk cId="565621695" sldId="413"/>
            <ac:spMk id="5" creationId="{C977CF69-8381-242A-0F8D-40C596B814B9}"/>
          </ac:spMkLst>
        </pc:spChg>
        <pc:picChg chg="add mod ord">
          <ac:chgData name="Jocelyn Opsima Elliott (2513425)" userId="fb909e59-32eb-435e-9578-7b57cf896163" providerId="ADAL" clId="{F85A8F9B-032F-42A1-BF3B-CC20C8DF587E}" dt="2026-07-12T15:47:53.980" v="15279" actId="26606"/>
          <ac:picMkLst>
            <pc:docMk/>
            <pc:sldMk cId="565621695" sldId="413"/>
            <ac:picMk id="6" creationId="{88DE0BB4-BE8D-33B3-C9FA-291739255D5B}"/>
          </ac:picMkLst>
        </pc:picChg>
      </pc:sldChg>
      <pc:sldChg chg="addSp modSp new mod modClrScheme chgLayout">
        <pc:chgData name="Jocelyn Opsima Elliott (2513425)" userId="fb909e59-32eb-435e-9578-7b57cf896163" providerId="ADAL" clId="{F85A8F9B-032F-42A1-BF3B-CC20C8DF587E}" dt="2026-07-19T14:10:13.993" v="17796" actId="27636"/>
        <pc:sldMkLst>
          <pc:docMk/>
          <pc:sldMk cId="1516359680" sldId="414"/>
        </pc:sldMkLst>
        <pc:spChg chg="mod">
          <ac:chgData name="Jocelyn Opsima Elliott (2513425)" userId="fb909e59-32eb-435e-9578-7b57cf896163" providerId="ADAL" clId="{F85A8F9B-032F-42A1-BF3B-CC20C8DF587E}" dt="2026-07-19T14:10:13.993" v="17796" actId="27636"/>
          <ac:spMkLst>
            <pc:docMk/>
            <pc:sldMk cId="1516359680" sldId="414"/>
            <ac:spMk id="2" creationId="{53B532E1-6794-E24B-8348-B700A7E4514D}"/>
          </ac:spMkLst>
        </pc:spChg>
        <pc:spChg chg="mod">
          <ac:chgData name="Jocelyn Opsima Elliott (2513425)" userId="fb909e59-32eb-435e-9578-7b57cf896163" providerId="ADAL" clId="{F85A8F9B-032F-42A1-BF3B-CC20C8DF587E}" dt="2026-07-12T15:52:36.623" v="15284" actId="26606"/>
          <ac:spMkLst>
            <pc:docMk/>
            <pc:sldMk cId="1516359680" sldId="414"/>
            <ac:spMk id="3" creationId="{69822976-6ABF-7A89-CDE1-64EEF03FAE60}"/>
          </ac:spMkLst>
        </pc:spChg>
        <pc:spChg chg="mod">
          <ac:chgData name="Jocelyn Opsima Elliott (2513425)" userId="fb909e59-32eb-435e-9578-7b57cf896163" providerId="ADAL" clId="{F85A8F9B-032F-42A1-BF3B-CC20C8DF587E}" dt="2026-07-12T15:52:36.623" v="15284" actId="26606"/>
          <ac:spMkLst>
            <pc:docMk/>
            <pc:sldMk cId="1516359680" sldId="414"/>
            <ac:spMk id="4" creationId="{FD75604F-1F8D-FC0F-7F7C-09EAFD4C0100}"/>
          </ac:spMkLst>
        </pc:spChg>
        <pc:spChg chg="mod">
          <ac:chgData name="Jocelyn Opsima Elliott (2513425)" userId="fb909e59-32eb-435e-9578-7b57cf896163" providerId="ADAL" clId="{F85A8F9B-032F-42A1-BF3B-CC20C8DF587E}" dt="2026-07-12T15:52:36.623" v="15284" actId="26606"/>
          <ac:spMkLst>
            <pc:docMk/>
            <pc:sldMk cId="1516359680" sldId="414"/>
            <ac:spMk id="5" creationId="{B6FFAC7E-443A-1A3E-1F9B-F886CF7856D7}"/>
          </ac:spMkLst>
        </pc:spChg>
        <pc:picChg chg="add mod ord">
          <ac:chgData name="Jocelyn Opsima Elliott (2513425)" userId="fb909e59-32eb-435e-9578-7b57cf896163" providerId="ADAL" clId="{F85A8F9B-032F-42A1-BF3B-CC20C8DF587E}" dt="2026-07-12T15:52:36.623" v="15284" actId="26606"/>
          <ac:picMkLst>
            <pc:docMk/>
            <pc:sldMk cId="1516359680" sldId="414"/>
            <ac:picMk id="6" creationId="{0129A4BC-5B51-DF8E-F4F1-53A9E7DEF95A}"/>
          </ac:picMkLst>
        </pc:picChg>
      </pc:sldChg>
      <pc:sldChg chg="addSp modSp new mod modClrScheme chgLayout">
        <pc:chgData name="Jocelyn Opsima Elliott (2513425)" userId="fb909e59-32eb-435e-9578-7b57cf896163" providerId="ADAL" clId="{F85A8F9B-032F-42A1-BF3B-CC20C8DF587E}" dt="2026-07-19T14:10:41.290" v="17814" actId="20577"/>
        <pc:sldMkLst>
          <pc:docMk/>
          <pc:sldMk cId="3963231119" sldId="415"/>
        </pc:sldMkLst>
        <pc:spChg chg="mod">
          <ac:chgData name="Jocelyn Opsima Elliott (2513425)" userId="fb909e59-32eb-435e-9578-7b57cf896163" providerId="ADAL" clId="{F85A8F9B-032F-42A1-BF3B-CC20C8DF587E}" dt="2026-07-19T14:10:41.290" v="17814" actId="20577"/>
          <ac:spMkLst>
            <pc:docMk/>
            <pc:sldMk cId="3963231119" sldId="415"/>
            <ac:spMk id="2" creationId="{FBA9000D-519A-76EE-2BDF-8476F14A82B6}"/>
          </ac:spMkLst>
        </pc:spChg>
        <pc:spChg chg="mod">
          <ac:chgData name="Jocelyn Opsima Elliott (2513425)" userId="fb909e59-32eb-435e-9578-7b57cf896163" providerId="ADAL" clId="{F85A8F9B-032F-42A1-BF3B-CC20C8DF587E}" dt="2026-07-12T15:57:55.131" v="15286" actId="26606"/>
          <ac:spMkLst>
            <pc:docMk/>
            <pc:sldMk cId="3963231119" sldId="415"/>
            <ac:spMk id="3" creationId="{8D9C6AB5-036B-A521-62F0-EF31BB340425}"/>
          </ac:spMkLst>
        </pc:spChg>
        <pc:spChg chg="mod">
          <ac:chgData name="Jocelyn Opsima Elliott (2513425)" userId="fb909e59-32eb-435e-9578-7b57cf896163" providerId="ADAL" clId="{F85A8F9B-032F-42A1-BF3B-CC20C8DF587E}" dt="2026-07-12T15:57:55.131" v="15286" actId="26606"/>
          <ac:spMkLst>
            <pc:docMk/>
            <pc:sldMk cId="3963231119" sldId="415"/>
            <ac:spMk id="4" creationId="{04336CC7-A3CA-2E9D-FC6C-EF05E547EFF8}"/>
          </ac:spMkLst>
        </pc:spChg>
        <pc:spChg chg="mod">
          <ac:chgData name="Jocelyn Opsima Elliott (2513425)" userId="fb909e59-32eb-435e-9578-7b57cf896163" providerId="ADAL" clId="{F85A8F9B-032F-42A1-BF3B-CC20C8DF587E}" dt="2026-07-12T15:57:55.131" v="15286" actId="26606"/>
          <ac:spMkLst>
            <pc:docMk/>
            <pc:sldMk cId="3963231119" sldId="415"/>
            <ac:spMk id="5" creationId="{E395FF52-72B3-D905-1A0B-F6FA1CDD1CB5}"/>
          </ac:spMkLst>
        </pc:spChg>
        <pc:picChg chg="add mod ord">
          <ac:chgData name="Jocelyn Opsima Elliott (2513425)" userId="fb909e59-32eb-435e-9578-7b57cf896163" providerId="ADAL" clId="{F85A8F9B-032F-42A1-BF3B-CC20C8DF587E}" dt="2026-07-12T15:57:55.131" v="15286" actId="26606"/>
          <ac:picMkLst>
            <pc:docMk/>
            <pc:sldMk cId="3963231119" sldId="415"/>
            <ac:picMk id="6" creationId="{ECE6FC42-47B5-3515-FD17-0FBE9F6C212B}"/>
          </ac:picMkLst>
        </pc:picChg>
      </pc:sldChg>
      <pc:sldChg chg="addSp delSp modSp new mod">
        <pc:chgData name="Jocelyn Opsima Elliott (2513425)" userId="fb909e59-32eb-435e-9578-7b57cf896163" providerId="ADAL" clId="{F85A8F9B-032F-42A1-BF3B-CC20C8DF587E}" dt="2026-07-19T08:19:26.178" v="16717" actId="20577"/>
        <pc:sldMkLst>
          <pc:docMk/>
          <pc:sldMk cId="4030588336" sldId="416"/>
        </pc:sldMkLst>
        <pc:spChg chg="del">
          <ac:chgData name="Jocelyn Opsima Elliott (2513425)" userId="fb909e59-32eb-435e-9578-7b57cf896163" providerId="ADAL" clId="{F85A8F9B-032F-42A1-BF3B-CC20C8DF587E}" dt="2026-07-19T07:50:54.592" v="15436" actId="22"/>
          <ac:spMkLst>
            <pc:docMk/>
            <pc:sldMk cId="4030588336" sldId="416"/>
            <ac:spMk id="2" creationId="{DF5540A2-8D91-E5E1-B63F-9B542B34FE76}"/>
          </ac:spMkLst>
        </pc:spChg>
        <pc:spChg chg="mod">
          <ac:chgData name="Jocelyn Opsima Elliott (2513425)" userId="fb909e59-32eb-435e-9578-7b57cf896163" providerId="ADAL" clId="{F85A8F9B-032F-42A1-BF3B-CC20C8DF587E}" dt="2026-07-19T08:19:26.178" v="16717" actId="20577"/>
          <ac:spMkLst>
            <pc:docMk/>
            <pc:sldMk cId="4030588336" sldId="416"/>
            <ac:spMk id="3" creationId="{A26031FD-C725-FF1D-2E8B-3B39CB6B3968}"/>
          </ac:spMkLst>
        </pc:spChg>
        <pc:spChg chg="add mod">
          <ac:chgData name="Jocelyn Opsima Elliott (2513425)" userId="fb909e59-32eb-435e-9578-7b57cf896163" providerId="ADAL" clId="{F85A8F9B-032F-42A1-BF3B-CC20C8DF587E}" dt="2026-07-19T07:51:08.508" v="15438" actId="1076"/>
          <ac:spMkLst>
            <pc:docMk/>
            <pc:sldMk cId="4030588336" sldId="416"/>
            <ac:spMk id="8" creationId="{2CFC5D20-E279-C17A-920F-414298557D33}"/>
          </ac:spMkLst>
        </pc:spChg>
      </pc:sldChg>
      <pc:sldChg chg="addSp delSp modSp new mod modClrScheme chgLayout">
        <pc:chgData name="Jocelyn Opsima Elliott (2513425)" userId="fb909e59-32eb-435e-9578-7b57cf896163" providerId="ADAL" clId="{F85A8F9B-032F-42A1-BF3B-CC20C8DF587E}" dt="2026-07-19T08:37:08.381" v="17300" actId="26606"/>
        <pc:sldMkLst>
          <pc:docMk/>
          <pc:sldMk cId="616681782" sldId="417"/>
        </pc:sldMkLst>
        <pc:spChg chg="mod">
          <ac:chgData name="Jocelyn Opsima Elliott (2513425)" userId="fb909e59-32eb-435e-9578-7b57cf896163" providerId="ADAL" clId="{F85A8F9B-032F-42A1-BF3B-CC20C8DF587E}" dt="2026-07-19T08:37:08.381" v="17300" actId="26606"/>
          <ac:spMkLst>
            <pc:docMk/>
            <pc:sldMk cId="616681782" sldId="417"/>
            <ac:spMk id="2" creationId="{A015D49E-4A94-FB81-4BD6-F0EA7D18EA27}"/>
          </ac:spMkLst>
        </pc:spChg>
        <pc:spChg chg="mod">
          <ac:chgData name="Jocelyn Opsima Elliott (2513425)" userId="fb909e59-32eb-435e-9578-7b57cf896163" providerId="ADAL" clId="{F85A8F9B-032F-42A1-BF3B-CC20C8DF587E}" dt="2026-07-19T08:37:08.381" v="17300" actId="26606"/>
          <ac:spMkLst>
            <pc:docMk/>
            <pc:sldMk cId="616681782" sldId="417"/>
            <ac:spMk id="3" creationId="{3BB00676-C893-4D35-EFA1-737781BC6A15}"/>
          </ac:spMkLst>
        </pc:spChg>
        <pc:spChg chg="mod">
          <ac:chgData name="Jocelyn Opsima Elliott (2513425)" userId="fb909e59-32eb-435e-9578-7b57cf896163" providerId="ADAL" clId="{F85A8F9B-032F-42A1-BF3B-CC20C8DF587E}" dt="2026-07-19T08:37:08.381" v="17300" actId="26606"/>
          <ac:spMkLst>
            <pc:docMk/>
            <pc:sldMk cId="616681782" sldId="417"/>
            <ac:spMk id="4" creationId="{E3BD6C1F-17C9-0EAC-E6AF-12C76465A370}"/>
          </ac:spMkLst>
        </pc:spChg>
        <pc:spChg chg="mod">
          <ac:chgData name="Jocelyn Opsima Elliott (2513425)" userId="fb909e59-32eb-435e-9578-7b57cf896163" providerId="ADAL" clId="{F85A8F9B-032F-42A1-BF3B-CC20C8DF587E}" dt="2026-07-19T08:37:08.381" v="17300" actId="26606"/>
          <ac:spMkLst>
            <pc:docMk/>
            <pc:sldMk cId="616681782" sldId="417"/>
            <ac:spMk id="5" creationId="{9AFD156B-EA78-E46C-F3AB-BBF4124C10A9}"/>
          </ac:spMkLst>
        </pc:spChg>
        <pc:spChg chg="add del mod">
          <ac:chgData name="Jocelyn Opsima Elliott (2513425)" userId="fb909e59-32eb-435e-9578-7b57cf896163" providerId="ADAL" clId="{F85A8F9B-032F-42A1-BF3B-CC20C8DF587E}" dt="2026-07-19T08:36:26.892" v="17297" actId="931"/>
          <ac:spMkLst>
            <pc:docMk/>
            <pc:sldMk cId="616681782" sldId="417"/>
            <ac:spMk id="10" creationId="{1F737E8B-C281-993A-A62D-46A6544B1214}"/>
          </ac:spMkLst>
        </pc:spChg>
        <pc:picChg chg="add mod ord">
          <ac:chgData name="Jocelyn Opsima Elliott (2513425)" userId="fb909e59-32eb-435e-9578-7b57cf896163" providerId="ADAL" clId="{F85A8F9B-032F-42A1-BF3B-CC20C8DF587E}" dt="2026-07-19T08:37:08.381" v="17300" actId="26606"/>
          <ac:picMkLst>
            <pc:docMk/>
            <pc:sldMk cId="616681782" sldId="417"/>
            <ac:picMk id="6" creationId="{B42343C4-F029-67DB-30CB-4BB1CD2AAF0C}"/>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19/07/2026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19/07/2026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19/07/2026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ndm.edu/sites/default/files/pdf/Facione-2015.pdf" TargetMode="External"/><Relationship Id="rId7" Type="http://schemas.openxmlformats.org/officeDocument/2006/relationships/hyperlink" Target="https://www.nmc.org.uk/standards/code/" TargetMode="External"/><Relationship Id="rId2" Type="http://schemas.openxmlformats.org/officeDocument/2006/relationships/hyperlink" Target="https://www.cqc.org.uk/guidance-providers/ratings/five-key-questions-we-ask-about-services" TargetMode="External"/><Relationship Id="rId1" Type="http://schemas.openxmlformats.org/officeDocument/2006/relationships/slideLayout" Target="../slideLayouts/slideLayout2.xml"/><Relationship Id="rId6" Type="http://schemas.openxmlformats.org/officeDocument/2006/relationships/hyperlink" Target="https://www.england.nhs.uk/long-read/multi-professional-framework-for-advanced-practice-in-england/" TargetMode="External"/><Relationship Id="rId5" Type="http://schemas.openxmlformats.org/officeDocument/2006/relationships/hyperlink" Target="https://www.hcpc-uk.org/standards/standards-of-conduct-performance-and-ethics/" TargetMode="External"/><Relationship Id="rId4" Type="http://schemas.openxmlformats.org/officeDocument/2006/relationships/hyperlink" Target="https://radarbrookes.ac.uk/radar/file/a7e1f738-cOa2-47b5-8ab7-95b8973cdbf9/1/Learning%20by%20doing%20-%20%25Graham%20Gibbspdf"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nmc.org.uk/standards/code/" TargetMode="External"/><Relationship Id="rId2" Type="http://schemas.openxmlformats.org/officeDocument/2006/relationships/image" Target="../media/image24.png"/><Relationship Id="rId1" Type="http://schemas.openxmlformats.org/officeDocument/2006/relationships/slideLayout" Target="../slideLayouts/slideLayout4.xml"/><Relationship Id="rId5" Type="http://schemas.openxmlformats.org/officeDocument/2006/relationships/hyperlink" Target="https://www.weforum.org/publications/the-future-of-jobs-report-2025/" TargetMode="External"/><Relationship Id="rId4" Type="http://schemas.openxmlformats.org/officeDocument/2006/relationships/hyperlink" Target="https://www.skillsforcare.org.uk/Learning-development/Care-Certificate/Care-Certificateaspx"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63" name="Title 1">
            <a:extLst>
              <a:ext uri="{FF2B5EF4-FFF2-40B4-BE49-F238E27FC236}">
                <a16:creationId xmlns:a16="http://schemas.microsoft.com/office/drawing/2014/main" id="{EC64082D-E385-7BF7-514E-7F5BE8A8D97C}"/>
              </a:ext>
            </a:extLst>
          </p:cNvPr>
          <p:cNvSpPr>
            <a:spLocks noGrp="1"/>
          </p:cNvSpPr>
          <p:nvPr>
            <p:ph type="title"/>
          </p:nvPr>
        </p:nvSpPr>
        <p:spPr>
          <a:xfrm>
            <a:off x="609600" y="274638"/>
            <a:ext cx="10972800" cy="1143000"/>
          </a:xfrm>
        </p:spPr>
        <p:txBody>
          <a:bodyPr wrap="square" anchor="ctr">
            <a:normAutofit/>
          </a:bodyPr>
          <a:lstStyle/>
          <a:p>
            <a:r>
              <a:rPr lang="en-GB" dirty="0"/>
              <a:t>Welcome</a:t>
            </a:r>
            <a:endParaRPr lang="en-US" dirty="0"/>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sz="half" idx="1"/>
          </p:nvPr>
        </p:nvSpPr>
        <p:spPr>
          <a:xfrm>
            <a:off x="609600" y="1600201"/>
            <a:ext cx="5384800" cy="3989040"/>
          </a:xfrm>
        </p:spPr>
        <p:txBody>
          <a:bodyPr wrap="square" anchor="t">
            <a:normAutofit/>
          </a:bodyPr>
          <a:lstStyle/>
          <a:p>
            <a:pPr>
              <a:lnSpc>
                <a:spcPct val="90000"/>
              </a:lnSpc>
            </a:pPr>
            <a:r>
              <a:rPr lang="en-GB" altLang="en-US" sz="2600"/>
              <a:t>Module Title: </a:t>
            </a:r>
            <a:r>
              <a:rPr lang="en-GB" altLang="en-US" sz="2600" b="1" i="1"/>
              <a:t>Professional Career Development within H&amp;SC</a:t>
            </a:r>
          </a:p>
          <a:p>
            <a:pPr>
              <a:lnSpc>
                <a:spcPct val="90000"/>
              </a:lnSpc>
            </a:pPr>
            <a:r>
              <a:rPr lang="en-GB" altLang="en-US" sz="2600" u="sng"/>
              <a:t>Module Number</a:t>
            </a:r>
            <a:r>
              <a:rPr lang="en-GB" altLang="en-US" sz="2600"/>
              <a:t>: </a:t>
            </a:r>
            <a:r>
              <a:rPr lang="en-GB" altLang="en-US" sz="2600" b="1" i="1"/>
              <a:t>LCHS 4009 (LON)</a:t>
            </a:r>
          </a:p>
          <a:p>
            <a:pPr>
              <a:lnSpc>
                <a:spcPct val="90000"/>
              </a:lnSpc>
            </a:pPr>
            <a:r>
              <a:rPr lang="en-GB" altLang="en-US" sz="2600" u="sng"/>
              <a:t>Assignment No</a:t>
            </a:r>
            <a:r>
              <a:rPr lang="en-GB" altLang="en-US" sz="2600" b="1" i="1"/>
              <a:t>: ASSIGNMENT 1</a:t>
            </a:r>
          </a:p>
          <a:p>
            <a:pPr>
              <a:lnSpc>
                <a:spcPct val="90000"/>
              </a:lnSpc>
            </a:pPr>
            <a:r>
              <a:rPr lang="en-GB" altLang="en-US" sz="2600" u="sng"/>
              <a:t>Student Name</a:t>
            </a:r>
            <a:r>
              <a:rPr lang="en-GB" altLang="en-US" sz="2600" b="1" i="1"/>
              <a:t>: Jocelyn Elliott </a:t>
            </a:r>
          </a:p>
          <a:p>
            <a:pPr>
              <a:lnSpc>
                <a:spcPct val="90000"/>
              </a:lnSpc>
            </a:pPr>
            <a:r>
              <a:rPr lang="en-GB" altLang="en-US" sz="2600" u="sng"/>
              <a:t>Student ID: </a:t>
            </a:r>
            <a:r>
              <a:rPr lang="en-GB" altLang="en-US" sz="2600"/>
              <a:t>2513425</a:t>
            </a:r>
            <a:endParaRPr lang="en-GB" altLang="en-US" sz="2600" b="1" i="1"/>
          </a:p>
          <a:p>
            <a:pPr>
              <a:lnSpc>
                <a:spcPct val="90000"/>
              </a:lnSpc>
            </a:pPr>
            <a:r>
              <a:rPr lang="en-GB" altLang="en-US" sz="2600" u="sng"/>
              <a:t>Lecturer’s Name</a:t>
            </a:r>
            <a:r>
              <a:rPr lang="en-GB" altLang="en-US" sz="2600" b="1" i="1"/>
              <a:t>: </a:t>
            </a:r>
            <a:r>
              <a:rPr lang="en-GB" altLang="en-US" sz="2600" b="1" i="1" err="1"/>
              <a:t>Soban</a:t>
            </a:r>
            <a:r>
              <a:rPr lang="en-GB" altLang="en-US" sz="2600" b="1" i="1"/>
              <a:t> Sadiq</a:t>
            </a:r>
          </a:p>
        </p:txBody>
      </p:sp>
      <p:pic>
        <p:nvPicPr>
          <p:cNvPr id="2" name="Picture 1">
            <a:extLst>
              <a:ext uri="{FF2B5EF4-FFF2-40B4-BE49-F238E27FC236}">
                <a16:creationId xmlns:a16="http://schemas.microsoft.com/office/drawing/2014/main" id="{30A5A897-561B-E7F1-592F-5953C7F89DF0}"/>
              </a:ext>
            </a:extLst>
          </p:cNvPr>
          <p:cNvPicPr>
            <a:picLocks noChangeAspect="1"/>
          </p:cNvPicPr>
          <p:nvPr/>
        </p:nvPicPr>
        <p:blipFill>
          <a:blip r:embed="rId2"/>
          <a:stretch>
            <a:fillRect/>
          </a:stretch>
        </p:blipFill>
        <p:spPr>
          <a:xfrm>
            <a:off x="6197600" y="2012936"/>
            <a:ext cx="5384800" cy="3163570"/>
          </a:xfrm>
          <a:prstGeom prst="rect">
            <a:avLst/>
          </a:prstGeom>
          <a:noFill/>
        </p:spPr>
      </p:pic>
      <p:sp>
        <p:nvSpPr>
          <p:cNvPr id="4" name="Date Placeholder 3">
            <a:extLst>
              <a:ext uri="{FF2B5EF4-FFF2-40B4-BE49-F238E27FC236}">
                <a16:creationId xmlns:a16="http://schemas.microsoft.com/office/drawing/2014/main" id="{344A3CB8-39FD-9F8F-CD33-5E2118C6E66C}"/>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C9D1F96-3DE6-40B6-9DCF-E50C656CAE8D}" type="datetime1">
              <a:rPr lang="en-GB" altLang="en-US" sz="900"/>
              <a:pPr>
                <a:lnSpc>
                  <a:spcPct val="90000"/>
                </a:lnSpc>
                <a:spcAft>
                  <a:spcPts val="600"/>
                </a:spcAft>
                <a:defRPr/>
              </a:pPr>
              <a:t>19/07/2026</a:t>
            </a:fld>
            <a:endParaRPr lang="en-GB" altLang="en-US" sz="900"/>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ts val="600"/>
              </a:spcAft>
              <a:buNone/>
            </a:pPr>
            <a:fld id="{AE6B05AB-4810-4491-ACB1-BBF1B714F398}" type="slidenum">
              <a:rPr lang="en-GB" altLang="en-US" sz="1200">
                <a:solidFill>
                  <a:srgbClr val="898989"/>
                </a:solidFill>
              </a:rPr>
              <a:pPr fontAlgn="base">
                <a:spcBef>
                  <a:spcPct val="0"/>
                </a:spcBef>
                <a:spcAft>
                  <a:spcPts val="600"/>
                </a:spcAft>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a:xfrm>
            <a:off x="609600" y="274638"/>
            <a:ext cx="10972800" cy="1143000"/>
          </a:xfrm>
        </p:spPr>
        <p:txBody>
          <a:bodyPr wrap="square" anchor="ctr">
            <a:normAutofit/>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sz="half" idx="1"/>
          </p:nvPr>
        </p:nvSpPr>
        <p:spPr>
          <a:xfrm>
            <a:off x="609600" y="1600201"/>
            <a:ext cx="5384800" cy="3989040"/>
          </a:xfrm>
        </p:spPr>
        <p:txBody>
          <a:bodyPr wrap="square" anchor="t">
            <a:normAutofit/>
          </a:bodyPr>
          <a:lstStyle/>
          <a:p>
            <a:pPr marL="0" indent="0">
              <a:lnSpc>
                <a:spcPct val="90000"/>
              </a:lnSpc>
              <a:buNone/>
            </a:pPr>
            <a:r>
              <a:rPr lang="en-GB" sz="2400"/>
              <a:t>On this page state whether you have or have not used AI. Include the AI source if you have!</a:t>
            </a:r>
          </a:p>
          <a:p>
            <a:pPr marL="0" indent="0">
              <a:lnSpc>
                <a:spcPct val="90000"/>
              </a:lnSpc>
              <a:buNone/>
            </a:pPr>
            <a:endParaRPr lang="en-GB" sz="2400"/>
          </a:p>
          <a:p>
            <a:pPr marL="0" indent="0">
              <a:lnSpc>
                <a:spcPct val="90000"/>
              </a:lnSpc>
              <a:buNone/>
            </a:pPr>
            <a:r>
              <a:rPr lang="en-GB" sz="2400"/>
              <a:t>The information presented is based on evidence from reliable UK sources and official health and social care organisations. All sources have been appropriately acknowledged through in-text citations and a Harvard reference list.</a:t>
            </a:r>
          </a:p>
        </p:txBody>
      </p:sp>
      <p:pic>
        <p:nvPicPr>
          <p:cNvPr id="6" name="Picture 5">
            <a:extLst>
              <a:ext uri="{FF2B5EF4-FFF2-40B4-BE49-F238E27FC236}">
                <a16:creationId xmlns:a16="http://schemas.microsoft.com/office/drawing/2014/main" id="{87C22A50-4675-CE0C-D92D-20730C545863}"/>
              </a:ext>
            </a:extLst>
          </p:cNvPr>
          <p:cNvPicPr>
            <a:picLocks noChangeAspect="1"/>
          </p:cNvPicPr>
          <p:nvPr/>
        </p:nvPicPr>
        <p:blipFill>
          <a:blip r:embed="rId2"/>
          <a:stretch>
            <a:fillRect/>
          </a:stretch>
        </p:blipFill>
        <p:spPr>
          <a:xfrm>
            <a:off x="7425531" y="1600201"/>
            <a:ext cx="2928938" cy="3989040"/>
          </a:xfrm>
          <a:prstGeom prst="rect">
            <a:avLst/>
          </a:prstGeom>
          <a:noFill/>
        </p:spPr>
      </p:pic>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19/07/2026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1" y="1052514"/>
            <a:ext cx="12191999" cy="4654645"/>
          </a:xfrm>
        </p:spPr>
        <p:txBody>
          <a:bodyPr/>
          <a:lstStyle/>
          <a:p>
            <a:pPr marL="0" indent="0">
              <a:buNone/>
              <a:defRPr/>
            </a:pPr>
            <a:r>
              <a:rPr lang="en-GB" sz="1400" b="1" i="1" dirty="0">
                <a:latin typeface="Arial" panose="020B0604020202020204" pitchFamily="34" charset="0"/>
                <a:cs typeface="Arial" panose="020B0604020202020204" pitchFamily="34" charset="0"/>
              </a:rPr>
              <a:t>Briefly</a:t>
            </a:r>
          </a:p>
          <a:p>
            <a:pPr>
              <a:defRPr/>
            </a:pPr>
            <a:r>
              <a:rPr lang="en-GB" sz="1400" dirty="0">
                <a:latin typeface="Arial" panose="020B0604020202020204" pitchFamily="34" charset="0"/>
                <a:cs typeface="Arial" panose="020B0604020202020204" pitchFamily="34" charset="0"/>
              </a:rPr>
              <a:t>Tell us about yourself </a:t>
            </a:r>
          </a:p>
          <a:p>
            <a:pPr>
              <a:defRPr/>
            </a:pPr>
            <a:endParaRPr lang="en-GB" sz="1400" dirty="0">
              <a:latin typeface="Arial" panose="020B0604020202020204" pitchFamily="34" charset="0"/>
              <a:cs typeface="Arial" panose="020B0604020202020204" pitchFamily="34" charset="0"/>
            </a:endParaRPr>
          </a:p>
          <a:p>
            <a:pPr>
              <a:defRPr/>
            </a:pPr>
            <a:r>
              <a:rPr lang="en-GB" sz="1400" dirty="0">
                <a:latin typeface="Arial" panose="020B0604020202020204" pitchFamily="34" charset="0"/>
                <a:cs typeface="Arial" panose="020B0604020202020204" pitchFamily="34" charset="0"/>
              </a:rPr>
              <a:t>I am a caring, reliable and motivated individual who is passionate about developing a career in health and social care. I enjoy helping others and believe that kindness, respect and empathy are essential when supporting people from different backgrounds. I am a good listener, work well with others and am always willing to learn new skills and improve my knowledge. One of my strengths is staying calm in challenging situations while thinking carefully before making decisions. I recognise that I can continue to build my confidence and critical thinking skills through study, reflection and practical placement experience to become an effective healthcare professional.</a:t>
            </a:r>
          </a:p>
          <a:p>
            <a:pPr>
              <a:defRPr/>
            </a:pPr>
            <a:endParaRPr lang="en-GB" sz="1400" dirty="0">
              <a:latin typeface="Arial" panose="020B0604020202020204" pitchFamily="34" charset="0"/>
              <a:cs typeface="Arial" panose="020B0604020202020204" pitchFamily="34" charset="0"/>
            </a:endParaRPr>
          </a:p>
          <a:p>
            <a:pPr>
              <a:defRPr/>
            </a:pPr>
            <a:r>
              <a:rPr lang="en-GB" altLang="en-US" sz="1400" dirty="0">
                <a:latin typeface="Arial" panose="020B0604020202020204" pitchFamily="34" charset="0"/>
                <a:cs typeface="Arial" panose="020B0604020202020204" pitchFamily="34" charset="0"/>
              </a:rPr>
              <a:t>Outline the objectives of your presentation – i.e. what will you be presenting about?</a:t>
            </a:r>
          </a:p>
          <a:p>
            <a:pPr>
              <a:defRPr/>
            </a:pPr>
            <a:endParaRPr lang="en-GB" sz="1400" b="1" dirty="0">
              <a:latin typeface="Arial" panose="020B0604020202020204" pitchFamily="34" charset="0"/>
              <a:cs typeface="Arial" panose="020B0604020202020204" pitchFamily="34" charset="0"/>
            </a:endParaRPr>
          </a:p>
          <a:p>
            <a:pPr>
              <a:defRPr/>
            </a:pPr>
            <a:r>
              <a:rPr lang="en-GB" sz="1400" dirty="0">
                <a:latin typeface="Arial" panose="020B0604020202020204" pitchFamily="34" charset="0"/>
                <a:cs typeface="Arial" panose="020B0604020202020204" pitchFamily="34" charset="0"/>
              </a:rPr>
              <a:t>The aim of this presentation is to explore the importance of critical thinking as a key professional skill in health and social care. I will explain what critical thinking means and discuss why it is essential for providing safe, effective and person-centred care. The presentation will examine how critical thinking enables health and social care professionals to analyse information, evaluate evidence, solve problems and make informed decisions that support positive outcomes for individuals. I will also reflect on my own strengths and identify areas where I can continue to develop this skill through learning, feedback and practical experience. In addition, I will provide a realistic example of how critical thinking can be applied in a health and social care setting to improve decision-making and patient safety. Finally, I will outline a personal action plan that demonstrates my commitment to continuous professional development and my readiness for future employment within the health and social care sector.</a:t>
            </a:r>
          </a:p>
          <a:p>
            <a:pPr>
              <a:defRPr/>
            </a:pPr>
            <a:endParaRPr lang="en-GB" sz="1200"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86D0455-E264-0937-7FCD-D3A133979FB2}"/>
              </a:ext>
            </a:extLst>
          </p:cNvPr>
          <p:cNvPicPr>
            <a:picLocks noChangeAspect="1"/>
          </p:cNvPicPr>
          <p:nvPr/>
        </p:nvPicPr>
        <p:blipFill>
          <a:blip r:embed="rId2"/>
          <a:stretch>
            <a:fillRect/>
          </a:stretch>
        </p:blipFill>
        <p:spPr>
          <a:xfrm>
            <a:off x="8196361" y="3003433"/>
            <a:ext cx="3719061" cy="446401"/>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r>
              <a:rPr lang="en-GB" altLang="en-US" b="1" i="1" dirty="0"/>
              <a:t>Critical Thinking Skills </a:t>
            </a:r>
            <a:endParaRPr lang="en-GB" altLang="en-US" i="1" dirty="0"/>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type="body" idx="1"/>
          </p:nvPr>
        </p:nvSpPr>
        <p:spPr>
          <a:xfrm>
            <a:off x="609600" y="1535113"/>
            <a:ext cx="5386917" cy="639762"/>
          </a:xfrm>
        </p:spPr>
        <p:txBody>
          <a:bodyPr vert="horz" wrap="square" lIns="91440" tIns="45720" rIns="91440" bIns="45720" numCol="1" anchor="b" anchorCtr="0" compatLnSpc="1">
            <a:prstTxWarp prst="textNoShape">
              <a:avLst/>
            </a:prstTxWarp>
            <a:normAutofit/>
          </a:bodyPr>
          <a:lstStyle/>
          <a:p>
            <a:pPr>
              <a:defRPr/>
            </a:pPr>
            <a:endParaRPr lang="en-US" altLang="en-US" b="1" kern="1200">
              <a:latin typeface="+mn-lt"/>
              <a:ea typeface="+mn-ea"/>
              <a:cs typeface="+mn-cs"/>
            </a:endParaRPr>
          </a:p>
          <a:p>
            <a:pPr>
              <a:defRPr/>
            </a:pPr>
            <a:endParaRPr lang="en-US" altLang="en-US" b="1" kern="1200">
              <a:latin typeface="+mn-lt"/>
              <a:ea typeface="+mn-ea"/>
              <a:cs typeface="+mn-cs"/>
            </a:endParaRPr>
          </a:p>
        </p:txBody>
      </p:sp>
      <p:pic>
        <p:nvPicPr>
          <p:cNvPr id="12" name="Picture 11">
            <a:extLst>
              <a:ext uri="{FF2B5EF4-FFF2-40B4-BE49-F238E27FC236}">
                <a16:creationId xmlns:a16="http://schemas.microsoft.com/office/drawing/2014/main" id="{36F79DD1-8A2E-09B9-6EFA-1A9D131015BB}"/>
              </a:ext>
            </a:extLst>
          </p:cNvPr>
          <p:cNvPicPr>
            <a:picLocks noChangeAspect="1"/>
          </p:cNvPicPr>
          <p:nvPr/>
        </p:nvPicPr>
        <p:blipFill>
          <a:blip r:embed="rId2"/>
          <a:srcRect t="35167" b="1926"/>
          <a:stretch>
            <a:fillRect/>
          </a:stretch>
        </p:blipFill>
        <p:spPr>
          <a:xfrm>
            <a:off x="609600" y="2174880"/>
            <a:ext cx="5386917" cy="3414357"/>
          </a:xfrm>
          <a:prstGeom prst="rect">
            <a:avLst/>
          </a:prstGeom>
          <a:noFill/>
        </p:spPr>
      </p:pic>
      <p:sp>
        <p:nvSpPr>
          <p:cNvPr id="19473" name="Text Placeholder 4">
            <a:extLst>
              <a:ext uri="{FF2B5EF4-FFF2-40B4-BE49-F238E27FC236}">
                <a16:creationId xmlns:a16="http://schemas.microsoft.com/office/drawing/2014/main" id="{4B7A3F84-0AC2-3573-83A9-1F2A28FE4898}"/>
              </a:ext>
            </a:extLst>
          </p:cNvPr>
          <p:cNvSpPr>
            <a:spLocks noGrp="1"/>
          </p:cNvSpPr>
          <p:nvPr>
            <p:ph type="body" sz="quarter" idx="3"/>
          </p:nvPr>
        </p:nvSpPr>
        <p:spPr>
          <a:xfrm>
            <a:off x="6193368" y="1535113"/>
            <a:ext cx="5389033" cy="639762"/>
          </a:xfrm>
        </p:spPr>
        <p:txBody>
          <a:bodyPr vert="horz" wrap="square" lIns="91440" tIns="45720" rIns="91440" bIns="45720" numCol="1" anchor="b" anchorCtr="0" compatLnSpc="1">
            <a:prstTxWarp prst="textNoShape">
              <a:avLst/>
            </a:prstTxWarp>
            <a:normAutofit/>
          </a:bodyPr>
          <a:lstStyle/>
          <a:p>
            <a:r>
              <a:rPr lang="en-US" b="1" kern="1200">
                <a:latin typeface="+mn-lt"/>
                <a:ea typeface="+mn-ea"/>
                <a:cs typeface="+mn-cs"/>
              </a:rPr>
              <a:t>Critical Thinking </a:t>
            </a:r>
          </a:p>
        </p:txBody>
      </p:sp>
      <p:sp>
        <p:nvSpPr>
          <p:cNvPr id="5" name="TextBox 4">
            <a:extLst>
              <a:ext uri="{FF2B5EF4-FFF2-40B4-BE49-F238E27FC236}">
                <a16:creationId xmlns:a16="http://schemas.microsoft.com/office/drawing/2014/main" id="{028FA0CD-6774-EDEB-7901-7CC84D67FB82}"/>
              </a:ext>
            </a:extLst>
          </p:cNvPr>
          <p:cNvSpPr txBox="1"/>
          <p:nvPr/>
        </p:nvSpPr>
        <p:spPr bwMode="auto">
          <a:xfrm>
            <a:off x="6193368" y="2174876"/>
            <a:ext cx="5389033" cy="3414365"/>
          </a:xfrm>
          <a:prstGeom prst="rect">
            <a:avLst/>
          </a:prstGeom>
          <a:noFill/>
          <a:ln>
            <a:noFill/>
          </a:ln>
        </p:spPr>
        <p:txBody>
          <a:bodyPr vert="horz" wrap="square" lIns="91440" tIns="45720" rIns="91440" bIns="45720" numCol="1" anchor="t" anchorCtr="0" compatLnSpc="1">
            <a:prstTxWarp prst="textNoShape">
              <a:avLst/>
            </a:prstTxWarp>
            <a:normAutofit/>
          </a:bodyPr>
          <a:lstStyle/>
          <a:p>
            <a:pPr marL="342900" indent="-342900" eaLnBrk="0" fontAlgn="base" hangingPunct="0">
              <a:lnSpc>
                <a:spcPct val="90000"/>
              </a:lnSpc>
              <a:spcBef>
                <a:spcPct val="20000"/>
              </a:spcBef>
              <a:spcAft>
                <a:spcPct val="0"/>
              </a:spcAft>
              <a:buFont typeface="Arial" panose="020B0604020202020204" pitchFamily="34" charset="0"/>
              <a:buChar char="•"/>
            </a:pPr>
            <a:r>
              <a:rPr lang="en-US" sz="1000"/>
              <a:t>State which skill you have chosen:</a:t>
            </a:r>
          </a:p>
          <a:p>
            <a:pPr marL="342900" indent="-342900" eaLnBrk="0" fontAlgn="base" hangingPunct="0">
              <a:lnSpc>
                <a:spcPct val="90000"/>
              </a:lnSpc>
              <a:spcBef>
                <a:spcPct val="20000"/>
              </a:spcBef>
              <a:spcAft>
                <a:spcPct val="0"/>
              </a:spcAft>
              <a:buFont typeface="Arial" panose="020B0604020202020204" pitchFamily="34" charset="0"/>
              <a:buChar char="•"/>
            </a:pPr>
            <a:r>
              <a:rPr lang="en-US" sz="1000"/>
              <a:t>Critical Thinking</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000"/>
          </a:p>
          <a:p>
            <a:pPr marL="342900" indent="-342900" eaLnBrk="0" fontAlgn="base" hangingPunct="0">
              <a:lnSpc>
                <a:spcPct val="90000"/>
              </a:lnSpc>
              <a:spcBef>
                <a:spcPct val="20000"/>
              </a:spcBef>
              <a:spcAft>
                <a:spcPct val="0"/>
              </a:spcAft>
              <a:buFont typeface="Arial" panose="020B0604020202020204" pitchFamily="34" charset="0"/>
              <a:buChar char="•"/>
            </a:pPr>
            <a:r>
              <a:rPr lang="en-US" sz="1000"/>
              <a:t>Critical Thinking is the ability to carefully analyse information, question assumptions and use evidence to make informed decisions. In health and social care, professionals use critical thinking to assess situations, consider different options and choose the most appropriate course of action for each individual.</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000"/>
          </a:p>
          <a:p>
            <a:pPr marL="342900" indent="-342900" eaLnBrk="0" fontAlgn="base" hangingPunct="0">
              <a:lnSpc>
                <a:spcPct val="90000"/>
              </a:lnSpc>
              <a:spcBef>
                <a:spcPct val="20000"/>
              </a:spcBef>
              <a:spcAft>
                <a:spcPct val="0"/>
              </a:spcAft>
              <a:buFont typeface="Arial" panose="020B0604020202020204" pitchFamily="34" charset="0"/>
              <a:buChar char="•"/>
            </a:pPr>
            <a:r>
              <a:rPr lang="en-US" sz="1000"/>
              <a:t>Critical thinking involves:</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000"/>
          </a:p>
          <a:p>
            <a:pPr marL="342900" indent="-342900" eaLnBrk="0" fontAlgn="base" hangingPunct="0">
              <a:lnSpc>
                <a:spcPct val="90000"/>
              </a:lnSpc>
              <a:spcBef>
                <a:spcPct val="20000"/>
              </a:spcBef>
              <a:spcAft>
                <a:spcPct val="0"/>
              </a:spcAft>
              <a:buFont typeface="Arial" panose="020B0604020202020204" pitchFamily="34" charset="0"/>
              <a:buChar char="•"/>
            </a:pPr>
            <a:r>
              <a:rPr lang="en-US" sz="1000"/>
              <a:t>Analysing information objectively </a:t>
            </a:r>
          </a:p>
          <a:p>
            <a:pPr marL="342900" indent="-342900" eaLnBrk="0" fontAlgn="base" hangingPunct="0">
              <a:lnSpc>
                <a:spcPct val="90000"/>
              </a:lnSpc>
              <a:spcBef>
                <a:spcPct val="20000"/>
              </a:spcBef>
              <a:spcAft>
                <a:spcPct val="0"/>
              </a:spcAft>
              <a:buFont typeface="Arial" panose="020B0604020202020204" pitchFamily="34" charset="0"/>
              <a:buChar char="•"/>
            </a:pPr>
            <a:r>
              <a:rPr lang="en-US" sz="1000"/>
              <a:t>Evaluating evidence before making decisions </a:t>
            </a:r>
          </a:p>
          <a:p>
            <a:pPr marL="342900" indent="-342900" eaLnBrk="0" fontAlgn="base" hangingPunct="0">
              <a:lnSpc>
                <a:spcPct val="90000"/>
              </a:lnSpc>
              <a:spcBef>
                <a:spcPct val="20000"/>
              </a:spcBef>
              <a:spcAft>
                <a:spcPct val="0"/>
              </a:spcAft>
              <a:buFont typeface="Arial" panose="020B0604020202020204" pitchFamily="34" charset="0"/>
              <a:buChar char="•"/>
            </a:pPr>
            <a:r>
              <a:rPr lang="en-US" sz="1000"/>
              <a:t>Considering different perspectives </a:t>
            </a:r>
          </a:p>
          <a:p>
            <a:pPr marL="342900" indent="-342900" eaLnBrk="0" fontAlgn="base" hangingPunct="0">
              <a:lnSpc>
                <a:spcPct val="90000"/>
              </a:lnSpc>
              <a:spcBef>
                <a:spcPct val="20000"/>
              </a:spcBef>
              <a:spcAft>
                <a:spcPct val="0"/>
              </a:spcAft>
              <a:buFont typeface="Arial" panose="020B0604020202020204" pitchFamily="34" charset="0"/>
              <a:buChar char="•"/>
            </a:pPr>
            <a:r>
              <a:rPr lang="en-US" sz="1000"/>
              <a:t>Making safe and ethical judgments </a:t>
            </a:r>
          </a:p>
          <a:p>
            <a:pPr marL="342900" indent="-342900" eaLnBrk="0" fontAlgn="base" hangingPunct="0">
              <a:lnSpc>
                <a:spcPct val="90000"/>
              </a:lnSpc>
              <a:spcBef>
                <a:spcPct val="20000"/>
              </a:spcBef>
              <a:spcAft>
                <a:spcPct val="0"/>
              </a:spcAft>
              <a:buFont typeface="Arial" panose="020B0604020202020204" pitchFamily="34" charset="0"/>
              <a:buChar char="•"/>
            </a:pPr>
            <a:r>
              <a:rPr lang="en-US" sz="1000"/>
              <a:t>Reflecting on decisions to improve future practice.</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000"/>
          </a:p>
          <a:p>
            <a:pPr marL="342900" indent="-342900" eaLnBrk="0" fontAlgn="base" hangingPunct="0">
              <a:lnSpc>
                <a:spcPct val="90000"/>
              </a:lnSpc>
              <a:spcBef>
                <a:spcPct val="20000"/>
              </a:spcBef>
              <a:spcAft>
                <a:spcPct val="0"/>
              </a:spcAft>
              <a:buFont typeface="Arial" panose="020B0604020202020204" pitchFamily="34" charset="0"/>
              <a:buChar char="•"/>
            </a:pPr>
            <a:endParaRPr lang="en-US" sz="1000"/>
          </a:p>
          <a:p>
            <a:pPr marL="342900" indent="-342900" eaLnBrk="0" fontAlgn="base" hangingPunct="0">
              <a:lnSpc>
                <a:spcPct val="90000"/>
              </a:lnSpc>
              <a:spcBef>
                <a:spcPct val="20000"/>
              </a:spcBef>
              <a:spcAft>
                <a:spcPct val="0"/>
              </a:spcAft>
              <a:buFont typeface="Arial" panose="020B0604020202020204" pitchFamily="34" charset="0"/>
              <a:buChar char="•"/>
            </a:pPr>
            <a:endParaRPr lang="en-US" sz="1000"/>
          </a:p>
          <a:p>
            <a:pPr marL="342900" indent="-342900" eaLnBrk="0" fontAlgn="base" hangingPunct="0">
              <a:lnSpc>
                <a:spcPct val="90000"/>
              </a:lnSpc>
              <a:spcBef>
                <a:spcPct val="20000"/>
              </a:spcBef>
              <a:spcAft>
                <a:spcPct val="0"/>
              </a:spcAft>
              <a:buFont typeface="Arial" panose="020B0604020202020204" pitchFamily="34" charset="0"/>
              <a:buChar char="•"/>
            </a:pPr>
            <a:r>
              <a:rPr lang="en-US" sz="1000"/>
              <a:t>(HCPC, 2024; NHS England, 2024)</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000" b="1" i="1"/>
          </a:p>
          <a:p>
            <a:pPr marL="342900" indent="-342900" eaLnBrk="0" fontAlgn="base" hangingPunct="0">
              <a:lnSpc>
                <a:spcPct val="90000"/>
              </a:lnSpc>
              <a:spcBef>
                <a:spcPct val="20000"/>
              </a:spcBef>
              <a:spcAft>
                <a:spcPct val="0"/>
              </a:spcAft>
              <a:buFont typeface="Arial" panose="020B0604020202020204" pitchFamily="34" charset="0"/>
              <a:buChar char="•"/>
            </a:pPr>
            <a:endParaRPr lang="en-US" sz="100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half" idx="10"/>
          </p:nvPr>
        </p:nvSpPr>
        <p:spPr>
          <a:xfrm>
            <a:off x="334433" y="6524626"/>
            <a:ext cx="1295400" cy="219075"/>
          </a:xfrm>
        </p:spPr>
        <p:txBody>
          <a:bodyPr vert="horz" lIns="91440" tIns="45720" rIns="91440" bIns="45720" rtlCol="0" anchor="ctr">
            <a:normAutofit/>
          </a:bodyPr>
          <a:lstStyle/>
          <a:p>
            <a:pPr>
              <a:lnSpc>
                <a:spcPct val="90000"/>
              </a:lnSpc>
              <a:spcAft>
                <a:spcPts val="600"/>
              </a:spcAft>
              <a:defRPr/>
            </a:pPr>
            <a:fld id="{BF746479-5A54-43D8-9985-034223541E15}" type="datetime1">
              <a:rPr lang="en-GB" altLang="en-US" sz="900" kern="1200">
                <a:latin typeface="+mn-lt"/>
                <a:ea typeface="+mn-ea"/>
                <a:cs typeface="+mn-cs"/>
              </a:rPr>
              <a:pPr>
                <a:lnSpc>
                  <a:spcPct val="90000"/>
                </a:lnSpc>
                <a:spcAft>
                  <a:spcPts val="600"/>
                </a:spcAft>
                <a:defRPr/>
              </a:pPr>
              <a:t>19/07/2026</a:t>
            </a:fld>
            <a:endParaRPr lang="en-GB" altLang="en-US" sz="900" kern="1200">
              <a:latin typeface="+mn-lt"/>
              <a:ea typeface="+mn-ea"/>
              <a:cs typeface="+mn-cs"/>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defRPr/>
            </a:pPr>
            <a:fld id="{4B904670-820E-47CC-86D8-CF3D7CD14D9E}" type="slidenum">
              <a:rPr lang="en-GB" altLang="en-US" sz="1200" kern="1200">
                <a:solidFill>
                  <a:srgbClr val="898989"/>
                </a:solidFill>
                <a:latin typeface="Myriad Pro"/>
                <a:ea typeface="+mn-ea"/>
                <a:cs typeface="+mn-cs"/>
              </a:rPr>
              <a:pPr fontAlgn="base">
                <a:spcBef>
                  <a:spcPct val="0"/>
                </a:spcBef>
                <a:spcAft>
                  <a:spcPts val="600"/>
                </a:spcAft>
                <a:buNone/>
                <a:defRPr/>
              </a:pPr>
              <a:t>4</a:t>
            </a:fld>
            <a:endParaRPr lang="en-GB" altLang="en-US" sz="1200" kern="1200">
              <a:solidFill>
                <a:srgbClr val="898989"/>
              </a:solidFill>
              <a:latin typeface="Myriad Pro"/>
              <a:ea typeface="+mn-ea"/>
              <a:cs typeface="+mn-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CCAB0-1EE4-E687-E708-34E5334AA4F4}"/>
              </a:ext>
            </a:extLst>
          </p:cNvPr>
          <p:cNvSpPr>
            <a:spLocks noGrp="1"/>
          </p:cNvSpPr>
          <p:nvPr>
            <p:ph type="title"/>
          </p:nvPr>
        </p:nvSpPr>
        <p:spPr>
          <a:xfrm>
            <a:off x="609600" y="44352"/>
            <a:ext cx="10972800" cy="1143000"/>
          </a:xfrm>
        </p:spPr>
        <p:txBody>
          <a:bodyPr/>
          <a:lstStyle/>
          <a:p>
            <a:r>
              <a:rPr lang="en-GB" b="1" dirty="0"/>
              <a:t>Critical Thinking Skills </a:t>
            </a:r>
            <a:endParaRPr lang="en-US" dirty="0"/>
          </a:p>
        </p:txBody>
      </p:sp>
      <p:sp>
        <p:nvSpPr>
          <p:cNvPr id="3" name="Content Placeholder 2">
            <a:extLst>
              <a:ext uri="{FF2B5EF4-FFF2-40B4-BE49-F238E27FC236}">
                <a16:creationId xmlns:a16="http://schemas.microsoft.com/office/drawing/2014/main" id="{5D78BE18-0B91-69B1-C085-BEFAC50602DF}"/>
              </a:ext>
            </a:extLst>
          </p:cNvPr>
          <p:cNvSpPr>
            <a:spLocks noGrp="1"/>
          </p:cNvSpPr>
          <p:nvPr>
            <p:ph idx="1"/>
          </p:nvPr>
        </p:nvSpPr>
        <p:spPr>
          <a:xfrm>
            <a:off x="31358" y="1019136"/>
            <a:ext cx="12160642" cy="4688024"/>
          </a:xfrm>
        </p:spPr>
        <p:txBody>
          <a:bodyPr/>
          <a:lstStyle/>
          <a:p>
            <a:r>
              <a:rPr lang="en-GB" sz="2400" dirty="0"/>
              <a:t>Briefly explain:</a:t>
            </a:r>
          </a:p>
          <a:p>
            <a:pPr marL="742950" lvl="1" indent="-285750">
              <a:buFont typeface="Arial" panose="020B0604020202020204" pitchFamily="34" charset="0"/>
              <a:buChar char="•"/>
            </a:pPr>
            <a:r>
              <a:rPr lang="en-GB" sz="2400" dirty="0"/>
              <a:t>What does this skill mean (definition)?</a:t>
            </a:r>
          </a:p>
          <a:p>
            <a:pPr indent="-285750"/>
            <a:r>
              <a:rPr lang="en-GB" sz="1400" dirty="0">
                <a:latin typeface="Arial" panose="020B0604020202020204" pitchFamily="34" charset="0"/>
                <a:cs typeface="Arial" panose="020B0604020202020204" pitchFamily="34" charset="0"/>
              </a:rPr>
              <a:t>Critical thinking is the ability to analyse information carefully, evaluate evidence objectively, and make informed, reasoned decisions rather than relying on assumptions or personal opinions. In health and social care, critical thinking enables professionals to assess situations, identify potential risks, solve problems, and choose the most appropriate actions to provide safe, effective, and person-centred care. </a:t>
            </a:r>
          </a:p>
          <a:p>
            <a:pPr indent="-285750"/>
            <a:endParaRPr lang="en-GB" sz="1400" dirty="0">
              <a:latin typeface="Arial" panose="020B0604020202020204" pitchFamily="34" charset="0"/>
              <a:cs typeface="Arial" panose="020B0604020202020204" pitchFamily="34" charset="0"/>
            </a:endParaRPr>
          </a:p>
          <a:p>
            <a:pPr indent="-285750"/>
            <a:r>
              <a:rPr lang="en-GB" sz="1400" dirty="0">
                <a:latin typeface="Arial" panose="020B0604020202020204" pitchFamily="34" charset="0"/>
                <a:cs typeface="Arial" panose="020B0604020202020204" pitchFamily="34" charset="0"/>
              </a:rPr>
              <a:t>(Health and Care Professions Council, 2024; NHS England, 2024)</a:t>
            </a:r>
          </a:p>
          <a:p>
            <a:pPr marL="742950" lvl="1"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400" dirty="0"/>
              <a:t>What does it involve in everyday practice?</a:t>
            </a:r>
          </a:p>
          <a:p>
            <a:pPr indent="-285750"/>
            <a:r>
              <a:rPr lang="en-GB" sz="1400" dirty="0">
                <a:latin typeface="Arial" panose="020B0604020202020204" pitchFamily="34" charset="0"/>
                <a:cs typeface="Arial" panose="020B0604020202020204" pitchFamily="34" charset="0"/>
              </a:rPr>
              <a:t>In everyday health and social care practice, critical thinking involves carefully assessing information, considering different possibilities and making decisions based on evidence, professional knowledge and the individual’s needs. It requires healthcare professionals to observe changes in a person’s condition, identify potential risks, ask appropriate questions and choose safe and effective actions.</a:t>
            </a:r>
          </a:p>
          <a:p>
            <a:pPr indent="-285750"/>
            <a:r>
              <a:rPr lang="en-GB" sz="1400" dirty="0">
                <a:latin typeface="Arial" panose="020B0604020202020204" pitchFamily="34" charset="0"/>
                <a:cs typeface="Arial" panose="020B0604020202020204" pitchFamily="34" charset="0"/>
              </a:rPr>
              <a:t>Critical thinking also involves reflecting on decisions, learning from experiences and working collaboratively with other professionals to improve the quality of care provided. By using critical thinking skills, health and social care workers can respond appropriately to challenges and support better outcomes for individuals.</a:t>
            </a:r>
          </a:p>
          <a:p>
            <a:pPr indent="-285750"/>
            <a:endParaRPr lang="en-GB" sz="1400" dirty="0">
              <a:latin typeface="Arial" panose="020B0604020202020204" pitchFamily="34" charset="0"/>
              <a:cs typeface="Arial" panose="020B0604020202020204" pitchFamily="34" charset="0"/>
            </a:endParaRPr>
          </a:p>
          <a:p>
            <a:pPr indent="-285750"/>
            <a:r>
              <a:rPr lang="en-GB" sz="1400" dirty="0">
                <a:latin typeface="Arial" panose="020B0604020202020204" pitchFamily="34" charset="0"/>
                <a:cs typeface="Arial" panose="020B0604020202020204" pitchFamily="34" charset="0"/>
              </a:rPr>
              <a:t>(HCPC, 2024; NHS England, 2024)</a:t>
            </a:r>
          </a:p>
          <a:p>
            <a:pPr marL="742950" lvl="1" indent="-285750">
              <a:buFont typeface="Arial" panose="020B0604020202020204" pitchFamily="34" charset="0"/>
              <a:buChar char="•"/>
            </a:pPr>
            <a:endParaRPr lang="en-GB" sz="2400" dirty="0"/>
          </a:p>
          <a:p>
            <a:pPr indent="-285750"/>
            <a:endParaRPr lang="en-GB" sz="2800" dirty="0"/>
          </a:p>
        </p:txBody>
      </p:sp>
      <p:sp>
        <p:nvSpPr>
          <p:cNvPr id="4" name="Date Placeholder 3">
            <a:extLst>
              <a:ext uri="{FF2B5EF4-FFF2-40B4-BE49-F238E27FC236}">
                <a16:creationId xmlns:a16="http://schemas.microsoft.com/office/drawing/2014/main" id="{DAAEF7EA-89ED-A570-2221-FF2292B8E8A0}"/>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E7F18E72-67AD-9942-EADB-96392F136A7E}"/>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a:p>
        </p:txBody>
      </p:sp>
      <p:pic>
        <p:nvPicPr>
          <p:cNvPr id="6" name="Picture 5">
            <a:extLst>
              <a:ext uri="{FF2B5EF4-FFF2-40B4-BE49-F238E27FC236}">
                <a16:creationId xmlns:a16="http://schemas.microsoft.com/office/drawing/2014/main" id="{46CA8C6E-B5A3-5E3E-AFB6-C97C3AE4AEE2}"/>
              </a:ext>
            </a:extLst>
          </p:cNvPr>
          <p:cNvPicPr>
            <a:picLocks noChangeAspect="1"/>
          </p:cNvPicPr>
          <p:nvPr/>
        </p:nvPicPr>
        <p:blipFill>
          <a:blip r:embed="rId2"/>
          <a:stretch>
            <a:fillRect/>
          </a:stretch>
        </p:blipFill>
        <p:spPr>
          <a:xfrm>
            <a:off x="10167262" y="110341"/>
            <a:ext cx="1856608" cy="1142999"/>
          </a:xfrm>
          <a:prstGeom prst="rect">
            <a:avLst/>
          </a:prstGeom>
        </p:spPr>
      </p:pic>
    </p:spTree>
    <p:extLst>
      <p:ext uri="{BB962C8B-B14F-4D97-AF65-F5344CB8AC3E}">
        <p14:creationId xmlns:p14="http://schemas.microsoft.com/office/powerpoint/2010/main" val="41746698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6E1BE-B6E9-3434-C360-78AE83AE3FD9}"/>
              </a:ext>
            </a:extLst>
          </p:cNvPr>
          <p:cNvSpPr>
            <a:spLocks noGrp="1"/>
          </p:cNvSpPr>
          <p:nvPr>
            <p:ph type="title"/>
          </p:nvPr>
        </p:nvSpPr>
        <p:spPr>
          <a:xfrm>
            <a:off x="609600" y="274638"/>
            <a:ext cx="10972800" cy="1143000"/>
          </a:xfrm>
        </p:spPr>
        <p:txBody>
          <a:bodyPr wrap="square" anchor="ctr">
            <a:normAutofit/>
          </a:bodyPr>
          <a:lstStyle/>
          <a:p>
            <a:r>
              <a:rPr lang="en-GB" b="1" dirty="0"/>
              <a:t>Critical Thinking Skills</a:t>
            </a:r>
            <a:endParaRPr lang="en-US" dirty="0"/>
          </a:p>
        </p:txBody>
      </p:sp>
      <p:pic>
        <p:nvPicPr>
          <p:cNvPr id="6" name="Picture 5">
            <a:extLst>
              <a:ext uri="{FF2B5EF4-FFF2-40B4-BE49-F238E27FC236}">
                <a16:creationId xmlns:a16="http://schemas.microsoft.com/office/drawing/2014/main" id="{EE4BAD4F-27E5-B7BB-1B9B-9E6D907B2B09}"/>
              </a:ext>
            </a:extLst>
          </p:cNvPr>
          <p:cNvPicPr>
            <a:picLocks noChangeAspect="1"/>
          </p:cNvPicPr>
          <p:nvPr/>
        </p:nvPicPr>
        <p:blipFill>
          <a:blip r:embed="rId2"/>
          <a:srcRect l="31568" r="29284" b="-1"/>
          <a:stretch>
            <a:fillRect/>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E9258B86-6E73-2FC1-6F2E-94FD45CB78F5}"/>
              </a:ext>
            </a:extLst>
          </p:cNvPr>
          <p:cNvSpPr>
            <a:spLocks noGrp="1"/>
          </p:cNvSpPr>
          <p:nvPr>
            <p:ph sz="half" idx="2"/>
          </p:nvPr>
        </p:nvSpPr>
        <p:spPr>
          <a:xfrm>
            <a:off x="6197600" y="1600201"/>
            <a:ext cx="5384800" cy="3989040"/>
          </a:xfrm>
        </p:spPr>
        <p:txBody>
          <a:bodyPr wrap="square" anchor="t">
            <a:normAutofit/>
          </a:bodyPr>
          <a:lstStyle/>
          <a:p>
            <a:pPr marL="742950" lvl="1" indent="-285750">
              <a:lnSpc>
                <a:spcPct val="90000"/>
              </a:lnSpc>
              <a:buFont typeface="Arial" panose="020B0604020202020204" pitchFamily="34" charset="0"/>
              <a:buChar char="•"/>
            </a:pPr>
            <a:r>
              <a:rPr lang="en-GB" sz="1100"/>
              <a:t>Where and how you have developed this skill </a:t>
            </a:r>
          </a:p>
          <a:p>
            <a:pPr>
              <a:lnSpc>
                <a:spcPct val="90000"/>
              </a:lnSpc>
            </a:pPr>
            <a:endParaRPr lang="en-GB" sz="1100" b="1" i="1"/>
          </a:p>
          <a:p>
            <a:pPr>
              <a:lnSpc>
                <a:spcPct val="90000"/>
              </a:lnSpc>
              <a:buNone/>
            </a:pPr>
            <a:r>
              <a:rPr lang="en-GB" sz="1100"/>
              <a:t>       I have developed my critical thinking skills through my university studies, group activities, personal experiences and preparing for professional practice within health and social care. During my course, I have developed this skill by analysing information, researching evidence, completing assignments and considering different perspectives when discussing health and social care topics.</a:t>
            </a:r>
          </a:p>
          <a:p>
            <a:pPr>
              <a:lnSpc>
                <a:spcPct val="90000"/>
              </a:lnSpc>
              <a:buNone/>
            </a:pPr>
            <a:r>
              <a:rPr lang="en-GB" sz="1100"/>
              <a:t>       I have also developed my critical thinking through practical experiences, where I have learned the importance of observing situations carefully, asking questions and making decisions based on information available. Receiving feedback from tutors and reflecting on my learning has helped me identify areas for improvement and become more confident in applying critical thinking in future professional settings.</a:t>
            </a:r>
          </a:p>
          <a:p>
            <a:pPr>
              <a:lnSpc>
                <a:spcPct val="90000"/>
              </a:lnSpc>
              <a:buNone/>
            </a:pPr>
            <a:endParaRPr lang="en-GB" sz="1100"/>
          </a:p>
          <a:p>
            <a:pPr>
              <a:lnSpc>
                <a:spcPct val="90000"/>
              </a:lnSpc>
              <a:buNone/>
            </a:pPr>
            <a:endParaRPr lang="en-GB" sz="1100"/>
          </a:p>
          <a:p>
            <a:pPr>
              <a:lnSpc>
                <a:spcPct val="90000"/>
              </a:lnSpc>
              <a:buNone/>
            </a:pPr>
            <a:endParaRPr lang="en-GB" sz="1100"/>
          </a:p>
          <a:p>
            <a:pPr>
              <a:lnSpc>
                <a:spcPct val="90000"/>
              </a:lnSpc>
              <a:buNone/>
            </a:pPr>
            <a:endParaRPr lang="en-GB" sz="1100"/>
          </a:p>
          <a:p>
            <a:pPr>
              <a:lnSpc>
                <a:spcPct val="90000"/>
              </a:lnSpc>
              <a:buNone/>
            </a:pPr>
            <a:r>
              <a:rPr lang="en-GB" sz="1100"/>
              <a:t>      (HCPC, 2024; Skills for Care, 2024)</a:t>
            </a:r>
          </a:p>
          <a:p>
            <a:pPr>
              <a:lnSpc>
                <a:spcPct val="90000"/>
              </a:lnSpc>
              <a:buNone/>
            </a:pPr>
            <a:endParaRPr lang="en-GB" sz="1100"/>
          </a:p>
          <a:p>
            <a:pPr>
              <a:lnSpc>
                <a:spcPct val="90000"/>
              </a:lnSpc>
              <a:buNone/>
            </a:pPr>
            <a:endParaRPr lang="en-GB" sz="1100"/>
          </a:p>
          <a:p>
            <a:pPr>
              <a:lnSpc>
                <a:spcPct val="90000"/>
              </a:lnSpc>
              <a:buNone/>
            </a:pPr>
            <a:endParaRPr lang="en-GB" sz="1100"/>
          </a:p>
          <a:p>
            <a:pPr>
              <a:lnSpc>
                <a:spcPct val="90000"/>
              </a:lnSpc>
              <a:buNone/>
            </a:pPr>
            <a:endParaRPr lang="en-GB" sz="1100"/>
          </a:p>
          <a:p>
            <a:pPr>
              <a:lnSpc>
                <a:spcPct val="90000"/>
              </a:lnSpc>
              <a:buNone/>
            </a:pPr>
            <a:endParaRPr lang="en-US" sz="1100"/>
          </a:p>
        </p:txBody>
      </p:sp>
      <p:sp>
        <p:nvSpPr>
          <p:cNvPr id="4" name="Date Placeholder 3">
            <a:extLst>
              <a:ext uri="{FF2B5EF4-FFF2-40B4-BE49-F238E27FC236}">
                <a16:creationId xmlns:a16="http://schemas.microsoft.com/office/drawing/2014/main" id="{AF3169BE-76CB-C543-EB47-FE5B61B440D2}"/>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a:p>
        </p:txBody>
      </p:sp>
      <p:sp>
        <p:nvSpPr>
          <p:cNvPr id="5" name="Slide Number Placeholder 4">
            <a:extLst>
              <a:ext uri="{FF2B5EF4-FFF2-40B4-BE49-F238E27FC236}">
                <a16:creationId xmlns:a16="http://schemas.microsoft.com/office/drawing/2014/main" id="{F7D2BCDC-EEEA-0849-E015-3F42C5848DE0}"/>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72082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pPr>
              <a:lnSpc>
                <a:spcPct val="90000"/>
              </a:lnSpc>
            </a:pPr>
            <a:r>
              <a:rPr lang="en-GB" sz="3700" b="1" dirty="0"/>
              <a:t>Importance of </a:t>
            </a:r>
            <a:r>
              <a:rPr lang="en-GB" sz="3700" b="1" i="1" dirty="0"/>
              <a:t>Critical Thinking Skills </a:t>
            </a:r>
            <a:r>
              <a:rPr lang="en-GB" sz="3700" b="1" dirty="0"/>
              <a:t>in Professional Practice </a:t>
            </a:r>
          </a:p>
        </p:txBody>
      </p:sp>
      <p:sp>
        <p:nvSpPr>
          <p:cNvPr id="10" name="TextBox 9">
            <a:extLst>
              <a:ext uri="{FF2B5EF4-FFF2-40B4-BE49-F238E27FC236}">
                <a16:creationId xmlns:a16="http://schemas.microsoft.com/office/drawing/2014/main" id="{E32E3400-4CF7-D76F-91E6-1E97593C4D9A}"/>
              </a:ext>
            </a:extLst>
          </p:cNvPr>
          <p:cNvSpPr txBox="1"/>
          <p:nvPr/>
        </p:nvSpPr>
        <p:spPr bwMode="auto">
          <a:xfrm>
            <a:off x="609600" y="1600201"/>
            <a:ext cx="5384800" cy="3989040"/>
          </a:xfrm>
          <a:prstGeom prst="rect">
            <a:avLst/>
          </a:prstGeom>
          <a:noFill/>
          <a:ln>
            <a:noFill/>
          </a:ln>
        </p:spPr>
        <p:txBody>
          <a:bodyPr vert="horz" wrap="square" lIns="91440" tIns="45720" rIns="91440" bIns="45720" numCol="1" anchor="t" anchorCtr="0" compatLnSpc="1">
            <a:prstTxWarp prst="textNoShape">
              <a:avLst/>
            </a:prstTxWarp>
            <a:normAutofit/>
          </a:bodyPr>
          <a:lstStyle/>
          <a:p>
            <a:pPr marL="342900" indent="-342900" eaLnBrk="0" fontAlgn="base" hangingPunct="0">
              <a:lnSpc>
                <a:spcPct val="90000"/>
              </a:lnSpc>
              <a:spcBef>
                <a:spcPct val="20000"/>
              </a:spcBef>
              <a:spcAft>
                <a:spcPct val="0"/>
              </a:spcAft>
              <a:buFont typeface="Arial" panose="020B0604020202020204" pitchFamily="34" charset="0"/>
              <a:buChar char="•"/>
            </a:pPr>
            <a:r>
              <a:rPr lang="en-US" sz="1100"/>
              <a:t>Why is this skill essential for people working in health and social care?</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100"/>
          </a:p>
          <a:p>
            <a:pPr marL="342900" indent="-342900" eaLnBrk="0" fontAlgn="base" hangingPunct="0">
              <a:lnSpc>
                <a:spcPct val="90000"/>
              </a:lnSpc>
              <a:spcBef>
                <a:spcPct val="20000"/>
              </a:spcBef>
              <a:spcAft>
                <a:spcPct val="0"/>
              </a:spcAft>
              <a:buFont typeface="Arial" panose="020B0604020202020204" pitchFamily="34" charset="0"/>
              <a:buChar char="•"/>
            </a:pPr>
            <a:r>
              <a:rPr lang="en-US" sz="1100"/>
              <a:t>Critical thinking is essential for me as a future health and social care professional because it will help me make safe, informed and responsible decisions when supporting individuals. Working in health and social care involves dealing with people who have different needs, conditions and personal circumstances, meaning I must be able to assess situations carefully rather than make assumptions.</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100"/>
          </a:p>
          <a:p>
            <a:pPr marL="342900" indent="-342900" eaLnBrk="0" fontAlgn="base" hangingPunct="0">
              <a:lnSpc>
                <a:spcPct val="90000"/>
              </a:lnSpc>
              <a:spcBef>
                <a:spcPct val="20000"/>
              </a:spcBef>
              <a:spcAft>
                <a:spcPct val="0"/>
              </a:spcAft>
              <a:buFont typeface="Arial" panose="020B0604020202020204" pitchFamily="34" charset="0"/>
              <a:buChar char="•"/>
            </a:pPr>
            <a:r>
              <a:rPr lang="en-US" sz="1100"/>
              <a:t>Developing this skill will allow me to recognise potential risks, analyse information, solve problems and provide person-centred care based on evidence and professional guidance. Critical thinking will also help me communicate effectively with colleagues, reflect on my practice and continue improving my knowledge and skills. By strengthening my critical thinking ability, I can become a more confident, competent and effective healthcare professional.</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100"/>
          </a:p>
          <a:p>
            <a:pPr marL="342900" indent="-342900" eaLnBrk="0" fontAlgn="base" hangingPunct="0">
              <a:lnSpc>
                <a:spcPct val="90000"/>
              </a:lnSpc>
              <a:spcBef>
                <a:spcPct val="20000"/>
              </a:spcBef>
              <a:spcAft>
                <a:spcPct val="0"/>
              </a:spcAft>
              <a:buFont typeface="Arial" panose="020B0604020202020204" pitchFamily="34" charset="0"/>
              <a:buChar char="•"/>
            </a:pPr>
            <a:endParaRPr lang="en-US" sz="1100"/>
          </a:p>
          <a:p>
            <a:pPr marL="342900" indent="-342900" eaLnBrk="0" fontAlgn="base" hangingPunct="0">
              <a:lnSpc>
                <a:spcPct val="90000"/>
              </a:lnSpc>
              <a:spcBef>
                <a:spcPct val="20000"/>
              </a:spcBef>
              <a:spcAft>
                <a:spcPct val="0"/>
              </a:spcAft>
              <a:buFont typeface="Arial" panose="020B0604020202020204" pitchFamily="34" charset="0"/>
              <a:buChar char="•"/>
            </a:pPr>
            <a:endParaRPr lang="en-US" sz="1100"/>
          </a:p>
          <a:p>
            <a:pPr marL="342900" indent="-342900" eaLnBrk="0" fontAlgn="base" hangingPunct="0">
              <a:lnSpc>
                <a:spcPct val="90000"/>
              </a:lnSpc>
              <a:spcBef>
                <a:spcPct val="20000"/>
              </a:spcBef>
              <a:spcAft>
                <a:spcPct val="0"/>
              </a:spcAft>
              <a:buFont typeface="Arial" panose="020B0604020202020204" pitchFamily="34" charset="0"/>
              <a:buChar char="•"/>
            </a:pPr>
            <a:endParaRPr lang="en-US" sz="1100"/>
          </a:p>
          <a:p>
            <a:pPr marL="342900" indent="-342900" eaLnBrk="0" fontAlgn="base" hangingPunct="0">
              <a:lnSpc>
                <a:spcPct val="90000"/>
              </a:lnSpc>
              <a:spcBef>
                <a:spcPct val="20000"/>
              </a:spcBef>
              <a:spcAft>
                <a:spcPct val="0"/>
              </a:spcAft>
              <a:buFont typeface="Arial" panose="020B0604020202020204" pitchFamily="34" charset="0"/>
              <a:buChar char="•"/>
            </a:pPr>
            <a:endParaRPr lang="en-US" sz="1100"/>
          </a:p>
          <a:p>
            <a:pPr marL="342900" indent="-342900" eaLnBrk="0" fontAlgn="base" hangingPunct="0">
              <a:lnSpc>
                <a:spcPct val="90000"/>
              </a:lnSpc>
              <a:spcBef>
                <a:spcPct val="20000"/>
              </a:spcBef>
              <a:spcAft>
                <a:spcPct val="0"/>
              </a:spcAft>
              <a:buFont typeface="Arial" panose="020B0604020202020204" pitchFamily="34" charset="0"/>
              <a:buChar char="•"/>
            </a:pPr>
            <a:endParaRPr lang="en-US" sz="1100"/>
          </a:p>
          <a:p>
            <a:pPr marL="342900" indent="-342900" eaLnBrk="0" fontAlgn="base" hangingPunct="0">
              <a:lnSpc>
                <a:spcPct val="90000"/>
              </a:lnSpc>
              <a:spcBef>
                <a:spcPct val="20000"/>
              </a:spcBef>
              <a:spcAft>
                <a:spcPct val="0"/>
              </a:spcAft>
              <a:buFont typeface="Arial" panose="020B0604020202020204" pitchFamily="34" charset="0"/>
              <a:buChar char="•"/>
            </a:pPr>
            <a:r>
              <a:rPr lang="en-US" sz="1100"/>
              <a:t>(HCPC, 2024; NHS England, 2024)</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100"/>
          </a:p>
          <a:p>
            <a:pPr marL="342900" indent="-342900" eaLnBrk="0" fontAlgn="base" hangingPunct="0">
              <a:lnSpc>
                <a:spcPct val="90000"/>
              </a:lnSpc>
              <a:spcBef>
                <a:spcPct val="20000"/>
              </a:spcBef>
              <a:spcAft>
                <a:spcPct val="0"/>
              </a:spcAft>
              <a:buFont typeface="Arial" panose="020B0604020202020204" pitchFamily="34" charset="0"/>
              <a:buChar char="•"/>
            </a:pPr>
            <a:endParaRPr lang="en-US" sz="1100"/>
          </a:p>
          <a:p>
            <a:pPr marL="342900" indent="-342900" eaLnBrk="0" fontAlgn="base" hangingPunct="0">
              <a:lnSpc>
                <a:spcPct val="90000"/>
              </a:lnSpc>
              <a:spcBef>
                <a:spcPct val="20000"/>
              </a:spcBef>
              <a:spcAft>
                <a:spcPct val="0"/>
              </a:spcAft>
              <a:buFont typeface="Arial" panose="020B0604020202020204" pitchFamily="34" charset="0"/>
              <a:buChar char="•"/>
            </a:pPr>
            <a:endParaRPr lang="en-US" sz="1100"/>
          </a:p>
          <a:p>
            <a:pPr marL="342900" indent="-342900" eaLnBrk="0" fontAlgn="base" hangingPunct="0">
              <a:lnSpc>
                <a:spcPct val="90000"/>
              </a:lnSpc>
              <a:spcBef>
                <a:spcPct val="20000"/>
              </a:spcBef>
              <a:spcAft>
                <a:spcPct val="0"/>
              </a:spcAft>
              <a:buFont typeface="Arial" panose="020B0604020202020204" pitchFamily="34" charset="0"/>
              <a:buChar char="•"/>
            </a:pPr>
            <a:endParaRPr lang="en-US" sz="1100"/>
          </a:p>
          <a:p>
            <a:pPr marL="342900" indent="-342900" eaLnBrk="0" fontAlgn="base" hangingPunct="0">
              <a:lnSpc>
                <a:spcPct val="90000"/>
              </a:lnSpc>
              <a:spcBef>
                <a:spcPct val="20000"/>
              </a:spcBef>
              <a:spcAft>
                <a:spcPct val="0"/>
              </a:spcAft>
              <a:buFont typeface="Arial" panose="020B0604020202020204" pitchFamily="34" charset="0"/>
              <a:buChar char="•"/>
            </a:pPr>
            <a:endParaRPr lang="en-US" sz="1100"/>
          </a:p>
          <a:p>
            <a:pPr marL="342900" indent="-342900" eaLnBrk="0" fontAlgn="base" hangingPunct="0">
              <a:lnSpc>
                <a:spcPct val="90000"/>
              </a:lnSpc>
              <a:spcBef>
                <a:spcPct val="20000"/>
              </a:spcBef>
              <a:spcAft>
                <a:spcPct val="0"/>
              </a:spcAft>
              <a:buFont typeface="Arial" panose="020B0604020202020204" pitchFamily="34" charset="0"/>
              <a:buChar char="•"/>
            </a:pPr>
            <a:endParaRPr lang="en-US" sz="1100"/>
          </a:p>
          <a:p>
            <a:pPr marL="342900" indent="-342900" eaLnBrk="0" fontAlgn="base" hangingPunct="0">
              <a:lnSpc>
                <a:spcPct val="90000"/>
              </a:lnSpc>
              <a:spcBef>
                <a:spcPct val="20000"/>
              </a:spcBef>
              <a:spcAft>
                <a:spcPct val="0"/>
              </a:spcAft>
              <a:buFont typeface="Arial" panose="020B0604020202020204" pitchFamily="34" charset="0"/>
              <a:buChar char="•"/>
            </a:pPr>
            <a:endParaRPr lang="en-US" sz="1100"/>
          </a:p>
        </p:txBody>
      </p:sp>
      <p:pic>
        <p:nvPicPr>
          <p:cNvPr id="3" name="Picture 2">
            <a:extLst>
              <a:ext uri="{FF2B5EF4-FFF2-40B4-BE49-F238E27FC236}">
                <a16:creationId xmlns:a16="http://schemas.microsoft.com/office/drawing/2014/main" id="{383DC9AC-F0A3-606F-2C75-D1DAC536A08C}"/>
              </a:ext>
            </a:extLst>
          </p:cNvPr>
          <p:cNvPicPr>
            <a:picLocks noChangeAspect="1"/>
          </p:cNvPicPr>
          <p:nvPr/>
        </p:nvPicPr>
        <p:blipFill>
          <a:blip r:embed="rId2"/>
          <a:srcRect l="4974" r="3236" b="3"/>
          <a:stretch>
            <a:fillRect/>
          </a:stretch>
        </p:blipFill>
        <p:spPr>
          <a:xfrm>
            <a:off x="6197600" y="1600201"/>
            <a:ext cx="5384800" cy="3989040"/>
          </a:xfrm>
          <a:prstGeom prst="rect">
            <a:avLst/>
          </a:prstGeom>
          <a:noFill/>
        </p:spPr>
      </p:pic>
      <p:sp>
        <p:nvSpPr>
          <p:cNvPr id="4" name="Date Placeholder 3">
            <a:extLst>
              <a:ext uri="{FF2B5EF4-FFF2-40B4-BE49-F238E27FC236}">
                <a16:creationId xmlns:a16="http://schemas.microsoft.com/office/drawing/2014/main" id="{EE708A69-4880-E756-CF1A-621EA0BA900A}"/>
              </a:ext>
            </a:extLst>
          </p:cNvPr>
          <p:cNvSpPr>
            <a:spLocks noGrp="1"/>
          </p:cNvSpPr>
          <p:nvPr>
            <p:ph type="dt" sz="half" idx="10"/>
          </p:nvPr>
        </p:nvSpPr>
        <p:spPr>
          <a:xfrm>
            <a:off x="334433" y="6524626"/>
            <a:ext cx="1295400" cy="219075"/>
          </a:xfrm>
        </p:spPr>
        <p:txBody>
          <a:bodyPr vert="horz" lIns="91440" tIns="45720" rIns="91440" bIns="45720" rtlCol="0" anchor="ctr">
            <a:normAutofit/>
          </a:bodyPr>
          <a:lstStyle/>
          <a:p>
            <a:pPr>
              <a:lnSpc>
                <a:spcPct val="90000"/>
              </a:lnSpc>
              <a:spcAft>
                <a:spcPts val="600"/>
              </a:spcAft>
              <a:defRPr/>
            </a:pPr>
            <a:fld id="{9F458A58-9170-4293-9FCB-97B777C99F2B}" type="datetime1">
              <a:rPr lang="en-GB" altLang="en-US" sz="900" kern="1200">
                <a:latin typeface="+mn-lt"/>
                <a:ea typeface="+mn-ea"/>
                <a:cs typeface="+mn-cs"/>
              </a:rPr>
              <a:pPr>
                <a:lnSpc>
                  <a:spcPct val="90000"/>
                </a:lnSpc>
                <a:spcAft>
                  <a:spcPts val="600"/>
                </a:spcAft>
                <a:defRPr/>
              </a:pPr>
              <a:t>19/07/2026</a:t>
            </a:fld>
            <a:endParaRPr lang="en-GB" altLang="en-US" sz="900" kern="1200">
              <a:latin typeface="+mn-lt"/>
              <a:ea typeface="+mn-ea"/>
              <a:cs typeface="+mn-cs"/>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defRPr/>
            </a:pPr>
            <a:fld id="{04BA63B0-57B7-4749-A8AB-75E15FE4EF80}" type="slidenum">
              <a:rPr lang="en-GB" altLang="en-US" sz="1200" kern="1200">
                <a:solidFill>
                  <a:srgbClr val="898989"/>
                </a:solidFill>
                <a:latin typeface="Myriad Pro"/>
                <a:ea typeface="+mn-ea"/>
                <a:cs typeface="+mn-cs"/>
              </a:rPr>
              <a:pPr fontAlgn="base">
                <a:spcBef>
                  <a:spcPct val="0"/>
                </a:spcBef>
                <a:spcAft>
                  <a:spcPts val="600"/>
                </a:spcAft>
                <a:buNone/>
                <a:defRPr/>
              </a:pPr>
              <a:t>7</a:t>
            </a:fld>
            <a:endParaRPr lang="en-GB" altLang="en-US" sz="1200" kern="1200">
              <a:solidFill>
                <a:srgbClr val="898989"/>
              </a:solidFill>
              <a:latin typeface="Myriad Pro"/>
              <a:ea typeface="+mn-ea"/>
              <a:cs typeface="+mn-c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1D73F4-B169-472C-4B25-A8A04CD48D80}"/>
              </a:ext>
            </a:extLst>
          </p:cNvPr>
          <p:cNvSpPr>
            <a:spLocks noGrp="1"/>
          </p:cNvSpPr>
          <p:nvPr>
            <p:ph idx="1"/>
          </p:nvPr>
        </p:nvSpPr>
        <p:spPr>
          <a:xfrm>
            <a:off x="1646" y="705501"/>
            <a:ext cx="12190354" cy="4970301"/>
          </a:xfrm>
        </p:spPr>
        <p:txBody>
          <a:bodyPr/>
          <a:lstStyle/>
          <a:p>
            <a:r>
              <a:rPr lang="en-GB" sz="2000" dirty="0"/>
              <a:t>How does it support:</a:t>
            </a:r>
          </a:p>
          <a:p>
            <a:pPr marL="400050"/>
            <a:r>
              <a:rPr lang="en-GB" sz="2000" dirty="0"/>
              <a:t>Safe and effective care</a:t>
            </a:r>
          </a:p>
          <a:p>
            <a:pPr marL="400050"/>
            <a:r>
              <a:rPr lang="en-GB" sz="1400" dirty="0">
                <a:latin typeface="Arial" panose="020B0604020202020204" pitchFamily="34" charset="0"/>
                <a:cs typeface="Arial" panose="020B0604020202020204" pitchFamily="34" charset="0"/>
              </a:rPr>
              <a:t>Critical thinking supports safe and effective care by helping health and social care professionals assess situations carefully, identify potential risks and make informed decisions based on evidence and professional knowledge. It allows practitioners to recognise changes in an individual’s health and wellbeing, respond appropriately and choose the most suitable actions to protect the person receiving care.</a:t>
            </a:r>
          </a:p>
          <a:p>
            <a:pPr marL="400050"/>
            <a:r>
              <a:rPr lang="en-GB" sz="1400" dirty="0">
                <a:latin typeface="Arial" panose="020B0604020202020204" pitchFamily="34" charset="0"/>
                <a:cs typeface="Arial" panose="020B0604020202020204" pitchFamily="34" charset="0"/>
              </a:rPr>
              <a:t>By using critical thinking, professionals can avoid assumptions, follow safe practices and provide care that meets the individual’s needs. This helps reduce errors, improve decision-making and ensure that service users receive high-quality, person-centred support.</a:t>
            </a:r>
          </a:p>
          <a:p>
            <a:pPr marL="400050"/>
            <a:endParaRPr lang="en-GB" sz="1400" dirty="0">
              <a:latin typeface="Arial" panose="020B0604020202020204" pitchFamily="34" charset="0"/>
              <a:cs typeface="Arial" panose="020B0604020202020204" pitchFamily="34" charset="0"/>
            </a:endParaRPr>
          </a:p>
          <a:p>
            <a:pPr marL="400050"/>
            <a:r>
              <a:rPr lang="en-GB" sz="1400" dirty="0">
                <a:latin typeface="Arial" panose="020B0604020202020204" pitchFamily="34" charset="0"/>
                <a:cs typeface="Arial" panose="020B0604020202020204" pitchFamily="34" charset="0"/>
              </a:rPr>
              <a:t>(HCPC, 2024; Care Quality Commission, 2023)</a:t>
            </a:r>
          </a:p>
          <a:p>
            <a:pPr marL="400050"/>
            <a:endParaRPr lang="en-GB" sz="1400" dirty="0">
              <a:latin typeface="Arial" panose="020B0604020202020204" pitchFamily="34" charset="0"/>
              <a:cs typeface="Arial" panose="020B0604020202020204" pitchFamily="34" charset="0"/>
            </a:endParaRPr>
          </a:p>
          <a:p>
            <a:pPr marL="400050"/>
            <a:r>
              <a:rPr lang="en-GB" sz="2000" dirty="0"/>
              <a:t>Good quality outcomes for service users</a:t>
            </a:r>
          </a:p>
          <a:p>
            <a:pPr marL="400050"/>
            <a:r>
              <a:rPr lang="en-GB" sz="1400" dirty="0">
                <a:latin typeface="Arial" panose="020B0604020202020204" pitchFamily="34" charset="0"/>
                <a:cs typeface="Arial" panose="020B0604020202020204" pitchFamily="34" charset="0"/>
              </a:rPr>
              <a:t>Critical thinking supports good quality outcomes for service users by helping health and social care professionals understand individual needs and provide appropriate, personalised support. By analysing information, considering different options and using evidence to guide decisions, professionals can develop effective approaches that improve a person’s health, safety and wellbeing.</a:t>
            </a:r>
          </a:p>
          <a:p>
            <a:pPr marL="400050"/>
            <a:r>
              <a:rPr lang="en-GB" sz="1400" dirty="0">
                <a:latin typeface="Arial" panose="020B0604020202020204" pitchFamily="34" charset="0"/>
                <a:cs typeface="Arial" panose="020B0604020202020204" pitchFamily="34" charset="0"/>
              </a:rPr>
              <a:t>This skill also encourages professionals to reflect on their practice, learn from experiences and make improvements to the care they provide. As a result, service users are more likely to receive care that is safe, respectful and focused on achieving positive outcomes that support their quality of life.</a:t>
            </a:r>
          </a:p>
          <a:p>
            <a:pPr marL="400050"/>
            <a:endParaRPr lang="en-GB" sz="1400" dirty="0">
              <a:latin typeface="Arial" panose="020B0604020202020204" pitchFamily="34" charset="0"/>
              <a:cs typeface="Arial" panose="020B0604020202020204" pitchFamily="34" charset="0"/>
            </a:endParaRPr>
          </a:p>
          <a:p>
            <a:pPr marL="400050"/>
            <a:r>
              <a:rPr lang="en-GB" sz="1400" dirty="0">
                <a:latin typeface="Arial" panose="020B0604020202020204" pitchFamily="34" charset="0"/>
                <a:cs typeface="Arial" panose="020B0604020202020204" pitchFamily="34" charset="0"/>
              </a:rPr>
              <a:t>(HCPC, 2024; NHS England, 2024)</a:t>
            </a:r>
          </a:p>
          <a:p>
            <a:pPr marL="400050"/>
            <a:endParaRPr lang="en-GB" sz="1400" dirty="0">
              <a:latin typeface="Arial" panose="020B0604020202020204" pitchFamily="34" charset="0"/>
              <a:cs typeface="Arial" panose="020B0604020202020204" pitchFamily="34" charset="0"/>
            </a:endParaRPr>
          </a:p>
          <a:p>
            <a:endParaRPr lang="en-GB" sz="1050" i="1" dirty="0"/>
          </a:p>
        </p:txBody>
      </p:sp>
      <p:sp>
        <p:nvSpPr>
          <p:cNvPr id="4" name="Date Placeholder 3">
            <a:extLst>
              <a:ext uri="{FF2B5EF4-FFF2-40B4-BE49-F238E27FC236}">
                <a16:creationId xmlns:a16="http://schemas.microsoft.com/office/drawing/2014/main" id="{7D1A81C2-4206-C7C3-D21D-AE67FE9F76DE}"/>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125EFBB1-E4F9-3529-3A2E-E81A684ED52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
        <p:nvSpPr>
          <p:cNvPr id="7" name="Title 6">
            <a:extLst>
              <a:ext uri="{FF2B5EF4-FFF2-40B4-BE49-F238E27FC236}">
                <a16:creationId xmlns:a16="http://schemas.microsoft.com/office/drawing/2014/main" id="{09273605-A02F-2685-3A0E-98391FACAD6F}"/>
              </a:ext>
            </a:extLst>
          </p:cNvPr>
          <p:cNvSpPr>
            <a:spLocks noGrp="1"/>
          </p:cNvSpPr>
          <p:nvPr>
            <p:ph type="title"/>
          </p:nvPr>
        </p:nvSpPr>
        <p:spPr>
          <a:xfrm>
            <a:off x="540808" y="0"/>
            <a:ext cx="11110383" cy="739259"/>
          </a:xfrm>
        </p:spPr>
        <p:txBody>
          <a:bodyPr/>
          <a:lstStyle/>
          <a:p>
            <a:r>
              <a:rPr lang="en-GB" sz="2800" b="1" dirty="0"/>
              <a:t>Importance</a:t>
            </a:r>
            <a:r>
              <a:rPr lang="en-GB" sz="4400" b="1" dirty="0"/>
              <a:t> </a:t>
            </a:r>
            <a:r>
              <a:rPr lang="en-GB" sz="2800" b="1" dirty="0"/>
              <a:t>of </a:t>
            </a:r>
            <a:r>
              <a:rPr lang="en-GB" sz="2800" b="1" i="1" dirty="0"/>
              <a:t>Critical Thinking Skills </a:t>
            </a:r>
            <a:r>
              <a:rPr lang="en-GB" sz="2800" b="1" dirty="0"/>
              <a:t>in Professional Practice</a:t>
            </a:r>
            <a:endParaRPr lang="en-US" sz="2800" dirty="0"/>
          </a:p>
        </p:txBody>
      </p:sp>
      <p:pic>
        <p:nvPicPr>
          <p:cNvPr id="2" name="Picture 1">
            <a:extLst>
              <a:ext uri="{FF2B5EF4-FFF2-40B4-BE49-F238E27FC236}">
                <a16:creationId xmlns:a16="http://schemas.microsoft.com/office/drawing/2014/main" id="{5E6EA786-7282-5C7F-7363-4FB83F234D26}"/>
              </a:ext>
            </a:extLst>
          </p:cNvPr>
          <p:cNvPicPr>
            <a:picLocks noChangeAspect="1"/>
          </p:cNvPicPr>
          <p:nvPr/>
        </p:nvPicPr>
        <p:blipFill>
          <a:blip r:embed="rId2"/>
          <a:stretch>
            <a:fillRect/>
          </a:stretch>
        </p:blipFill>
        <p:spPr>
          <a:xfrm>
            <a:off x="9872877" y="2806260"/>
            <a:ext cx="2058852" cy="622740"/>
          </a:xfrm>
          <a:prstGeom prst="rect">
            <a:avLst/>
          </a:prstGeom>
        </p:spPr>
      </p:pic>
    </p:spTree>
    <p:extLst>
      <p:ext uri="{BB962C8B-B14F-4D97-AF65-F5344CB8AC3E}">
        <p14:creationId xmlns:p14="http://schemas.microsoft.com/office/powerpoint/2010/main" val="19802926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1CEBD1-164A-8D9B-4F2C-5C3C0AFD79B5}"/>
              </a:ext>
            </a:extLst>
          </p:cNvPr>
          <p:cNvSpPr>
            <a:spLocks noGrp="1"/>
          </p:cNvSpPr>
          <p:nvPr>
            <p:ph idx="1"/>
          </p:nvPr>
        </p:nvSpPr>
        <p:spPr>
          <a:xfrm>
            <a:off x="0" y="895990"/>
            <a:ext cx="12192000" cy="4782098"/>
          </a:xfrm>
        </p:spPr>
        <p:txBody>
          <a:bodyPr/>
          <a:lstStyle/>
          <a:p>
            <a:r>
              <a:rPr lang="en-GB" sz="2000" dirty="0"/>
              <a:t>Explain how your chosen skill benefits:</a:t>
            </a:r>
          </a:p>
          <a:p>
            <a:endParaRPr lang="en-GB" sz="2000" dirty="0"/>
          </a:p>
          <a:p>
            <a:pPr marL="342900" indent="-342900">
              <a:buFont typeface="Arial" panose="020B0604020202020204" pitchFamily="34" charset="0"/>
              <a:buChar char="•"/>
            </a:pPr>
            <a:r>
              <a:rPr lang="en-GB" sz="2000" dirty="0"/>
              <a:t>Service users / patients</a:t>
            </a: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Critical thinking helps professionals understand individual needs, assess risks and make safe decisions based on evidence. For example, if a patient’s condition changes, a healthcare worker must recognise these changes, gather relevant information and take appropriate action. This supports patient safety, improves quality of care and promotes better health outcomes.</a:t>
            </a:r>
          </a:p>
          <a:p>
            <a:pPr marL="342900" indent="-34290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t>Staff and colleagues</a:t>
            </a: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Critical thinking supports effective teamwork by allowing staff to analyse situations, share informed opinions and solve problems together. In a multidisciplinary team, professionals need to evaluate information and communicate concerns clearly to ensure coordinated care.</a:t>
            </a:r>
          </a:p>
          <a:p>
            <a:pPr marL="342900" indent="-34290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t>The organisation </a:t>
            </a: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For health and social care care organisations, critical thinking helps improve standards of care, reduce mistakes and support evidence-based practice. It contributes to safer services and helps organisations meet professional and regulatory expectations </a:t>
            </a:r>
          </a:p>
          <a:p>
            <a:pPr marL="342900" indent="-34290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400" dirty="0">
                <a:latin typeface="Arial" panose="020B0604020202020204" pitchFamily="34" charset="0"/>
                <a:cs typeface="Arial" panose="020B0604020202020204" pitchFamily="34" charset="0"/>
              </a:rPr>
              <a:t>(Health and Care Professions Council, 2024; Care Quality Commission, 2023; NHS England, 2024)</a:t>
            </a:r>
          </a:p>
          <a:p>
            <a:endParaRPr lang="en-GB" sz="1100" dirty="0"/>
          </a:p>
        </p:txBody>
      </p:sp>
      <p:sp>
        <p:nvSpPr>
          <p:cNvPr id="4" name="Date Placeholder 3">
            <a:extLst>
              <a:ext uri="{FF2B5EF4-FFF2-40B4-BE49-F238E27FC236}">
                <a16:creationId xmlns:a16="http://schemas.microsoft.com/office/drawing/2014/main" id="{7FEDA7AF-6B1E-590D-A028-2C0CB46C287C}"/>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8DF12E8C-3E4D-BF9D-D83A-C0D6EDBBD002}"/>
              </a:ext>
            </a:extLst>
          </p:cNvPr>
          <p:cNvSpPr>
            <a:spLocks noGrp="1"/>
          </p:cNvSpPr>
          <p:nvPr>
            <p:ph type="sldNum" sz="quarter" idx="12"/>
          </p:nvPr>
        </p:nvSpPr>
        <p:spPr/>
        <p:txBody>
          <a:bodyPr/>
          <a:lstStyle/>
          <a:p>
            <a:pPr>
              <a:defRPr/>
            </a:pPr>
            <a:fld id="{9AFB928A-D6AD-4F2A-B2DD-923741E90643}" type="slidenum">
              <a:rPr lang="en-GB" altLang="en-US" smtClean="0"/>
              <a:pPr>
                <a:defRPr/>
              </a:pPr>
              <a:t>9</a:t>
            </a:fld>
            <a:endParaRPr lang="en-GB" altLang="en-US"/>
          </a:p>
        </p:txBody>
      </p:sp>
      <p:sp>
        <p:nvSpPr>
          <p:cNvPr id="7" name="Title 6">
            <a:extLst>
              <a:ext uri="{FF2B5EF4-FFF2-40B4-BE49-F238E27FC236}">
                <a16:creationId xmlns:a16="http://schemas.microsoft.com/office/drawing/2014/main" id="{2A93D0DB-384A-80F0-D60E-78CC2D281476}"/>
              </a:ext>
            </a:extLst>
          </p:cNvPr>
          <p:cNvSpPr txBox="1">
            <a:spLocks noGrp="1"/>
          </p:cNvSpPr>
          <p:nvPr>
            <p:ph type="title"/>
          </p:nvPr>
        </p:nvSpPr>
        <p:spPr bwMode="auto">
          <a:xfrm>
            <a:off x="609600" y="0"/>
            <a:ext cx="10972800" cy="925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sz="2800" b="1" dirty="0"/>
              <a:t>Importance of </a:t>
            </a:r>
            <a:r>
              <a:rPr lang="en-GB" sz="2800" b="1" i="1" dirty="0"/>
              <a:t>Critical Thinking Skills </a:t>
            </a:r>
            <a:r>
              <a:rPr lang="en-GB" sz="2800" b="1" dirty="0"/>
              <a:t>in Professional Practice</a:t>
            </a:r>
            <a:endParaRPr lang="en-US" sz="2800" dirty="0"/>
          </a:p>
        </p:txBody>
      </p:sp>
      <p:pic>
        <p:nvPicPr>
          <p:cNvPr id="2" name="Picture 1">
            <a:extLst>
              <a:ext uri="{FF2B5EF4-FFF2-40B4-BE49-F238E27FC236}">
                <a16:creationId xmlns:a16="http://schemas.microsoft.com/office/drawing/2014/main" id="{1B4FAA01-1835-7DF4-F2A2-6A160AC31ACC}"/>
              </a:ext>
            </a:extLst>
          </p:cNvPr>
          <p:cNvPicPr>
            <a:picLocks noChangeAspect="1"/>
          </p:cNvPicPr>
          <p:nvPr/>
        </p:nvPicPr>
        <p:blipFill>
          <a:blip r:embed="rId2"/>
          <a:stretch>
            <a:fillRect/>
          </a:stretch>
        </p:blipFill>
        <p:spPr>
          <a:xfrm>
            <a:off x="9481272" y="4988193"/>
            <a:ext cx="2710728" cy="689895"/>
          </a:xfrm>
          <a:prstGeom prst="rect">
            <a:avLst/>
          </a:prstGeom>
        </p:spPr>
      </p:pic>
    </p:spTree>
    <p:extLst>
      <p:ext uri="{BB962C8B-B14F-4D97-AF65-F5344CB8AC3E}">
        <p14:creationId xmlns:p14="http://schemas.microsoft.com/office/powerpoint/2010/main" val="2572507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8E420-7064-19D7-A313-087660CFC7FE}"/>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dirty="0"/>
              <a:t>Importance of </a:t>
            </a:r>
            <a:r>
              <a:rPr lang="en-GB" sz="3700" b="1" i="1" dirty="0"/>
              <a:t>Critical Thinking Skills </a:t>
            </a:r>
            <a:r>
              <a:rPr lang="en-GB" sz="3700" b="1" dirty="0"/>
              <a:t>in Professional Practice </a:t>
            </a:r>
            <a:endParaRPr lang="en-US" sz="3700" dirty="0"/>
          </a:p>
        </p:txBody>
      </p:sp>
      <p:pic>
        <p:nvPicPr>
          <p:cNvPr id="6" name="Picture 5">
            <a:extLst>
              <a:ext uri="{FF2B5EF4-FFF2-40B4-BE49-F238E27FC236}">
                <a16:creationId xmlns:a16="http://schemas.microsoft.com/office/drawing/2014/main" id="{261F5CA6-F97D-8D04-F6AE-EC8F3FF8BB13}"/>
              </a:ext>
            </a:extLst>
          </p:cNvPr>
          <p:cNvPicPr>
            <a:picLocks noChangeAspect="1"/>
          </p:cNvPicPr>
          <p:nvPr/>
        </p:nvPicPr>
        <p:blipFill>
          <a:blip r:embed="rId2"/>
          <a:srcRect l="3897" r="7009"/>
          <a:stretch>
            <a:fillRect/>
          </a:stretch>
        </p:blipFill>
        <p:spPr>
          <a:xfrm>
            <a:off x="609600" y="1600217"/>
            <a:ext cx="5384800" cy="3989007"/>
          </a:xfrm>
          <a:prstGeom prst="rect">
            <a:avLst/>
          </a:prstGeom>
          <a:noFill/>
        </p:spPr>
      </p:pic>
      <p:sp>
        <p:nvSpPr>
          <p:cNvPr id="3" name="Content Placeholder 2">
            <a:extLst>
              <a:ext uri="{FF2B5EF4-FFF2-40B4-BE49-F238E27FC236}">
                <a16:creationId xmlns:a16="http://schemas.microsoft.com/office/drawing/2014/main" id="{365FC748-A20E-C0B7-C7DD-506FEA2932C2}"/>
              </a:ext>
            </a:extLst>
          </p:cNvPr>
          <p:cNvSpPr>
            <a:spLocks noGrp="1"/>
          </p:cNvSpPr>
          <p:nvPr>
            <p:ph sz="half" idx="2"/>
          </p:nvPr>
        </p:nvSpPr>
        <p:spPr>
          <a:xfrm>
            <a:off x="6197600" y="1600201"/>
            <a:ext cx="5384800" cy="3989040"/>
          </a:xfrm>
        </p:spPr>
        <p:txBody>
          <a:bodyPr wrap="square" anchor="t">
            <a:normAutofit/>
          </a:bodyPr>
          <a:lstStyle/>
          <a:p>
            <a:pPr>
              <a:lnSpc>
                <a:spcPct val="90000"/>
              </a:lnSpc>
            </a:pPr>
            <a:r>
              <a:rPr lang="en-GB" sz="1300"/>
              <a:t>You may also consider:</a:t>
            </a:r>
          </a:p>
          <a:p>
            <a:pPr>
              <a:lnSpc>
                <a:spcPct val="90000"/>
              </a:lnSpc>
            </a:pPr>
            <a:r>
              <a:rPr lang="en-GB" sz="1300"/>
              <a:t>What problems could occur if this skill is not used effectively?</a:t>
            </a:r>
          </a:p>
          <a:p>
            <a:pPr>
              <a:lnSpc>
                <a:spcPct val="90000"/>
              </a:lnSpc>
            </a:pPr>
            <a:r>
              <a:rPr lang="en-GB" sz="1300"/>
              <a:t>Without critical thinking, professionals may make assumptions, overlook important information or make unsafe decisions. This could lead to communicate errors, delayed treatment, poor teamwork and reduced quality of care for service users.</a:t>
            </a:r>
          </a:p>
          <a:p>
            <a:pPr>
              <a:lnSpc>
                <a:spcPct val="90000"/>
              </a:lnSpc>
            </a:pPr>
            <a:r>
              <a:rPr lang="en-GB" sz="1300" i="1"/>
              <a:t>Example focus:</a:t>
            </a:r>
            <a:r>
              <a:rPr lang="en-GB" sz="1300"/>
              <a:t> Patient safety, teamwork, communication errors, quality of care.</a:t>
            </a:r>
          </a:p>
          <a:p>
            <a:pPr>
              <a:lnSpc>
                <a:spcPct val="90000"/>
              </a:lnSpc>
            </a:pPr>
            <a:endParaRPr lang="en-GB" sz="1300"/>
          </a:p>
          <a:p>
            <a:pPr>
              <a:lnSpc>
                <a:spcPct val="90000"/>
              </a:lnSpc>
            </a:pPr>
            <a:r>
              <a:rPr lang="en-GB" sz="1300"/>
              <a:t>If critical thinking is not used effectively:</a:t>
            </a:r>
          </a:p>
          <a:p>
            <a:pPr>
              <a:lnSpc>
                <a:spcPct val="90000"/>
              </a:lnSpc>
            </a:pPr>
            <a:endParaRPr lang="en-GB" sz="1300"/>
          </a:p>
          <a:p>
            <a:pPr>
              <a:lnSpc>
                <a:spcPct val="90000"/>
              </a:lnSpc>
            </a:pPr>
            <a:r>
              <a:rPr lang="en-GB" sz="1300"/>
              <a:t>Patient safety: Risks may be missed, leading to delayed or inappropriate care.</a:t>
            </a:r>
          </a:p>
          <a:p>
            <a:pPr>
              <a:lnSpc>
                <a:spcPct val="90000"/>
              </a:lnSpc>
            </a:pPr>
            <a:endParaRPr lang="en-GB" sz="1300"/>
          </a:p>
          <a:p>
            <a:pPr>
              <a:lnSpc>
                <a:spcPct val="90000"/>
              </a:lnSpc>
            </a:pPr>
            <a:endParaRPr lang="en-GB" sz="1300"/>
          </a:p>
          <a:p>
            <a:pPr marL="800100" lvl="1" indent="-342900">
              <a:lnSpc>
                <a:spcPct val="90000"/>
              </a:lnSpc>
              <a:buFont typeface="Arial" panose="020B0604020202020204" pitchFamily="34" charset="0"/>
              <a:buChar char="•"/>
            </a:pPr>
            <a:endParaRPr lang="en-GB" sz="1300"/>
          </a:p>
          <a:p>
            <a:pPr>
              <a:lnSpc>
                <a:spcPct val="90000"/>
              </a:lnSpc>
            </a:pPr>
            <a:r>
              <a:rPr lang="en-GB" sz="1300" i="1"/>
              <a:t>Link your answer to real work situations, not just theory – support this slide with reference(s).</a:t>
            </a:r>
            <a:endParaRPr lang="en-US" sz="1300"/>
          </a:p>
        </p:txBody>
      </p:sp>
      <p:sp>
        <p:nvSpPr>
          <p:cNvPr id="4" name="Date Placeholder 3">
            <a:extLst>
              <a:ext uri="{FF2B5EF4-FFF2-40B4-BE49-F238E27FC236}">
                <a16:creationId xmlns:a16="http://schemas.microsoft.com/office/drawing/2014/main" id="{0B787EEE-5388-B52F-943C-66CC8E24EBFF}"/>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a:p>
        </p:txBody>
      </p:sp>
      <p:sp>
        <p:nvSpPr>
          <p:cNvPr id="5" name="Slide Number Placeholder 4">
            <a:extLst>
              <a:ext uri="{FF2B5EF4-FFF2-40B4-BE49-F238E27FC236}">
                <a16:creationId xmlns:a16="http://schemas.microsoft.com/office/drawing/2014/main" id="{D75268EC-FB5D-726E-5707-63BB0F3596F4}"/>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10</a:t>
            </a:fld>
            <a:endParaRPr lang="en-GB" altLang="en-US"/>
          </a:p>
        </p:txBody>
      </p:sp>
    </p:spTree>
    <p:extLst>
      <p:ext uri="{BB962C8B-B14F-4D97-AF65-F5344CB8AC3E}">
        <p14:creationId xmlns:p14="http://schemas.microsoft.com/office/powerpoint/2010/main" val="1585643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306BD-9A00-DAB8-14DE-92F0D4567DE9}"/>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dirty="0"/>
              <a:t>Importance of </a:t>
            </a:r>
            <a:r>
              <a:rPr lang="en-GB" sz="3700" b="1" i="1" dirty="0"/>
              <a:t>Critical Thinking Skills </a:t>
            </a:r>
            <a:r>
              <a:rPr lang="en-GB" sz="3700" b="1" dirty="0"/>
              <a:t>in Professional Practice</a:t>
            </a:r>
            <a:endParaRPr lang="en-US" sz="3700" dirty="0"/>
          </a:p>
        </p:txBody>
      </p:sp>
      <p:pic>
        <p:nvPicPr>
          <p:cNvPr id="6" name="Picture 5">
            <a:extLst>
              <a:ext uri="{FF2B5EF4-FFF2-40B4-BE49-F238E27FC236}">
                <a16:creationId xmlns:a16="http://schemas.microsoft.com/office/drawing/2014/main" id="{57A2CAC2-241E-51D2-D83E-0E485C4A04DB}"/>
              </a:ext>
            </a:extLst>
          </p:cNvPr>
          <p:cNvPicPr>
            <a:picLocks noChangeAspect="1"/>
          </p:cNvPicPr>
          <p:nvPr/>
        </p:nvPicPr>
        <p:blipFill>
          <a:blip r:embed="rId2"/>
          <a:srcRect l="5136" r="3073" b="3"/>
          <a:stretch>
            <a:fillRect/>
          </a:stretch>
        </p:blipFill>
        <p:spPr>
          <a:xfrm>
            <a:off x="609600" y="1600215"/>
            <a:ext cx="5384800" cy="3989012"/>
          </a:xfrm>
          <a:prstGeom prst="rect">
            <a:avLst/>
          </a:prstGeom>
          <a:noFill/>
        </p:spPr>
      </p:pic>
      <p:sp>
        <p:nvSpPr>
          <p:cNvPr id="3" name="Content Placeholder 2">
            <a:extLst>
              <a:ext uri="{FF2B5EF4-FFF2-40B4-BE49-F238E27FC236}">
                <a16:creationId xmlns:a16="http://schemas.microsoft.com/office/drawing/2014/main" id="{D88D2697-4DDA-976F-8BCC-CDAF3AADC22C}"/>
              </a:ext>
            </a:extLst>
          </p:cNvPr>
          <p:cNvSpPr>
            <a:spLocks noGrp="1"/>
          </p:cNvSpPr>
          <p:nvPr>
            <p:ph sz="half" idx="2"/>
          </p:nvPr>
        </p:nvSpPr>
        <p:spPr>
          <a:xfrm>
            <a:off x="6197600" y="1600201"/>
            <a:ext cx="5384800" cy="3989040"/>
          </a:xfrm>
        </p:spPr>
        <p:txBody>
          <a:bodyPr wrap="square" anchor="t">
            <a:normAutofit/>
          </a:bodyPr>
          <a:lstStyle/>
          <a:p>
            <a:pPr>
              <a:lnSpc>
                <a:spcPct val="90000"/>
              </a:lnSpc>
            </a:pPr>
            <a:r>
              <a:rPr lang="en-GB" sz="1500"/>
              <a:t>If critical thinking is not used effectively:</a:t>
            </a:r>
          </a:p>
          <a:p>
            <a:pPr>
              <a:lnSpc>
                <a:spcPct val="90000"/>
              </a:lnSpc>
            </a:pPr>
            <a:endParaRPr lang="en-GB" sz="1500"/>
          </a:p>
          <a:p>
            <a:pPr>
              <a:lnSpc>
                <a:spcPct val="90000"/>
              </a:lnSpc>
            </a:pPr>
            <a:r>
              <a:rPr lang="en-GB" sz="1500"/>
              <a:t>Patient safety: Risks may be missed, leading to delayed or inappropriate care.</a:t>
            </a:r>
          </a:p>
          <a:p>
            <a:pPr>
              <a:lnSpc>
                <a:spcPct val="90000"/>
              </a:lnSpc>
            </a:pPr>
            <a:endParaRPr lang="en-GB" sz="1500"/>
          </a:p>
          <a:p>
            <a:pPr>
              <a:lnSpc>
                <a:spcPct val="90000"/>
              </a:lnSpc>
            </a:pPr>
            <a:r>
              <a:rPr lang="en-GB" sz="1500"/>
              <a:t>Teamwork: Poor judgment and communication errors may affect collaboration.</a:t>
            </a:r>
          </a:p>
          <a:p>
            <a:pPr>
              <a:lnSpc>
                <a:spcPct val="90000"/>
              </a:lnSpc>
            </a:pPr>
            <a:endParaRPr lang="en-GB" sz="1500"/>
          </a:p>
          <a:p>
            <a:pPr>
              <a:lnSpc>
                <a:spcPct val="90000"/>
              </a:lnSpc>
            </a:pPr>
            <a:r>
              <a:rPr lang="en-GB" sz="1500"/>
              <a:t>Quality of care: Decisions may be based on assumptions instead of evidence and individual needs.</a:t>
            </a:r>
          </a:p>
          <a:p>
            <a:pPr>
              <a:lnSpc>
                <a:spcPct val="90000"/>
              </a:lnSpc>
            </a:pPr>
            <a:endParaRPr lang="en-GB" sz="1500"/>
          </a:p>
          <a:p>
            <a:pPr>
              <a:lnSpc>
                <a:spcPct val="90000"/>
              </a:lnSpc>
            </a:pPr>
            <a:r>
              <a:rPr lang="en-GB" sz="1500"/>
              <a:t>Real example: A missed change in a patient’s condition during a shift could delay treatment and negatively affect outcomes.</a:t>
            </a:r>
            <a:endParaRPr lang="en-US" sz="1500"/>
          </a:p>
        </p:txBody>
      </p:sp>
      <p:sp>
        <p:nvSpPr>
          <p:cNvPr id="4" name="Date Placeholder 3">
            <a:extLst>
              <a:ext uri="{FF2B5EF4-FFF2-40B4-BE49-F238E27FC236}">
                <a16:creationId xmlns:a16="http://schemas.microsoft.com/office/drawing/2014/main" id="{E09595C6-EF26-EB73-6820-B4837243DD55}"/>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a:p>
        </p:txBody>
      </p:sp>
      <p:sp>
        <p:nvSpPr>
          <p:cNvPr id="5" name="Slide Number Placeholder 4">
            <a:extLst>
              <a:ext uri="{FF2B5EF4-FFF2-40B4-BE49-F238E27FC236}">
                <a16:creationId xmlns:a16="http://schemas.microsoft.com/office/drawing/2014/main" id="{C38DA8F1-509E-C52D-DF2B-B19CA3F6301C}"/>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18976278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dirty="0"/>
              <a:t>Model or framework linked to Critical Thinking Skills</a:t>
            </a:r>
          </a:p>
        </p:txBody>
      </p:sp>
      <p:pic>
        <p:nvPicPr>
          <p:cNvPr id="6" name="Picture 5">
            <a:extLst>
              <a:ext uri="{FF2B5EF4-FFF2-40B4-BE49-F238E27FC236}">
                <a16:creationId xmlns:a16="http://schemas.microsoft.com/office/drawing/2014/main" id="{09A00FDC-51CE-B27F-AA2A-C4D7BE119F03}"/>
              </a:ext>
            </a:extLst>
          </p:cNvPr>
          <p:cNvPicPr>
            <a:picLocks noChangeAspect="1"/>
          </p:cNvPicPr>
          <p:nvPr/>
        </p:nvPicPr>
        <p:blipFill>
          <a:blip r:embed="rId2"/>
          <a:stretch>
            <a:fillRect/>
          </a:stretch>
        </p:blipFill>
        <p:spPr>
          <a:xfrm>
            <a:off x="1271954" y="1600201"/>
            <a:ext cx="4060092" cy="3989040"/>
          </a:xfrm>
          <a:prstGeom prst="rect">
            <a:avLst/>
          </a:prstGeom>
          <a:noFill/>
        </p:spPr>
      </p:pic>
      <p:sp>
        <p:nvSpPr>
          <p:cNvPr id="3" name="Content Placeholder 2">
            <a:extLst>
              <a:ext uri="{FF2B5EF4-FFF2-40B4-BE49-F238E27FC236}">
                <a16:creationId xmlns:a16="http://schemas.microsoft.com/office/drawing/2014/main" id="{857BFAFA-1A27-74B0-A7A9-13BBFEBEE86C}"/>
              </a:ext>
            </a:extLst>
          </p:cNvPr>
          <p:cNvSpPr>
            <a:spLocks noGrp="1"/>
          </p:cNvSpPr>
          <p:nvPr>
            <p:ph sz="half" idx="2"/>
          </p:nvPr>
        </p:nvSpPr>
        <p:spPr>
          <a:xfrm>
            <a:off x="6197600" y="1600201"/>
            <a:ext cx="5384800" cy="3989040"/>
          </a:xfrm>
        </p:spPr>
        <p:txBody>
          <a:bodyPr wrap="square" anchor="t">
            <a:normAutofit/>
          </a:bodyPr>
          <a:lstStyle/>
          <a:p>
            <a:pPr marL="0" indent="0">
              <a:lnSpc>
                <a:spcPct val="90000"/>
              </a:lnSpc>
              <a:buNone/>
            </a:pPr>
            <a:r>
              <a:rPr lang="en-GB" sz="2200"/>
              <a:t>Identify </a:t>
            </a:r>
            <a:r>
              <a:rPr lang="en-GB" sz="2200" b="1"/>
              <a:t>one relevant model or framework</a:t>
            </a:r>
            <a:r>
              <a:rPr lang="en-GB" sz="2200"/>
              <a:t> linked to your chosen skill</a:t>
            </a:r>
            <a:br>
              <a:rPr lang="en-GB" sz="2200"/>
            </a:br>
            <a:r>
              <a:rPr lang="en-GB" sz="2200"/>
              <a:t>(e.g. Tuckman’s Team Development Model, Fishbone Diagram, Gibbs’ Reflective Cycle)</a:t>
            </a:r>
          </a:p>
          <a:p>
            <a:pPr>
              <a:lnSpc>
                <a:spcPct val="90000"/>
              </a:lnSpc>
            </a:pPr>
            <a:r>
              <a:rPr lang="en-GB" sz="2200"/>
              <a:t>Briefly explain:</a:t>
            </a:r>
          </a:p>
          <a:p>
            <a:pPr lvl="1">
              <a:lnSpc>
                <a:spcPct val="90000"/>
              </a:lnSpc>
            </a:pPr>
            <a:r>
              <a:rPr lang="en-GB" sz="2200"/>
              <a:t>What is this model?</a:t>
            </a:r>
          </a:p>
          <a:p>
            <a:pPr>
              <a:lnSpc>
                <a:spcPct val="90000"/>
              </a:lnSpc>
            </a:pPr>
            <a:r>
              <a:rPr lang="en-GB" sz="2200"/>
              <a:t>Gibbs’ Reflective Cycle is a far that supports reflection and critical thinking by helping professionals review experiences, analyse decisions, and improve future practice (Gibbs, 1988).</a:t>
            </a:r>
          </a:p>
          <a:p>
            <a:pPr>
              <a:lnSpc>
                <a:spcPct val="90000"/>
              </a:lnSpc>
            </a:pPr>
            <a:endParaRPr lang="en-GB" sz="220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86342-6989-7391-2F13-BF12224492FE}"/>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dirty="0"/>
              <a:t>Model or framework linked to Critical Thinking Skills</a:t>
            </a:r>
            <a:endParaRPr lang="en-US" sz="3700" dirty="0"/>
          </a:p>
        </p:txBody>
      </p:sp>
      <p:pic>
        <p:nvPicPr>
          <p:cNvPr id="6" name="Picture 5">
            <a:extLst>
              <a:ext uri="{FF2B5EF4-FFF2-40B4-BE49-F238E27FC236}">
                <a16:creationId xmlns:a16="http://schemas.microsoft.com/office/drawing/2014/main" id="{109C3BF8-24C3-B420-802E-C4E1D954D95D}"/>
              </a:ext>
            </a:extLst>
          </p:cNvPr>
          <p:cNvPicPr>
            <a:picLocks noChangeAspect="1"/>
          </p:cNvPicPr>
          <p:nvPr/>
        </p:nvPicPr>
        <p:blipFill>
          <a:blip r:embed="rId2"/>
          <a:srcRect l="18648" r="13856" b="-1"/>
          <a:stretch>
            <a:fillRect/>
          </a:stretch>
        </p:blipFill>
        <p:spPr>
          <a:xfrm>
            <a:off x="609600" y="1600215"/>
            <a:ext cx="5384800" cy="3989012"/>
          </a:xfrm>
          <a:prstGeom prst="rect">
            <a:avLst/>
          </a:prstGeom>
          <a:noFill/>
        </p:spPr>
      </p:pic>
      <p:sp>
        <p:nvSpPr>
          <p:cNvPr id="3" name="Content Placeholder 2">
            <a:extLst>
              <a:ext uri="{FF2B5EF4-FFF2-40B4-BE49-F238E27FC236}">
                <a16:creationId xmlns:a16="http://schemas.microsoft.com/office/drawing/2014/main" id="{B8F44F85-809D-AEBE-F772-AEF92513B8FB}"/>
              </a:ext>
            </a:extLst>
          </p:cNvPr>
          <p:cNvSpPr>
            <a:spLocks noGrp="1"/>
          </p:cNvSpPr>
          <p:nvPr>
            <p:ph sz="half" idx="2"/>
          </p:nvPr>
        </p:nvSpPr>
        <p:spPr>
          <a:xfrm>
            <a:off x="6197600" y="1600201"/>
            <a:ext cx="5384800" cy="3989040"/>
          </a:xfrm>
        </p:spPr>
        <p:txBody>
          <a:bodyPr wrap="square" anchor="t">
            <a:normAutofit/>
          </a:bodyPr>
          <a:lstStyle/>
          <a:p>
            <a:pPr lvl="1">
              <a:lnSpc>
                <a:spcPct val="90000"/>
              </a:lnSpc>
            </a:pPr>
            <a:r>
              <a:rPr lang="en-GB" sz="1500"/>
              <a:t>What are its key stages or components?</a:t>
            </a:r>
          </a:p>
          <a:p>
            <a:pPr lvl="1">
              <a:lnSpc>
                <a:spcPct val="90000"/>
              </a:lnSpc>
            </a:pPr>
            <a:r>
              <a:rPr lang="en-GB" sz="1500"/>
              <a:t>Description – What happened?</a:t>
            </a:r>
          </a:p>
          <a:p>
            <a:pPr lvl="1">
              <a:lnSpc>
                <a:spcPct val="90000"/>
              </a:lnSpc>
            </a:pPr>
            <a:endParaRPr lang="en-GB" sz="1500"/>
          </a:p>
          <a:p>
            <a:pPr lvl="1">
              <a:lnSpc>
                <a:spcPct val="90000"/>
              </a:lnSpc>
            </a:pPr>
            <a:r>
              <a:rPr lang="en-GB" sz="1500"/>
              <a:t>Feelings – What were your thoughts and emotions?</a:t>
            </a:r>
          </a:p>
          <a:p>
            <a:pPr lvl="1">
              <a:lnSpc>
                <a:spcPct val="90000"/>
              </a:lnSpc>
            </a:pPr>
            <a:endParaRPr lang="en-GB" sz="1500"/>
          </a:p>
          <a:p>
            <a:pPr lvl="1">
              <a:lnSpc>
                <a:spcPct val="90000"/>
              </a:lnSpc>
            </a:pPr>
            <a:r>
              <a:rPr lang="en-GB" sz="1500"/>
              <a:t>Evaluation – What went well and what did not?</a:t>
            </a:r>
          </a:p>
          <a:p>
            <a:pPr lvl="1">
              <a:lnSpc>
                <a:spcPct val="90000"/>
              </a:lnSpc>
            </a:pPr>
            <a:endParaRPr lang="en-GB" sz="1500"/>
          </a:p>
          <a:p>
            <a:pPr lvl="1">
              <a:lnSpc>
                <a:spcPct val="90000"/>
              </a:lnSpc>
            </a:pPr>
            <a:r>
              <a:rPr lang="en-GB" sz="1500"/>
              <a:t>Analysis – What can be learned from the experience?</a:t>
            </a:r>
          </a:p>
          <a:p>
            <a:pPr lvl="1">
              <a:lnSpc>
                <a:spcPct val="90000"/>
              </a:lnSpc>
            </a:pPr>
            <a:endParaRPr lang="en-GB" sz="1500"/>
          </a:p>
          <a:p>
            <a:pPr lvl="1">
              <a:lnSpc>
                <a:spcPct val="90000"/>
              </a:lnSpc>
            </a:pPr>
            <a:r>
              <a:rPr lang="en-GB" sz="1500"/>
              <a:t>Conclusion – What could be improved? </a:t>
            </a:r>
          </a:p>
          <a:p>
            <a:pPr lvl="1">
              <a:lnSpc>
                <a:spcPct val="90000"/>
              </a:lnSpc>
            </a:pPr>
            <a:endParaRPr lang="en-GB" sz="1500"/>
          </a:p>
          <a:p>
            <a:pPr lvl="1">
              <a:lnSpc>
                <a:spcPct val="90000"/>
              </a:lnSpc>
            </a:pPr>
            <a:r>
              <a:rPr lang="en-GB" sz="1500"/>
              <a:t>Action plan – How will this learning be applied in the future? </a:t>
            </a:r>
          </a:p>
          <a:p>
            <a:pPr lvl="1">
              <a:lnSpc>
                <a:spcPct val="90000"/>
              </a:lnSpc>
            </a:pPr>
            <a:endParaRPr lang="en-GB" sz="1500"/>
          </a:p>
          <a:p>
            <a:pPr lvl="1">
              <a:lnSpc>
                <a:spcPct val="90000"/>
              </a:lnSpc>
            </a:pPr>
            <a:r>
              <a:rPr lang="en-GB" sz="1500"/>
              <a:t>(Gibbs, 1988)</a:t>
            </a:r>
          </a:p>
          <a:p>
            <a:pPr lvl="1">
              <a:lnSpc>
                <a:spcPct val="90000"/>
              </a:lnSpc>
            </a:pPr>
            <a:endParaRPr lang="en-GB" sz="1500"/>
          </a:p>
          <a:p>
            <a:pPr>
              <a:lnSpc>
                <a:spcPct val="90000"/>
              </a:lnSpc>
            </a:pPr>
            <a:endParaRPr lang="en-GB" sz="1500"/>
          </a:p>
        </p:txBody>
      </p:sp>
      <p:sp>
        <p:nvSpPr>
          <p:cNvPr id="4" name="Date Placeholder 3">
            <a:extLst>
              <a:ext uri="{FF2B5EF4-FFF2-40B4-BE49-F238E27FC236}">
                <a16:creationId xmlns:a16="http://schemas.microsoft.com/office/drawing/2014/main" id="{263A1110-9A1F-2277-2DCA-C57C9EBF40A0}"/>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a:p>
        </p:txBody>
      </p:sp>
      <p:sp>
        <p:nvSpPr>
          <p:cNvPr id="5" name="Slide Number Placeholder 4">
            <a:extLst>
              <a:ext uri="{FF2B5EF4-FFF2-40B4-BE49-F238E27FC236}">
                <a16:creationId xmlns:a16="http://schemas.microsoft.com/office/drawing/2014/main" id="{5B849F30-280B-9CE8-74E1-C254943F882C}"/>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13</a:t>
            </a:fld>
            <a:endParaRPr lang="en-GB" altLang="en-US"/>
          </a:p>
        </p:txBody>
      </p:sp>
    </p:spTree>
    <p:extLst>
      <p:ext uri="{BB962C8B-B14F-4D97-AF65-F5344CB8AC3E}">
        <p14:creationId xmlns:p14="http://schemas.microsoft.com/office/powerpoint/2010/main" val="13578485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327B8-B461-93DD-C47B-5EBAB3410751}"/>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dirty="0"/>
              <a:t>Model or framework linked to Critical Thinking Skills</a:t>
            </a:r>
            <a:endParaRPr lang="en-US" sz="3700" dirty="0"/>
          </a:p>
        </p:txBody>
      </p:sp>
      <p:sp>
        <p:nvSpPr>
          <p:cNvPr id="3" name="Content Placeholder 2">
            <a:extLst>
              <a:ext uri="{FF2B5EF4-FFF2-40B4-BE49-F238E27FC236}">
                <a16:creationId xmlns:a16="http://schemas.microsoft.com/office/drawing/2014/main" id="{C337B8CC-CC3D-59C6-EA30-09CB87A54037}"/>
              </a:ext>
            </a:extLst>
          </p:cNvPr>
          <p:cNvSpPr>
            <a:spLocks noGrp="1"/>
          </p:cNvSpPr>
          <p:nvPr>
            <p:ph sz="half" idx="1"/>
          </p:nvPr>
        </p:nvSpPr>
        <p:spPr>
          <a:xfrm>
            <a:off x="609600" y="1600201"/>
            <a:ext cx="5384800" cy="3989040"/>
          </a:xfrm>
        </p:spPr>
        <p:txBody>
          <a:bodyPr wrap="square" anchor="t">
            <a:normAutofit/>
          </a:bodyPr>
          <a:lstStyle/>
          <a:p>
            <a:pPr>
              <a:lnSpc>
                <a:spcPct val="90000"/>
              </a:lnSpc>
            </a:pPr>
            <a:r>
              <a:rPr lang="en-GB" sz="1500"/>
              <a:t>Explain:</a:t>
            </a:r>
          </a:p>
          <a:p>
            <a:pPr lvl="1">
              <a:lnSpc>
                <a:spcPct val="90000"/>
              </a:lnSpc>
            </a:pPr>
            <a:r>
              <a:rPr lang="en-GB" sz="1500"/>
              <a:t>How does this model help professionals understand or use this skill in practice?</a:t>
            </a:r>
          </a:p>
          <a:p>
            <a:pPr lvl="1">
              <a:lnSpc>
                <a:spcPct val="90000"/>
              </a:lnSpc>
            </a:pPr>
            <a:r>
              <a:rPr lang="en-GB" sz="1500"/>
              <a:t>Encourages professionals to reflect on situations and consider different viewpoints.</a:t>
            </a:r>
          </a:p>
          <a:p>
            <a:pPr lvl="1">
              <a:lnSpc>
                <a:spcPct val="90000"/>
              </a:lnSpc>
            </a:pPr>
            <a:endParaRPr lang="en-GB" sz="1500"/>
          </a:p>
          <a:p>
            <a:pPr lvl="1">
              <a:lnSpc>
                <a:spcPct val="90000"/>
              </a:lnSpc>
            </a:pPr>
            <a:r>
              <a:rPr lang="en-GB" sz="1500"/>
              <a:t>Helps evaluate information, identify improvements, and make evidence-informed decisions.</a:t>
            </a:r>
          </a:p>
          <a:p>
            <a:pPr lvl="1">
              <a:lnSpc>
                <a:spcPct val="90000"/>
              </a:lnSpc>
            </a:pPr>
            <a:endParaRPr lang="en-GB" sz="1500"/>
          </a:p>
          <a:p>
            <a:pPr lvl="1">
              <a:lnSpc>
                <a:spcPct val="90000"/>
              </a:lnSpc>
            </a:pPr>
            <a:r>
              <a:rPr lang="en-GB" sz="1500"/>
              <a:t>Supports safer and more effective professional practice </a:t>
            </a:r>
          </a:p>
          <a:p>
            <a:pPr lvl="1">
              <a:lnSpc>
                <a:spcPct val="90000"/>
              </a:lnSpc>
            </a:pPr>
            <a:endParaRPr lang="en-GB" sz="1500"/>
          </a:p>
          <a:p>
            <a:pPr lvl="1">
              <a:lnSpc>
                <a:spcPct val="90000"/>
              </a:lnSpc>
            </a:pPr>
            <a:endParaRPr lang="en-GB" sz="1500"/>
          </a:p>
          <a:p>
            <a:pPr marL="0" indent="0">
              <a:lnSpc>
                <a:spcPct val="90000"/>
              </a:lnSpc>
              <a:buNone/>
            </a:pPr>
            <a:endParaRPr lang="en-GB" sz="1500"/>
          </a:p>
          <a:p>
            <a:pPr marL="0" indent="0">
              <a:lnSpc>
                <a:spcPct val="90000"/>
              </a:lnSpc>
              <a:buNone/>
            </a:pPr>
            <a:r>
              <a:rPr lang="en-GB" sz="1500" i="1"/>
              <a:t>Keep this brief – focus on how the model supports good practice.</a:t>
            </a:r>
            <a:endParaRPr lang="en-US" sz="1500"/>
          </a:p>
        </p:txBody>
      </p:sp>
      <p:pic>
        <p:nvPicPr>
          <p:cNvPr id="6" name="Picture 5">
            <a:extLst>
              <a:ext uri="{FF2B5EF4-FFF2-40B4-BE49-F238E27FC236}">
                <a16:creationId xmlns:a16="http://schemas.microsoft.com/office/drawing/2014/main" id="{D5EBB881-CADD-0206-521D-584E703B2E62}"/>
              </a:ext>
            </a:extLst>
          </p:cNvPr>
          <p:cNvPicPr>
            <a:picLocks noChangeAspect="1"/>
          </p:cNvPicPr>
          <p:nvPr/>
        </p:nvPicPr>
        <p:blipFill>
          <a:blip r:embed="rId2"/>
          <a:srcRect l="27674" r="20692" b="-1"/>
          <a:stretch>
            <a:fillRect/>
          </a:stretch>
        </p:blipFill>
        <p:spPr>
          <a:xfrm>
            <a:off x="6197604" y="1600201"/>
            <a:ext cx="5384792" cy="3989040"/>
          </a:xfrm>
          <a:prstGeom prst="rect">
            <a:avLst/>
          </a:prstGeom>
          <a:noFill/>
        </p:spPr>
      </p:pic>
      <p:sp>
        <p:nvSpPr>
          <p:cNvPr id="4" name="Date Placeholder 3">
            <a:extLst>
              <a:ext uri="{FF2B5EF4-FFF2-40B4-BE49-F238E27FC236}">
                <a16:creationId xmlns:a16="http://schemas.microsoft.com/office/drawing/2014/main" id="{14EA7558-8900-E2CF-3818-AE9897F74B03}"/>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a:p>
        </p:txBody>
      </p:sp>
      <p:sp>
        <p:nvSpPr>
          <p:cNvPr id="5" name="Slide Number Placeholder 4">
            <a:extLst>
              <a:ext uri="{FF2B5EF4-FFF2-40B4-BE49-F238E27FC236}">
                <a16:creationId xmlns:a16="http://schemas.microsoft.com/office/drawing/2014/main" id="{A0E377E0-38C0-2E18-8991-6EA5346CBCAF}"/>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14</a:t>
            </a:fld>
            <a:endParaRPr lang="en-GB" altLang="en-US"/>
          </a:p>
        </p:txBody>
      </p:sp>
    </p:spTree>
    <p:extLst>
      <p:ext uri="{BB962C8B-B14F-4D97-AF65-F5344CB8AC3E}">
        <p14:creationId xmlns:p14="http://schemas.microsoft.com/office/powerpoint/2010/main" val="34886225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dirty="0"/>
              <a:t>Applying Critical Thinking in practice</a:t>
            </a:r>
            <a:br>
              <a:rPr lang="en-GB" sz="3700" dirty="0"/>
            </a:br>
            <a:endParaRPr lang="en-GB" sz="37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sz="half" idx="1"/>
          </p:nvPr>
        </p:nvSpPr>
        <p:spPr>
          <a:xfrm>
            <a:off x="609600" y="1600201"/>
            <a:ext cx="5384800" cy="3989040"/>
          </a:xfrm>
        </p:spPr>
        <p:txBody>
          <a:bodyPr wrap="square" anchor="t">
            <a:normAutofit/>
          </a:bodyPr>
          <a:lstStyle/>
          <a:p>
            <a:pPr marL="0" indent="0">
              <a:lnSpc>
                <a:spcPct val="90000"/>
              </a:lnSpc>
              <a:buNone/>
            </a:pPr>
            <a:r>
              <a:rPr lang="en-GB" sz="1300"/>
              <a:t>Provide </a:t>
            </a:r>
            <a:r>
              <a:rPr lang="en-GB" sz="1300" b="1"/>
              <a:t>one clear practical example</a:t>
            </a:r>
            <a:r>
              <a:rPr lang="en-GB" sz="1300"/>
              <a:t>:</a:t>
            </a:r>
          </a:p>
          <a:p>
            <a:pPr marL="0" indent="0">
              <a:lnSpc>
                <a:spcPct val="90000"/>
              </a:lnSpc>
              <a:buNone/>
            </a:pPr>
            <a:r>
              <a:rPr lang="en-GB" sz="1300" b="1"/>
              <a:t>Where would you use this skill? </a:t>
            </a:r>
            <a:r>
              <a:rPr lang="en-GB" sz="1300"/>
              <a:t>Job role and setting</a:t>
            </a:r>
            <a:br>
              <a:rPr lang="en-GB" sz="1300"/>
            </a:br>
            <a:r>
              <a:rPr lang="en-GB" sz="1300"/>
              <a:t>(e.g. nurse, care assistant (and so on) on hospital ward, care home, community setting)</a:t>
            </a:r>
          </a:p>
          <a:p>
            <a:pPr marL="0" indent="0">
              <a:lnSpc>
                <a:spcPct val="90000"/>
              </a:lnSpc>
              <a:buNone/>
            </a:pPr>
            <a:endParaRPr lang="en-GB" sz="1300"/>
          </a:p>
          <a:p>
            <a:pPr marL="0" indent="0">
              <a:lnSpc>
                <a:spcPct val="90000"/>
              </a:lnSpc>
              <a:buNone/>
            </a:pPr>
            <a:r>
              <a:rPr lang="en-GB" sz="1300"/>
              <a:t>Example: Registered Nurse – Hospital Ward Setting </a:t>
            </a:r>
          </a:p>
          <a:p>
            <a:pPr marL="0" indent="0">
              <a:lnSpc>
                <a:spcPct val="90000"/>
              </a:lnSpc>
              <a:buNone/>
            </a:pPr>
            <a:endParaRPr lang="en-GB" sz="1300"/>
          </a:p>
          <a:p>
            <a:pPr marL="0" indent="0">
              <a:lnSpc>
                <a:spcPct val="90000"/>
              </a:lnSpc>
              <a:buNone/>
            </a:pPr>
            <a:r>
              <a:rPr lang="en-GB" sz="1300" b="1"/>
              <a:t>Where is the skill used?</a:t>
            </a:r>
          </a:p>
          <a:p>
            <a:pPr marL="0" indent="0">
              <a:lnSpc>
                <a:spcPct val="90000"/>
              </a:lnSpc>
              <a:buNone/>
            </a:pPr>
            <a:r>
              <a:rPr lang="en-GB" sz="1300"/>
              <a:t>Critical thinking is an essential skill used by nurses when assessing patients, making clinical decisions, and prioritising care. It involves analysing information, evaluating evidence, and making reasoned decisions to support safe practice (</a:t>
            </a:r>
            <a:r>
              <a:rPr lang="en-GB" sz="1300" err="1"/>
              <a:t>Facione</a:t>
            </a:r>
            <a:r>
              <a:rPr lang="en-GB" sz="1300"/>
              <a:t>, 2015).</a:t>
            </a:r>
          </a:p>
          <a:p>
            <a:pPr marL="0" indent="0">
              <a:lnSpc>
                <a:spcPct val="90000"/>
              </a:lnSpc>
              <a:buNone/>
            </a:pPr>
            <a:endParaRPr lang="en-GB" sz="1300" b="1"/>
          </a:p>
          <a:p>
            <a:pPr marL="0" indent="0">
              <a:lnSpc>
                <a:spcPct val="90000"/>
              </a:lnSpc>
              <a:buNone/>
            </a:pPr>
            <a:r>
              <a:rPr lang="en-GB" sz="1300" b="1"/>
              <a:t>Practical situation:</a:t>
            </a:r>
          </a:p>
          <a:p>
            <a:pPr marL="0" indent="0">
              <a:lnSpc>
                <a:spcPct val="90000"/>
              </a:lnSpc>
              <a:buNone/>
            </a:pPr>
            <a:r>
              <a:rPr lang="en-GB" sz="1300"/>
              <a:t>A nurse notices that a patient’s condition has changed, such as increased confusion, a raised temperature, and altered vital signs. The nurse must critically assess whether these signs indicate possible deterioration.</a:t>
            </a:r>
          </a:p>
        </p:txBody>
      </p:sp>
      <p:pic>
        <p:nvPicPr>
          <p:cNvPr id="6" name="Picture 5">
            <a:extLst>
              <a:ext uri="{FF2B5EF4-FFF2-40B4-BE49-F238E27FC236}">
                <a16:creationId xmlns:a16="http://schemas.microsoft.com/office/drawing/2014/main" id="{0C8FE2DB-1F1B-9B4D-1C7D-776C4D7690F8}"/>
              </a:ext>
            </a:extLst>
          </p:cNvPr>
          <p:cNvPicPr>
            <a:picLocks noChangeAspect="1"/>
          </p:cNvPicPr>
          <p:nvPr/>
        </p:nvPicPr>
        <p:blipFill>
          <a:blip r:embed="rId2"/>
          <a:srcRect t="13610"/>
          <a:stretch>
            <a:fillRect/>
          </a:stretch>
        </p:blipFill>
        <p:spPr>
          <a:xfrm>
            <a:off x="6197600" y="1600201"/>
            <a:ext cx="5384800" cy="3989040"/>
          </a:xfrm>
          <a:prstGeom prst="rect">
            <a:avLst/>
          </a:prstGeom>
          <a:noFill/>
        </p:spPr>
      </p:pic>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15</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D6C85-C661-8EED-2D87-45E8068792F8}"/>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dirty="0"/>
              <a:t>Applying Critical Thinking in practice</a:t>
            </a:r>
            <a:br>
              <a:rPr lang="en-GB" sz="3700" dirty="0"/>
            </a:br>
            <a:endParaRPr lang="en-US" sz="3700" dirty="0"/>
          </a:p>
        </p:txBody>
      </p:sp>
      <p:sp>
        <p:nvSpPr>
          <p:cNvPr id="3" name="Content Placeholder 2">
            <a:extLst>
              <a:ext uri="{FF2B5EF4-FFF2-40B4-BE49-F238E27FC236}">
                <a16:creationId xmlns:a16="http://schemas.microsoft.com/office/drawing/2014/main" id="{FE870D4C-C5AA-5D5A-9BEA-DE1825976DD5}"/>
              </a:ext>
            </a:extLst>
          </p:cNvPr>
          <p:cNvSpPr>
            <a:spLocks noGrp="1"/>
          </p:cNvSpPr>
          <p:nvPr>
            <p:ph sz="half" idx="1"/>
          </p:nvPr>
        </p:nvSpPr>
        <p:spPr>
          <a:xfrm>
            <a:off x="609600" y="1600201"/>
            <a:ext cx="5384800" cy="3989040"/>
          </a:xfrm>
        </p:spPr>
        <p:txBody>
          <a:bodyPr wrap="square" anchor="t">
            <a:normAutofit/>
          </a:bodyPr>
          <a:lstStyle/>
          <a:p>
            <a:pPr marL="0" indent="0">
              <a:lnSpc>
                <a:spcPct val="90000"/>
              </a:lnSpc>
              <a:buNone/>
            </a:pPr>
            <a:r>
              <a:rPr lang="en-GB" sz="1300" b="1"/>
              <a:t>What might be the situation?</a:t>
            </a:r>
          </a:p>
          <a:p>
            <a:pPr lvl="1">
              <a:lnSpc>
                <a:spcPct val="90000"/>
              </a:lnSpc>
            </a:pPr>
            <a:r>
              <a:rPr lang="en-GB" sz="1300"/>
              <a:t>How would </a:t>
            </a:r>
            <a:r>
              <a:rPr lang="en-GB" sz="1300" b="1"/>
              <a:t>you</a:t>
            </a:r>
            <a:r>
              <a:rPr lang="en-GB" sz="1300"/>
              <a:t> use the skill? </a:t>
            </a:r>
          </a:p>
          <a:p>
            <a:pPr lvl="1">
              <a:lnSpc>
                <a:spcPct val="90000"/>
              </a:lnSpc>
            </a:pPr>
            <a:endParaRPr lang="en-GB" sz="1300"/>
          </a:p>
          <a:p>
            <a:pPr lvl="1">
              <a:lnSpc>
                <a:spcPct val="90000"/>
              </a:lnSpc>
            </a:pPr>
            <a:r>
              <a:rPr lang="en-GB" sz="1300"/>
              <a:t>Collect and analyse relevant information, including observations, patient history, and symptoms.</a:t>
            </a:r>
          </a:p>
          <a:p>
            <a:pPr lvl="1">
              <a:lnSpc>
                <a:spcPct val="90000"/>
              </a:lnSpc>
            </a:pPr>
            <a:r>
              <a:rPr lang="en-GB" sz="1300"/>
              <a:t>Consider possible causes and evaluate the urgency of the situation.</a:t>
            </a:r>
          </a:p>
          <a:p>
            <a:pPr lvl="1">
              <a:lnSpc>
                <a:spcPct val="90000"/>
              </a:lnSpc>
            </a:pPr>
            <a:r>
              <a:rPr lang="en-GB" sz="1300"/>
              <a:t>Use clinical knowledge and evidence-based practice to guide decisions.</a:t>
            </a:r>
          </a:p>
          <a:p>
            <a:pPr lvl="1">
              <a:lnSpc>
                <a:spcPct val="90000"/>
              </a:lnSpc>
            </a:pPr>
            <a:r>
              <a:rPr lang="en-GB" sz="1300"/>
              <a:t>Communicate concerns and escalate care appropriately to the healthcare team (NMC, 2023).</a:t>
            </a:r>
          </a:p>
          <a:p>
            <a:pPr lvl="1">
              <a:lnSpc>
                <a:spcPct val="90000"/>
              </a:lnSpc>
            </a:pPr>
            <a:endParaRPr lang="en-GB" sz="1300"/>
          </a:p>
          <a:p>
            <a:pPr lvl="1">
              <a:lnSpc>
                <a:spcPct val="90000"/>
              </a:lnSpc>
            </a:pPr>
            <a:r>
              <a:rPr lang="en-GB" sz="1300"/>
              <a:t>How does the skill guide your actions?</a:t>
            </a:r>
          </a:p>
          <a:p>
            <a:pPr lvl="1">
              <a:lnSpc>
                <a:spcPct val="90000"/>
              </a:lnSpc>
            </a:pPr>
            <a:endParaRPr lang="en-GB" sz="1300"/>
          </a:p>
          <a:p>
            <a:pPr lvl="1">
              <a:lnSpc>
                <a:spcPct val="90000"/>
              </a:lnSpc>
            </a:pPr>
            <a:r>
              <a:rPr lang="en-GB" sz="1300"/>
              <a:t>Critical thinking enables nurses to make informed decisions, recognise risks early, and provide appropriate interventions rather than relying on assumptions (</a:t>
            </a:r>
            <a:r>
              <a:rPr lang="en-GB" sz="1300" err="1"/>
              <a:t>Facione</a:t>
            </a:r>
            <a:r>
              <a:rPr lang="en-GB" sz="1300"/>
              <a:t>, 2015).</a:t>
            </a:r>
          </a:p>
          <a:p>
            <a:pPr marL="0" indent="0">
              <a:lnSpc>
                <a:spcPct val="90000"/>
              </a:lnSpc>
              <a:buNone/>
            </a:pPr>
            <a:endParaRPr lang="en-GB" sz="1300"/>
          </a:p>
        </p:txBody>
      </p:sp>
      <p:pic>
        <p:nvPicPr>
          <p:cNvPr id="6" name="Picture 5">
            <a:extLst>
              <a:ext uri="{FF2B5EF4-FFF2-40B4-BE49-F238E27FC236}">
                <a16:creationId xmlns:a16="http://schemas.microsoft.com/office/drawing/2014/main" id="{709CF84E-2A05-48FB-BCEC-7FBCC3564E0A}"/>
              </a:ext>
            </a:extLst>
          </p:cNvPr>
          <p:cNvPicPr>
            <a:picLocks noChangeAspect="1"/>
          </p:cNvPicPr>
          <p:nvPr/>
        </p:nvPicPr>
        <p:blipFill>
          <a:blip r:embed="rId2"/>
          <a:stretch>
            <a:fillRect/>
          </a:stretch>
        </p:blipFill>
        <p:spPr>
          <a:xfrm>
            <a:off x="6501825" y="1600201"/>
            <a:ext cx="4776350" cy="3989040"/>
          </a:xfrm>
          <a:prstGeom prst="rect">
            <a:avLst/>
          </a:prstGeom>
          <a:noFill/>
        </p:spPr>
      </p:pic>
      <p:sp>
        <p:nvSpPr>
          <p:cNvPr id="4" name="Date Placeholder 3">
            <a:extLst>
              <a:ext uri="{FF2B5EF4-FFF2-40B4-BE49-F238E27FC236}">
                <a16:creationId xmlns:a16="http://schemas.microsoft.com/office/drawing/2014/main" id="{01EF8D16-381C-C108-E51D-23FF9640A4A0}"/>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a:p>
        </p:txBody>
      </p:sp>
      <p:sp>
        <p:nvSpPr>
          <p:cNvPr id="5" name="Slide Number Placeholder 4">
            <a:extLst>
              <a:ext uri="{FF2B5EF4-FFF2-40B4-BE49-F238E27FC236}">
                <a16:creationId xmlns:a16="http://schemas.microsoft.com/office/drawing/2014/main" id="{78FFF7A1-E905-F36C-0FB7-129265004266}"/>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6033174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DA59D-70C1-87C3-F928-6AF13CCED805}"/>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dirty="0"/>
              <a:t>Applying Critical Thinking in practice</a:t>
            </a:r>
            <a:br>
              <a:rPr lang="en-GB" sz="3700" dirty="0"/>
            </a:br>
            <a:endParaRPr lang="en-US" sz="3700" dirty="0"/>
          </a:p>
        </p:txBody>
      </p:sp>
      <p:sp>
        <p:nvSpPr>
          <p:cNvPr id="3" name="Content Placeholder 2">
            <a:extLst>
              <a:ext uri="{FF2B5EF4-FFF2-40B4-BE49-F238E27FC236}">
                <a16:creationId xmlns:a16="http://schemas.microsoft.com/office/drawing/2014/main" id="{EFDEA831-7714-8D44-B379-21C560345C24}"/>
              </a:ext>
            </a:extLst>
          </p:cNvPr>
          <p:cNvSpPr>
            <a:spLocks noGrp="1"/>
          </p:cNvSpPr>
          <p:nvPr>
            <p:ph sz="half" idx="1"/>
          </p:nvPr>
        </p:nvSpPr>
        <p:spPr>
          <a:xfrm>
            <a:off x="609600" y="1600201"/>
            <a:ext cx="5384800" cy="3989040"/>
          </a:xfrm>
        </p:spPr>
        <p:txBody>
          <a:bodyPr wrap="square" anchor="t">
            <a:normAutofit/>
          </a:bodyPr>
          <a:lstStyle/>
          <a:p>
            <a:pPr marL="0" indent="0">
              <a:lnSpc>
                <a:spcPct val="90000"/>
              </a:lnSpc>
              <a:buNone/>
            </a:pPr>
            <a:r>
              <a:rPr lang="en-GB" sz="1500" b="1"/>
              <a:t>What is the impact on care?</a:t>
            </a:r>
          </a:p>
          <a:p>
            <a:pPr marL="0" indent="0">
              <a:lnSpc>
                <a:spcPct val="90000"/>
              </a:lnSpc>
              <a:buNone/>
            </a:pPr>
            <a:endParaRPr lang="en-GB" sz="1500" b="1"/>
          </a:p>
          <a:p>
            <a:pPr>
              <a:lnSpc>
                <a:spcPct val="90000"/>
              </a:lnSpc>
            </a:pPr>
            <a:r>
              <a:rPr lang="en-GB" sz="1500"/>
              <a:t>Improves patient safety through early recognition of deterioration.</a:t>
            </a:r>
          </a:p>
          <a:p>
            <a:pPr>
              <a:lnSpc>
                <a:spcPct val="90000"/>
              </a:lnSpc>
            </a:pPr>
            <a:endParaRPr lang="en-GB" sz="1500"/>
          </a:p>
          <a:p>
            <a:pPr>
              <a:lnSpc>
                <a:spcPct val="90000"/>
              </a:lnSpc>
            </a:pPr>
            <a:r>
              <a:rPr lang="en-GB" sz="1500"/>
              <a:t>Supports high-quality, person-centred care.</a:t>
            </a:r>
          </a:p>
          <a:p>
            <a:pPr>
              <a:lnSpc>
                <a:spcPct val="90000"/>
              </a:lnSpc>
            </a:pPr>
            <a:endParaRPr lang="en-GB" sz="1500"/>
          </a:p>
          <a:p>
            <a:pPr>
              <a:lnSpc>
                <a:spcPct val="90000"/>
              </a:lnSpc>
            </a:pPr>
            <a:r>
              <a:rPr lang="en-GB" sz="1500"/>
              <a:t>Can improve patient outcomes through timely and appropriate action (NMC, 2023).</a:t>
            </a:r>
          </a:p>
          <a:p>
            <a:pPr>
              <a:lnSpc>
                <a:spcPct val="90000"/>
              </a:lnSpc>
            </a:pPr>
            <a:endParaRPr lang="en-GB" sz="1500"/>
          </a:p>
          <a:p>
            <a:pPr marL="0" indent="0">
              <a:lnSpc>
                <a:spcPct val="90000"/>
              </a:lnSpc>
              <a:buNone/>
            </a:pPr>
            <a:endParaRPr lang="en-GB" sz="1500"/>
          </a:p>
          <a:p>
            <a:pPr>
              <a:lnSpc>
                <a:spcPct val="90000"/>
              </a:lnSpc>
            </a:pPr>
            <a:endParaRPr lang="en-GB" sz="1500"/>
          </a:p>
          <a:p>
            <a:pPr marL="0" indent="0">
              <a:lnSpc>
                <a:spcPct val="90000"/>
              </a:lnSpc>
              <a:buNone/>
            </a:pPr>
            <a:endParaRPr lang="en-GB" sz="1500" i="1"/>
          </a:p>
          <a:p>
            <a:pPr marL="0" indent="0">
              <a:lnSpc>
                <a:spcPct val="90000"/>
              </a:lnSpc>
              <a:buNone/>
            </a:pPr>
            <a:r>
              <a:rPr lang="en-GB" sz="1500" i="1"/>
              <a:t>Key reminder:</a:t>
            </a:r>
            <a:r>
              <a:rPr lang="en-GB" sz="1500"/>
              <a:t> Make sure the link between the </a:t>
            </a:r>
            <a:r>
              <a:rPr lang="en-GB" sz="1500" b="1"/>
              <a:t>skill</a:t>
            </a:r>
            <a:r>
              <a:rPr lang="en-GB" sz="1500"/>
              <a:t>, the </a:t>
            </a:r>
            <a:r>
              <a:rPr lang="en-GB" sz="1500" b="1"/>
              <a:t>job role</a:t>
            </a:r>
            <a:r>
              <a:rPr lang="en-GB" sz="1500"/>
              <a:t>, and </a:t>
            </a:r>
            <a:r>
              <a:rPr lang="en-GB" sz="1500" b="1"/>
              <a:t>patient care</a:t>
            </a:r>
            <a:r>
              <a:rPr lang="en-GB" sz="1500"/>
              <a:t> is clear.</a:t>
            </a:r>
            <a:endParaRPr lang="en-US" sz="1500"/>
          </a:p>
        </p:txBody>
      </p:sp>
      <p:pic>
        <p:nvPicPr>
          <p:cNvPr id="6" name="Picture 5">
            <a:extLst>
              <a:ext uri="{FF2B5EF4-FFF2-40B4-BE49-F238E27FC236}">
                <a16:creationId xmlns:a16="http://schemas.microsoft.com/office/drawing/2014/main" id="{88DE0BB4-BE8D-33B3-C9FA-291739255D5B}"/>
              </a:ext>
            </a:extLst>
          </p:cNvPr>
          <p:cNvPicPr>
            <a:picLocks noChangeAspect="1"/>
          </p:cNvPicPr>
          <p:nvPr/>
        </p:nvPicPr>
        <p:blipFill>
          <a:blip r:embed="rId2"/>
          <a:srcRect b="20130"/>
          <a:stretch>
            <a:fillRect/>
          </a:stretch>
        </p:blipFill>
        <p:spPr>
          <a:xfrm>
            <a:off x="6197600" y="1600201"/>
            <a:ext cx="5384800" cy="3989040"/>
          </a:xfrm>
          <a:prstGeom prst="rect">
            <a:avLst/>
          </a:prstGeom>
          <a:noFill/>
        </p:spPr>
      </p:pic>
      <p:sp>
        <p:nvSpPr>
          <p:cNvPr id="4" name="Date Placeholder 3">
            <a:extLst>
              <a:ext uri="{FF2B5EF4-FFF2-40B4-BE49-F238E27FC236}">
                <a16:creationId xmlns:a16="http://schemas.microsoft.com/office/drawing/2014/main" id="{49872208-FFD6-1FDA-33AD-C7C5D66D7158}"/>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a:p>
        </p:txBody>
      </p:sp>
      <p:sp>
        <p:nvSpPr>
          <p:cNvPr id="5" name="Slide Number Placeholder 4">
            <a:extLst>
              <a:ext uri="{FF2B5EF4-FFF2-40B4-BE49-F238E27FC236}">
                <a16:creationId xmlns:a16="http://schemas.microsoft.com/office/drawing/2014/main" id="{C977CF69-8381-242A-0F8D-40C596B814B9}"/>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17</a:t>
            </a:fld>
            <a:endParaRPr lang="en-GB" altLang="en-US"/>
          </a:p>
        </p:txBody>
      </p:sp>
    </p:spTree>
    <p:extLst>
      <p:ext uri="{BB962C8B-B14F-4D97-AF65-F5344CB8AC3E}">
        <p14:creationId xmlns:p14="http://schemas.microsoft.com/office/powerpoint/2010/main" val="5656216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09600" y="274638"/>
            <a:ext cx="10972800" cy="1143000"/>
          </a:xfrm>
        </p:spPr>
        <p:txBody>
          <a:bodyPr wrap="square" anchor="ctr">
            <a:normAutofit fontScale="90000"/>
          </a:bodyPr>
          <a:lstStyle/>
          <a:p>
            <a:pPr>
              <a:lnSpc>
                <a:spcPct val="90000"/>
              </a:lnSpc>
            </a:pPr>
            <a:r>
              <a:rPr lang="en-GB" sz="3700" b="1" dirty="0"/>
              <a:t>How does Critical Thinking support my future career?</a:t>
            </a:r>
            <a:br>
              <a:rPr lang="en-GB" sz="3700" dirty="0"/>
            </a:br>
            <a:endParaRPr lang="en-GB" altLang="en-US" sz="3700" b="1" dirty="0"/>
          </a:p>
        </p:txBody>
      </p:sp>
      <p:pic>
        <p:nvPicPr>
          <p:cNvPr id="2" name="Picture 1">
            <a:extLst>
              <a:ext uri="{FF2B5EF4-FFF2-40B4-BE49-F238E27FC236}">
                <a16:creationId xmlns:a16="http://schemas.microsoft.com/office/drawing/2014/main" id="{2E4593BD-CC73-3F0D-9A77-4EE2C3702CCE}"/>
              </a:ext>
            </a:extLst>
          </p:cNvPr>
          <p:cNvPicPr>
            <a:picLocks noChangeAspect="1"/>
          </p:cNvPicPr>
          <p:nvPr/>
        </p:nvPicPr>
        <p:blipFill>
          <a:blip r:embed="rId2"/>
          <a:srcRect r="15296" b="3"/>
          <a:stretch>
            <a:fillRect/>
          </a:stretch>
        </p:blipFill>
        <p:spPr>
          <a:xfrm>
            <a:off x="609600" y="1600201"/>
            <a:ext cx="5384800" cy="3989040"/>
          </a:xfrm>
          <a:prstGeom prst="rect">
            <a:avLst/>
          </a:prstGeom>
          <a:noFill/>
        </p:spPr>
      </p:pic>
      <p:sp>
        <p:nvSpPr>
          <p:cNvPr id="12291" name="Content Placeholder 2">
            <a:extLst>
              <a:ext uri="{FF2B5EF4-FFF2-40B4-BE49-F238E27FC236}">
                <a16:creationId xmlns:a16="http://schemas.microsoft.com/office/drawing/2014/main" id="{DA8DF68F-34C4-285F-B4A1-B6E08AE08A8B}"/>
              </a:ext>
            </a:extLst>
          </p:cNvPr>
          <p:cNvSpPr>
            <a:spLocks noGrp="1"/>
          </p:cNvSpPr>
          <p:nvPr>
            <p:ph sz="half" idx="2"/>
          </p:nvPr>
        </p:nvSpPr>
        <p:spPr>
          <a:xfrm>
            <a:off x="6197600" y="1600201"/>
            <a:ext cx="5384800" cy="3989040"/>
          </a:xfrm>
        </p:spPr>
        <p:txBody>
          <a:bodyPr wrap="square" anchor="t">
            <a:normAutofit/>
          </a:bodyPr>
          <a:lstStyle/>
          <a:p>
            <a:pPr marL="0" indent="0">
              <a:lnSpc>
                <a:spcPct val="90000"/>
              </a:lnSpc>
              <a:buNone/>
            </a:pPr>
            <a:r>
              <a:rPr lang="en-GB" sz="1500"/>
              <a:t>Why is this skill important for:</a:t>
            </a:r>
          </a:p>
          <a:p>
            <a:pPr marL="0" indent="0">
              <a:lnSpc>
                <a:spcPct val="90000"/>
              </a:lnSpc>
              <a:buNone/>
            </a:pPr>
            <a:r>
              <a:rPr lang="en-GB" sz="1500"/>
              <a:t>How does this skill support my future career?</a:t>
            </a:r>
          </a:p>
          <a:p>
            <a:pPr>
              <a:lnSpc>
                <a:spcPct val="90000"/>
              </a:lnSpc>
            </a:pPr>
            <a:r>
              <a:rPr lang="en-GB" sz="1500"/>
              <a:t>Helps me make safe, evidence-based decisions.</a:t>
            </a:r>
          </a:p>
          <a:p>
            <a:pPr>
              <a:lnSpc>
                <a:spcPct val="90000"/>
              </a:lnSpc>
            </a:pPr>
            <a:r>
              <a:rPr lang="en-GB" sz="1500"/>
              <a:t>Improves problem-solving in complex situations.</a:t>
            </a:r>
          </a:p>
          <a:p>
            <a:pPr>
              <a:lnSpc>
                <a:spcPct val="90000"/>
              </a:lnSpc>
            </a:pPr>
            <a:r>
              <a:rPr lang="en-GB" sz="1500"/>
              <a:t>Enables me to assess information and make informed judgments.</a:t>
            </a:r>
          </a:p>
          <a:p>
            <a:pPr>
              <a:lnSpc>
                <a:spcPct val="90000"/>
              </a:lnSpc>
            </a:pPr>
            <a:r>
              <a:rPr lang="en-GB" sz="1500"/>
              <a:t>Supports professional and ethical practice (Cottrell, 2023).</a:t>
            </a:r>
          </a:p>
          <a:p>
            <a:pPr lvl="1">
              <a:lnSpc>
                <a:spcPct val="90000"/>
              </a:lnSpc>
            </a:pPr>
            <a:r>
              <a:rPr lang="en-GB" sz="1500"/>
              <a:t>Your employability</a:t>
            </a:r>
          </a:p>
          <a:p>
            <a:pPr lvl="1">
              <a:lnSpc>
                <a:spcPct val="90000"/>
              </a:lnSpc>
            </a:pPr>
            <a:r>
              <a:rPr lang="en-GB" sz="1500"/>
              <a:t>Employers value critical thinking and problem-solving skills.</a:t>
            </a:r>
          </a:p>
          <a:p>
            <a:pPr lvl="1">
              <a:lnSpc>
                <a:spcPct val="90000"/>
              </a:lnSpc>
            </a:pPr>
            <a:r>
              <a:rPr lang="en-GB" sz="1500"/>
              <a:t>Demonstrates the ability to make sound decisions.</a:t>
            </a:r>
          </a:p>
          <a:p>
            <a:pPr lvl="1">
              <a:lnSpc>
                <a:spcPct val="90000"/>
              </a:lnSpc>
            </a:pPr>
            <a:r>
              <a:rPr lang="en-GB" sz="1500"/>
              <a:t>Improves communication, teamwork, and adaptability.</a:t>
            </a:r>
          </a:p>
          <a:p>
            <a:pPr lvl="1">
              <a:lnSpc>
                <a:spcPct val="90000"/>
              </a:lnSpc>
            </a:pPr>
            <a:r>
              <a:rPr lang="en-GB" sz="1500"/>
              <a:t>Increases my confidence and employability within health and social care (World Economic Forum, 2025).</a:t>
            </a:r>
          </a:p>
          <a:p>
            <a:pPr marL="0" indent="0">
              <a:lnSpc>
                <a:spcPct val="90000"/>
              </a:lnSpc>
              <a:buNone/>
            </a:pPr>
            <a:endParaRPr lang="en-GB" altLang="en-US" sz="150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F458A58-9170-4293-9FCB-97B777C99F2B}" type="datetime1">
              <a:rPr lang="en-GB" altLang="en-US" sz="900"/>
              <a:pPr>
                <a:lnSpc>
                  <a:spcPct val="90000"/>
                </a:lnSpc>
                <a:spcAft>
                  <a:spcPts val="600"/>
                </a:spcAft>
                <a:defRPr/>
              </a:pPr>
              <a:t>19/07/2026</a:t>
            </a:fld>
            <a:endParaRPr lang="en-GB" altLang="en-US" sz="900"/>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pPr>
            <a:fld id="{2F02BF59-C96F-4ED8-9D13-E093DFC18094}" type="slidenum">
              <a:rPr lang="en-GB" altLang="en-US" sz="1200">
                <a:solidFill>
                  <a:srgbClr val="898989"/>
                </a:solidFill>
              </a:rPr>
              <a:pPr fontAlgn="base">
                <a:spcBef>
                  <a:spcPct val="0"/>
                </a:spcBef>
                <a:spcAft>
                  <a:spcPts val="600"/>
                </a:spcAft>
                <a:buNone/>
              </a:pPr>
              <a:t>18</a:t>
            </a:fld>
            <a:endParaRPr lang="en-GB" altLang="en-US" sz="1200">
              <a:solidFill>
                <a:srgbClr val="898989"/>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532E1-6794-E24B-8348-B700A7E4514D}"/>
              </a:ext>
            </a:extLst>
          </p:cNvPr>
          <p:cNvSpPr>
            <a:spLocks noGrp="1"/>
          </p:cNvSpPr>
          <p:nvPr>
            <p:ph type="title"/>
          </p:nvPr>
        </p:nvSpPr>
        <p:spPr>
          <a:xfrm>
            <a:off x="609600" y="274638"/>
            <a:ext cx="10972800" cy="1143000"/>
          </a:xfrm>
        </p:spPr>
        <p:txBody>
          <a:bodyPr wrap="square" anchor="ctr">
            <a:normAutofit fontScale="90000"/>
          </a:bodyPr>
          <a:lstStyle/>
          <a:p>
            <a:pPr>
              <a:lnSpc>
                <a:spcPct val="90000"/>
              </a:lnSpc>
            </a:pPr>
            <a:r>
              <a:rPr lang="en-GB" sz="3700" b="1" dirty="0"/>
              <a:t>How does Critical Thinking support my future career?</a:t>
            </a:r>
            <a:br>
              <a:rPr lang="en-GB" sz="3700" dirty="0"/>
            </a:br>
            <a:endParaRPr lang="en-US" sz="3700" dirty="0"/>
          </a:p>
        </p:txBody>
      </p:sp>
      <p:sp>
        <p:nvSpPr>
          <p:cNvPr id="3" name="Content Placeholder 2">
            <a:extLst>
              <a:ext uri="{FF2B5EF4-FFF2-40B4-BE49-F238E27FC236}">
                <a16:creationId xmlns:a16="http://schemas.microsoft.com/office/drawing/2014/main" id="{69822976-6ABF-7A89-CDE1-64EEF03FAE60}"/>
              </a:ext>
            </a:extLst>
          </p:cNvPr>
          <p:cNvSpPr>
            <a:spLocks noGrp="1"/>
          </p:cNvSpPr>
          <p:nvPr>
            <p:ph sz="half" idx="1"/>
          </p:nvPr>
        </p:nvSpPr>
        <p:spPr>
          <a:xfrm>
            <a:off x="609600" y="1600201"/>
            <a:ext cx="5384800" cy="3989040"/>
          </a:xfrm>
        </p:spPr>
        <p:txBody>
          <a:bodyPr wrap="square" anchor="t">
            <a:normAutofit/>
          </a:bodyPr>
          <a:lstStyle/>
          <a:p>
            <a:pPr>
              <a:lnSpc>
                <a:spcPct val="90000"/>
              </a:lnSpc>
            </a:pPr>
            <a:r>
              <a:rPr lang="en-GB" sz="1500"/>
              <a:t>Your future role in health and social care</a:t>
            </a:r>
          </a:p>
          <a:p>
            <a:pPr>
              <a:lnSpc>
                <a:spcPct val="90000"/>
              </a:lnSpc>
            </a:pPr>
            <a:r>
              <a:rPr lang="en-GB" sz="1500"/>
              <a:t>Supports safe, person-centred care.</a:t>
            </a:r>
          </a:p>
          <a:p>
            <a:pPr>
              <a:lnSpc>
                <a:spcPct val="90000"/>
              </a:lnSpc>
            </a:pPr>
            <a:r>
              <a:rPr lang="en-GB" sz="1500"/>
              <a:t>Helps identify risks and respond appropriately.</a:t>
            </a:r>
          </a:p>
          <a:p>
            <a:pPr>
              <a:lnSpc>
                <a:spcPct val="90000"/>
              </a:lnSpc>
            </a:pPr>
            <a:r>
              <a:rPr lang="en-GB" sz="1500"/>
              <a:t>Improves clinical judgement and decision-making</a:t>
            </a:r>
          </a:p>
          <a:p>
            <a:pPr>
              <a:lnSpc>
                <a:spcPct val="90000"/>
              </a:lnSpc>
            </a:pPr>
            <a:r>
              <a:rPr lang="en-GB" sz="1500"/>
              <a:t>Promotes high standards of professional practice (NMC, 2018).</a:t>
            </a:r>
          </a:p>
          <a:p>
            <a:pPr>
              <a:lnSpc>
                <a:spcPct val="90000"/>
              </a:lnSpc>
            </a:pPr>
            <a:r>
              <a:rPr lang="en-GB" sz="1500"/>
              <a:t>Reflect briefly on:</a:t>
            </a:r>
          </a:p>
          <a:p>
            <a:pPr lvl="1">
              <a:lnSpc>
                <a:spcPct val="90000"/>
              </a:lnSpc>
            </a:pPr>
            <a:r>
              <a:rPr lang="en-GB" sz="1500"/>
              <a:t>Is this a strength for you?</a:t>
            </a:r>
          </a:p>
          <a:p>
            <a:pPr lvl="1">
              <a:lnSpc>
                <a:spcPct val="90000"/>
              </a:lnSpc>
            </a:pPr>
            <a:r>
              <a:rPr lang="en-GB" sz="1500"/>
              <a:t>Is this an area you want to develop further?</a:t>
            </a:r>
          </a:p>
          <a:p>
            <a:pPr>
              <a:lnSpc>
                <a:spcPct val="90000"/>
              </a:lnSpc>
            </a:pPr>
            <a:r>
              <a:rPr lang="en-GB" sz="1500"/>
              <a:t>Critical thinking is a developing strength because I enjoy analysing information before making decisions.</a:t>
            </a:r>
          </a:p>
          <a:p>
            <a:pPr>
              <a:lnSpc>
                <a:spcPct val="90000"/>
              </a:lnSpc>
            </a:pPr>
            <a:r>
              <a:rPr lang="en-GB" sz="1500"/>
              <a:t>I would like to continue improving this skill through work placements, reflective practice, and learning from feedback.</a:t>
            </a:r>
          </a:p>
          <a:p>
            <a:pPr>
              <a:lnSpc>
                <a:spcPct val="90000"/>
              </a:lnSpc>
            </a:pPr>
            <a:r>
              <a:rPr lang="en-GB" sz="1500"/>
              <a:t>Developing this skill will help me become a confident, safe and effective health and social care professional.</a:t>
            </a:r>
          </a:p>
          <a:p>
            <a:pPr lvl="1">
              <a:lnSpc>
                <a:spcPct val="90000"/>
              </a:lnSpc>
            </a:pPr>
            <a:endParaRPr lang="en-GB" sz="1500"/>
          </a:p>
        </p:txBody>
      </p:sp>
      <p:pic>
        <p:nvPicPr>
          <p:cNvPr id="6" name="Picture 5">
            <a:extLst>
              <a:ext uri="{FF2B5EF4-FFF2-40B4-BE49-F238E27FC236}">
                <a16:creationId xmlns:a16="http://schemas.microsoft.com/office/drawing/2014/main" id="{0129A4BC-5B51-DF8E-F4F1-53A9E7DEF95A}"/>
              </a:ext>
            </a:extLst>
          </p:cNvPr>
          <p:cNvPicPr>
            <a:picLocks noChangeAspect="1"/>
          </p:cNvPicPr>
          <p:nvPr/>
        </p:nvPicPr>
        <p:blipFill>
          <a:blip r:embed="rId2"/>
          <a:srcRect l="14313" r="15492"/>
          <a:stretch>
            <a:fillRect/>
          </a:stretch>
        </p:blipFill>
        <p:spPr>
          <a:xfrm>
            <a:off x="6197600" y="1600201"/>
            <a:ext cx="5384800" cy="3989040"/>
          </a:xfrm>
          <a:prstGeom prst="rect">
            <a:avLst/>
          </a:prstGeom>
          <a:noFill/>
        </p:spPr>
      </p:pic>
      <p:sp>
        <p:nvSpPr>
          <p:cNvPr id="4" name="Date Placeholder 3">
            <a:extLst>
              <a:ext uri="{FF2B5EF4-FFF2-40B4-BE49-F238E27FC236}">
                <a16:creationId xmlns:a16="http://schemas.microsoft.com/office/drawing/2014/main" id="{FD75604F-1F8D-FC0F-7F7C-09EAFD4C0100}"/>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a:p>
        </p:txBody>
      </p:sp>
      <p:sp>
        <p:nvSpPr>
          <p:cNvPr id="5" name="Slide Number Placeholder 4">
            <a:extLst>
              <a:ext uri="{FF2B5EF4-FFF2-40B4-BE49-F238E27FC236}">
                <a16:creationId xmlns:a16="http://schemas.microsoft.com/office/drawing/2014/main" id="{B6FFAC7E-443A-1A3E-1F9B-F886CF7856D7}"/>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15163596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9000D-519A-76EE-2BDF-8476F14A82B6}"/>
              </a:ext>
            </a:extLst>
          </p:cNvPr>
          <p:cNvSpPr>
            <a:spLocks noGrp="1"/>
          </p:cNvSpPr>
          <p:nvPr>
            <p:ph type="title"/>
          </p:nvPr>
        </p:nvSpPr>
        <p:spPr>
          <a:xfrm>
            <a:off x="609600" y="274638"/>
            <a:ext cx="10972800" cy="1143000"/>
          </a:xfrm>
        </p:spPr>
        <p:txBody>
          <a:bodyPr wrap="square" anchor="ctr">
            <a:normAutofit fontScale="90000"/>
          </a:bodyPr>
          <a:lstStyle/>
          <a:p>
            <a:pPr>
              <a:lnSpc>
                <a:spcPct val="90000"/>
              </a:lnSpc>
            </a:pPr>
            <a:r>
              <a:rPr lang="en-GB" sz="3700" b="1" dirty="0"/>
              <a:t>How does Critical Thinking support my future career?</a:t>
            </a:r>
            <a:br>
              <a:rPr lang="en-GB" sz="3700" dirty="0"/>
            </a:br>
            <a:endParaRPr lang="en-US" sz="3700" dirty="0"/>
          </a:p>
        </p:txBody>
      </p:sp>
      <p:pic>
        <p:nvPicPr>
          <p:cNvPr id="6" name="Picture 5">
            <a:extLst>
              <a:ext uri="{FF2B5EF4-FFF2-40B4-BE49-F238E27FC236}">
                <a16:creationId xmlns:a16="http://schemas.microsoft.com/office/drawing/2014/main" id="{ECE6FC42-47B5-3515-FD17-0FBE9F6C212B}"/>
              </a:ext>
            </a:extLst>
          </p:cNvPr>
          <p:cNvPicPr>
            <a:picLocks noChangeAspect="1"/>
          </p:cNvPicPr>
          <p:nvPr/>
        </p:nvPicPr>
        <p:blipFill>
          <a:blip r:embed="rId2"/>
          <a:srcRect l="1793" r="678" b="1"/>
          <a:stretch>
            <a:fillRect/>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8D9C6AB5-036B-A521-62F0-EF31BB340425}"/>
              </a:ext>
            </a:extLst>
          </p:cNvPr>
          <p:cNvSpPr>
            <a:spLocks noGrp="1"/>
          </p:cNvSpPr>
          <p:nvPr>
            <p:ph sz="half" idx="2"/>
          </p:nvPr>
        </p:nvSpPr>
        <p:spPr>
          <a:xfrm>
            <a:off x="6197600" y="1600201"/>
            <a:ext cx="5384800" cy="3989040"/>
          </a:xfrm>
        </p:spPr>
        <p:txBody>
          <a:bodyPr wrap="square" anchor="t">
            <a:normAutofit/>
          </a:bodyPr>
          <a:lstStyle/>
          <a:p>
            <a:pPr marL="0" indent="0">
              <a:lnSpc>
                <a:spcPct val="90000"/>
              </a:lnSpc>
              <a:buNone/>
            </a:pPr>
            <a:r>
              <a:rPr lang="en-GB" sz="1800" i="1"/>
              <a:t>Link to learning outcomes:</a:t>
            </a:r>
            <a:r>
              <a:rPr lang="en-GB" sz="1800"/>
              <a:t> Readiness for practice, personal development, and career planning.</a:t>
            </a:r>
          </a:p>
          <a:p>
            <a:pPr marL="0" indent="0">
              <a:lnSpc>
                <a:spcPct val="90000"/>
              </a:lnSpc>
              <a:buNone/>
            </a:pPr>
            <a:endParaRPr lang="en-GB" sz="1800"/>
          </a:p>
          <a:p>
            <a:pPr marL="0" indent="0">
              <a:lnSpc>
                <a:spcPct val="90000"/>
              </a:lnSpc>
              <a:buNone/>
            </a:pPr>
            <a:r>
              <a:rPr lang="en-GB" sz="1800" b="1"/>
              <a:t>Readiness for practice: </a:t>
            </a:r>
            <a:r>
              <a:rPr lang="en-GB" sz="1800"/>
              <a:t>Develops safe and evidence-based decision-making.</a:t>
            </a:r>
          </a:p>
          <a:p>
            <a:pPr marL="0" indent="0">
              <a:lnSpc>
                <a:spcPct val="90000"/>
              </a:lnSpc>
              <a:buNone/>
            </a:pPr>
            <a:endParaRPr lang="en-GB" sz="1800" b="1"/>
          </a:p>
          <a:p>
            <a:pPr marL="0" indent="0">
              <a:lnSpc>
                <a:spcPct val="90000"/>
              </a:lnSpc>
              <a:buNone/>
            </a:pPr>
            <a:r>
              <a:rPr lang="en-GB" sz="1800" b="1"/>
              <a:t>Personal development: </a:t>
            </a:r>
            <a:r>
              <a:rPr lang="en-GB" sz="1800"/>
              <a:t>Encourages reflection and continuous learning.</a:t>
            </a:r>
          </a:p>
          <a:p>
            <a:pPr marL="0" indent="0">
              <a:lnSpc>
                <a:spcPct val="90000"/>
              </a:lnSpc>
              <a:buNone/>
            </a:pPr>
            <a:endParaRPr lang="en-GB" sz="1800" b="1"/>
          </a:p>
          <a:p>
            <a:pPr marL="0" indent="0">
              <a:lnSpc>
                <a:spcPct val="90000"/>
              </a:lnSpc>
              <a:buNone/>
            </a:pPr>
            <a:r>
              <a:rPr lang="en-GB" sz="1800" b="1"/>
              <a:t>Career Planning: </a:t>
            </a:r>
            <a:r>
              <a:rPr lang="en-GB" sz="1800"/>
              <a:t>Prepares me for the responsibilities and expectations of a career in health and social care.</a:t>
            </a:r>
            <a:endParaRPr lang="en-US" sz="1800" b="1"/>
          </a:p>
        </p:txBody>
      </p:sp>
      <p:sp>
        <p:nvSpPr>
          <p:cNvPr id="4" name="Date Placeholder 3">
            <a:extLst>
              <a:ext uri="{FF2B5EF4-FFF2-40B4-BE49-F238E27FC236}">
                <a16:creationId xmlns:a16="http://schemas.microsoft.com/office/drawing/2014/main" id="{04336CC7-A3CA-2E9D-FC6C-EF05E547EFF8}"/>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a:p>
        </p:txBody>
      </p:sp>
      <p:sp>
        <p:nvSpPr>
          <p:cNvPr id="5" name="Slide Number Placeholder 4">
            <a:extLst>
              <a:ext uri="{FF2B5EF4-FFF2-40B4-BE49-F238E27FC236}">
                <a16:creationId xmlns:a16="http://schemas.microsoft.com/office/drawing/2014/main" id="{E395FF52-72B3-D905-1A0B-F6FA1CDD1CB5}"/>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20</a:t>
            </a:fld>
            <a:endParaRPr lang="en-GB" altLang="en-US"/>
          </a:p>
        </p:txBody>
      </p:sp>
    </p:spTree>
    <p:extLst>
      <p:ext uri="{BB962C8B-B14F-4D97-AF65-F5344CB8AC3E}">
        <p14:creationId xmlns:p14="http://schemas.microsoft.com/office/powerpoint/2010/main" val="39632311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09600" y="274638"/>
            <a:ext cx="10972800" cy="1143000"/>
          </a:xfrm>
        </p:spPr>
        <p:txBody>
          <a:bodyPr wrap="square" anchor="ctr">
            <a:normAutofit/>
          </a:bodyPr>
          <a:lstStyle/>
          <a:p>
            <a:r>
              <a:rPr lang="en-GB" altLang="en-US" b="1"/>
              <a:t>Conclusion</a:t>
            </a:r>
            <a:endParaRPr lang="en-GB" altLang="en-US" b="1" i="1"/>
          </a:p>
        </p:txBody>
      </p:sp>
      <p:pic>
        <p:nvPicPr>
          <p:cNvPr id="2" name="Picture 1">
            <a:extLst>
              <a:ext uri="{FF2B5EF4-FFF2-40B4-BE49-F238E27FC236}">
                <a16:creationId xmlns:a16="http://schemas.microsoft.com/office/drawing/2014/main" id="{2F683EA9-9C27-1201-74A5-5AC93F971426}"/>
              </a:ext>
            </a:extLst>
          </p:cNvPr>
          <p:cNvPicPr>
            <a:picLocks noChangeAspect="1"/>
          </p:cNvPicPr>
          <p:nvPr/>
        </p:nvPicPr>
        <p:blipFill>
          <a:blip r:embed="rId2"/>
          <a:srcRect t="8838" b="16523"/>
          <a:stretch>
            <a:fillRect/>
          </a:stretch>
        </p:blipFill>
        <p:spPr>
          <a:xfrm>
            <a:off x="609600" y="1600201"/>
            <a:ext cx="5384800" cy="3989040"/>
          </a:xfrm>
          <a:prstGeom prst="rect">
            <a:avLst/>
          </a:prstGeom>
          <a:noFill/>
        </p:spPr>
      </p:pic>
      <p:sp>
        <p:nvSpPr>
          <p:cNvPr id="12291" name="Content Placeholder 2">
            <a:extLst>
              <a:ext uri="{FF2B5EF4-FFF2-40B4-BE49-F238E27FC236}">
                <a16:creationId xmlns:a16="http://schemas.microsoft.com/office/drawing/2014/main" id="{DA8DF68F-34C4-285F-B4A1-B6E08AE08A8B}"/>
              </a:ext>
            </a:extLst>
          </p:cNvPr>
          <p:cNvSpPr>
            <a:spLocks noGrp="1"/>
          </p:cNvSpPr>
          <p:nvPr>
            <p:ph sz="half" idx="2"/>
          </p:nvPr>
        </p:nvSpPr>
        <p:spPr>
          <a:xfrm>
            <a:off x="6197600" y="1600201"/>
            <a:ext cx="5384800" cy="3989040"/>
          </a:xfrm>
        </p:spPr>
        <p:txBody>
          <a:bodyPr wrap="square" anchor="t">
            <a:normAutofit/>
          </a:bodyPr>
          <a:lstStyle/>
          <a:p>
            <a:pPr marL="0" indent="0">
              <a:lnSpc>
                <a:spcPct val="90000"/>
              </a:lnSpc>
              <a:buNone/>
            </a:pPr>
            <a:r>
              <a:rPr lang="en-GB" altLang="en-US" sz="1300"/>
              <a:t>A short summary of what you have presented.</a:t>
            </a:r>
          </a:p>
          <a:p>
            <a:pPr marL="0" indent="0">
              <a:lnSpc>
                <a:spcPct val="90000"/>
              </a:lnSpc>
              <a:buNone/>
            </a:pPr>
            <a:endParaRPr lang="en-GB" altLang="en-US" sz="1300"/>
          </a:p>
          <a:p>
            <a:pPr marL="0" indent="0">
              <a:lnSpc>
                <a:spcPct val="90000"/>
              </a:lnSpc>
              <a:buNone/>
            </a:pPr>
            <a:r>
              <a:rPr lang="en-GB" altLang="en-US" sz="1300"/>
              <a:t>In this presentation, I have reflected on Critical Thinking as a key skill for my professional career development in health and social care. I have explained how this skill supports evidence-based decision-making , effective problem-solving, and the delivery of safe, person-centred care. I also explored why critical thinking is highly valued by employers and how it contributes to professional practice and accountability.</a:t>
            </a:r>
          </a:p>
          <a:p>
            <a:pPr marL="0" indent="0">
              <a:lnSpc>
                <a:spcPct val="90000"/>
              </a:lnSpc>
              <a:buNone/>
            </a:pPr>
            <a:endParaRPr lang="en-GB" altLang="en-US" sz="1300"/>
          </a:p>
          <a:p>
            <a:pPr marL="0" indent="0">
              <a:lnSpc>
                <a:spcPct val="90000"/>
              </a:lnSpc>
              <a:buNone/>
            </a:pPr>
            <a:r>
              <a:rPr lang="en-GB" altLang="en-US" sz="1300"/>
              <a:t>Reflecting on my own development. I recognise that critical thinking is a growing strength, but I also understand the importance of continuing to develop this skill through learning, practical experience, and reflective practice. This presentation has reinforced the importance of lifelong learning and has helped me identify how strengthening my critical thinking skills will enhance my readiness for practice, support my personal and professional development, and prepare me for a successful career in health and social care.</a:t>
            </a:r>
          </a:p>
          <a:p>
            <a:pPr marL="0" indent="0">
              <a:lnSpc>
                <a:spcPct val="90000"/>
              </a:lnSpc>
              <a:buNone/>
            </a:pPr>
            <a:endParaRPr lang="en-GB" altLang="en-US" sz="1300"/>
          </a:p>
          <a:p>
            <a:pPr marL="0" indent="0">
              <a:lnSpc>
                <a:spcPct val="90000"/>
              </a:lnSpc>
              <a:buNone/>
            </a:pPr>
            <a:endParaRPr lang="en-GB" altLang="en-US" sz="1300"/>
          </a:p>
          <a:p>
            <a:pPr marL="0" indent="0">
              <a:lnSpc>
                <a:spcPct val="90000"/>
              </a:lnSpc>
              <a:buNone/>
            </a:pPr>
            <a:r>
              <a:rPr lang="en-GB" altLang="en-US" sz="1300"/>
              <a:t>Thank you for listening</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F458A58-9170-4293-9FCB-97B777C99F2B}" type="datetime1">
              <a:rPr lang="en-GB" altLang="en-US" sz="900"/>
              <a:pPr>
                <a:lnSpc>
                  <a:spcPct val="90000"/>
                </a:lnSpc>
                <a:spcAft>
                  <a:spcPts val="600"/>
                </a:spcAft>
                <a:defRPr/>
              </a:pPr>
              <a:t>19/07/2026</a:t>
            </a:fld>
            <a:endParaRPr lang="en-GB" altLang="en-US" sz="900"/>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pPr>
            <a:fld id="{2F02BF59-C96F-4ED8-9D13-E093DFC18094}" type="slidenum">
              <a:rPr lang="en-GB" altLang="en-US" sz="1200">
                <a:solidFill>
                  <a:srgbClr val="898989"/>
                </a:solidFill>
              </a:rPr>
              <a:pPr fontAlgn="base">
                <a:spcBef>
                  <a:spcPct val="0"/>
                </a:spcBef>
                <a:spcAft>
                  <a:spcPts val="600"/>
                </a:spcAft>
                <a:buNone/>
              </a:pPr>
              <a:t>21</a:t>
            </a:fld>
            <a:endParaRPr lang="en-GB" altLang="en-US" sz="1200">
              <a:solidFill>
                <a:srgbClr val="898989"/>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6031FD-C725-FF1D-2E8B-3B39CB6B3968}"/>
              </a:ext>
            </a:extLst>
          </p:cNvPr>
          <p:cNvSpPr>
            <a:spLocks noGrp="1"/>
          </p:cNvSpPr>
          <p:nvPr>
            <p:ph idx="1"/>
          </p:nvPr>
        </p:nvSpPr>
        <p:spPr>
          <a:xfrm>
            <a:off x="0" y="987778"/>
            <a:ext cx="12192000" cy="4703703"/>
          </a:xfrm>
        </p:spPr>
        <p:txBody>
          <a:bodyPr/>
          <a:lstStyle/>
          <a:p>
            <a:r>
              <a:rPr lang="en-GB" sz="1400" dirty="0">
                <a:latin typeface="Arial" panose="020B0604020202020204" pitchFamily="34" charset="0"/>
                <a:cs typeface="Arial" panose="020B0604020202020204" pitchFamily="34" charset="0"/>
              </a:rPr>
              <a:t>Care Quality Commission (2023) The five key questions we ask about services: Safe. Available at: </a:t>
            </a:r>
            <a:r>
              <a:rPr lang="en-GB" sz="1400" dirty="0">
                <a:latin typeface="Arial" panose="020B0604020202020204" pitchFamily="34" charset="0"/>
                <a:cs typeface="Arial" panose="020B0604020202020204" pitchFamily="34" charset="0"/>
                <a:hlinkClick r:id="rId2"/>
              </a:rPr>
              <a:t>https://</a:t>
            </a:r>
            <a:r>
              <a:rPr lang="en-GB" sz="1400" dirty="0" err="1">
                <a:latin typeface="Arial" panose="020B0604020202020204" pitchFamily="34" charset="0"/>
                <a:cs typeface="Arial" panose="020B0604020202020204" pitchFamily="34" charset="0"/>
                <a:hlinkClick r:id="rId2"/>
              </a:rPr>
              <a:t>www.cqc.org.uk</a:t>
            </a:r>
            <a:r>
              <a:rPr lang="en-GB" sz="1400" dirty="0">
                <a:latin typeface="Arial" panose="020B0604020202020204" pitchFamily="34" charset="0"/>
                <a:cs typeface="Arial" panose="020B0604020202020204" pitchFamily="34" charset="0"/>
                <a:hlinkClick r:id="rId2"/>
              </a:rPr>
              <a:t>/guidance-providers/ratings/five-key-questions-we-ask-about-services</a:t>
            </a:r>
            <a:r>
              <a:rPr lang="en-GB" sz="1400" dirty="0">
                <a:latin typeface="Arial" panose="020B0604020202020204" pitchFamily="34" charset="0"/>
                <a:cs typeface="Arial" panose="020B0604020202020204" pitchFamily="34" charset="0"/>
              </a:rPr>
              <a:t> (Accessed: 08 July 2026).</a:t>
            </a:r>
          </a:p>
          <a:p>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Facione</a:t>
            </a:r>
            <a:r>
              <a:rPr lang="en-GB" sz="1400" dirty="0">
                <a:latin typeface="Arial" panose="020B0604020202020204" pitchFamily="34" charset="0"/>
                <a:cs typeface="Arial" panose="020B0604020202020204" pitchFamily="34" charset="0"/>
              </a:rPr>
              <a:t>, P.A. (2015) Critical Thinking: What It Is and Why It Counts. San Jose, CA: Insight Assessment. Available at: </a:t>
            </a:r>
            <a:r>
              <a:rPr lang="en-GB" sz="1400" dirty="0">
                <a:latin typeface="Arial" panose="020B0604020202020204" pitchFamily="34" charset="0"/>
                <a:cs typeface="Arial" panose="020B0604020202020204" pitchFamily="34" charset="0"/>
                <a:hlinkClick r:id="rId3"/>
              </a:rPr>
              <a:t>https://</a:t>
            </a:r>
            <a:r>
              <a:rPr lang="en-GB" sz="1400" dirty="0" err="1">
                <a:latin typeface="Arial" panose="020B0604020202020204" pitchFamily="34" charset="0"/>
                <a:cs typeface="Arial" panose="020B0604020202020204" pitchFamily="34" charset="0"/>
                <a:hlinkClick r:id="rId3"/>
              </a:rPr>
              <a:t>www.ndm.edu</a:t>
            </a:r>
            <a:r>
              <a:rPr lang="en-GB" sz="1400" dirty="0">
                <a:latin typeface="Arial" panose="020B0604020202020204" pitchFamily="34" charset="0"/>
                <a:cs typeface="Arial" panose="020B0604020202020204" pitchFamily="34" charset="0"/>
                <a:hlinkClick r:id="rId3"/>
              </a:rPr>
              <a:t>/sites/default/files/pdf/</a:t>
            </a:r>
            <a:r>
              <a:rPr lang="en-GB" sz="1400" dirty="0" err="1">
                <a:latin typeface="Arial" panose="020B0604020202020204" pitchFamily="34" charset="0"/>
                <a:cs typeface="Arial" panose="020B0604020202020204" pitchFamily="34" charset="0"/>
                <a:hlinkClick r:id="rId3"/>
              </a:rPr>
              <a:t>Facione-2015.pdf</a:t>
            </a:r>
            <a:r>
              <a:rPr lang="en-GB" sz="1400" dirty="0">
                <a:latin typeface="Arial" panose="020B0604020202020204" pitchFamily="34" charset="0"/>
                <a:cs typeface="Arial" panose="020B0604020202020204" pitchFamily="34" charset="0"/>
              </a:rPr>
              <a:t> (Accessed: 08 July 2026).</a:t>
            </a:r>
          </a:p>
          <a:p>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Gibbs,G</a:t>
            </a:r>
            <a:r>
              <a:rPr lang="en-GB" sz="1400" dirty="0">
                <a:latin typeface="Arial" panose="020B0604020202020204" pitchFamily="34" charset="0"/>
                <a:cs typeface="Arial" panose="020B0604020202020204" pitchFamily="34" charset="0"/>
              </a:rPr>
              <a:t>. (1988) Learning by Doing: A Guide to Teaching and Learning Methods. Oxford: Further Education Unit, Oxford Polytechnic. Available at: </a:t>
            </a:r>
            <a:r>
              <a:rPr lang="en-GB" sz="1400" dirty="0">
                <a:latin typeface="Arial" panose="020B0604020202020204" pitchFamily="34" charset="0"/>
                <a:cs typeface="Arial" panose="020B0604020202020204" pitchFamily="34" charset="0"/>
                <a:hlinkClick r:id="rId4"/>
              </a:rPr>
              <a:t>https://</a:t>
            </a:r>
            <a:r>
              <a:rPr lang="en-GB" sz="1400" dirty="0" err="1">
                <a:latin typeface="Arial" panose="020B0604020202020204" pitchFamily="34" charset="0"/>
                <a:cs typeface="Arial" panose="020B0604020202020204" pitchFamily="34" charset="0"/>
                <a:hlinkClick r:id="rId4"/>
              </a:rPr>
              <a:t>radarbrookes.ac.uk</a:t>
            </a:r>
            <a:r>
              <a:rPr lang="en-GB" sz="1400" dirty="0">
                <a:latin typeface="Arial" panose="020B0604020202020204" pitchFamily="34" charset="0"/>
                <a:cs typeface="Arial" panose="020B0604020202020204" pitchFamily="34" charset="0"/>
                <a:hlinkClick r:id="rId4"/>
              </a:rPr>
              <a:t>/radar/file/a7e1f738-cOa2-47b5-8ab7-95b8973cdbf9/1/Learning%20by%20doing%20-%20%Graham%</a:t>
            </a:r>
            <a:r>
              <a:rPr lang="en-GB" sz="1400" dirty="0" err="1">
                <a:latin typeface="Arial" panose="020B0604020202020204" pitchFamily="34" charset="0"/>
                <a:cs typeface="Arial" panose="020B0604020202020204" pitchFamily="34" charset="0"/>
                <a:hlinkClick r:id="rId4"/>
              </a:rPr>
              <a:t>20Gibbspdf</a:t>
            </a:r>
            <a:r>
              <a:rPr lang="en-GB" sz="1400" dirty="0">
                <a:latin typeface="Arial" panose="020B0604020202020204" pitchFamily="34" charset="0"/>
                <a:cs typeface="Arial" panose="020B0604020202020204" pitchFamily="34" charset="0"/>
              </a:rPr>
              <a:t> (Accessed: 08 July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Health and Care Professions Council (2024) Standards of conduct, performance and ethics. Available at: </a:t>
            </a:r>
            <a:r>
              <a:rPr lang="en-GB" sz="1400" dirty="0">
                <a:latin typeface="Arial" panose="020B0604020202020204" pitchFamily="34" charset="0"/>
                <a:cs typeface="Arial" panose="020B0604020202020204" pitchFamily="34" charset="0"/>
                <a:hlinkClick r:id="rId5"/>
              </a:rPr>
              <a:t>https://</a:t>
            </a:r>
            <a:r>
              <a:rPr lang="en-GB" sz="1400" dirty="0" err="1">
                <a:latin typeface="Arial" panose="020B0604020202020204" pitchFamily="34" charset="0"/>
                <a:cs typeface="Arial" panose="020B0604020202020204" pitchFamily="34" charset="0"/>
                <a:hlinkClick r:id="rId5"/>
              </a:rPr>
              <a:t>www.hcpc-uk.org</a:t>
            </a:r>
            <a:r>
              <a:rPr lang="en-GB" sz="1400" dirty="0">
                <a:latin typeface="Arial" panose="020B0604020202020204" pitchFamily="34" charset="0"/>
                <a:cs typeface="Arial" panose="020B0604020202020204" pitchFamily="34" charset="0"/>
                <a:hlinkClick r:id="rId5"/>
              </a:rPr>
              <a:t>/standards/standards-of-conduct-performance-and-ethics/</a:t>
            </a:r>
            <a:r>
              <a:rPr lang="en-GB" sz="1400" dirty="0">
                <a:latin typeface="Arial" panose="020B0604020202020204" pitchFamily="34" charset="0"/>
                <a:cs typeface="Arial" panose="020B0604020202020204" pitchFamily="34" charset="0"/>
              </a:rPr>
              <a:t> (Accessed: 08 July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NHS England (2024) Multi-professional framework for advanced practice in England. Available at: </a:t>
            </a:r>
            <a:r>
              <a:rPr lang="en-GB" sz="1400" dirty="0">
                <a:latin typeface="Arial" panose="020B0604020202020204" pitchFamily="34" charset="0"/>
                <a:cs typeface="Arial" panose="020B0604020202020204" pitchFamily="34" charset="0"/>
                <a:hlinkClick r:id="rId6"/>
              </a:rPr>
              <a:t>https://</a:t>
            </a:r>
            <a:r>
              <a:rPr lang="en-GB" sz="1400" dirty="0" err="1">
                <a:latin typeface="Arial" panose="020B0604020202020204" pitchFamily="34" charset="0"/>
                <a:cs typeface="Arial" panose="020B0604020202020204" pitchFamily="34" charset="0"/>
                <a:hlinkClick r:id="rId6"/>
              </a:rPr>
              <a:t>www.england.nhs.uk</a:t>
            </a:r>
            <a:r>
              <a:rPr lang="en-GB" sz="1400" dirty="0">
                <a:latin typeface="Arial" panose="020B0604020202020204" pitchFamily="34" charset="0"/>
                <a:cs typeface="Arial" panose="020B0604020202020204" pitchFamily="34" charset="0"/>
                <a:hlinkClick r:id="rId6"/>
              </a:rPr>
              <a:t>/long-read/multi-professional-framework-for-advanced-practice-in-england/</a:t>
            </a:r>
            <a:r>
              <a:rPr lang="en-GB" sz="1400" dirty="0">
                <a:latin typeface="Arial" panose="020B0604020202020204" pitchFamily="34" charset="0"/>
                <a:cs typeface="Arial" panose="020B0604020202020204" pitchFamily="34" charset="0"/>
              </a:rPr>
              <a:t> (Accessed: 08 July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Nursing and Midwifery Council (2018) The Code: Professional standards of practice and behaviour for nurses, midwives and nursing associates. Available at: </a:t>
            </a:r>
            <a:r>
              <a:rPr lang="en-GB" sz="1400" dirty="0">
                <a:latin typeface="Arial" panose="020B0604020202020204" pitchFamily="34" charset="0"/>
                <a:cs typeface="Arial" panose="020B0604020202020204" pitchFamily="34" charset="0"/>
                <a:hlinkClick r:id="rId7"/>
              </a:rPr>
              <a:t>https://</a:t>
            </a:r>
            <a:r>
              <a:rPr lang="en-GB" sz="1400" dirty="0" err="1">
                <a:latin typeface="Arial" panose="020B0604020202020204" pitchFamily="34" charset="0"/>
                <a:cs typeface="Arial" panose="020B0604020202020204" pitchFamily="34" charset="0"/>
                <a:hlinkClick r:id="rId7"/>
              </a:rPr>
              <a:t>www.nmc.org.uk</a:t>
            </a:r>
            <a:r>
              <a:rPr lang="en-GB" sz="1400" dirty="0">
                <a:latin typeface="Arial" panose="020B0604020202020204" pitchFamily="34" charset="0"/>
                <a:cs typeface="Arial" panose="020B0604020202020204" pitchFamily="34" charset="0"/>
                <a:hlinkClick r:id="rId7"/>
              </a:rPr>
              <a:t>/standards/code/</a:t>
            </a:r>
            <a:r>
              <a:rPr lang="en-GB" sz="1400" dirty="0">
                <a:latin typeface="Arial" panose="020B0604020202020204" pitchFamily="34" charset="0"/>
                <a:cs typeface="Arial" panose="020B0604020202020204" pitchFamily="34" charset="0"/>
              </a:rPr>
              <a:t> (Accessed: 08 July 2026).</a:t>
            </a:r>
            <a:endParaRPr lang="en-US" sz="1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729E3D5-5E21-5710-678B-67CA8DE277C2}"/>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BDF1F885-EA5B-80ED-E2AE-C360F7DFC9FC}"/>
              </a:ext>
            </a:extLst>
          </p:cNvPr>
          <p:cNvSpPr>
            <a:spLocks noGrp="1"/>
          </p:cNvSpPr>
          <p:nvPr>
            <p:ph type="sldNum" sz="quarter" idx="12"/>
          </p:nvPr>
        </p:nvSpPr>
        <p:spPr/>
        <p:txBody>
          <a:bodyPr/>
          <a:lstStyle/>
          <a:p>
            <a:pPr>
              <a:defRPr/>
            </a:pPr>
            <a:fld id="{9AFB928A-D6AD-4F2A-B2DD-923741E90643}" type="slidenum">
              <a:rPr lang="en-GB" altLang="en-US" smtClean="0"/>
              <a:pPr>
                <a:defRPr/>
              </a:pPr>
              <a:t>22</a:t>
            </a:fld>
            <a:endParaRPr lang="en-GB" altLang="en-US"/>
          </a:p>
        </p:txBody>
      </p:sp>
      <p:sp>
        <p:nvSpPr>
          <p:cNvPr id="8" name="Title 1">
            <a:extLst>
              <a:ext uri="{FF2B5EF4-FFF2-40B4-BE49-F238E27FC236}">
                <a16:creationId xmlns:a16="http://schemas.microsoft.com/office/drawing/2014/main" id="{2CFC5D20-E279-C17A-920F-414298557D33}"/>
              </a:ext>
            </a:extLst>
          </p:cNvPr>
          <p:cNvSpPr>
            <a:spLocks noGrp="1"/>
          </p:cNvSpPr>
          <p:nvPr>
            <p:ph type="title"/>
          </p:nvPr>
        </p:nvSpPr>
        <p:spPr bwMode="auto">
          <a:xfrm>
            <a:off x="609600" y="0"/>
            <a:ext cx="10972800" cy="8228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dirty="0"/>
              <a:t>References </a:t>
            </a:r>
            <a:endParaRPr lang="en-US" dirty="0"/>
          </a:p>
        </p:txBody>
      </p:sp>
    </p:spTree>
    <p:extLst>
      <p:ext uri="{BB962C8B-B14F-4D97-AF65-F5344CB8AC3E}">
        <p14:creationId xmlns:p14="http://schemas.microsoft.com/office/powerpoint/2010/main" val="40305883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5D49E-4A94-FB81-4BD6-F0EA7D18EA27}"/>
              </a:ext>
            </a:extLst>
          </p:cNvPr>
          <p:cNvSpPr>
            <a:spLocks noGrp="1"/>
          </p:cNvSpPr>
          <p:nvPr>
            <p:ph type="title"/>
          </p:nvPr>
        </p:nvSpPr>
        <p:spPr>
          <a:xfrm>
            <a:off x="609600" y="274638"/>
            <a:ext cx="10972800" cy="1143000"/>
          </a:xfrm>
        </p:spPr>
        <p:txBody>
          <a:bodyPr wrap="square" anchor="ctr">
            <a:normAutofit/>
          </a:bodyPr>
          <a:lstStyle/>
          <a:p>
            <a:r>
              <a:rPr lang="en-GB"/>
              <a:t>References</a:t>
            </a:r>
            <a:endParaRPr lang="en-US"/>
          </a:p>
        </p:txBody>
      </p:sp>
      <p:pic>
        <p:nvPicPr>
          <p:cNvPr id="6" name="Content Placeholder 5">
            <a:extLst>
              <a:ext uri="{FF2B5EF4-FFF2-40B4-BE49-F238E27FC236}">
                <a16:creationId xmlns:a16="http://schemas.microsoft.com/office/drawing/2014/main" id="{B42343C4-F029-67DB-30CB-4BB1CD2AAF0C}"/>
              </a:ext>
            </a:extLst>
          </p:cNvPr>
          <p:cNvPicPr>
            <a:picLocks noGrp="1" noChangeAspect="1"/>
          </p:cNvPicPr>
          <p:nvPr>
            <p:ph sz="half" idx="1"/>
          </p:nvPr>
        </p:nvPicPr>
        <p:blipFill>
          <a:blip r:embed="rId2"/>
          <a:srcRect l="7776" r="11906" b="2"/>
          <a:stretch>
            <a:fillRect/>
          </a:stretch>
        </p:blipFill>
        <p:spPr bwMode="auto">
          <a:xfrm>
            <a:off x="609600" y="1600201"/>
            <a:ext cx="5384800" cy="398904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3BB00676-C893-4D35-EFA1-737781BC6A15}"/>
              </a:ext>
            </a:extLst>
          </p:cNvPr>
          <p:cNvSpPr>
            <a:spLocks noGrp="1"/>
          </p:cNvSpPr>
          <p:nvPr>
            <p:ph sz="half" idx="2"/>
          </p:nvPr>
        </p:nvSpPr>
        <p:spPr>
          <a:xfrm>
            <a:off x="6197600" y="1600201"/>
            <a:ext cx="5384800" cy="3989040"/>
          </a:xfrm>
        </p:spPr>
        <p:txBody>
          <a:bodyPr wrap="square" anchor="t">
            <a:normAutofit/>
          </a:bodyPr>
          <a:lstStyle/>
          <a:p>
            <a:pPr>
              <a:lnSpc>
                <a:spcPct val="90000"/>
              </a:lnSpc>
            </a:pPr>
            <a:r>
              <a:rPr lang="en-GB" sz="1500"/>
              <a:t>Nursing and Midwifery Council (2023) The Code: Professional standards of practice and behaviour for nurses, midwives and nursing associates. Available at: </a:t>
            </a:r>
            <a:r>
              <a:rPr lang="en-GB" sz="1500">
                <a:hlinkClick r:id="rId3"/>
              </a:rPr>
              <a:t>https://</a:t>
            </a:r>
            <a:r>
              <a:rPr lang="en-GB" sz="1500" err="1">
                <a:hlinkClick r:id="rId3"/>
              </a:rPr>
              <a:t>www.nmc.org.uk</a:t>
            </a:r>
            <a:r>
              <a:rPr lang="en-GB" sz="1500">
                <a:hlinkClick r:id="rId3"/>
              </a:rPr>
              <a:t>/standards/code/</a:t>
            </a:r>
            <a:r>
              <a:rPr lang="en-GB" sz="1500"/>
              <a:t> (Accessed: 08 July 2026).</a:t>
            </a:r>
          </a:p>
          <a:p>
            <a:pPr>
              <a:lnSpc>
                <a:spcPct val="90000"/>
              </a:lnSpc>
            </a:pPr>
            <a:endParaRPr lang="en-GB" sz="1500"/>
          </a:p>
          <a:p>
            <a:pPr>
              <a:lnSpc>
                <a:spcPct val="90000"/>
              </a:lnSpc>
            </a:pPr>
            <a:r>
              <a:rPr lang="en-GB" sz="1500"/>
              <a:t>Skills for Care (2024) The Care Certificate. Available at: </a:t>
            </a:r>
            <a:r>
              <a:rPr lang="en-GB" sz="1500">
                <a:hlinkClick r:id="rId4"/>
              </a:rPr>
              <a:t>https://</a:t>
            </a:r>
            <a:r>
              <a:rPr lang="en-GB" sz="1500" err="1">
                <a:hlinkClick r:id="rId4"/>
              </a:rPr>
              <a:t>www.skillsforcare.org.uk</a:t>
            </a:r>
            <a:r>
              <a:rPr lang="en-GB" sz="1500">
                <a:hlinkClick r:id="rId4"/>
              </a:rPr>
              <a:t>/Learning-development/Care-Certificate/</a:t>
            </a:r>
            <a:r>
              <a:rPr lang="en-GB" sz="1500" err="1">
                <a:hlinkClick r:id="rId4"/>
              </a:rPr>
              <a:t>Care-Certificateaspx</a:t>
            </a:r>
            <a:r>
              <a:rPr lang="en-GB" sz="1500"/>
              <a:t> (Accessed: 08 July 2026).</a:t>
            </a:r>
          </a:p>
          <a:p>
            <a:pPr>
              <a:lnSpc>
                <a:spcPct val="90000"/>
              </a:lnSpc>
            </a:pPr>
            <a:endParaRPr lang="en-GB" sz="1500"/>
          </a:p>
          <a:p>
            <a:pPr>
              <a:lnSpc>
                <a:spcPct val="90000"/>
              </a:lnSpc>
            </a:pPr>
            <a:r>
              <a:rPr lang="en-GB" sz="1500"/>
              <a:t>World Economic Forum (2025) The Future of Jobs Report 2025. Geneva: World Economic Forum. Available at: </a:t>
            </a:r>
            <a:r>
              <a:rPr lang="en-GB" sz="1500">
                <a:hlinkClick r:id="rId5"/>
              </a:rPr>
              <a:t>https://</a:t>
            </a:r>
            <a:r>
              <a:rPr lang="en-GB" sz="1500" err="1">
                <a:hlinkClick r:id="rId5"/>
              </a:rPr>
              <a:t>www.weforum.org</a:t>
            </a:r>
            <a:r>
              <a:rPr lang="en-GB" sz="1500">
                <a:hlinkClick r:id="rId5"/>
              </a:rPr>
              <a:t>/publications/the-future-of-jobs-report-2025/</a:t>
            </a:r>
            <a:r>
              <a:rPr lang="en-GB" sz="1500"/>
              <a:t> (Accessed: 08 July 2026).</a:t>
            </a:r>
            <a:endParaRPr lang="en-US" sz="1500"/>
          </a:p>
        </p:txBody>
      </p:sp>
      <p:sp>
        <p:nvSpPr>
          <p:cNvPr id="4" name="Date Placeholder 3">
            <a:extLst>
              <a:ext uri="{FF2B5EF4-FFF2-40B4-BE49-F238E27FC236}">
                <a16:creationId xmlns:a16="http://schemas.microsoft.com/office/drawing/2014/main" id="{E3BD6C1F-17C9-0EAC-E6AF-12C76465A370}"/>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19/07/2026</a:t>
            </a:fld>
            <a:endParaRPr lang="en-GB" altLang="en-US" sz="900"/>
          </a:p>
        </p:txBody>
      </p:sp>
      <p:sp>
        <p:nvSpPr>
          <p:cNvPr id="5" name="Slide Number Placeholder 4">
            <a:extLst>
              <a:ext uri="{FF2B5EF4-FFF2-40B4-BE49-F238E27FC236}">
                <a16:creationId xmlns:a16="http://schemas.microsoft.com/office/drawing/2014/main" id="{9AFD156B-EA78-E46C-F3AB-BBF4124C10A9}"/>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23</a:t>
            </a:fld>
            <a:endParaRPr lang="en-GB" altLang="en-US"/>
          </a:p>
        </p:txBody>
      </p:sp>
    </p:spTree>
    <p:extLst>
      <p:ext uri="{BB962C8B-B14F-4D97-AF65-F5344CB8AC3E}">
        <p14:creationId xmlns:p14="http://schemas.microsoft.com/office/powerpoint/2010/main" val="6166817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F1F1B1DC-7524-466F-108D-97F2CBD9A0D7}"/>
              </a:ext>
            </a:extLst>
          </p:cNvPr>
          <p:cNvSpPr>
            <a:spLocks noGrp="1"/>
          </p:cNvSpPr>
          <p:nvPr>
            <p:ph type="title"/>
          </p:nvPr>
        </p:nvSpPr>
        <p:spPr>
          <a:xfrm>
            <a:off x="1981200" y="0"/>
            <a:ext cx="8229600" cy="576064"/>
          </a:xfrm>
        </p:spPr>
        <p:txBody>
          <a:bodyPr/>
          <a:lstStyle/>
          <a:p>
            <a:r>
              <a:rPr lang="en-GB" altLang="en-US" sz="2800" b="1" dirty="0"/>
              <a:t>Assignment 1 – MARKING</a:t>
            </a:r>
          </a:p>
        </p:txBody>
      </p:sp>
      <p:sp>
        <p:nvSpPr>
          <p:cNvPr id="24579" name="Content Placeholder 2">
            <a:extLst>
              <a:ext uri="{FF2B5EF4-FFF2-40B4-BE49-F238E27FC236}">
                <a16:creationId xmlns:a16="http://schemas.microsoft.com/office/drawing/2014/main" id="{9DA94A0E-9E48-D7D8-5E7E-B16D6C64C35A}"/>
              </a:ext>
            </a:extLst>
          </p:cNvPr>
          <p:cNvSpPr>
            <a:spLocks noGrp="1"/>
          </p:cNvSpPr>
          <p:nvPr>
            <p:ph idx="1"/>
          </p:nvPr>
        </p:nvSpPr>
        <p:spPr>
          <a:xfrm>
            <a:off x="1535832" y="404664"/>
            <a:ext cx="9144000" cy="5256584"/>
          </a:xfrm>
        </p:spPr>
        <p:txBody>
          <a:bodyPr/>
          <a:lstStyle/>
          <a:p>
            <a:pPr>
              <a:lnSpc>
                <a:spcPct val="106000"/>
              </a:lnSpc>
              <a:spcAft>
                <a:spcPts val="800"/>
              </a:spcAft>
              <a:buFont typeface="+mj-lt"/>
              <a:buAutoNum type="arabicParenR"/>
              <a:defRPr/>
            </a:pPr>
            <a:r>
              <a:rPr lang="en-US" sz="1600" b="1" dirty="0">
                <a:latin typeface="+mj-lt"/>
                <a:ea typeface="Arial" panose="020B0604020202020204" pitchFamily="34" charset="0"/>
              </a:rPr>
              <a:t> Evidence of research</a:t>
            </a:r>
          </a:p>
          <a:p>
            <a:r>
              <a:rPr lang="en-GB" sz="1600" i="1" dirty="0">
                <a:solidFill>
                  <a:srgbClr val="FF0000"/>
                </a:solidFill>
              </a:rPr>
              <a:t>A minimum of two sources of published information must be included and be correctly referenced using UWTSD Harvard referencing style. </a:t>
            </a:r>
          </a:p>
          <a:p>
            <a:pPr marL="0" indent="0">
              <a:buNone/>
            </a:pPr>
            <a:r>
              <a:rPr lang="en-GB" altLang="en-US" sz="1600" b="1" dirty="0"/>
              <a:t>2) </a:t>
            </a:r>
            <a:r>
              <a:rPr lang="en-GB" sz="1600" b="1" dirty="0"/>
              <a:t>Knowledge and Understanding Skills</a:t>
            </a:r>
            <a:endParaRPr lang="en-GB" sz="1600" dirty="0"/>
          </a:p>
          <a:p>
            <a:r>
              <a:rPr lang="en-GB" sz="1600" i="1" dirty="0">
                <a:solidFill>
                  <a:srgbClr val="FF0000"/>
                </a:solidFill>
              </a:rPr>
              <a:t>Students need to demonstrate an understanding of the chosen skill. </a:t>
            </a:r>
          </a:p>
          <a:p>
            <a:pPr marL="0" indent="0">
              <a:buNone/>
              <a:defRPr/>
            </a:pPr>
            <a:r>
              <a:rPr lang="en-GB" sz="1400" b="1" dirty="0"/>
              <a:t>3) Analytical and Cognitive Skills</a:t>
            </a:r>
          </a:p>
          <a:p>
            <a:r>
              <a:rPr lang="en-GB" sz="1600" i="1" dirty="0">
                <a:solidFill>
                  <a:srgbClr val="FF0000"/>
                </a:solidFill>
              </a:rPr>
              <a:t>Students need to coherently structure their presentation and expand on the points made in their slides. </a:t>
            </a:r>
          </a:p>
          <a:p>
            <a:r>
              <a:rPr lang="en-GB" sz="1600" i="1" dirty="0">
                <a:solidFill>
                  <a:srgbClr val="FF0000"/>
                </a:solidFill>
              </a:rPr>
              <a:t>Students need to justify the relevance of the skill in relation to professional practice within health and social care. </a:t>
            </a:r>
          </a:p>
          <a:p>
            <a:pPr marL="0" indent="0">
              <a:lnSpc>
                <a:spcPct val="106000"/>
              </a:lnSpc>
              <a:spcAft>
                <a:spcPts val="800"/>
              </a:spcAft>
              <a:buNone/>
              <a:defRPr/>
            </a:pPr>
            <a:r>
              <a:rPr lang="en-US" altLang="en-US" sz="1200" b="1" dirty="0">
                <a:latin typeface="Arial" panose="020B0604020202020204" pitchFamily="34" charset="0"/>
                <a:cs typeface="Arial" panose="020B0604020202020204" pitchFamily="34" charset="0"/>
              </a:rPr>
              <a:t>4</a:t>
            </a:r>
            <a:r>
              <a:rPr lang="en-US" altLang="en-US" sz="1400" b="1" dirty="0">
                <a:latin typeface="Arial" panose="020B0604020202020204" pitchFamily="34" charset="0"/>
                <a:cs typeface="Arial" panose="020B0604020202020204" pitchFamily="34" charset="0"/>
              </a:rPr>
              <a:t>) Practical skills </a:t>
            </a:r>
          </a:p>
          <a:p>
            <a:r>
              <a:rPr lang="en-GB" sz="1600" i="1" dirty="0">
                <a:solidFill>
                  <a:srgbClr val="FF0000"/>
                </a:solidFill>
              </a:rPr>
              <a:t>At least one practical example of how a chosen key skill(s) can be used in a chosen job role (for example, understanding how effective communication can impact patient care) </a:t>
            </a:r>
          </a:p>
          <a:p>
            <a:r>
              <a:rPr lang="en-GB" sz="1600" i="1" dirty="0">
                <a:solidFill>
                  <a:srgbClr val="FF0000"/>
                </a:solidFill>
              </a:rPr>
              <a:t>Students should include one relevant model relevant to a chosen key skill (for example, Tuckman’s model of team development or Fishbone, etc)</a:t>
            </a:r>
          </a:p>
          <a:p>
            <a:pPr marL="0" indent="0">
              <a:buNone/>
            </a:pPr>
            <a:r>
              <a:rPr lang="en-US" sz="1600" b="1" dirty="0">
                <a:solidFill>
                  <a:prstClr val="black"/>
                </a:solidFill>
                <a:ea typeface="Arial" panose="020B0604020202020204" pitchFamily="34" charset="0"/>
              </a:rPr>
              <a:t>5</a:t>
            </a:r>
            <a:r>
              <a:rPr lang="en-US" sz="1400" b="1" dirty="0">
                <a:solidFill>
                  <a:prstClr val="black"/>
                </a:solidFill>
                <a:ea typeface="Arial" panose="020B0604020202020204" pitchFamily="34" charset="0"/>
              </a:rPr>
              <a:t>) </a:t>
            </a:r>
            <a:r>
              <a:rPr lang="en-GB" sz="1600" b="1" dirty="0"/>
              <a:t> Transferable Skills for Life and Professional Practice </a:t>
            </a:r>
            <a:endParaRPr lang="en-GB" sz="1600" dirty="0"/>
          </a:p>
          <a:p>
            <a:pPr lvl="0"/>
            <a:r>
              <a:rPr lang="en-US" sz="1400" dirty="0">
                <a:solidFill>
                  <a:srgbClr val="FF0000"/>
                </a:solidFill>
                <a:ea typeface="Arial" panose="020B0604020202020204" pitchFamily="34" charset="0"/>
              </a:rPr>
              <a:t> </a:t>
            </a:r>
            <a:r>
              <a:rPr lang="en-GB" sz="1600" i="1" dirty="0">
                <a:solidFill>
                  <a:srgbClr val="FF0000"/>
                </a:solidFill>
              </a:rPr>
              <a:t>Presentations should be engaging in their design, organisation and style. </a:t>
            </a:r>
            <a:endParaRPr lang="en-GB" sz="1600" dirty="0">
              <a:solidFill>
                <a:srgbClr val="FF0000"/>
              </a:solidFill>
            </a:endParaRPr>
          </a:p>
          <a:p>
            <a:pPr lvl="0"/>
            <a:r>
              <a:rPr lang="en-GB" sz="1600" i="1" dirty="0">
                <a:solidFill>
                  <a:srgbClr val="FF0000"/>
                </a:solidFill>
              </a:rPr>
              <a:t>Students should use a professional tone to present and answer any questions from their assessor </a:t>
            </a:r>
            <a:endParaRPr lang="en-GB" sz="1600" dirty="0">
              <a:solidFill>
                <a:srgbClr val="FF0000"/>
              </a:solidFill>
            </a:endParaRPr>
          </a:p>
          <a:p>
            <a:endParaRPr lang="en-GB" sz="1600" dirty="0">
              <a:solidFill>
                <a:srgbClr val="FF0000"/>
              </a:solidFill>
            </a:endParaRPr>
          </a:p>
          <a:p>
            <a:endParaRPr lang="en-GB" altLang="en-US" sz="1600" dirty="0">
              <a:solidFill>
                <a:srgbClr val="000000"/>
              </a:solidFill>
              <a:latin typeface="Arial" panose="020B0604020202020204" pitchFamily="34" charset="0"/>
              <a:cs typeface="Arial" panose="020B0604020202020204" pitchFamily="34" charset="0"/>
            </a:endParaRPr>
          </a:p>
          <a:p>
            <a:pPr marL="0" indent="0">
              <a:lnSpc>
                <a:spcPct val="106000"/>
              </a:lnSpc>
              <a:spcAft>
                <a:spcPts val="50"/>
              </a:spcAft>
              <a:buNone/>
              <a:defRPr/>
            </a:pPr>
            <a:endParaRPr lang="en-GB" altLang="en-US" sz="1600" dirty="0">
              <a:solidFill>
                <a:srgbClr val="000000"/>
              </a:solidFill>
              <a:latin typeface="Arial" panose="020B0604020202020204" pitchFamily="34" charset="0"/>
              <a:cs typeface="Arial" panose="020B0604020202020204" pitchFamily="34" charset="0"/>
            </a:endParaRPr>
          </a:p>
          <a:p>
            <a:pPr marL="0" indent="0">
              <a:defRPr/>
            </a:pPr>
            <a:endParaRPr lang="en-GB" altLang="en-US" sz="1600" dirty="0"/>
          </a:p>
        </p:txBody>
      </p:sp>
      <p:sp>
        <p:nvSpPr>
          <p:cNvPr id="4" name="Date Placeholder 3">
            <a:extLst>
              <a:ext uri="{FF2B5EF4-FFF2-40B4-BE49-F238E27FC236}">
                <a16:creationId xmlns:a16="http://schemas.microsoft.com/office/drawing/2014/main" id="{26DB4582-1AF2-DB59-6548-14A4DD1C26C5}"/>
              </a:ext>
            </a:extLst>
          </p:cNvPr>
          <p:cNvSpPr>
            <a:spLocks noGrp="1"/>
          </p:cNvSpPr>
          <p:nvPr>
            <p:ph type="dt" sz="quarter" idx="10"/>
          </p:nvPr>
        </p:nvSpPr>
        <p:spPr/>
        <p:txBody>
          <a:bodyPr/>
          <a:lstStyle/>
          <a:p>
            <a:pPr>
              <a:defRPr/>
            </a:pPr>
            <a:fld id="{0A1E2FF9-6E22-43E1-87D6-E523A978B113}" type="datetime1">
              <a:rPr lang="en-GB" altLang="en-US" smtClean="0"/>
              <a:pPr>
                <a:defRPr/>
              </a:pPr>
              <a:t>19/07/2026</a:t>
            </a:fld>
            <a:endParaRPr lang="en-GB" altLang="en-US"/>
          </a:p>
        </p:txBody>
      </p:sp>
      <p:sp>
        <p:nvSpPr>
          <p:cNvPr id="24581" name="Slide Number Placeholder 4">
            <a:extLst>
              <a:ext uri="{FF2B5EF4-FFF2-40B4-BE49-F238E27FC236}">
                <a16:creationId xmlns:a16="http://schemas.microsoft.com/office/drawing/2014/main" id="{C23C9BE2-4A5A-5F9B-95D5-19117653A7D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82DD170-93EC-1F4D-960C-FC68072EBE52}" type="slidenum">
              <a:rPr lang="en-GB" altLang="en-US" sz="1200">
                <a:solidFill>
                  <a:srgbClr val="898989"/>
                </a:solidFill>
              </a:rPr>
              <a:pPr>
                <a:spcBef>
                  <a:spcPct val="0"/>
                </a:spcBef>
                <a:buFontTx/>
                <a:buNone/>
              </a:pPr>
              <a:t>24</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168</TotalTime>
  <Words>760</Words>
  <Application>Microsoft Office PowerPoint</Application>
  <PresentationFormat>Widescreen</PresentationFormat>
  <Paragraphs>114</Paragraphs>
  <Slides>24</Slides>
  <Notes>0</Notes>
  <HiddenSlides>1</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20140311PresentationUWTSDTemplate</vt:lpstr>
      <vt:lpstr>Welcome</vt:lpstr>
      <vt:lpstr>Acknowledge use of AI</vt:lpstr>
      <vt:lpstr>Introduction</vt:lpstr>
      <vt:lpstr>Critical Thinking Skills </vt:lpstr>
      <vt:lpstr>Critical Thinking Skills </vt:lpstr>
      <vt:lpstr>Critical Thinking Skills</vt:lpstr>
      <vt:lpstr>Importance of Critical Thinking Skills in Professional Practice </vt:lpstr>
      <vt:lpstr>Importance of Critical Thinking Skills in Professional Practice</vt:lpstr>
      <vt:lpstr>Importance of Critical Thinking Skills in Professional Practice</vt:lpstr>
      <vt:lpstr>Importance of Critical Thinking Skills in Professional Practice </vt:lpstr>
      <vt:lpstr>Importance of Critical Thinking Skills in Professional Practice</vt:lpstr>
      <vt:lpstr>Model or framework linked to Critical Thinking Skills</vt:lpstr>
      <vt:lpstr>Model or framework linked to Critical Thinking Skills</vt:lpstr>
      <vt:lpstr>Model or framework linked to Critical Thinking Skills</vt:lpstr>
      <vt:lpstr>Applying Critical Thinking in practice </vt:lpstr>
      <vt:lpstr>Applying Critical Thinking in practice </vt:lpstr>
      <vt:lpstr>Applying Critical Thinking in practice </vt:lpstr>
      <vt:lpstr>How does Critical Thinking support my future career? </vt:lpstr>
      <vt:lpstr>How does Critical Thinking support my future career? </vt:lpstr>
      <vt:lpstr>How does Critical Thinking support my future career? </vt:lpstr>
      <vt:lpstr>Conclusion</vt:lpstr>
      <vt:lpstr>References </vt:lpstr>
      <vt:lpstr>References</vt:lpstr>
      <vt:lpstr>Assignment 1 – MARKING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Farah Wiita</dc:creator>
  <cp:lastModifiedBy>jocelyn elliott</cp:lastModifiedBy>
  <cp:revision>42</cp:revision>
  <dcterms:created xsi:type="dcterms:W3CDTF">2025-02-21T18:28:54Z</dcterms:created>
  <dcterms:modified xsi:type="dcterms:W3CDTF">2026-07-19T14:26:28Z</dcterms:modified>
</cp:coreProperties>
</file>