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77" r:id="rId2"/>
    <p:sldId id="288" r:id="rId3"/>
    <p:sldId id="262" r:id="rId4"/>
    <p:sldId id="289" r:id="rId5"/>
    <p:sldId id="300" r:id="rId6"/>
    <p:sldId id="298" r:id="rId7"/>
    <p:sldId id="294" r:id="rId8"/>
    <p:sldId id="290" r:id="rId9"/>
    <p:sldId id="264" r:id="rId10"/>
    <p:sldId id="265" r:id="rId11"/>
    <p:sldId id="266" r:id="rId12"/>
    <p:sldId id="310" r:id="rId13"/>
    <p:sldId id="303" r:id="rId14"/>
    <p:sldId id="304" r:id="rId15"/>
    <p:sldId id="305" r:id="rId16"/>
    <p:sldId id="296" r:id="rId17"/>
    <p:sldId id="256" r:id="rId18"/>
    <p:sldId id="268" r:id="rId19"/>
    <p:sldId id="269" r:id="rId20"/>
    <p:sldId id="270" r:id="rId21"/>
    <p:sldId id="292" r:id="rId22"/>
    <p:sldId id="272" r:id="rId23"/>
    <p:sldId id="293" r:id="rId24"/>
    <p:sldId id="295" r:id="rId25"/>
    <p:sldId id="280" r:id="rId26"/>
    <p:sldId id="291" r:id="rId2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70" autoAdjust="0"/>
    <p:restoredTop sz="85612" autoAdjust="0"/>
  </p:normalViewPr>
  <p:slideViewPr>
    <p:cSldViewPr>
      <p:cViewPr varScale="1">
        <p:scale>
          <a:sx n="85" d="100"/>
          <a:sy n="85" d="100"/>
        </p:scale>
        <p:origin x="84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delSld">
      <pc:chgData name="Piyumika Kithulgoda Gamage" userId="8130ac14-9727-4963-a006-512f362f8357" providerId="ADAL" clId="{640A4657-507C-4F70-9C5D-7B22F3298D16}" dt="2025-11-30T17:37:45.372" v="3" actId="47"/>
      <pc:docMkLst>
        <pc:docMk/>
      </pc:docMkLst>
      <pc:sldChg chg="del">
        <pc:chgData name="Piyumika Kithulgoda Gamage" userId="8130ac14-9727-4963-a006-512f362f8357" providerId="ADAL" clId="{640A4657-507C-4F70-9C5D-7B22F3298D16}" dt="2025-11-30T17:37:43.231" v="0" actId="47"/>
        <pc:sldMkLst>
          <pc:docMk/>
          <pc:sldMk cId="1862356129" sldId="306"/>
        </pc:sldMkLst>
      </pc:sldChg>
      <pc:sldChg chg="del">
        <pc:chgData name="Piyumika Kithulgoda Gamage" userId="8130ac14-9727-4963-a006-512f362f8357" providerId="ADAL" clId="{640A4657-507C-4F70-9C5D-7B22F3298D16}" dt="2025-11-30T17:37:43.950" v="1" actId="47"/>
        <pc:sldMkLst>
          <pc:docMk/>
          <pc:sldMk cId="329887964" sldId="307"/>
        </pc:sldMkLst>
      </pc:sldChg>
      <pc:sldChg chg="del">
        <pc:chgData name="Piyumika Kithulgoda Gamage" userId="8130ac14-9727-4963-a006-512f362f8357" providerId="ADAL" clId="{640A4657-507C-4F70-9C5D-7B22F3298D16}" dt="2025-11-30T17:37:44.638" v="2" actId="47"/>
        <pc:sldMkLst>
          <pc:docMk/>
          <pc:sldMk cId="2000692177" sldId="308"/>
        </pc:sldMkLst>
      </pc:sldChg>
      <pc:sldChg chg="del">
        <pc:chgData name="Piyumika Kithulgoda Gamage" userId="8130ac14-9727-4963-a006-512f362f8357" providerId="ADAL" clId="{640A4657-507C-4F70-9C5D-7B22F3298D16}" dt="2025-11-30T17:37:45.372" v="3" actId="47"/>
        <pc:sldMkLst>
          <pc:docMk/>
          <pc:sldMk cId="3398330036" sldId="30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BA7FD27-4050-66B9-82A1-3E2454FF7C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D1A89E9-1F1D-21E7-F7E6-D6168CBC69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43DBF89-2BB5-175B-EE1B-D726C3A793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F732740-CB18-3237-8C51-85293EAE6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CCC019C-7BAF-41DD-A35B-6AD44F192D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8-06T21:48:18.5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0,'4215'56'0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8-06T21:48:36.3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31,'45'-12,"-9"1,34 5,130 4,-109 4,-83-2,-1 0,1 1,-1 0,1 0,11 4,-18-4,0-1,0 0,0 1,0-1,0 1,-1-1,1 1,0-1,0 1,0 0,-1-1,1 1,0 0,-1 0,1-1,-1 1,1 0,-1 0,1 0,0 1,-1 0,0-1,0 1,-1-1,1 0,0 1,-1-1,1 0,-1 1,1-1,-1 0,1 1,-1-1,0 0,0 0,0 0,0 0,0 0,0 0,-2 2,-10 7,0 0,-1 0,0-2,0 1,-1-2,-17 7,-28 14,45-20,-1 0,1 0,1 1,-27 21,39-28,0 0,0 0,0 0,0 0,0 0,0 1,0-1,0 0,1 1,0 0,-1-1,1 1,0 0,0-1,0 1,1 0,-1 0,1 0,-1 0,1 0,0 0,0 0,1 0,-1 0,0 0,1-1,0 1,0 0,1 4,1-3,0 0,0-1,0 1,0-1,1 0,-1 0,1 0,0-1,0 1,0-1,0 0,0 0,0 0,1-1,5 2,77 16,-74-17,-8-2,0 1,0-1,0 1,-1 1,1-1,0 0,0 1,-1 0,1 0,-1 1,0-1,0 1,0 0,0 0,0 0,0 1,-1-1,0 1,1 0,-2 0,1 0,0 0,-1 1,0-1,0 1,0-1,0 1,-1 0,1 0,-1 0,-1 0,1 0,-1 6,1-3,0 1,-1 0,-1 0,1 0,-2 0,1 0,-1-1,0 1,-1-1,0 1,0-1,-9 15,-1-3,-2-1,0-1,-26 25,30-31,4-4,0 1,1 0,0 0,1 1,0-1,0 1,1 0,1 1,-5 17,1 6,-5 62,12-87,1 1,0 0,1-1,-1 1,2-1,0 1,0-1,0 0,1 0,0-1,1 1,0-1,1 0,-1 0,14 13,3 3,2-1,1-1,36 25,-58-45,0 0,0 0,0 0,0 0,0 1,0-1,-1 1,1 0,-1 0,0 0,1 0,-1 0,-1 1,1-1,0 0,-1 1,0-1,0 1,0 0,0-1,-1 1,1 0,-1 0,0-1,0 1,0 0,-1 0,1-1,-1 1,0 0,0-1,0 1,0-1,-1 1,0-1,1 1,-1-1,-5 6,-2 3,-2-1,1 1,-2-1,1-1,-2 0,1-1,-1-1,-17 10,19-12,1 0,-1 1,1 1,1 0,-1 0,1 1,1 0,0 0,-13 21,4 0,1 0,-15 41,24-53,1-4,0 1,1 0,0 0,-4 28,9-36,-1 0,2 0,-1 0,1 0,0 1,1-1,-1 0,2-1,-1 1,1 0,-1-1,8 12,28 42,-25-42,0 2,-1-1,-1 1,-1 1,-1 0,-1 1,5 21,-12-31,0 0,-2 0,1 0,-2 0,1 0,-2-1,1 1,-2-1,1 0,-2 1,1-2,-2 1,1 0,-1-1,-9 11,-14 18,-2 0,-44 40,74-77,-7 4,2 0,-1 1,1 0,0 0,0 1,0 0,1 0,1 0,-1 1,2-1,-1 1,1 0,0 0,1 0,-3 18,2-4,1 0,1 0,2 0,0 0,1 0,1 0,1-1,1 1,1-1,1 0,1-1,1 1,17 29,60 97,-86-147,0-1,0 1,0-1,0 1,0-1,0 1,0-1,1 0,-1 1,0-1,0 1,1-1,-1 0,0 1,1-1,-1 0,0 1,1-1,-1 0,0 0,1 1,-1-1,0 0,1 0,-1 0,1 0,-1 1,1-1,-1 0,0 0,1 0,-1 0,1 0,-1 0,2 0,3-17,-4-36,-1 48,0-16,-1-30,7-61,-4 94,2 1,-1-1,2 1,0 0,2 0,-1 1,12-20,56-76,-46 73,-17 20,0 0,-1-1,-1-1,-1 1,-1-1,5-24,21-136,-30 160,9-100,-7-208,-6 192,-1 116,0 1,-2 0,0 0,-1 1,-1-1,-1 1,0 1,-14-25,-22-62,33 58,8 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8-06T21:48:39.8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464 132,'-70'1,"-100"15,83-8,60-7,-1 2,-41 8,69-11,-1 0,1 0,0 0,-1 0,1 0,-1 0,1 0,-1 0,1 0,0 0,-1 0,1 0,-1 0,1 1,0-1,-1 0,1 0,-1 0,1 1,0-1,-1 0,1 0,0 1,-1-1,1 0,0 1,-1-1,1 0,0 1,0-1,0 0,-1 1,1-1,0 1,0-1,0 1,17 4,31-2,-2-1,-23 0,-1-1,1-1,-1-1,0-2,24-4,-41 5,1 0,-1 0,0-1,-1 1,1-1,0-1,-1 1,1 0,-1-1,0 0,0 0,-1 0,1-1,-1 1,0-1,3-6,2-6,0 0,-1-1,5-23,0 18,-12 23,1 0,-1 0,0 0,1 0,-1 0,0 0,1 0,-1 0,0 0,1 0,-1 1,1-1,-1 0,0 0,0 0,1 1,-1-1,0 0,1 0,-1 1,0-1,0 0,1 1,-1-1,0 0,0 1,0-1,0 0,0 1,1-1,-1 0,0 1,0-1,0 1,11 51,-9-41,43 275,-43-264,2 0,1-1,0 0,13 32,-12-36,0 0,-2 1,4 30,-6-31,1-1,1 1,0-1,10 24,17 27,-20-50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AC7BBC3-7459-3092-AB57-17DA91EBC5A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662BB052-16DD-48AC-2DFD-DC961DC801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E6F3CCC-820C-A8A7-94C7-D8EDF0882F3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EA832DA-8863-00B9-E54E-EDE1A5468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B3E1E80-5A23-398E-E2E6-EEDA1E5898C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C26BA5A-31F3-373D-414F-CF7634913F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E216206-4776-4852-B8E9-6FE63B38C0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orking-when-pregnant-your-rights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v.uk/definition-of-disability-under-equality-act-2010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A4098C3-3A90-2459-508C-785A8B2FC5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D7247922-3E5C-B03D-829E-C6EE09828A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>
                <a:solidFill>
                  <a:srgbClr val="FF0000"/>
                </a:solidFill>
              </a:rPr>
              <a:t>race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ethnicity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gender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age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disability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sexual orientation</a:t>
            </a:r>
            <a:r>
              <a:rPr lang="en-GB" altLang="en-US" b="1"/>
              <a:t>, </a:t>
            </a:r>
            <a:r>
              <a:rPr lang="en-GB" altLang="en-US" b="1">
                <a:solidFill>
                  <a:srgbClr val="FF0000"/>
                </a:solidFill>
              </a:rPr>
              <a:t>religion</a:t>
            </a:r>
            <a:r>
              <a:rPr lang="en-GB" altLang="en-US" b="1"/>
              <a:t>, and </a:t>
            </a:r>
            <a:r>
              <a:rPr lang="en-GB" altLang="en-US" b="1">
                <a:solidFill>
                  <a:srgbClr val="FF0000"/>
                </a:solidFill>
              </a:rPr>
              <a:t>socio-economic background</a:t>
            </a:r>
            <a:r>
              <a:rPr lang="en-GB" altLang="en-US" b="1"/>
              <a:t>.</a:t>
            </a:r>
            <a:r>
              <a:rPr lang="en-GB" altLang="en-US"/>
              <a:t> </a:t>
            </a:r>
          </a:p>
          <a:p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1EB3ED93-BB90-7253-7936-7246EBF441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ECEB897-0B50-46C0-8058-197BFE08337D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A59F20C-71BB-D990-14FF-3267A3B578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74790BE6-8E85-C0FA-947C-781F9113BD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 dirty="0"/>
              <a:t>Ethnocentrism:</a:t>
            </a:r>
            <a:r>
              <a:rPr lang="en-GB" altLang="en-US" dirty="0"/>
              <a:t> The belief that one’s own group, culture, country, or customs are superior to those of other groups.</a:t>
            </a:r>
          </a:p>
          <a:p>
            <a:r>
              <a:rPr lang="en-GB" altLang="en-US" b="1" dirty="0"/>
              <a:t>Prejudice:</a:t>
            </a:r>
            <a:r>
              <a:rPr lang="en-GB" altLang="en-US" dirty="0"/>
              <a:t> A preconceived opinion or feeling, often negative, toward a person or group based on characteristics such as race, gender, or religion.</a:t>
            </a:r>
          </a:p>
          <a:p>
            <a:r>
              <a:rPr lang="en-GB" altLang="en-US" b="1" dirty="0"/>
              <a:t>Stereotype:</a:t>
            </a:r>
            <a:r>
              <a:rPr lang="en-GB" altLang="en-US" dirty="0"/>
              <a:t> An oversimplified and fixed idea or image about a particular group of people.</a:t>
            </a:r>
          </a:p>
          <a:p>
            <a:r>
              <a:rPr lang="en-GB" altLang="en-US" b="1" dirty="0"/>
              <a:t>Discrimination:</a:t>
            </a:r>
            <a:r>
              <a:rPr lang="en-GB" altLang="en-US" dirty="0"/>
              <a:t> Unfair treatment of individuals or groups based on prejudice or bias.</a:t>
            </a:r>
          </a:p>
          <a:p>
            <a:r>
              <a:rPr lang="en-GB" altLang="en-US" b="1" dirty="0"/>
              <a:t>Tokenism:</a:t>
            </a:r>
            <a:r>
              <a:rPr lang="en-GB" altLang="en-US" dirty="0"/>
              <a:t> The practice of making a perfunctory or symbolic effort to include members of minority groups, often to give the appearance of equality without real inclusion.</a:t>
            </a:r>
          </a:p>
          <a:p>
            <a:endParaRPr lang="en-GB" altLang="en-US" dirty="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31D1EA9E-6690-6F68-A134-5F28BF9EEA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43FA89E-EE4A-4886-A8BB-A0D1DE9D3B65}" type="slidenum">
              <a:rPr lang="en-GB" altLang="en-US" smtClean="0">
                <a:latin typeface="Verdana" panose="020B0604030504040204" pitchFamily="34" charset="0"/>
              </a:rPr>
              <a:pPr/>
              <a:t>19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DAAD0100-72C8-5162-47F9-0E3F50D617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2174A316-E876-8AD7-292F-4E4C7DFEFF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Protected: age; gender reassignment; being married or in a civil partnership; </a:t>
            </a:r>
            <a:r>
              <a:rPr lang="en-GB" altLang="en-US" dirty="0">
                <a:hlinkClick r:id="rId3"/>
              </a:rPr>
              <a:t>being pregnant</a:t>
            </a:r>
            <a:r>
              <a:rPr lang="en-GB" altLang="en-US" dirty="0"/>
              <a:t> or on maternity leave; </a:t>
            </a:r>
            <a:r>
              <a:rPr lang="en-GB" altLang="en-US" dirty="0">
                <a:hlinkClick r:id="rId4"/>
              </a:rPr>
              <a:t>disability</a:t>
            </a:r>
            <a:r>
              <a:rPr lang="en-GB" altLang="en-US" dirty="0"/>
              <a:t>; race including colour, nationality, ethnic or national origin; religion or belief; sex; sexual orientation</a:t>
            </a:r>
          </a:p>
          <a:p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8D7C9E5B-0326-CE39-5C96-76B0B81DB4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2895586-15C6-4B85-8DE1-D8538863C794}" type="slidenum">
              <a:rPr lang="en-GB" altLang="en-US" smtClean="0">
                <a:latin typeface="Verdana" panose="020B0604030504040204" pitchFamily="34" charset="0"/>
              </a:rPr>
              <a:pPr/>
              <a:t>22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9D27-FDF6-93FE-604B-BDF79D8E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6E263-363B-48F8-A059-272E7C957A8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09D81-038C-9819-2C53-008597FF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3D9B-5E9D-2DDB-7D7E-22363F8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57675-048B-406B-AE41-A674FF7B77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08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68C1-ED4F-994A-BB3C-2580A71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21CD-EF17-43FA-A4EA-B15B7D7E0A63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C9AF-4CC0-64D2-6752-CE4328D1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87FA-0D91-56C2-9648-6918C7A91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9D0E-90E9-49CC-98CE-26B454AC7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54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7543D-5D0E-627C-9375-AF26D96E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7681B-4B16-4142-A782-8AF52E7284E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F6E90A-DBA8-B3EB-DAF6-3BE50E7A53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F3AD-256C-4A65-B0A4-3A3A484B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13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3AC3AA-8435-E3FD-79AB-CBC9C50C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59BE-F705-4FD7-932E-C4B493784B19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6E7C-4A6A-5F2A-4D38-7F7FE48223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32E2-F6B3-486D-9758-5B8BC43FD5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060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18185D6-5DBB-125F-5934-2F2C982C2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F4174-C513-47A4-8CF9-428ED6A0ADF8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F539F27-1924-D154-898E-1693062B4F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5915-7341-4AED-918F-70D9279CBC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1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6072536-444F-5161-D7F4-D37095E34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2E89-56DD-4692-BD17-0B9F0DA91AF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B95467B-F51B-367F-05A5-60C04944E2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76DF3-E654-4BC8-801D-470C0D1A4F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3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5F5D8C0-07BE-40AD-DB53-1BCF4076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CE328-45BC-42F2-BCBE-BB27823ECDE3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E8DD14D-CEC0-7D13-95B1-990BA392D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0DB5-2869-463D-BDE8-44DAC81E8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686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7081EF-C0FF-DB01-2189-0C5BE741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25B1-93AE-4486-BF59-570E8A29F829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7059-DD89-7CA3-AF2D-CE1A713DE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CB76-4E84-4B4F-BAA4-11A67C7A80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5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743252-A60F-2F8B-CD3F-0F67B622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31E3-0786-47F4-896F-C3E1032C5331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5204-840D-134D-27FB-9C87663FDB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ADE7E-623D-4090-A311-C58290AB43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77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F932-B2B7-E219-C763-19254F71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DCE9-0ED0-478B-9242-185F02CC21C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44C771-25B1-1E3D-9C8C-4BCA7306D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255-1BB4-48EE-B12C-89DBF86FED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630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3F1C-82B2-BB8C-F932-A7B49F8C8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3DA2E-5982-451E-BDB6-4A3DC7364874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A52499-3ED6-63AB-91CB-2ADBEE7346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645E-4952-4B27-B6FF-B049A3048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58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11/30/2025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66781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A8135DB-8F14-71B2-FACD-139618BA7A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22F2D6-E41D-7681-F531-AE542CBBBA4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E6EB-86E8-A73C-37F4-DA63CEB865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1937C5-1017-43BE-9915-ABF4BCA61781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480A-135C-9CE8-27AF-8AC0DE0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C9F77F3-7AE6-45A3-8DB7-D902AF509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7.png"/><Relationship Id="rId4" Type="http://schemas.openxmlformats.org/officeDocument/2006/relationships/customXml" Target="../ink/ink1.xml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70" Type="http://schemas.openxmlformats.org/officeDocument/2006/relationships/tags" Target="../tags/tag7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66" Type="http://schemas.openxmlformats.org/officeDocument/2006/relationships/tags" Target="../tags/tag166.xml"/><Relationship Id="rId187" Type="http://schemas.openxmlformats.org/officeDocument/2006/relationships/tags" Target="../tags/tag187.xml"/><Relationship Id="rId331" Type="http://schemas.openxmlformats.org/officeDocument/2006/relationships/tags" Target="../tags/tag331.xml"/><Relationship Id="rId352" Type="http://schemas.openxmlformats.org/officeDocument/2006/relationships/tags" Target="../tags/tag352.xml"/><Relationship Id="rId373" Type="http://schemas.openxmlformats.org/officeDocument/2006/relationships/tags" Target="../tags/tag373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1" Type="http://schemas.openxmlformats.org/officeDocument/2006/relationships/tags" Target="../tags/tag1.xml"/><Relationship Id="rId212" Type="http://schemas.openxmlformats.org/officeDocument/2006/relationships/tags" Target="../tags/tag212.xml"/><Relationship Id="rId233" Type="http://schemas.openxmlformats.org/officeDocument/2006/relationships/tags" Target="../tags/tag233.xml"/><Relationship Id="rId254" Type="http://schemas.openxmlformats.org/officeDocument/2006/relationships/tags" Target="../tags/tag254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75" Type="http://schemas.openxmlformats.org/officeDocument/2006/relationships/tags" Target="../tags/tag275.xml"/><Relationship Id="rId296" Type="http://schemas.openxmlformats.org/officeDocument/2006/relationships/tags" Target="../tags/tag296.xml"/><Relationship Id="rId300" Type="http://schemas.openxmlformats.org/officeDocument/2006/relationships/tags" Target="../tags/tag300.xml"/><Relationship Id="rId60" Type="http://schemas.openxmlformats.org/officeDocument/2006/relationships/tags" Target="../tags/tag6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56" Type="http://schemas.openxmlformats.org/officeDocument/2006/relationships/tags" Target="../tags/tag156.xml"/><Relationship Id="rId177" Type="http://schemas.openxmlformats.org/officeDocument/2006/relationships/tags" Target="../tags/tag177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42" Type="http://schemas.openxmlformats.org/officeDocument/2006/relationships/tags" Target="../tags/tag342.xml"/><Relationship Id="rId363" Type="http://schemas.openxmlformats.org/officeDocument/2006/relationships/tags" Target="../tags/tag363.xml"/><Relationship Id="rId384" Type="http://schemas.openxmlformats.org/officeDocument/2006/relationships/tags" Target="../tags/tag384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slideLayout" Target="../slideLayouts/slideLayout12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434.xml"/><Relationship Id="rId13" Type="http://schemas.openxmlformats.org/officeDocument/2006/relationships/tags" Target="../tags/tag439.xml"/><Relationship Id="rId18" Type="http://schemas.openxmlformats.org/officeDocument/2006/relationships/slideLayout" Target="../slideLayouts/slideLayout12.xml"/><Relationship Id="rId3" Type="http://schemas.openxmlformats.org/officeDocument/2006/relationships/tags" Target="../tags/tag429.xml"/><Relationship Id="rId7" Type="http://schemas.openxmlformats.org/officeDocument/2006/relationships/tags" Target="../tags/tag433.xml"/><Relationship Id="rId12" Type="http://schemas.openxmlformats.org/officeDocument/2006/relationships/tags" Target="../tags/tag438.xml"/><Relationship Id="rId17" Type="http://schemas.openxmlformats.org/officeDocument/2006/relationships/tags" Target="../tags/tag443.xml"/><Relationship Id="rId2" Type="http://schemas.openxmlformats.org/officeDocument/2006/relationships/tags" Target="../tags/tag428.xml"/><Relationship Id="rId16" Type="http://schemas.openxmlformats.org/officeDocument/2006/relationships/tags" Target="../tags/tag442.xml"/><Relationship Id="rId1" Type="http://schemas.openxmlformats.org/officeDocument/2006/relationships/tags" Target="../tags/tag427.xml"/><Relationship Id="rId6" Type="http://schemas.openxmlformats.org/officeDocument/2006/relationships/tags" Target="../tags/tag432.xml"/><Relationship Id="rId11" Type="http://schemas.openxmlformats.org/officeDocument/2006/relationships/tags" Target="../tags/tag437.xml"/><Relationship Id="rId5" Type="http://schemas.openxmlformats.org/officeDocument/2006/relationships/tags" Target="../tags/tag431.xml"/><Relationship Id="rId15" Type="http://schemas.openxmlformats.org/officeDocument/2006/relationships/tags" Target="../tags/tag441.xml"/><Relationship Id="rId10" Type="http://schemas.openxmlformats.org/officeDocument/2006/relationships/tags" Target="../tags/tag436.xml"/><Relationship Id="rId4" Type="http://schemas.openxmlformats.org/officeDocument/2006/relationships/tags" Target="../tags/tag430.xml"/><Relationship Id="rId9" Type="http://schemas.openxmlformats.org/officeDocument/2006/relationships/tags" Target="../tags/tag435.xml"/><Relationship Id="rId14" Type="http://schemas.openxmlformats.org/officeDocument/2006/relationships/tags" Target="../tags/tag44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451.xml"/><Relationship Id="rId13" Type="http://schemas.openxmlformats.org/officeDocument/2006/relationships/tags" Target="../tags/tag456.xml"/><Relationship Id="rId18" Type="http://schemas.openxmlformats.org/officeDocument/2006/relationships/tags" Target="../tags/tag461.xml"/><Relationship Id="rId3" Type="http://schemas.openxmlformats.org/officeDocument/2006/relationships/tags" Target="../tags/tag446.xml"/><Relationship Id="rId21" Type="http://schemas.openxmlformats.org/officeDocument/2006/relationships/tags" Target="../tags/tag464.xml"/><Relationship Id="rId7" Type="http://schemas.openxmlformats.org/officeDocument/2006/relationships/tags" Target="../tags/tag450.xml"/><Relationship Id="rId12" Type="http://schemas.openxmlformats.org/officeDocument/2006/relationships/tags" Target="../tags/tag455.xml"/><Relationship Id="rId17" Type="http://schemas.openxmlformats.org/officeDocument/2006/relationships/tags" Target="../tags/tag460.xml"/><Relationship Id="rId2" Type="http://schemas.openxmlformats.org/officeDocument/2006/relationships/tags" Target="../tags/tag445.xml"/><Relationship Id="rId16" Type="http://schemas.openxmlformats.org/officeDocument/2006/relationships/tags" Target="../tags/tag459.xml"/><Relationship Id="rId20" Type="http://schemas.openxmlformats.org/officeDocument/2006/relationships/tags" Target="../tags/tag463.xml"/><Relationship Id="rId1" Type="http://schemas.openxmlformats.org/officeDocument/2006/relationships/tags" Target="../tags/tag444.xml"/><Relationship Id="rId6" Type="http://schemas.openxmlformats.org/officeDocument/2006/relationships/tags" Target="../tags/tag449.xml"/><Relationship Id="rId11" Type="http://schemas.openxmlformats.org/officeDocument/2006/relationships/tags" Target="../tags/tag454.xml"/><Relationship Id="rId5" Type="http://schemas.openxmlformats.org/officeDocument/2006/relationships/tags" Target="../tags/tag448.xml"/><Relationship Id="rId15" Type="http://schemas.openxmlformats.org/officeDocument/2006/relationships/tags" Target="../tags/tag458.xml"/><Relationship Id="rId23" Type="http://schemas.openxmlformats.org/officeDocument/2006/relationships/slideLayout" Target="../slideLayouts/slideLayout12.xml"/><Relationship Id="rId10" Type="http://schemas.openxmlformats.org/officeDocument/2006/relationships/tags" Target="../tags/tag453.xml"/><Relationship Id="rId19" Type="http://schemas.openxmlformats.org/officeDocument/2006/relationships/tags" Target="../tags/tag462.xml"/><Relationship Id="rId4" Type="http://schemas.openxmlformats.org/officeDocument/2006/relationships/tags" Target="../tags/tag447.xml"/><Relationship Id="rId9" Type="http://schemas.openxmlformats.org/officeDocument/2006/relationships/tags" Target="../tags/tag452.xml"/><Relationship Id="rId14" Type="http://schemas.openxmlformats.org/officeDocument/2006/relationships/tags" Target="../tags/tag457.xml"/><Relationship Id="rId22" Type="http://schemas.openxmlformats.org/officeDocument/2006/relationships/tags" Target="../tags/tag46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17" Type="http://schemas.openxmlformats.org/officeDocument/2006/relationships/tags" Target="../tags/tag582.xml"/><Relationship Id="rId299" Type="http://schemas.openxmlformats.org/officeDocument/2006/relationships/tags" Target="../tags/tag764.xml"/><Relationship Id="rId21" Type="http://schemas.openxmlformats.org/officeDocument/2006/relationships/tags" Target="../tags/tag486.xml"/><Relationship Id="rId63" Type="http://schemas.openxmlformats.org/officeDocument/2006/relationships/tags" Target="../tags/tag528.xml"/><Relationship Id="rId159" Type="http://schemas.openxmlformats.org/officeDocument/2006/relationships/tags" Target="../tags/tag624.xml"/><Relationship Id="rId324" Type="http://schemas.openxmlformats.org/officeDocument/2006/relationships/tags" Target="../tags/tag789.xml"/><Relationship Id="rId366" Type="http://schemas.openxmlformats.org/officeDocument/2006/relationships/tags" Target="../tags/tag831.xml"/><Relationship Id="rId170" Type="http://schemas.openxmlformats.org/officeDocument/2006/relationships/tags" Target="../tags/tag635.xml"/><Relationship Id="rId226" Type="http://schemas.openxmlformats.org/officeDocument/2006/relationships/tags" Target="../tags/tag691.xml"/><Relationship Id="rId268" Type="http://schemas.openxmlformats.org/officeDocument/2006/relationships/tags" Target="../tags/tag733.xml"/><Relationship Id="rId32" Type="http://schemas.openxmlformats.org/officeDocument/2006/relationships/tags" Target="../tags/tag497.xml"/><Relationship Id="rId74" Type="http://schemas.openxmlformats.org/officeDocument/2006/relationships/tags" Target="../tags/tag539.xml"/><Relationship Id="rId128" Type="http://schemas.openxmlformats.org/officeDocument/2006/relationships/tags" Target="../tags/tag593.xml"/><Relationship Id="rId335" Type="http://schemas.openxmlformats.org/officeDocument/2006/relationships/tags" Target="../tags/tag800.xml"/><Relationship Id="rId377" Type="http://schemas.openxmlformats.org/officeDocument/2006/relationships/tags" Target="../tags/tag842.xml"/><Relationship Id="rId5" Type="http://schemas.openxmlformats.org/officeDocument/2006/relationships/tags" Target="../tags/tag470.xml"/><Relationship Id="rId181" Type="http://schemas.openxmlformats.org/officeDocument/2006/relationships/tags" Target="../tags/tag646.xml"/><Relationship Id="rId237" Type="http://schemas.openxmlformats.org/officeDocument/2006/relationships/tags" Target="../tags/tag702.xml"/><Relationship Id="rId402" Type="http://schemas.openxmlformats.org/officeDocument/2006/relationships/tags" Target="../tags/tag867.xml"/><Relationship Id="rId279" Type="http://schemas.openxmlformats.org/officeDocument/2006/relationships/tags" Target="../tags/tag744.xml"/><Relationship Id="rId43" Type="http://schemas.openxmlformats.org/officeDocument/2006/relationships/tags" Target="../tags/tag508.xml"/><Relationship Id="rId139" Type="http://schemas.openxmlformats.org/officeDocument/2006/relationships/tags" Target="../tags/tag604.xml"/><Relationship Id="rId290" Type="http://schemas.openxmlformats.org/officeDocument/2006/relationships/tags" Target="../tags/tag755.xml"/><Relationship Id="rId304" Type="http://schemas.openxmlformats.org/officeDocument/2006/relationships/tags" Target="../tags/tag769.xml"/><Relationship Id="rId346" Type="http://schemas.openxmlformats.org/officeDocument/2006/relationships/tags" Target="../tags/tag811.xml"/><Relationship Id="rId388" Type="http://schemas.openxmlformats.org/officeDocument/2006/relationships/tags" Target="../tags/tag853.xml"/><Relationship Id="rId85" Type="http://schemas.openxmlformats.org/officeDocument/2006/relationships/tags" Target="../tags/tag550.xml"/><Relationship Id="rId150" Type="http://schemas.openxmlformats.org/officeDocument/2006/relationships/tags" Target="../tags/tag615.xml"/><Relationship Id="rId192" Type="http://schemas.openxmlformats.org/officeDocument/2006/relationships/tags" Target="../tags/tag657.xml"/><Relationship Id="rId206" Type="http://schemas.openxmlformats.org/officeDocument/2006/relationships/tags" Target="../tags/tag671.xml"/><Relationship Id="rId413" Type="http://schemas.openxmlformats.org/officeDocument/2006/relationships/tags" Target="../tags/tag878.xml"/><Relationship Id="rId248" Type="http://schemas.openxmlformats.org/officeDocument/2006/relationships/tags" Target="../tags/tag713.xml"/><Relationship Id="rId12" Type="http://schemas.openxmlformats.org/officeDocument/2006/relationships/tags" Target="../tags/tag477.xml"/><Relationship Id="rId108" Type="http://schemas.openxmlformats.org/officeDocument/2006/relationships/tags" Target="../tags/tag573.xml"/><Relationship Id="rId315" Type="http://schemas.openxmlformats.org/officeDocument/2006/relationships/tags" Target="../tags/tag780.xml"/><Relationship Id="rId357" Type="http://schemas.openxmlformats.org/officeDocument/2006/relationships/tags" Target="../tags/tag822.xml"/><Relationship Id="rId54" Type="http://schemas.openxmlformats.org/officeDocument/2006/relationships/tags" Target="../tags/tag519.xml"/><Relationship Id="rId96" Type="http://schemas.openxmlformats.org/officeDocument/2006/relationships/tags" Target="../tags/tag561.xml"/><Relationship Id="rId161" Type="http://schemas.openxmlformats.org/officeDocument/2006/relationships/tags" Target="../tags/tag626.xml"/><Relationship Id="rId217" Type="http://schemas.openxmlformats.org/officeDocument/2006/relationships/tags" Target="../tags/tag682.xml"/><Relationship Id="rId399" Type="http://schemas.openxmlformats.org/officeDocument/2006/relationships/tags" Target="../tags/tag864.xml"/><Relationship Id="rId259" Type="http://schemas.openxmlformats.org/officeDocument/2006/relationships/tags" Target="../tags/tag724.xml"/><Relationship Id="rId424" Type="http://schemas.openxmlformats.org/officeDocument/2006/relationships/tags" Target="../tags/tag889.xml"/><Relationship Id="rId23" Type="http://schemas.openxmlformats.org/officeDocument/2006/relationships/tags" Target="../tags/tag488.xml"/><Relationship Id="rId119" Type="http://schemas.openxmlformats.org/officeDocument/2006/relationships/tags" Target="../tags/tag584.xml"/><Relationship Id="rId270" Type="http://schemas.openxmlformats.org/officeDocument/2006/relationships/tags" Target="../tags/tag735.xml"/><Relationship Id="rId326" Type="http://schemas.openxmlformats.org/officeDocument/2006/relationships/tags" Target="../tags/tag791.xml"/><Relationship Id="rId65" Type="http://schemas.openxmlformats.org/officeDocument/2006/relationships/tags" Target="../tags/tag530.xml"/><Relationship Id="rId130" Type="http://schemas.openxmlformats.org/officeDocument/2006/relationships/tags" Target="../tags/tag595.xml"/><Relationship Id="rId368" Type="http://schemas.openxmlformats.org/officeDocument/2006/relationships/tags" Target="../tags/tag833.xml"/><Relationship Id="rId172" Type="http://schemas.openxmlformats.org/officeDocument/2006/relationships/tags" Target="../tags/tag637.xml"/><Relationship Id="rId228" Type="http://schemas.openxmlformats.org/officeDocument/2006/relationships/tags" Target="../tags/tag693.xml"/><Relationship Id="rId281" Type="http://schemas.openxmlformats.org/officeDocument/2006/relationships/tags" Target="../tags/tag746.xml"/><Relationship Id="rId337" Type="http://schemas.openxmlformats.org/officeDocument/2006/relationships/tags" Target="../tags/tag802.xml"/><Relationship Id="rId34" Type="http://schemas.openxmlformats.org/officeDocument/2006/relationships/tags" Target="../tags/tag499.xml"/><Relationship Id="rId76" Type="http://schemas.openxmlformats.org/officeDocument/2006/relationships/tags" Target="../tags/tag541.xml"/><Relationship Id="rId141" Type="http://schemas.openxmlformats.org/officeDocument/2006/relationships/tags" Target="../tags/tag606.xml"/><Relationship Id="rId379" Type="http://schemas.openxmlformats.org/officeDocument/2006/relationships/tags" Target="../tags/tag844.xml"/><Relationship Id="rId7" Type="http://schemas.openxmlformats.org/officeDocument/2006/relationships/tags" Target="../tags/tag472.xml"/><Relationship Id="rId183" Type="http://schemas.openxmlformats.org/officeDocument/2006/relationships/tags" Target="../tags/tag648.xml"/><Relationship Id="rId239" Type="http://schemas.openxmlformats.org/officeDocument/2006/relationships/tags" Target="../tags/tag704.xml"/><Relationship Id="rId390" Type="http://schemas.openxmlformats.org/officeDocument/2006/relationships/tags" Target="../tags/tag855.xml"/><Relationship Id="rId404" Type="http://schemas.openxmlformats.org/officeDocument/2006/relationships/tags" Target="../tags/tag869.xml"/><Relationship Id="rId250" Type="http://schemas.openxmlformats.org/officeDocument/2006/relationships/tags" Target="../tags/tag715.xml"/><Relationship Id="rId292" Type="http://schemas.openxmlformats.org/officeDocument/2006/relationships/tags" Target="../tags/tag757.xml"/><Relationship Id="rId306" Type="http://schemas.openxmlformats.org/officeDocument/2006/relationships/tags" Target="../tags/tag771.xml"/><Relationship Id="rId45" Type="http://schemas.openxmlformats.org/officeDocument/2006/relationships/tags" Target="../tags/tag510.xml"/><Relationship Id="rId87" Type="http://schemas.openxmlformats.org/officeDocument/2006/relationships/tags" Target="../tags/tag552.xml"/><Relationship Id="rId110" Type="http://schemas.openxmlformats.org/officeDocument/2006/relationships/tags" Target="../tags/tag575.xml"/><Relationship Id="rId348" Type="http://schemas.openxmlformats.org/officeDocument/2006/relationships/tags" Target="../tags/tag813.xml"/><Relationship Id="rId152" Type="http://schemas.openxmlformats.org/officeDocument/2006/relationships/tags" Target="../tags/tag617.xml"/><Relationship Id="rId194" Type="http://schemas.openxmlformats.org/officeDocument/2006/relationships/tags" Target="../tags/tag659.xml"/><Relationship Id="rId208" Type="http://schemas.openxmlformats.org/officeDocument/2006/relationships/tags" Target="../tags/tag673.xml"/><Relationship Id="rId415" Type="http://schemas.openxmlformats.org/officeDocument/2006/relationships/tags" Target="../tags/tag880.xml"/><Relationship Id="rId261" Type="http://schemas.openxmlformats.org/officeDocument/2006/relationships/tags" Target="../tags/tag726.xml"/><Relationship Id="rId14" Type="http://schemas.openxmlformats.org/officeDocument/2006/relationships/tags" Target="../tags/tag479.xml"/><Relationship Id="rId56" Type="http://schemas.openxmlformats.org/officeDocument/2006/relationships/tags" Target="../tags/tag521.xml"/><Relationship Id="rId317" Type="http://schemas.openxmlformats.org/officeDocument/2006/relationships/tags" Target="../tags/tag782.xml"/><Relationship Id="rId359" Type="http://schemas.openxmlformats.org/officeDocument/2006/relationships/tags" Target="../tags/tag824.xml"/><Relationship Id="rId98" Type="http://schemas.openxmlformats.org/officeDocument/2006/relationships/tags" Target="../tags/tag563.xml"/><Relationship Id="rId121" Type="http://schemas.openxmlformats.org/officeDocument/2006/relationships/tags" Target="../tags/tag586.xml"/><Relationship Id="rId163" Type="http://schemas.openxmlformats.org/officeDocument/2006/relationships/tags" Target="../tags/tag628.xml"/><Relationship Id="rId219" Type="http://schemas.openxmlformats.org/officeDocument/2006/relationships/tags" Target="../tags/tag684.xml"/><Relationship Id="rId370" Type="http://schemas.openxmlformats.org/officeDocument/2006/relationships/tags" Target="../tags/tag835.xml"/><Relationship Id="rId426" Type="http://schemas.openxmlformats.org/officeDocument/2006/relationships/tags" Target="../tags/tag891.xml"/><Relationship Id="rId230" Type="http://schemas.openxmlformats.org/officeDocument/2006/relationships/tags" Target="../tags/tag695.xml"/><Relationship Id="rId25" Type="http://schemas.openxmlformats.org/officeDocument/2006/relationships/tags" Target="../tags/tag490.xml"/><Relationship Id="rId67" Type="http://schemas.openxmlformats.org/officeDocument/2006/relationships/tags" Target="../tags/tag532.xml"/><Relationship Id="rId272" Type="http://schemas.openxmlformats.org/officeDocument/2006/relationships/tags" Target="../tags/tag737.xml"/><Relationship Id="rId328" Type="http://schemas.openxmlformats.org/officeDocument/2006/relationships/tags" Target="../tags/tag793.xml"/><Relationship Id="rId132" Type="http://schemas.openxmlformats.org/officeDocument/2006/relationships/tags" Target="../tags/tag597.xml"/><Relationship Id="rId174" Type="http://schemas.openxmlformats.org/officeDocument/2006/relationships/tags" Target="../tags/tag639.xml"/><Relationship Id="rId381" Type="http://schemas.openxmlformats.org/officeDocument/2006/relationships/tags" Target="../tags/tag846.xml"/><Relationship Id="rId241" Type="http://schemas.openxmlformats.org/officeDocument/2006/relationships/tags" Target="../tags/tag706.xml"/><Relationship Id="rId36" Type="http://schemas.openxmlformats.org/officeDocument/2006/relationships/tags" Target="../tags/tag501.xml"/><Relationship Id="rId283" Type="http://schemas.openxmlformats.org/officeDocument/2006/relationships/tags" Target="../tags/tag748.xml"/><Relationship Id="rId339" Type="http://schemas.openxmlformats.org/officeDocument/2006/relationships/tags" Target="../tags/tag804.xml"/><Relationship Id="rId78" Type="http://schemas.openxmlformats.org/officeDocument/2006/relationships/tags" Target="../tags/tag543.xml"/><Relationship Id="rId101" Type="http://schemas.openxmlformats.org/officeDocument/2006/relationships/tags" Target="../tags/tag566.xml"/><Relationship Id="rId143" Type="http://schemas.openxmlformats.org/officeDocument/2006/relationships/tags" Target="../tags/tag608.xml"/><Relationship Id="rId185" Type="http://schemas.openxmlformats.org/officeDocument/2006/relationships/tags" Target="../tags/tag650.xml"/><Relationship Id="rId350" Type="http://schemas.openxmlformats.org/officeDocument/2006/relationships/tags" Target="../tags/tag815.xml"/><Relationship Id="rId406" Type="http://schemas.openxmlformats.org/officeDocument/2006/relationships/tags" Target="../tags/tag871.xml"/><Relationship Id="rId9" Type="http://schemas.openxmlformats.org/officeDocument/2006/relationships/tags" Target="../tags/tag474.xml"/><Relationship Id="rId210" Type="http://schemas.openxmlformats.org/officeDocument/2006/relationships/tags" Target="../tags/tag675.xml"/><Relationship Id="rId392" Type="http://schemas.openxmlformats.org/officeDocument/2006/relationships/tags" Target="../tags/tag857.xml"/><Relationship Id="rId252" Type="http://schemas.openxmlformats.org/officeDocument/2006/relationships/tags" Target="../tags/tag717.xml"/><Relationship Id="rId294" Type="http://schemas.openxmlformats.org/officeDocument/2006/relationships/tags" Target="../tags/tag759.xml"/><Relationship Id="rId308" Type="http://schemas.openxmlformats.org/officeDocument/2006/relationships/tags" Target="../tags/tag773.xml"/><Relationship Id="rId47" Type="http://schemas.openxmlformats.org/officeDocument/2006/relationships/tags" Target="../tags/tag512.xml"/><Relationship Id="rId89" Type="http://schemas.openxmlformats.org/officeDocument/2006/relationships/tags" Target="../tags/tag554.xml"/><Relationship Id="rId112" Type="http://schemas.openxmlformats.org/officeDocument/2006/relationships/tags" Target="../tags/tag577.xml"/><Relationship Id="rId154" Type="http://schemas.openxmlformats.org/officeDocument/2006/relationships/tags" Target="../tags/tag619.xml"/><Relationship Id="rId361" Type="http://schemas.openxmlformats.org/officeDocument/2006/relationships/tags" Target="../tags/tag826.xml"/><Relationship Id="rId196" Type="http://schemas.openxmlformats.org/officeDocument/2006/relationships/tags" Target="../tags/tag661.xml"/><Relationship Id="rId417" Type="http://schemas.openxmlformats.org/officeDocument/2006/relationships/tags" Target="../tags/tag882.xml"/><Relationship Id="rId16" Type="http://schemas.openxmlformats.org/officeDocument/2006/relationships/tags" Target="../tags/tag481.xml"/><Relationship Id="rId221" Type="http://schemas.openxmlformats.org/officeDocument/2006/relationships/tags" Target="../tags/tag686.xml"/><Relationship Id="rId263" Type="http://schemas.openxmlformats.org/officeDocument/2006/relationships/tags" Target="../tags/tag728.xml"/><Relationship Id="rId319" Type="http://schemas.openxmlformats.org/officeDocument/2006/relationships/tags" Target="../tags/tag784.xml"/><Relationship Id="rId58" Type="http://schemas.openxmlformats.org/officeDocument/2006/relationships/tags" Target="../tags/tag523.xml"/><Relationship Id="rId123" Type="http://schemas.openxmlformats.org/officeDocument/2006/relationships/tags" Target="../tags/tag588.xml"/><Relationship Id="rId330" Type="http://schemas.openxmlformats.org/officeDocument/2006/relationships/tags" Target="../tags/tag795.xml"/><Relationship Id="rId165" Type="http://schemas.openxmlformats.org/officeDocument/2006/relationships/tags" Target="../tags/tag630.xml"/><Relationship Id="rId372" Type="http://schemas.openxmlformats.org/officeDocument/2006/relationships/tags" Target="../tags/tag837.xml"/><Relationship Id="rId232" Type="http://schemas.openxmlformats.org/officeDocument/2006/relationships/tags" Target="../tags/tag697.xml"/><Relationship Id="rId274" Type="http://schemas.openxmlformats.org/officeDocument/2006/relationships/tags" Target="../tags/tag739.xml"/><Relationship Id="rId27" Type="http://schemas.openxmlformats.org/officeDocument/2006/relationships/tags" Target="../tags/tag492.xml"/><Relationship Id="rId69" Type="http://schemas.openxmlformats.org/officeDocument/2006/relationships/tags" Target="../tags/tag534.xml"/><Relationship Id="rId134" Type="http://schemas.openxmlformats.org/officeDocument/2006/relationships/tags" Target="../tags/tag599.xml"/><Relationship Id="rId80" Type="http://schemas.openxmlformats.org/officeDocument/2006/relationships/tags" Target="../tags/tag545.xml"/><Relationship Id="rId176" Type="http://schemas.openxmlformats.org/officeDocument/2006/relationships/tags" Target="../tags/tag641.xml"/><Relationship Id="rId341" Type="http://schemas.openxmlformats.org/officeDocument/2006/relationships/tags" Target="../tags/tag806.xml"/><Relationship Id="rId383" Type="http://schemas.openxmlformats.org/officeDocument/2006/relationships/tags" Target="../tags/tag848.xml"/><Relationship Id="rId201" Type="http://schemas.openxmlformats.org/officeDocument/2006/relationships/tags" Target="../tags/tag666.xml"/><Relationship Id="rId243" Type="http://schemas.openxmlformats.org/officeDocument/2006/relationships/tags" Target="../tags/tag708.xml"/><Relationship Id="rId285" Type="http://schemas.openxmlformats.org/officeDocument/2006/relationships/tags" Target="../tags/tag750.xml"/><Relationship Id="rId38" Type="http://schemas.openxmlformats.org/officeDocument/2006/relationships/tags" Target="../tags/tag503.xml"/><Relationship Id="rId103" Type="http://schemas.openxmlformats.org/officeDocument/2006/relationships/tags" Target="../tags/tag568.xml"/><Relationship Id="rId310" Type="http://schemas.openxmlformats.org/officeDocument/2006/relationships/tags" Target="../tags/tag775.xml"/><Relationship Id="rId70" Type="http://schemas.openxmlformats.org/officeDocument/2006/relationships/tags" Target="../tags/tag535.xml"/><Relationship Id="rId91" Type="http://schemas.openxmlformats.org/officeDocument/2006/relationships/tags" Target="../tags/tag556.xml"/><Relationship Id="rId145" Type="http://schemas.openxmlformats.org/officeDocument/2006/relationships/tags" Target="../tags/tag610.xml"/><Relationship Id="rId166" Type="http://schemas.openxmlformats.org/officeDocument/2006/relationships/tags" Target="../tags/tag631.xml"/><Relationship Id="rId187" Type="http://schemas.openxmlformats.org/officeDocument/2006/relationships/tags" Target="../tags/tag652.xml"/><Relationship Id="rId331" Type="http://schemas.openxmlformats.org/officeDocument/2006/relationships/tags" Target="../tags/tag796.xml"/><Relationship Id="rId352" Type="http://schemas.openxmlformats.org/officeDocument/2006/relationships/tags" Target="../tags/tag817.xml"/><Relationship Id="rId373" Type="http://schemas.openxmlformats.org/officeDocument/2006/relationships/tags" Target="../tags/tag838.xml"/><Relationship Id="rId394" Type="http://schemas.openxmlformats.org/officeDocument/2006/relationships/tags" Target="../tags/tag859.xml"/><Relationship Id="rId408" Type="http://schemas.openxmlformats.org/officeDocument/2006/relationships/tags" Target="../tags/tag873.xml"/><Relationship Id="rId1" Type="http://schemas.openxmlformats.org/officeDocument/2006/relationships/tags" Target="../tags/tag466.xml"/><Relationship Id="rId212" Type="http://schemas.openxmlformats.org/officeDocument/2006/relationships/tags" Target="../tags/tag677.xml"/><Relationship Id="rId233" Type="http://schemas.openxmlformats.org/officeDocument/2006/relationships/tags" Target="../tags/tag698.xml"/><Relationship Id="rId254" Type="http://schemas.openxmlformats.org/officeDocument/2006/relationships/tags" Target="../tags/tag719.xml"/><Relationship Id="rId28" Type="http://schemas.openxmlformats.org/officeDocument/2006/relationships/tags" Target="../tags/tag493.xml"/><Relationship Id="rId49" Type="http://schemas.openxmlformats.org/officeDocument/2006/relationships/tags" Target="../tags/tag514.xml"/><Relationship Id="rId114" Type="http://schemas.openxmlformats.org/officeDocument/2006/relationships/tags" Target="../tags/tag579.xml"/><Relationship Id="rId275" Type="http://schemas.openxmlformats.org/officeDocument/2006/relationships/tags" Target="../tags/tag740.xml"/><Relationship Id="rId296" Type="http://schemas.openxmlformats.org/officeDocument/2006/relationships/tags" Target="../tags/tag761.xml"/><Relationship Id="rId300" Type="http://schemas.openxmlformats.org/officeDocument/2006/relationships/tags" Target="../tags/tag765.xml"/><Relationship Id="rId60" Type="http://schemas.openxmlformats.org/officeDocument/2006/relationships/tags" Target="../tags/tag525.xml"/><Relationship Id="rId81" Type="http://schemas.openxmlformats.org/officeDocument/2006/relationships/tags" Target="../tags/tag546.xml"/><Relationship Id="rId135" Type="http://schemas.openxmlformats.org/officeDocument/2006/relationships/tags" Target="../tags/tag600.xml"/><Relationship Id="rId156" Type="http://schemas.openxmlformats.org/officeDocument/2006/relationships/tags" Target="../tags/tag621.xml"/><Relationship Id="rId177" Type="http://schemas.openxmlformats.org/officeDocument/2006/relationships/tags" Target="../tags/tag642.xml"/><Relationship Id="rId198" Type="http://schemas.openxmlformats.org/officeDocument/2006/relationships/tags" Target="../tags/tag663.xml"/><Relationship Id="rId321" Type="http://schemas.openxmlformats.org/officeDocument/2006/relationships/tags" Target="../tags/tag786.xml"/><Relationship Id="rId342" Type="http://schemas.openxmlformats.org/officeDocument/2006/relationships/tags" Target="../tags/tag807.xml"/><Relationship Id="rId363" Type="http://schemas.openxmlformats.org/officeDocument/2006/relationships/tags" Target="../tags/tag828.xml"/><Relationship Id="rId384" Type="http://schemas.openxmlformats.org/officeDocument/2006/relationships/tags" Target="../tags/tag849.xml"/><Relationship Id="rId419" Type="http://schemas.openxmlformats.org/officeDocument/2006/relationships/tags" Target="../tags/tag884.xml"/><Relationship Id="rId202" Type="http://schemas.openxmlformats.org/officeDocument/2006/relationships/tags" Target="../tags/tag667.xml"/><Relationship Id="rId223" Type="http://schemas.openxmlformats.org/officeDocument/2006/relationships/tags" Target="../tags/tag688.xml"/><Relationship Id="rId244" Type="http://schemas.openxmlformats.org/officeDocument/2006/relationships/tags" Target="../tags/tag709.xml"/><Relationship Id="rId18" Type="http://schemas.openxmlformats.org/officeDocument/2006/relationships/tags" Target="../tags/tag483.xml"/><Relationship Id="rId39" Type="http://schemas.openxmlformats.org/officeDocument/2006/relationships/tags" Target="../tags/tag504.xml"/><Relationship Id="rId265" Type="http://schemas.openxmlformats.org/officeDocument/2006/relationships/tags" Target="../tags/tag730.xml"/><Relationship Id="rId286" Type="http://schemas.openxmlformats.org/officeDocument/2006/relationships/tags" Target="../tags/tag751.xml"/><Relationship Id="rId50" Type="http://schemas.openxmlformats.org/officeDocument/2006/relationships/tags" Target="../tags/tag515.xml"/><Relationship Id="rId104" Type="http://schemas.openxmlformats.org/officeDocument/2006/relationships/tags" Target="../tags/tag569.xml"/><Relationship Id="rId125" Type="http://schemas.openxmlformats.org/officeDocument/2006/relationships/tags" Target="../tags/tag590.xml"/><Relationship Id="rId146" Type="http://schemas.openxmlformats.org/officeDocument/2006/relationships/tags" Target="../tags/tag611.xml"/><Relationship Id="rId167" Type="http://schemas.openxmlformats.org/officeDocument/2006/relationships/tags" Target="../tags/tag632.xml"/><Relationship Id="rId188" Type="http://schemas.openxmlformats.org/officeDocument/2006/relationships/tags" Target="../tags/tag653.xml"/><Relationship Id="rId311" Type="http://schemas.openxmlformats.org/officeDocument/2006/relationships/tags" Target="../tags/tag776.xml"/><Relationship Id="rId332" Type="http://schemas.openxmlformats.org/officeDocument/2006/relationships/tags" Target="../tags/tag797.xml"/><Relationship Id="rId353" Type="http://schemas.openxmlformats.org/officeDocument/2006/relationships/tags" Target="../tags/tag818.xml"/><Relationship Id="rId374" Type="http://schemas.openxmlformats.org/officeDocument/2006/relationships/tags" Target="../tags/tag839.xml"/><Relationship Id="rId395" Type="http://schemas.openxmlformats.org/officeDocument/2006/relationships/tags" Target="../tags/tag860.xml"/><Relationship Id="rId409" Type="http://schemas.openxmlformats.org/officeDocument/2006/relationships/tags" Target="../tags/tag874.xml"/><Relationship Id="rId71" Type="http://schemas.openxmlformats.org/officeDocument/2006/relationships/tags" Target="../tags/tag536.xml"/><Relationship Id="rId92" Type="http://schemas.openxmlformats.org/officeDocument/2006/relationships/tags" Target="../tags/tag557.xml"/><Relationship Id="rId213" Type="http://schemas.openxmlformats.org/officeDocument/2006/relationships/tags" Target="../tags/tag678.xml"/><Relationship Id="rId234" Type="http://schemas.openxmlformats.org/officeDocument/2006/relationships/tags" Target="../tags/tag699.xml"/><Relationship Id="rId420" Type="http://schemas.openxmlformats.org/officeDocument/2006/relationships/tags" Target="../tags/tag885.xml"/><Relationship Id="rId2" Type="http://schemas.openxmlformats.org/officeDocument/2006/relationships/tags" Target="../tags/tag467.xml"/><Relationship Id="rId29" Type="http://schemas.openxmlformats.org/officeDocument/2006/relationships/tags" Target="../tags/tag494.xml"/><Relationship Id="rId255" Type="http://schemas.openxmlformats.org/officeDocument/2006/relationships/tags" Target="../tags/tag720.xml"/><Relationship Id="rId276" Type="http://schemas.openxmlformats.org/officeDocument/2006/relationships/tags" Target="../tags/tag741.xml"/><Relationship Id="rId297" Type="http://schemas.openxmlformats.org/officeDocument/2006/relationships/tags" Target="../tags/tag762.xml"/><Relationship Id="rId40" Type="http://schemas.openxmlformats.org/officeDocument/2006/relationships/tags" Target="../tags/tag505.xml"/><Relationship Id="rId115" Type="http://schemas.openxmlformats.org/officeDocument/2006/relationships/tags" Target="../tags/tag580.xml"/><Relationship Id="rId136" Type="http://schemas.openxmlformats.org/officeDocument/2006/relationships/tags" Target="../tags/tag601.xml"/><Relationship Id="rId157" Type="http://schemas.openxmlformats.org/officeDocument/2006/relationships/tags" Target="../tags/tag622.xml"/><Relationship Id="rId178" Type="http://schemas.openxmlformats.org/officeDocument/2006/relationships/tags" Target="../tags/tag643.xml"/><Relationship Id="rId301" Type="http://schemas.openxmlformats.org/officeDocument/2006/relationships/tags" Target="../tags/tag766.xml"/><Relationship Id="rId322" Type="http://schemas.openxmlformats.org/officeDocument/2006/relationships/tags" Target="../tags/tag787.xml"/><Relationship Id="rId343" Type="http://schemas.openxmlformats.org/officeDocument/2006/relationships/tags" Target="../tags/tag808.xml"/><Relationship Id="rId364" Type="http://schemas.openxmlformats.org/officeDocument/2006/relationships/tags" Target="../tags/tag829.xml"/><Relationship Id="rId61" Type="http://schemas.openxmlformats.org/officeDocument/2006/relationships/tags" Target="../tags/tag526.xml"/><Relationship Id="rId82" Type="http://schemas.openxmlformats.org/officeDocument/2006/relationships/tags" Target="../tags/tag547.xml"/><Relationship Id="rId199" Type="http://schemas.openxmlformats.org/officeDocument/2006/relationships/tags" Target="../tags/tag664.xml"/><Relationship Id="rId203" Type="http://schemas.openxmlformats.org/officeDocument/2006/relationships/tags" Target="../tags/tag668.xml"/><Relationship Id="rId385" Type="http://schemas.openxmlformats.org/officeDocument/2006/relationships/tags" Target="../tags/tag850.xml"/><Relationship Id="rId19" Type="http://schemas.openxmlformats.org/officeDocument/2006/relationships/tags" Target="../tags/tag484.xml"/><Relationship Id="rId224" Type="http://schemas.openxmlformats.org/officeDocument/2006/relationships/tags" Target="../tags/tag689.xml"/><Relationship Id="rId245" Type="http://schemas.openxmlformats.org/officeDocument/2006/relationships/tags" Target="../tags/tag710.xml"/><Relationship Id="rId266" Type="http://schemas.openxmlformats.org/officeDocument/2006/relationships/tags" Target="../tags/tag731.xml"/><Relationship Id="rId287" Type="http://schemas.openxmlformats.org/officeDocument/2006/relationships/tags" Target="../tags/tag752.xml"/><Relationship Id="rId410" Type="http://schemas.openxmlformats.org/officeDocument/2006/relationships/tags" Target="../tags/tag875.xml"/><Relationship Id="rId30" Type="http://schemas.openxmlformats.org/officeDocument/2006/relationships/tags" Target="../tags/tag495.xml"/><Relationship Id="rId105" Type="http://schemas.openxmlformats.org/officeDocument/2006/relationships/tags" Target="../tags/tag570.xml"/><Relationship Id="rId126" Type="http://schemas.openxmlformats.org/officeDocument/2006/relationships/tags" Target="../tags/tag591.xml"/><Relationship Id="rId147" Type="http://schemas.openxmlformats.org/officeDocument/2006/relationships/tags" Target="../tags/tag612.xml"/><Relationship Id="rId168" Type="http://schemas.openxmlformats.org/officeDocument/2006/relationships/tags" Target="../tags/tag633.xml"/><Relationship Id="rId312" Type="http://schemas.openxmlformats.org/officeDocument/2006/relationships/tags" Target="../tags/tag777.xml"/><Relationship Id="rId333" Type="http://schemas.openxmlformats.org/officeDocument/2006/relationships/tags" Target="../tags/tag798.xml"/><Relationship Id="rId354" Type="http://schemas.openxmlformats.org/officeDocument/2006/relationships/tags" Target="../tags/tag819.xml"/><Relationship Id="rId51" Type="http://schemas.openxmlformats.org/officeDocument/2006/relationships/tags" Target="../tags/tag516.xml"/><Relationship Id="rId72" Type="http://schemas.openxmlformats.org/officeDocument/2006/relationships/tags" Target="../tags/tag537.xml"/><Relationship Id="rId93" Type="http://schemas.openxmlformats.org/officeDocument/2006/relationships/tags" Target="../tags/tag558.xml"/><Relationship Id="rId189" Type="http://schemas.openxmlformats.org/officeDocument/2006/relationships/tags" Target="../tags/tag654.xml"/><Relationship Id="rId375" Type="http://schemas.openxmlformats.org/officeDocument/2006/relationships/tags" Target="../tags/tag840.xml"/><Relationship Id="rId396" Type="http://schemas.openxmlformats.org/officeDocument/2006/relationships/tags" Target="../tags/tag861.xml"/><Relationship Id="rId3" Type="http://schemas.openxmlformats.org/officeDocument/2006/relationships/tags" Target="../tags/tag468.xml"/><Relationship Id="rId214" Type="http://schemas.openxmlformats.org/officeDocument/2006/relationships/tags" Target="../tags/tag679.xml"/><Relationship Id="rId235" Type="http://schemas.openxmlformats.org/officeDocument/2006/relationships/tags" Target="../tags/tag700.xml"/><Relationship Id="rId256" Type="http://schemas.openxmlformats.org/officeDocument/2006/relationships/tags" Target="../tags/tag721.xml"/><Relationship Id="rId277" Type="http://schemas.openxmlformats.org/officeDocument/2006/relationships/tags" Target="../tags/tag742.xml"/><Relationship Id="rId298" Type="http://schemas.openxmlformats.org/officeDocument/2006/relationships/tags" Target="../tags/tag763.xml"/><Relationship Id="rId400" Type="http://schemas.openxmlformats.org/officeDocument/2006/relationships/tags" Target="../tags/tag865.xml"/><Relationship Id="rId421" Type="http://schemas.openxmlformats.org/officeDocument/2006/relationships/tags" Target="../tags/tag886.xml"/><Relationship Id="rId116" Type="http://schemas.openxmlformats.org/officeDocument/2006/relationships/tags" Target="../tags/tag581.xml"/><Relationship Id="rId137" Type="http://schemas.openxmlformats.org/officeDocument/2006/relationships/tags" Target="../tags/tag602.xml"/><Relationship Id="rId158" Type="http://schemas.openxmlformats.org/officeDocument/2006/relationships/tags" Target="../tags/tag623.xml"/><Relationship Id="rId302" Type="http://schemas.openxmlformats.org/officeDocument/2006/relationships/tags" Target="../tags/tag767.xml"/><Relationship Id="rId323" Type="http://schemas.openxmlformats.org/officeDocument/2006/relationships/tags" Target="../tags/tag788.xml"/><Relationship Id="rId344" Type="http://schemas.openxmlformats.org/officeDocument/2006/relationships/tags" Target="../tags/tag809.xml"/><Relationship Id="rId20" Type="http://schemas.openxmlformats.org/officeDocument/2006/relationships/tags" Target="../tags/tag485.xml"/><Relationship Id="rId41" Type="http://schemas.openxmlformats.org/officeDocument/2006/relationships/tags" Target="../tags/tag506.xml"/><Relationship Id="rId62" Type="http://schemas.openxmlformats.org/officeDocument/2006/relationships/tags" Target="../tags/tag527.xml"/><Relationship Id="rId83" Type="http://schemas.openxmlformats.org/officeDocument/2006/relationships/tags" Target="../tags/tag548.xml"/><Relationship Id="rId179" Type="http://schemas.openxmlformats.org/officeDocument/2006/relationships/tags" Target="../tags/tag644.xml"/><Relationship Id="rId365" Type="http://schemas.openxmlformats.org/officeDocument/2006/relationships/tags" Target="../tags/tag830.xml"/><Relationship Id="rId386" Type="http://schemas.openxmlformats.org/officeDocument/2006/relationships/tags" Target="../tags/tag851.xml"/><Relationship Id="rId190" Type="http://schemas.openxmlformats.org/officeDocument/2006/relationships/tags" Target="../tags/tag655.xml"/><Relationship Id="rId204" Type="http://schemas.openxmlformats.org/officeDocument/2006/relationships/tags" Target="../tags/tag669.xml"/><Relationship Id="rId225" Type="http://schemas.openxmlformats.org/officeDocument/2006/relationships/tags" Target="../tags/tag690.xml"/><Relationship Id="rId246" Type="http://schemas.openxmlformats.org/officeDocument/2006/relationships/tags" Target="../tags/tag711.xml"/><Relationship Id="rId267" Type="http://schemas.openxmlformats.org/officeDocument/2006/relationships/tags" Target="../tags/tag732.xml"/><Relationship Id="rId288" Type="http://schemas.openxmlformats.org/officeDocument/2006/relationships/tags" Target="../tags/tag753.xml"/><Relationship Id="rId411" Type="http://schemas.openxmlformats.org/officeDocument/2006/relationships/tags" Target="../tags/tag876.xml"/><Relationship Id="rId106" Type="http://schemas.openxmlformats.org/officeDocument/2006/relationships/tags" Target="../tags/tag571.xml"/><Relationship Id="rId127" Type="http://schemas.openxmlformats.org/officeDocument/2006/relationships/tags" Target="../tags/tag592.xml"/><Relationship Id="rId313" Type="http://schemas.openxmlformats.org/officeDocument/2006/relationships/tags" Target="../tags/tag778.xml"/><Relationship Id="rId10" Type="http://schemas.openxmlformats.org/officeDocument/2006/relationships/tags" Target="../tags/tag475.xml"/><Relationship Id="rId31" Type="http://schemas.openxmlformats.org/officeDocument/2006/relationships/tags" Target="../tags/tag496.xml"/><Relationship Id="rId52" Type="http://schemas.openxmlformats.org/officeDocument/2006/relationships/tags" Target="../tags/tag517.xml"/><Relationship Id="rId73" Type="http://schemas.openxmlformats.org/officeDocument/2006/relationships/tags" Target="../tags/tag538.xml"/><Relationship Id="rId94" Type="http://schemas.openxmlformats.org/officeDocument/2006/relationships/tags" Target="../tags/tag559.xml"/><Relationship Id="rId148" Type="http://schemas.openxmlformats.org/officeDocument/2006/relationships/tags" Target="../tags/tag613.xml"/><Relationship Id="rId169" Type="http://schemas.openxmlformats.org/officeDocument/2006/relationships/tags" Target="../tags/tag634.xml"/><Relationship Id="rId334" Type="http://schemas.openxmlformats.org/officeDocument/2006/relationships/tags" Target="../tags/tag799.xml"/><Relationship Id="rId355" Type="http://schemas.openxmlformats.org/officeDocument/2006/relationships/tags" Target="../tags/tag820.xml"/><Relationship Id="rId376" Type="http://schemas.openxmlformats.org/officeDocument/2006/relationships/tags" Target="../tags/tag841.xml"/><Relationship Id="rId397" Type="http://schemas.openxmlformats.org/officeDocument/2006/relationships/tags" Target="../tags/tag862.xml"/><Relationship Id="rId4" Type="http://schemas.openxmlformats.org/officeDocument/2006/relationships/tags" Target="../tags/tag469.xml"/><Relationship Id="rId180" Type="http://schemas.openxmlformats.org/officeDocument/2006/relationships/tags" Target="../tags/tag645.xml"/><Relationship Id="rId215" Type="http://schemas.openxmlformats.org/officeDocument/2006/relationships/tags" Target="../tags/tag680.xml"/><Relationship Id="rId236" Type="http://schemas.openxmlformats.org/officeDocument/2006/relationships/tags" Target="../tags/tag701.xml"/><Relationship Id="rId257" Type="http://schemas.openxmlformats.org/officeDocument/2006/relationships/tags" Target="../tags/tag722.xml"/><Relationship Id="rId278" Type="http://schemas.openxmlformats.org/officeDocument/2006/relationships/tags" Target="../tags/tag743.xml"/><Relationship Id="rId401" Type="http://schemas.openxmlformats.org/officeDocument/2006/relationships/tags" Target="../tags/tag866.xml"/><Relationship Id="rId422" Type="http://schemas.openxmlformats.org/officeDocument/2006/relationships/tags" Target="../tags/tag887.xml"/><Relationship Id="rId303" Type="http://schemas.openxmlformats.org/officeDocument/2006/relationships/tags" Target="../tags/tag768.xml"/><Relationship Id="rId42" Type="http://schemas.openxmlformats.org/officeDocument/2006/relationships/tags" Target="../tags/tag507.xml"/><Relationship Id="rId84" Type="http://schemas.openxmlformats.org/officeDocument/2006/relationships/tags" Target="../tags/tag549.xml"/><Relationship Id="rId138" Type="http://schemas.openxmlformats.org/officeDocument/2006/relationships/tags" Target="../tags/tag603.xml"/><Relationship Id="rId345" Type="http://schemas.openxmlformats.org/officeDocument/2006/relationships/tags" Target="../tags/tag810.xml"/><Relationship Id="rId387" Type="http://schemas.openxmlformats.org/officeDocument/2006/relationships/tags" Target="../tags/tag852.xml"/><Relationship Id="rId191" Type="http://schemas.openxmlformats.org/officeDocument/2006/relationships/tags" Target="../tags/tag656.xml"/><Relationship Id="rId205" Type="http://schemas.openxmlformats.org/officeDocument/2006/relationships/tags" Target="../tags/tag670.xml"/><Relationship Id="rId247" Type="http://schemas.openxmlformats.org/officeDocument/2006/relationships/tags" Target="../tags/tag712.xml"/><Relationship Id="rId412" Type="http://schemas.openxmlformats.org/officeDocument/2006/relationships/tags" Target="../tags/tag877.xml"/><Relationship Id="rId107" Type="http://schemas.openxmlformats.org/officeDocument/2006/relationships/tags" Target="../tags/tag572.xml"/><Relationship Id="rId289" Type="http://schemas.openxmlformats.org/officeDocument/2006/relationships/tags" Target="../tags/tag754.xml"/><Relationship Id="rId11" Type="http://schemas.openxmlformats.org/officeDocument/2006/relationships/tags" Target="../tags/tag476.xml"/><Relationship Id="rId53" Type="http://schemas.openxmlformats.org/officeDocument/2006/relationships/tags" Target="../tags/tag518.xml"/><Relationship Id="rId149" Type="http://schemas.openxmlformats.org/officeDocument/2006/relationships/tags" Target="../tags/tag614.xml"/><Relationship Id="rId314" Type="http://schemas.openxmlformats.org/officeDocument/2006/relationships/tags" Target="../tags/tag779.xml"/><Relationship Id="rId356" Type="http://schemas.openxmlformats.org/officeDocument/2006/relationships/tags" Target="../tags/tag821.xml"/><Relationship Id="rId398" Type="http://schemas.openxmlformats.org/officeDocument/2006/relationships/tags" Target="../tags/tag863.xml"/><Relationship Id="rId95" Type="http://schemas.openxmlformats.org/officeDocument/2006/relationships/tags" Target="../tags/tag560.xml"/><Relationship Id="rId160" Type="http://schemas.openxmlformats.org/officeDocument/2006/relationships/tags" Target="../tags/tag625.xml"/><Relationship Id="rId216" Type="http://schemas.openxmlformats.org/officeDocument/2006/relationships/tags" Target="../tags/tag681.xml"/><Relationship Id="rId423" Type="http://schemas.openxmlformats.org/officeDocument/2006/relationships/tags" Target="../tags/tag888.xml"/><Relationship Id="rId258" Type="http://schemas.openxmlformats.org/officeDocument/2006/relationships/tags" Target="../tags/tag723.xml"/><Relationship Id="rId22" Type="http://schemas.openxmlformats.org/officeDocument/2006/relationships/tags" Target="../tags/tag487.xml"/><Relationship Id="rId64" Type="http://schemas.openxmlformats.org/officeDocument/2006/relationships/tags" Target="../tags/tag529.xml"/><Relationship Id="rId118" Type="http://schemas.openxmlformats.org/officeDocument/2006/relationships/tags" Target="../tags/tag583.xml"/><Relationship Id="rId325" Type="http://schemas.openxmlformats.org/officeDocument/2006/relationships/tags" Target="../tags/tag790.xml"/><Relationship Id="rId367" Type="http://schemas.openxmlformats.org/officeDocument/2006/relationships/tags" Target="../tags/tag832.xml"/><Relationship Id="rId171" Type="http://schemas.openxmlformats.org/officeDocument/2006/relationships/tags" Target="../tags/tag636.xml"/><Relationship Id="rId227" Type="http://schemas.openxmlformats.org/officeDocument/2006/relationships/tags" Target="../tags/tag692.xml"/><Relationship Id="rId269" Type="http://schemas.openxmlformats.org/officeDocument/2006/relationships/tags" Target="../tags/tag734.xml"/><Relationship Id="rId33" Type="http://schemas.openxmlformats.org/officeDocument/2006/relationships/tags" Target="../tags/tag498.xml"/><Relationship Id="rId129" Type="http://schemas.openxmlformats.org/officeDocument/2006/relationships/tags" Target="../tags/tag594.xml"/><Relationship Id="rId280" Type="http://schemas.openxmlformats.org/officeDocument/2006/relationships/tags" Target="../tags/tag745.xml"/><Relationship Id="rId336" Type="http://schemas.openxmlformats.org/officeDocument/2006/relationships/tags" Target="../tags/tag801.xml"/><Relationship Id="rId75" Type="http://schemas.openxmlformats.org/officeDocument/2006/relationships/tags" Target="../tags/tag540.xml"/><Relationship Id="rId140" Type="http://schemas.openxmlformats.org/officeDocument/2006/relationships/tags" Target="../tags/tag605.xml"/><Relationship Id="rId182" Type="http://schemas.openxmlformats.org/officeDocument/2006/relationships/tags" Target="../tags/tag647.xml"/><Relationship Id="rId378" Type="http://schemas.openxmlformats.org/officeDocument/2006/relationships/tags" Target="../tags/tag843.xml"/><Relationship Id="rId403" Type="http://schemas.openxmlformats.org/officeDocument/2006/relationships/tags" Target="../tags/tag868.xml"/><Relationship Id="rId6" Type="http://schemas.openxmlformats.org/officeDocument/2006/relationships/tags" Target="../tags/tag471.xml"/><Relationship Id="rId238" Type="http://schemas.openxmlformats.org/officeDocument/2006/relationships/tags" Target="../tags/tag703.xml"/><Relationship Id="rId291" Type="http://schemas.openxmlformats.org/officeDocument/2006/relationships/tags" Target="../tags/tag756.xml"/><Relationship Id="rId305" Type="http://schemas.openxmlformats.org/officeDocument/2006/relationships/tags" Target="../tags/tag770.xml"/><Relationship Id="rId347" Type="http://schemas.openxmlformats.org/officeDocument/2006/relationships/tags" Target="../tags/tag812.xml"/><Relationship Id="rId44" Type="http://schemas.openxmlformats.org/officeDocument/2006/relationships/tags" Target="../tags/tag509.xml"/><Relationship Id="rId86" Type="http://schemas.openxmlformats.org/officeDocument/2006/relationships/tags" Target="../tags/tag551.xml"/><Relationship Id="rId151" Type="http://schemas.openxmlformats.org/officeDocument/2006/relationships/tags" Target="../tags/tag616.xml"/><Relationship Id="rId389" Type="http://schemas.openxmlformats.org/officeDocument/2006/relationships/tags" Target="../tags/tag854.xml"/><Relationship Id="rId193" Type="http://schemas.openxmlformats.org/officeDocument/2006/relationships/tags" Target="../tags/tag658.xml"/><Relationship Id="rId207" Type="http://schemas.openxmlformats.org/officeDocument/2006/relationships/tags" Target="../tags/tag672.xml"/><Relationship Id="rId249" Type="http://schemas.openxmlformats.org/officeDocument/2006/relationships/tags" Target="../tags/tag714.xml"/><Relationship Id="rId414" Type="http://schemas.openxmlformats.org/officeDocument/2006/relationships/tags" Target="../tags/tag879.xml"/><Relationship Id="rId13" Type="http://schemas.openxmlformats.org/officeDocument/2006/relationships/tags" Target="../tags/tag478.xml"/><Relationship Id="rId109" Type="http://schemas.openxmlformats.org/officeDocument/2006/relationships/tags" Target="../tags/tag574.xml"/><Relationship Id="rId260" Type="http://schemas.openxmlformats.org/officeDocument/2006/relationships/tags" Target="../tags/tag725.xml"/><Relationship Id="rId316" Type="http://schemas.openxmlformats.org/officeDocument/2006/relationships/tags" Target="../tags/tag781.xml"/><Relationship Id="rId55" Type="http://schemas.openxmlformats.org/officeDocument/2006/relationships/tags" Target="../tags/tag520.xml"/><Relationship Id="rId97" Type="http://schemas.openxmlformats.org/officeDocument/2006/relationships/tags" Target="../tags/tag562.xml"/><Relationship Id="rId120" Type="http://schemas.openxmlformats.org/officeDocument/2006/relationships/tags" Target="../tags/tag585.xml"/><Relationship Id="rId358" Type="http://schemas.openxmlformats.org/officeDocument/2006/relationships/tags" Target="../tags/tag823.xml"/><Relationship Id="rId162" Type="http://schemas.openxmlformats.org/officeDocument/2006/relationships/tags" Target="../tags/tag627.xml"/><Relationship Id="rId218" Type="http://schemas.openxmlformats.org/officeDocument/2006/relationships/tags" Target="../tags/tag683.xml"/><Relationship Id="rId425" Type="http://schemas.openxmlformats.org/officeDocument/2006/relationships/tags" Target="../tags/tag890.xml"/><Relationship Id="rId271" Type="http://schemas.openxmlformats.org/officeDocument/2006/relationships/tags" Target="../tags/tag736.xml"/><Relationship Id="rId24" Type="http://schemas.openxmlformats.org/officeDocument/2006/relationships/tags" Target="../tags/tag489.xml"/><Relationship Id="rId66" Type="http://schemas.openxmlformats.org/officeDocument/2006/relationships/tags" Target="../tags/tag531.xml"/><Relationship Id="rId131" Type="http://schemas.openxmlformats.org/officeDocument/2006/relationships/tags" Target="../tags/tag596.xml"/><Relationship Id="rId327" Type="http://schemas.openxmlformats.org/officeDocument/2006/relationships/tags" Target="../tags/tag792.xml"/><Relationship Id="rId369" Type="http://schemas.openxmlformats.org/officeDocument/2006/relationships/tags" Target="../tags/tag834.xml"/><Relationship Id="rId173" Type="http://schemas.openxmlformats.org/officeDocument/2006/relationships/tags" Target="../tags/tag638.xml"/><Relationship Id="rId229" Type="http://schemas.openxmlformats.org/officeDocument/2006/relationships/tags" Target="../tags/tag694.xml"/><Relationship Id="rId380" Type="http://schemas.openxmlformats.org/officeDocument/2006/relationships/tags" Target="../tags/tag845.xml"/><Relationship Id="rId240" Type="http://schemas.openxmlformats.org/officeDocument/2006/relationships/tags" Target="../tags/tag705.xml"/><Relationship Id="rId35" Type="http://schemas.openxmlformats.org/officeDocument/2006/relationships/tags" Target="../tags/tag500.xml"/><Relationship Id="rId77" Type="http://schemas.openxmlformats.org/officeDocument/2006/relationships/tags" Target="../tags/tag542.xml"/><Relationship Id="rId100" Type="http://schemas.openxmlformats.org/officeDocument/2006/relationships/tags" Target="../tags/tag565.xml"/><Relationship Id="rId282" Type="http://schemas.openxmlformats.org/officeDocument/2006/relationships/tags" Target="../tags/tag747.xml"/><Relationship Id="rId338" Type="http://schemas.openxmlformats.org/officeDocument/2006/relationships/tags" Target="../tags/tag803.xml"/><Relationship Id="rId8" Type="http://schemas.openxmlformats.org/officeDocument/2006/relationships/tags" Target="../tags/tag473.xml"/><Relationship Id="rId142" Type="http://schemas.openxmlformats.org/officeDocument/2006/relationships/tags" Target="../tags/tag607.xml"/><Relationship Id="rId184" Type="http://schemas.openxmlformats.org/officeDocument/2006/relationships/tags" Target="../tags/tag649.xml"/><Relationship Id="rId391" Type="http://schemas.openxmlformats.org/officeDocument/2006/relationships/tags" Target="../tags/tag856.xml"/><Relationship Id="rId405" Type="http://schemas.openxmlformats.org/officeDocument/2006/relationships/tags" Target="../tags/tag870.xml"/><Relationship Id="rId251" Type="http://schemas.openxmlformats.org/officeDocument/2006/relationships/tags" Target="../tags/tag716.xml"/><Relationship Id="rId46" Type="http://schemas.openxmlformats.org/officeDocument/2006/relationships/tags" Target="../tags/tag511.xml"/><Relationship Id="rId293" Type="http://schemas.openxmlformats.org/officeDocument/2006/relationships/tags" Target="../tags/tag758.xml"/><Relationship Id="rId307" Type="http://schemas.openxmlformats.org/officeDocument/2006/relationships/tags" Target="../tags/tag772.xml"/><Relationship Id="rId349" Type="http://schemas.openxmlformats.org/officeDocument/2006/relationships/tags" Target="../tags/tag814.xml"/><Relationship Id="rId88" Type="http://schemas.openxmlformats.org/officeDocument/2006/relationships/tags" Target="../tags/tag553.xml"/><Relationship Id="rId111" Type="http://schemas.openxmlformats.org/officeDocument/2006/relationships/tags" Target="../tags/tag576.xml"/><Relationship Id="rId153" Type="http://schemas.openxmlformats.org/officeDocument/2006/relationships/tags" Target="../tags/tag618.xml"/><Relationship Id="rId195" Type="http://schemas.openxmlformats.org/officeDocument/2006/relationships/tags" Target="../tags/tag660.xml"/><Relationship Id="rId209" Type="http://schemas.openxmlformats.org/officeDocument/2006/relationships/tags" Target="../tags/tag674.xml"/><Relationship Id="rId360" Type="http://schemas.openxmlformats.org/officeDocument/2006/relationships/tags" Target="../tags/tag825.xml"/><Relationship Id="rId416" Type="http://schemas.openxmlformats.org/officeDocument/2006/relationships/tags" Target="../tags/tag881.xml"/><Relationship Id="rId220" Type="http://schemas.openxmlformats.org/officeDocument/2006/relationships/tags" Target="../tags/tag685.xml"/><Relationship Id="rId15" Type="http://schemas.openxmlformats.org/officeDocument/2006/relationships/tags" Target="../tags/tag480.xml"/><Relationship Id="rId57" Type="http://schemas.openxmlformats.org/officeDocument/2006/relationships/tags" Target="../tags/tag522.xml"/><Relationship Id="rId262" Type="http://schemas.openxmlformats.org/officeDocument/2006/relationships/tags" Target="../tags/tag727.xml"/><Relationship Id="rId318" Type="http://schemas.openxmlformats.org/officeDocument/2006/relationships/tags" Target="../tags/tag783.xml"/><Relationship Id="rId99" Type="http://schemas.openxmlformats.org/officeDocument/2006/relationships/tags" Target="../tags/tag564.xml"/><Relationship Id="rId122" Type="http://schemas.openxmlformats.org/officeDocument/2006/relationships/tags" Target="../tags/tag587.xml"/><Relationship Id="rId164" Type="http://schemas.openxmlformats.org/officeDocument/2006/relationships/tags" Target="../tags/tag629.xml"/><Relationship Id="rId371" Type="http://schemas.openxmlformats.org/officeDocument/2006/relationships/tags" Target="../tags/tag836.xml"/><Relationship Id="rId427" Type="http://schemas.openxmlformats.org/officeDocument/2006/relationships/slideLayout" Target="../slideLayouts/slideLayout12.xml"/><Relationship Id="rId26" Type="http://schemas.openxmlformats.org/officeDocument/2006/relationships/tags" Target="../tags/tag491.xml"/><Relationship Id="rId231" Type="http://schemas.openxmlformats.org/officeDocument/2006/relationships/tags" Target="../tags/tag696.xml"/><Relationship Id="rId273" Type="http://schemas.openxmlformats.org/officeDocument/2006/relationships/tags" Target="../tags/tag738.xml"/><Relationship Id="rId329" Type="http://schemas.openxmlformats.org/officeDocument/2006/relationships/tags" Target="../tags/tag794.xml"/><Relationship Id="rId68" Type="http://schemas.openxmlformats.org/officeDocument/2006/relationships/tags" Target="../tags/tag533.xml"/><Relationship Id="rId133" Type="http://schemas.openxmlformats.org/officeDocument/2006/relationships/tags" Target="../tags/tag598.xml"/><Relationship Id="rId175" Type="http://schemas.openxmlformats.org/officeDocument/2006/relationships/tags" Target="../tags/tag640.xml"/><Relationship Id="rId340" Type="http://schemas.openxmlformats.org/officeDocument/2006/relationships/tags" Target="../tags/tag805.xml"/><Relationship Id="rId200" Type="http://schemas.openxmlformats.org/officeDocument/2006/relationships/tags" Target="../tags/tag665.xml"/><Relationship Id="rId382" Type="http://schemas.openxmlformats.org/officeDocument/2006/relationships/tags" Target="../tags/tag847.xml"/><Relationship Id="rId242" Type="http://schemas.openxmlformats.org/officeDocument/2006/relationships/tags" Target="../tags/tag707.xml"/><Relationship Id="rId284" Type="http://schemas.openxmlformats.org/officeDocument/2006/relationships/tags" Target="../tags/tag749.xml"/><Relationship Id="rId37" Type="http://schemas.openxmlformats.org/officeDocument/2006/relationships/tags" Target="../tags/tag502.xml"/><Relationship Id="rId79" Type="http://schemas.openxmlformats.org/officeDocument/2006/relationships/tags" Target="../tags/tag544.xml"/><Relationship Id="rId102" Type="http://schemas.openxmlformats.org/officeDocument/2006/relationships/tags" Target="../tags/tag567.xml"/><Relationship Id="rId144" Type="http://schemas.openxmlformats.org/officeDocument/2006/relationships/tags" Target="../tags/tag609.xml"/><Relationship Id="rId90" Type="http://schemas.openxmlformats.org/officeDocument/2006/relationships/tags" Target="../tags/tag555.xml"/><Relationship Id="rId186" Type="http://schemas.openxmlformats.org/officeDocument/2006/relationships/tags" Target="../tags/tag651.xml"/><Relationship Id="rId351" Type="http://schemas.openxmlformats.org/officeDocument/2006/relationships/tags" Target="../tags/tag816.xml"/><Relationship Id="rId393" Type="http://schemas.openxmlformats.org/officeDocument/2006/relationships/tags" Target="../tags/tag858.xml"/><Relationship Id="rId407" Type="http://schemas.openxmlformats.org/officeDocument/2006/relationships/tags" Target="../tags/tag872.xml"/><Relationship Id="rId211" Type="http://schemas.openxmlformats.org/officeDocument/2006/relationships/tags" Target="../tags/tag676.xml"/><Relationship Id="rId253" Type="http://schemas.openxmlformats.org/officeDocument/2006/relationships/tags" Target="../tags/tag718.xml"/><Relationship Id="rId295" Type="http://schemas.openxmlformats.org/officeDocument/2006/relationships/tags" Target="../tags/tag760.xml"/><Relationship Id="rId309" Type="http://schemas.openxmlformats.org/officeDocument/2006/relationships/tags" Target="../tags/tag774.xml"/><Relationship Id="rId48" Type="http://schemas.openxmlformats.org/officeDocument/2006/relationships/tags" Target="../tags/tag513.xml"/><Relationship Id="rId113" Type="http://schemas.openxmlformats.org/officeDocument/2006/relationships/tags" Target="../tags/tag578.xml"/><Relationship Id="rId320" Type="http://schemas.openxmlformats.org/officeDocument/2006/relationships/tags" Target="../tags/tag785.xml"/><Relationship Id="rId155" Type="http://schemas.openxmlformats.org/officeDocument/2006/relationships/tags" Target="../tags/tag620.xml"/><Relationship Id="rId197" Type="http://schemas.openxmlformats.org/officeDocument/2006/relationships/tags" Target="../tags/tag662.xml"/><Relationship Id="rId362" Type="http://schemas.openxmlformats.org/officeDocument/2006/relationships/tags" Target="../tags/tag827.xml"/><Relationship Id="rId418" Type="http://schemas.openxmlformats.org/officeDocument/2006/relationships/tags" Target="../tags/tag883.xml"/><Relationship Id="rId222" Type="http://schemas.openxmlformats.org/officeDocument/2006/relationships/tags" Target="../tags/tag687.xml"/><Relationship Id="rId264" Type="http://schemas.openxmlformats.org/officeDocument/2006/relationships/tags" Target="../tags/tag729.xml"/><Relationship Id="rId17" Type="http://schemas.openxmlformats.org/officeDocument/2006/relationships/tags" Target="../tags/tag482.xml"/><Relationship Id="rId59" Type="http://schemas.openxmlformats.org/officeDocument/2006/relationships/tags" Target="../tags/tag524.xml"/><Relationship Id="rId124" Type="http://schemas.openxmlformats.org/officeDocument/2006/relationships/tags" Target="../tags/tag58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15496AC-2FE5-B71E-6549-B70CA7B54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719" y="1168550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Management: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200180FB-2E27-CEBE-AA08-0ADC78F79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640" y="2553146"/>
            <a:ext cx="6400800" cy="3363913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9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Session 1:</a:t>
            </a:r>
          </a:p>
          <a:p>
            <a:r>
              <a:rPr lang="en-US" altLang="en-US" sz="2800" b="1" i="1" dirty="0">
                <a:solidFill>
                  <a:schemeClr val="tx1"/>
                </a:solidFill>
              </a:rPr>
              <a:t>Leadership and Diversity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EA46-32C4-1CCE-DC7F-8EA5E215B1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D5737300-2723-AAC9-D1F5-477B71101C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E55A3A-AE91-40E3-BFC3-AF2AA693EE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76BBBF8-AE95-1497-D131-CEAEE7740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Session: Diversity &amp; Leadership</a:t>
            </a:r>
            <a:endParaRPr lang="en-GB" altLang="en-US" sz="3600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08C31CB-460C-79F0-F028-E424FC064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dirty="0">
                <a:highlight>
                  <a:srgbClr val="FFFF00"/>
                </a:highlight>
              </a:rPr>
              <a:t>Definition</a:t>
            </a:r>
            <a:r>
              <a:rPr lang="en-GB" altLang="en-US" sz="2400" dirty="0"/>
              <a:t> of diversity</a:t>
            </a:r>
          </a:p>
          <a:p>
            <a:pPr>
              <a:defRPr/>
            </a:pPr>
            <a:r>
              <a:rPr lang="en-GB" altLang="en-US" sz="2400" dirty="0"/>
              <a:t>Understanding of the </a:t>
            </a:r>
            <a:r>
              <a:rPr lang="en-GB" altLang="en-US" sz="2400" dirty="0">
                <a:highlight>
                  <a:srgbClr val="FFFF00"/>
                </a:highlight>
              </a:rPr>
              <a:t>advantages of diversity </a:t>
            </a:r>
            <a:r>
              <a:rPr lang="en-GB" altLang="en-US" sz="2400" dirty="0"/>
              <a:t>in organizations</a:t>
            </a:r>
          </a:p>
          <a:p>
            <a:pPr>
              <a:defRPr/>
            </a:pPr>
            <a:r>
              <a:rPr lang="en-GB" altLang="en-US" sz="2400" dirty="0"/>
              <a:t>Awareness of the </a:t>
            </a:r>
            <a:r>
              <a:rPr lang="en-GB" altLang="en-US" sz="2400" dirty="0">
                <a:highlight>
                  <a:srgbClr val="FFFF00"/>
                </a:highlight>
              </a:rPr>
              <a:t>challenges facing managers </a:t>
            </a:r>
            <a:r>
              <a:rPr lang="en-GB" altLang="en-US" sz="2400" dirty="0"/>
              <a:t>within a diverse workforce</a:t>
            </a:r>
          </a:p>
          <a:p>
            <a:pPr>
              <a:defRPr/>
            </a:pPr>
            <a:r>
              <a:rPr lang="en-GB" altLang="en-US" sz="2400" dirty="0"/>
              <a:t>Understanding of </a:t>
            </a:r>
            <a:r>
              <a:rPr lang="en-GB" altLang="en-US" sz="2400" dirty="0">
                <a:highlight>
                  <a:srgbClr val="FFFF00"/>
                </a:highlight>
              </a:rPr>
              <a:t>strategies for promoting diversity </a:t>
            </a:r>
            <a:r>
              <a:rPr lang="en-GB" altLang="en-US" sz="2400" dirty="0"/>
              <a:t>in organizations</a:t>
            </a:r>
          </a:p>
          <a:p>
            <a:pPr>
              <a:defRPr/>
            </a:pPr>
            <a:r>
              <a:rPr lang="en-GB" altLang="en-US" sz="2400" dirty="0">
                <a:highlight>
                  <a:srgbClr val="FFFF00"/>
                </a:highlight>
              </a:rPr>
              <a:t>Insights into how </a:t>
            </a:r>
            <a:r>
              <a:rPr lang="en-GB" altLang="en-US" sz="2400" dirty="0"/>
              <a:t>managers promote diversity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58542-2171-24AD-B080-A7C3AA3189A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9BE3AF7A-585C-CFF3-FBF2-0B32D95B1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32D14B-7CE0-4AEC-AC97-BE62BF328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9C03820-2D79-E043-62AD-FB8DCBAF0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Defining Diversity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1FA9C238-D552-267B-77A3-285115581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2213"/>
            <a:ext cx="8229600" cy="2370137"/>
          </a:xfrm>
        </p:spPr>
        <p:txBody>
          <a:bodyPr anchor="ctr"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2400" i="1" dirty="0"/>
              <a:t>"</a:t>
            </a:r>
            <a:r>
              <a:rPr lang="en-GB" altLang="en-US" sz="2400" dirty="0"/>
              <a:t>Diversity: </a:t>
            </a:r>
            <a:r>
              <a:rPr lang="en-GB" altLang="en-US" sz="2400" i="1" dirty="0"/>
              <a:t>What do we look like? </a:t>
            </a:r>
            <a:r>
              <a:rPr lang="en-GB" altLang="en-US" sz="2400" dirty="0"/>
              <a:t>Diversity is about reflecting the mixture of differences and similarities that we find in the world and acknowledging the related tension as we strive to develop more inclusive and high-performing environments.” 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sz="2400" dirty="0"/>
              <a:t>(Thompson, 2021: p.410)</a:t>
            </a:r>
            <a:endParaRPr lang="en-US" altLang="en-US" sz="2400" dirty="0"/>
          </a:p>
        </p:txBody>
      </p:sp>
      <p:pic>
        <p:nvPicPr>
          <p:cNvPr id="8196" name="Picture 2">
            <a:extLst>
              <a:ext uri="{FF2B5EF4-FFF2-40B4-BE49-F238E27FC236}">
                <a16:creationId xmlns:a16="http://schemas.microsoft.com/office/drawing/2014/main" id="{D1168F94-A901-9E8F-7E9F-FFA8DC63A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51238"/>
            <a:ext cx="4822825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C6DD417-46A7-130D-374C-5A9A73C8E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Diversity Characteristics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E54174B-10EA-341D-D7A4-66D5CF8EE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b="1" dirty="0"/>
              <a:t>Diversity refers to the variety of personal characteristics that make individuals unique, including but not limited to </a:t>
            </a:r>
            <a:r>
              <a:rPr lang="en-GB" altLang="en-US" sz="2400" b="1" dirty="0">
                <a:solidFill>
                  <a:srgbClr val="FF0000"/>
                </a:solidFill>
              </a:rPr>
              <a:t>r_______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e__________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g_______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a______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d___________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s________ o__________</a:t>
            </a:r>
            <a:r>
              <a:rPr lang="en-GB" altLang="en-US" sz="2400" b="1" dirty="0"/>
              <a:t>, </a:t>
            </a:r>
            <a:r>
              <a:rPr lang="en-GB" altLang="en-US" sz="2400" b="1" dirty="0">
                <a:solidFill>
                  <a:srgbClr val="FF0000"/>
                </a:solidFill>
              </a:rPr>
              <a:t>r________</a:t>
            </a:r>
            <a:r>
              <a:rPr lang="en-GB" altLang="en-US" sz="2400" b="1" dirty="0"/>
              <a:t>, and </a:t>
            </a:r>
            <a:r>
              <a:rPr lang="en-GB" altLang="en-US" sz="2400" b="1" dirty="0">
                <a:solidFill>
                  <a:srgbClr val="FF0000"/>
                </a:solidFill>
              </a:rPr>
              <a:t>s______-e_______ b____________</a:t>
            </a:r>
            <a:r>
              <a:rPr lang="en-GB" altLang="en-US" sz="2400" b="1" dirty="0"/>
              <a:t>.</a:t>
            </a:r>
            <a:r>
              <a:rPr lang="en-GB" altLang="en-US" sz="2400" dirty="0"/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The above characteristics shape the identities, perspectives, and experiences individuals bring to the workplace and influence how they interact within society and organisations.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5F72F-55A5-942D-99B8-93995EE4A5B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9D0AC9A0-2E69-5C64-4225-DD950C5D32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0A1C98-4C4B-4D2C-B875-8F2548FD8403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CF1447A-4481-5721-0423-B8BD8FC6A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713"/>
          </a:xfrm>
        </p:spPr>
        <p:txBody>
          <a:bodyPr/>
          <a:lstStyle/>
          <a:p>
            <a:r>
              <a:rPr lang="en-US" altLang="en-US" sz="3600" b="1"/>
              <a:t>Achieving Diversity?</a:t>
            </a:r>
          </a:p>
        </p:txBody>
      </p:sp>
      <p:pic>
        <p:nvPicPr>
          <p:cNvPr id="11267" name="Picture 2">
            <a:extLst>
              <a:ext uri="{FF2B5EF4-FFF2-40B4-BE49-F238E27FC236}">
                <a16:creationId xmlns:a16="http://schemas.microsoft.com/office/drawing/2014/main" id="{C0A142A1-F88A-65E8-767D-550F582C4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416050"/>
            <a:ext cx="559435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Box 4">
            <a:extLst>
              <a:ext uri="{FF2B5EF4-FFF2-40B4-BE49-F238E27FC236}">
                <a16:creationId xmlns:a16="http://schemas.microsoft.com/office/drawing/2014/main" id="{6B74CCF3-5827-CD72-3D30-42AC61ABEE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588963"/>
            <a:ext cx="7848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0070C0"/>
                </a:solidFill>
                <a:latin typeface="Arial" panose="020B0604020202020204" pitchFamily="34" charset="0"/>
              </a:rPr>
              <a:t>Is promoting diversity about making sure we have at least one of these categories of people in our organisation?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9048792-7BEE-23E9-9B67-4422960F8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713"/>
          </a:xfrm>
        </p:spPr>
        <p:txBody>
          <a:bodyPr/>
          <a:lstStyle/>
          <a:p>
            <a:r>
              <a:rPr lang="en-US" altLang="en-US" sz="3600" b="1"/>
              <a:t>Achieving Diversity?</a:t>
            </a:r>
          </a:p>
        </p:txBody>
      </p:sp>
      <p:pic>
        <p:nvPicPr>
          <p:cNvPr id="12291" name="Picture 2">
            <a:extLst>
              <a:ext uri="{FF2B5EF4-FFF2-40B4-BE49-F238E27FC236}">
                <a16:creationId xmlns:a16="http://schemas.microsoft.com/office/drawing/2014/main" id="{1EFC4BE4-5C7C-C328-5559-710B2481C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722438"/>
            <a:ext cx="5594350" cy="396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Box 4">
            <a:extLst>
              <a:ext uri="{FF2B5EF4-FFF2-40B4-BE49-F238E27FC236}">
                <a16:creationId xmlns:a16="http://schemas.microsoft.com/office/drawing/2014/main" id="{4B7FBBB5-38DB-7150-54F4-FB8265CDEC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663575"/>
            <a:ext cx="85693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en-US" sz="2000" b="1" dirty="0">
                <a:solidFill>
                  <a:srgbClr val="0070C0"/>
                </a:solidFill>
                <a:latin typeface="Arial"/>
                <a:cs typeface="Arial"/>
              </a:rPr>
              <a:t>Discuss and note down: </a:t>
            </a:r>
            <a:r>
              <a:rPr lang="en-GB" altLang="en-US" sz="2000" b="1" dirty="0">
                <a:latin typeface="Arial"/>
                <a:cs typeface="Arial"/>
              </a:rPr>
              <a:t>In your view, what should a diverse organisation should look like? (5 minutes). </a:t>
            </a:r>
            <a:endParaRPr lang="en-US"/>
          </a:p>
          <a:p>
            <a:pPr>
              <a:spcBef>
                <a:spcPct val="0"/>
              </a:spcBef>
              <a:buNone/>
            </a:pPr>
            <a:r>
              <a:rPr lang="en-GB" altLang="en-US" sz="2000" b="1" dirty="0">
                <a:solidFill>
                  <a:srgbClr val="0070C0"/>
                </a:solidFill>
                <a:latin typeface="Arial"/>
                <a:cs typeface="Arial"/>
              </a:rPr>
              <a:t>Keep your notes for later.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FC2BED2-52E8-D144-CFA7-D46CE8801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The Business Case for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F73FD-3E36-DC5C-9AAE-D40E96E64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4176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Why Inclusion Matters for Performance:</a:t>
            </a:r>
          </a:p>
          <a:p>
            <a:pPr>
              <a:defRPr/>
            </a:pPr>
            <a:r>
              <a:rPr lang="en-GB" sz="2400" dirty="0"/>
              <a:t>Companies in the top quartile for ethnic and racial diversity are 36% more likely to outperform industry averages.</a:t>
            </a:r>
          </a:p>
          <a:p>
            <a:pPr>
              <a:defRPr/>
            </a:pPr>
            <a:r>
              <a:rPr lang="en-GB" sz="2400" dirty="0"/>
              <a:t>Diverse teams show better problem-solving, creativity, and decision-making (McKinsey &amp; Company, 2020).</a:t>
            </a:r>
          </a:p>
          <a:p>
            <a:pPr>
              <a:defRPr/>
            </a:pPr>
            <a:r>
              <a:rPr lang="en-GB" sz="2400" dirty="0"/>
              <a:t>Inclusive cultures lead to higher employee engagement and lower turnover rates.</a:t>
            </a:r>
          </a:p>
          <a:p>
            <a:pPr>
              <a:defRPr/>
            </a:pPr>
            <a:r>
              <a:rPr lang="en-GB" sz="2400" dirty="0"/>
              <a:t>Customers increasingly support brands that reflect social responsibility and representation.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5BD8B-2972-991D-C88C-21F58289D27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FD5526A8-D450-296A-CE1A-32C21C77AA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F1FE0F-705B-4530-AF3D-E66CB69B231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F2C51C7-997D-DA74-E88D-4167AF3FA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Social Implications of Diversity</a:t>
            </a:r>
            <a:endParaRPr lang="en-GB" altLang="en-US" sz="3600" b="1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0506DAA-415A-58E7-240B-E608CB88F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75" y="1417638"/>
            <a:ext cx="8229600" cy="3916362"/>
          </a:xfrm>
        </p:spPr>
        <p:txBody>
          <a:bodyPr/>
          <a:lstStyle/>
          <a:p>
            <a:r>
              <a:rPr lang="en-GB" altLang="en-US" sz="2400" b="1" dirty="0"/>
              <a:t>Majority Groups: </a:t>
            </a:r>
            <a:r>
              <a:rPr lang="en-GB" altLang="en-US" sz="2400" dirty="0"/>
              <a:t>Individuals or groups who typically hold the most decision-making power, access to resources and information, and enjoy greater rewards and influence within the organization.</a:t>
            </a:r>
          </a:p>
          <a:p>
            <a:r>
              <a:rPr lang="en-GB" altLang="en-US" sz="2400" b="1" dirty="0"/>
              <a:t>Minority Groups: </a:t>
            </a:r>
            <a:r>
              <a:rPr lang="en-GB" altLang="en-US" sz="2400" dirty="0"/>
              <a:t>Individuals or groups who are often positioned with limited power, restricted access to resources, and lower levels of acceptance or social status. </a:t>
            </a:r>
          </a:p>
          <a:p>
            <a:r>
              <a:rPr lang="en-GB" altLang="en-US" sz="2400" b="1" dirty="0"/>
              <a:t>Organizational Impact: </a:t>
            </a:r>
            <a:r>
              <a:rPr lang="en-GB" altLang="en-US" sz="2400" dirty="0"/>
              <a:t>Together, these dynamics shape the social system of the organization, influencing inclusion, equity, opportunity, and employee experience.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24D11-A35A-9F2A-E7FC-2EEB248179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AAA9E317-AFEF-7F27-A189-5A6DE1D0024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EF3CF2-9F07-4DF7-BEA7-199AC3E86A8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E2716180-9006-7278-F744-E53A0D861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Advantages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92DFB02-FADA-0AFE-6FEB-F0ECB8BC6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43075"/>
            <a:ext cx="8229600" cy="5334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000" b="1"/>
              <a:t>Table: Advantages of a Diverse Workforce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4283DE6-741E-0CF0-6820-874B536533E5}"/>
              </a:ext>
            </a:extLst>
          </p:cNvPr>
          <p:cNvGraphicFramePr>
            <a:graphicFrameLocks/>
          </p:cNvGraphicFramePr>
          <p:nvPr/>
        </p:nvGraphicFramePr>
        <p:xfrm>
          <a:off x="457200" y="2268538"/>
          <a:ext cx="8153400" cy="323532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815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Improved ability to gain and keep market share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Cost savings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Increased productivity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A more innovative workforce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Minority and women employees who are more motivated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Better quality of managers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60">
                <a:tc>
                  <a:txBody>
                    <a:bodyPr/>
                    <a:lstStyle/>
                    <a:p>
                      <a:r>
                        <a:rPr lang="en-US" sz="1800" b="0" dirty="0"/>
                        <a:t>Employees who have internalized the message that “different” does not mean “less than”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752">
                <a:tc>
                  <a:txBody>
                    <a:bodyPr/>
                    <a:lstStyle/>
                    <a:p>
                      <a:r>
                        <a:rPr lang="en-US" sz="1800" b="0" dirty="0"/>
                        <a:t>A workforce that is more resilient when faced with change</a:t>
                      </a:r>
                    </a:p>
                  </a:txBody>
                  <a:tcPr marT="45710" marB="4571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1364345-3F10-FC47-49E0-4AF024304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Changing Demographics </a:t>
            </a:r>
            <a:r>
              <a:rPr lang="en-US" altLang="en-US" sz="2000" b="1"/>
              <a:t>(1 of 2)</a:t>
            </a:r>
            <a:endParaRPr lang="en-US" altLang="en-US" sz="3600" b="1"/>
          </a:p>
        </p:txBody>
      </p:sp>
      <p:sp>
        <p:nvSpPr>
          <p:cNvPr id="16387" name="Content Placeholder 4">
            <a:extLst>
              <a:ext uri="{FF2B5EF4-FFF2-40B4-BE49-F238E27FC236}">
                <a16:creationId xmlns:a16="http://schemas.microsoft.com/office/drawing/2014/main" id="{E44C72E6-FDB1-84DF-8562-079F9E370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400"/>
              <a:t>Population growth is slowing.</a:t>
            </a:r>
          </a:p>
          <a:p>
            <a:r>
              <a:rPr lang="en-GB" altLang="en-US" sz="2400"/>
              <a:t>The workforce is aging.</a:t>
            </a:r>
          </a:p>
          <a:p>
            <a:r>
              <a:rPr lang="en-GB" altLang="en-US" sz="2400"/>
              <a:t>More women are participating in the workforce.</a:t>
            </a:r>
          </a:p>
          <a:p>
            <a:r>
              <a:rPr lang="en-GB" altLang="en-US" sz="2400"/>
              <a:t>Minorities will represent a larger share of new workforce entrants.</a:t>
            </a:r>
          </a:p>
          <a:p>
            <a:r>
              <a:rPr lang="en-GB" altLang="en-US" sz="2400"/>
              <a:t>Immigration is increasing across both the general population and the labour force.</a:t>
            </a:r>
            <a:endParaRPr lang="en-US" altLang="en-US"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72319D7-D80C-696A-1133-D9DCD636E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pic>
        <p:nvPicPr>
          <p:cNvPr id="17411" name="Picture 6">
            <a:extLst>
              <a:ext uri="{FF2B5EF4-FFF2-40B4-BE49-F238E27FC236}">
                <a16:creationId xmlns:a16="http://schemas.microsoft.com/office/drawing/2014/main" id="{3FF4F61F-C85B-7944-6BF2-9C854346C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6" t="13486" r="4396" b="14185"/>
          <a:stretch>
            <a:fillRect/>
          </a:stretch>
        </p:blipFill>
        <p:spPr bwMode="auto">
          <a:xfrm>
            <a:off x="323850" y="908050"/>
            <a:ext cx="8712200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2">
            <a:extLst>
              <a:ext uri="{FF2B5EF4-FFF2-40B4-BE49-F238E27FC236}">
                <a16:creationId xmlns:a16="http://schemas.microsoft.com/office/drawing/2014/main" id="{12BA4ED2-8DDB-1767-FC5F-7754FDD19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052513"/>
            <a:ext cx="43624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63032A2-FD6A-5EE9-B41B-1C8254439B95}"/>
                  </a:ext>
                </a:extLst>
              </p14:cNvPr>
              <p14:cNvContentPartPr/>
              <p14:nvPr/>
            </p14:nvContentPartPr>
            <p14:xfrm>
              <a:off x="1094677" y="1185266"/>
              <a:ext cx="1517760" cy="205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63032A2-FD6A-5EE9-B41B-1C8254439B9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40677" y="1077266"/>
                <a:ext cx="1625400" cy="23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1D863FE-EB28-ED0B-3758-197D77EC2610}"/>
                  </a:ext>
                </a:extLst>
              </p14:cNvPr>
              <p14:cNvContentPartPr/>
              <p14:nvPr/>
            </p14:nvContentPartPr>
            <p14:xfrm>
              <a:off x="8761957" y="1154666"/>
              <a:ext cx="188640" cy="11361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1D863FE-EB28-ED0B-3758-197D77EC261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707957" y="1046666"/>
                <a:ext cx="296280" cy="135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E313204-8209-D9C4-038F-C1908538DD54}"/>
                  </a:ext>
                </a:extLst>
              </p14:cNvPr>
              <p14:cNvContentPartPr/>
              <p14:nvPr/>
            </p14:nvContentPartPr>
            <p14:xfrm>
              <a:off x="8665117" y="1328906"/>
              <a:ext cx="210960" cy="2833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E313204-8209-D9C4-038F-C1908538DD5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611117" y="1220906"/>
                <a:ext cx="318600" cy="498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89F22-A303-2B9A-C6FB-E479CDFE2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6DDDD43-376C-CD93-B16F-07F1119E4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C19A60-340D-7825-51E3-0B9AB1F4189B}"/>
              </a:ext>
            </a:extLst>
          </p:cNvPr>
          <p:cNvSpPr txBox="1"/>
          <p:nvPr/>
        </p:nvSpPr>
        <p:spPr>
          <a:xfrm>
            <a:off x="1223628" y="1844824"/>
            <a:ext cx="66967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Research: </a:t>
            </a:r>
          </a:p>
          <a:p>
            <a:r>
              <a:rPr lang="en-GB" sz="2800" dirty="0"/>
              <a:t>Find out diversity trends in another country of your interest in recent years.</a:t>
            </a:r>
          </a:p>
        </p:txBody>
      </p:sp>
    </p:spTree>
    <p:extLst>
      <p:ext uri="{BB962C8B-B14F-4D97-AF65-F5344CB8AC3E}">
        <p14:creationId xmlns:p14="http://schemas.microsoft.com/office/powerpoint/2010/main" val="3098485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dirty="0"/>
              <a:t>Poll about UK Diversity:</a:t>
            </a:r>
            <a:br>
              <a:rPr lang="en-GB" dirty="0"/>
            </a:br>
            <a:r>
              <a:rPr lang="en-FI" dirty="0"/>
              <a:t>Join the </a:t>
            </a:r>
            <a:r>
              <a:rPr lang="en-GB" dirty="0"/>
              <a:t>poll </a:t>
            </a:r>
            <a:r>
              <a:rPr lang="en-FI" dirty="0"/>
              <a:t>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E3271-5655-44BF-AFBD-5328C0D3DB1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/>
              <a:t>Go to </a:t>
            </a:r>
            <a:r>
              <a:rPr lang="en-GB" sz="3500" b="1" dirty="0" err="1"/>
              <a:t>vevox.app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Enter the session ID: </a:t>
            </a:r>
            <a:r>
              <a:rPr lang="en-GB" sz="3500" b="1" dirty="0"/>
              <a:t>116-793-287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4CFA7B-0B3E-4674-BF1E-341E5549978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534035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5D902B-38D2-4F19-8B5B-0AF46E3E1C3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5429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7EFC7B-7057-4BAD-A419-C4B66035B1FF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518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01FAE3-A690-49D3-9B15-7CEC69777CAA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607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D403AB-5556-49D3-8E53-3F6593BDBFB7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695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20B761-AAE3-4610-B37C-634273D76379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5784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6FBC72-E84C-4BBF-82BA-395A42298655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873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0582639-12CD-468C-A70B-C859A57C962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962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309F7B-E19B-4EB9-B7A2-83E47EAE897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318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15ECAF-9764-4A65-A22E-6CDA4219A88C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407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89811B-2F2D-4D91-85C9-78452628A0A2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6584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900AE9-FD0D-49BC-AAFF-FE6BA6783321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673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BB66A7-F55B-4707-A674-453C4390B35D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762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5811DEC-A9FE-4EAE-86C6-CB91F70FD023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7385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9A56E7-CF23-432C-AD22-64E7DD0C19D7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7473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566AE5-7488-4FD1-B13B-86AFA9D812F9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7562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11D1321-4888-4AAA-BE96-E94E94DCC311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7651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ED68F4-0092-4C0D-A979-A3EBB1157F2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7740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01A696C-874F-49D5-AC41-BE44A245BFBB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78295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8F1D134-AA6B-44FD-8117-BADD761C4A0F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9184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FF7EAD4-B502-4344-B7F2-35F81B6BD71F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5429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FEAFC8-D808-4C0F-B686-4DDE8E5EAC33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5962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684D722-BCBC-4850-88BB-DB2460F86A9E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62293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569F69-EE37-481B-AC8E-9DE2B2232042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6318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AA9F15B-DBA6-48BF-975A-500A3C55F1BD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65849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FA029E-24BE-4032-8F71-647412DEC1DB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66738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ABDA1D-1DD8-44CE-8DAF-D51FAA660DA9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67627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6A2D41-1084-4EB4-8F51-B623F7607291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6851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4ADDBD-AD44-42E1-A2B7-FAAF9A3BB92B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7029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787BD91-26AD-41A0-BA49-5637A1073D20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7207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03D9302-A294-4CC3-AAFB-237C14A0476D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73850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9D23682-D128-41A7-ABFF-FCFE13A801C0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7918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D8F329B-6ADD-463D-8F19-C909EADD217A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5429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B708856-659B-469F-8BFF-FE7CA63CE93D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5607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4A29BC3-38EB-431F-8EB2-596829425498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5695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E9CFD31-60F5-436C-8F41-4C2FD37CC060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5784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EB504C2-393D-4BAF-956A-A709F9510B95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5962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B33BD32-0A9B-471D-8A6F-7308823E17F2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6140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DFAE9EB-F41A-4D03-B4D2-745D0574A3E9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6229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376822-96E6-4F38-BBF4-0B1C146CF4FF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6584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419898A-F639-40FA-A8D1-42C7F8FC882B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6762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566BA38-F363-4AE9-BDFA-0E420AC18473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7029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DDBCA30-8929-4FE4-A1B7-6A2A64A16D3E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7118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A8AF987-BED5-492D-A476-1EA050F9B313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7207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B0C8C4E-8180-4329-BF85-13939FB29F0F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7385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B63D8CD-2610-48EA-9EF2-0EA3FE44D34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7562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2D37F57-F3CB-4FF3-AE4A-9B1A9E7AEC5F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7651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C06C800-BDF3-44C5-9AD9-A085F864EEE9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7740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52DC5F4-DF39-4781-BFEC-CECE82DB2913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7918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0DCE78E-AB66-4C35-90B7-A32F6616ED2E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54292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494642B-DF28-4B0C-A8B8-134A3C604BA4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5607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5E7C6DC-66C7-4F9D-8734-7B3A6BD8486B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56959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12BB1DF-E5E8-4796-8772-AA135F62987F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5784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259AE3F-6CF6-4A41-A033-02E496FA8C93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5962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0D21E9A-5104-417B-BE60-444389D7C591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6140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8D94E09-D78B-47AD-9F15-56685B75F377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64071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4CB2864-A12F-4BC8-9FF0-E61FDAF8F1A5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6496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B7FB5C6-2425-49C0-8064-031EB18D74AC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6673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AC5585C-6FB1-48A0-BDAE-77156B2C0EA6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6762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D8E56E3-A73E-4842-83E6-7D7111D0403B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69405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212745B-9D4D-47FF-B8A2-C651BE27F615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7029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1F1F0AB-95DE-42FA-9775-1109BC265B3F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71183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6FB81E5-78D7-41C4-A332-CEBD0A2B3446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7385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AE96CFA-9DAB-4A36-87C5-B9DB50CF7576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7562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D6C6C29-299B-458B-A4EC-B90679EB5CF8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7651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4D00300-BACA-4F3D-8B2E-0DD17CFBC7B2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7740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F43D970-5C88-48BA-9699-2EAF264ED27D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7918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63C8111-0DCA-4911-A2E2-F30A47CD53D7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54292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855FC41-F685-4EF7-87D0-6D070D2A7382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5607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DB64D33-054D-4389-947B-3D6018C3BB0F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56959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96D0EC5-E8A3-4AA2-83C4-C0208E04F0F1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5784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4633F90-C18D-4212-A76A-22E746847DF3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5962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8AA735C-9700-40D4-B24E-2A5DA008B877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6140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C832829-D032-42DF-8350-E2DC43831F03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6229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1E49954-A643-4956-B799-DAE9703A8662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6762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714B6BB-FFF3-4426-987F-FE30AFB2E08A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6851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81DA6E6-5C55-4AD9-AB21-57CAEC37C957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7029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23E424D9-82C6-41EF-829B-43660F93FFA5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7118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6D12130-4933-4A1A-9E79-69871C4333A9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7385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F42ABF2-821F-4DF9-B2F4-2FDE90F55D12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7562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D063E60-F06C-49F5-8A14-29F6AA9D0D01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7651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1C9DED8-864B-42F2-8D70-6F5091BF7E89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7740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8D4D2D4-437D-479D-949B-6F13401DCECA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7918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47156F2-BEED-4141-8339-40E31EA1488F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5429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D5E2A8F9-C23E-4C2F-904B-893463302821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59626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E068A0D-BDE3-4885-BFFE-BC2F38D2AE5D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6140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15A55965-738F-40B2-978C-35362AE2B22F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6318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D2BC0F-78CD-4BFB-A66F-04596CBDB94E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6496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FF31EF6B-1D98-473F-8D97-020A2AF266C0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7207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5FC640C-3EC1-44B3-AC64-88A959EF027A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7385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939BC6E8-BE5C-47D2-9A24-B37C8BFC5740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7918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BA0C50AA-F52B-4A51-8A62-3188872F2471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5429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1B898F99-1746-45CC-AD10-1DAC347FBBD2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55181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2B6F5C7-C976-4235-B5D4-0A554C1C233D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5607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49D04542-08D6-4DA8-B0F3-281BDBD34B36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5695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96E74C27-7A3E-4D9D-B521-8FFE597D5542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5784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4866157E-09B0-4166-AA09-20E90284D5E8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5873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498C0A0-4F59-4310-9660-D3558C87B563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5962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B707463-D473-4C3B-8521-BA4859380ED3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6140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11095172-406E-4A3E-B469-45D1187FBD66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6318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295A0D9-7C92-4A57-B307-66938781B596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6496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DB0CFA4D-A956-4538-9FD4-55D9ABFC5D8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6673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31122E88-8165-48B0-A2EF-296ADD9B9281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6851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4884B11-3DBD-44B3-B468-93D6BBB06E5D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7029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8EAE545-3994-4C97-9948-ABD584272C28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7207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4C03EE3-5952-4DA5-9646-B6B0F316828F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7385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6C09FFC-3D81-4F63-A08C-6057E787A942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7473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2B83995E-F278-49CD-B454-DB37425522B6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7562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024E7E2E-BA3F-46AA-BC41-EBE092A4580F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7651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6BC39C24-470C-477D-AD82-60C822A13639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7740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B952B12F-FF4F-4377-A054-C2D3B5CC0AFE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78295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DE1DED7-ACF7-4A5C-A401-F06581A920AA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7918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2540C953-5910-4D3C-9877-B404AC2AC796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6140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53BC5FD-3176-4F30-A3E7-FE5643725813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6318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5D6B811C-A16C-4D23-A09C-BCEEEA9647B7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64071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49B712C4-3E76-487E-AE1D-C90B0BCBD9E2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66738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268D06C6-4A2B-4FF5-9086-3EAA01045AE5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68516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3F3CC2D-98F9-446B-A537-05977CE5F5F6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7029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D0E291D-D6EC-4F49-A911-D7D94C16A066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7207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DC89F7DE-C09A-40BD-A95E-A1DB6326ACE6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5429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78915F05-8E4A-49C5-839B-F959FEDC9135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5607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E569A86-0215-4894-8164-E9DA1CD0D88F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5695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E0BC9163-B30E-4B6A-97B8-51DAAB85B146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5784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344E42C-0907-4B84-835F-599034501927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5873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006F2A8B-B0CC-4B56-BC91-AAA326C38CD6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5962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342E0D2A-BDFF-4293-8E19-F43199F8BBC7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6318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4697EE11-A594-48D7-AEBC-D0D5AB92B46F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6496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14EFF494-3537-4DF2-822F-0ADF20C4234B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6851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A29F3578-C8B9-41B9-AB99-F00ECBF3D8F6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69405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4DD60EDF-0AAB-4E79-B07C-DA189A6F27A9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71183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C4204A52-BFA8-43C0-9FF4-70BD6886DEC0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7385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724393CA-7DD5-4657-B7C4-47F825ACB6BF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7473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7CEDBE3B-6DFA-4D6A-8A05-15C9A0F638E6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7562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F4B5F92-9DAF-4833-8243-0BFBD5C5FA67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7651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56C388FD-78F7-4B50-B8E7-AF123260B77A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7740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37E069F5-24A8-4F83-9D06-9E44868ADFD7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55181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C178750-D827-47D5-9EC6-3D4072579650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5607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F321F90-A6C8-45BC-8F1F-20C672158C01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5873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6A7BFE2-4DBE-46E4-9EA1-D4AAB37CE2B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60515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3BBF3F1-D1A5-4DB1-8139-667760FFD1A0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6140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F36F546A-40EF-4E5B-AE8B-ABC183396FB7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6584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FFEC811C-2F69-4167-8FD0-6517326BA390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6673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D9D1DD96-0CB2-4F8F-AEE3-DDC40E547EA0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6762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59AD2F9-13F1-456B-8A12-B58B82981732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71183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45767CCF-14CF-4F53-AFBD-C57606AC9030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72072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DFEF324F-AACA-4405-B969-8BDA28872B12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7385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4EB1F19D-6F6B-493E-B8F8-C05323328D6D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7473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F91077A1-F7D6-488F-92C8-4372E26806E0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7562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3820DFE-D238-41B7-8978-4C5589275260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7918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3A3724AF-DB46-422F-AD6B-FA47F63E9071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5429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7F09031C-732F-442E-B2ED-6586847E8D10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5607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F5A021A-DD6F-4BFA-AECF-4CF6EF67482B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5784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4FE8B37B-A364-4395-B8E6-AE6185013407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5873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0D3CA7FA-2DDB-4A4A-BB01-D66037AE239C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5962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4E41F983-F593-4674-BA90-9BC90A8E8E65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60515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AEED36CD-77AE-4A3B-9288-B2496D163F84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61404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89A354BE-BB45-4172-87E2-A589A50434B9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62293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192DA29A-4CF0-49F1-93CF-57B757EFE18F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6318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EBFCF8D9-A9F7-47EC-A36D-B003F01D8334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6407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5A83015-C343-4097-853F-685E770E6B04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6584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D2CDD024-9278-4F23-B733-B7126E03E07E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6673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C0036564-FF3D-44E2-8671-B6A2717B6ED8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6762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18E603B-CD5C-49B3-B5A7-1D391989A376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6851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D4DA4F26-3590-41D3-B347-A6B9822E9FCC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7207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EC06B3B5-D09C-40F3-84ED-7D8BE88A7624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7296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6675F9D0-714C-4F98-894B-B81CABEB2948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7385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36FAE660-B4F7-41EF-A68E-C3CB7E930419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7473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645F7EB-D03E-4332-9F84-A06B9B95E514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56070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38186AC-C23C-4851-85D9-73CB1D5AA609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5873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A7E83EB1-E65F-464C-8E3E-332BCC07EE34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6051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C60D2DDB-B19F-41BB-865B-97B53113CB7B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6229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3B97A007-C134-4E03-AD29-160C8151023A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6407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F6209DAF-76D0-4E04-9F2C-E36A3E85428E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6584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D87664D4-8AE1-4E8F-A55D-9AFF8A738393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6762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3B44BCCE-4E61-4BEA-BDDE-F43336071020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6940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6E7B99C9-8CDD-4CD8-BDA1-56CD9371D0ED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70294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E09FDC95-A0AB-4061-960E-0F39A1FC9804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7118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72C4AB55-9D46-477E-A319-5FD0D1FCD359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72072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3446083D-92D2-44E3-9497-9C2192E50A9C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7296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DAEC687C-80AD-4B9B-97A6-7F0D143B878C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7473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9A170C18-AC35-48C6-8FA0-0BFDD001D055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7651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1582DAE8-1B07-40F6-94A3-245A152F5BAD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7829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0E5C46FB-5E5D-429D-A251-85A019FE02F2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5518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F4161480-FD6A-4C2D-8FAC-64140966A987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56070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A39A7097-82C5-4149-A53A-B16AF527A5AD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56959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F635C707-1F4C-4A2C-A1F0-7DCC97B6B981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5962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05C3D099-C0AE-4099-9A95-A6BAFBCE20B4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60515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B3B13FDF-5BD5-41FB-A7E4-4F12BABC8FDA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6229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A35C7D57-6391-4480-8D7F-F834CD3830CC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66738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4DDCFD7E-3CE4-4A70-B313-FC2B08892F61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6762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50D8CD50-F24D-41A1-9C08-C203EBA812A1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7118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5134939F-B404-4FF7-970E-B4F8C869D659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7296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986E8550-8533-4CB5-A8B6-F737D7DBAEA0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7651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70E87655-774C-448A-A616-CF72F06BB38B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7740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9E5634E5-CD8E-45F0-9F1C-2DAD8F7799D9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5518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52D8D600-1194-4584-B99B-A9C9CF64461E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5607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131B0FBA-39CC-416C-9E24-6735BFE3DFE1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60515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C331D7BA-AEE2-4F52-ABD9-AE7D08F3CE7E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6229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3552B0CF-DA51-448B-B572-C1C84451E98C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63182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04A7988A-FCEE-42AF-8F0D-31920D930D09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67627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0B8C417-4E35-4726-9CA7-985F48C128C6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68516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830E62EB-97D0-4996-A3F3-8307C2890A83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7029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22E461F1-DE9E-4B98-BCED-7F0C683E104D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7118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47827A6B-46EB-4196-AF2D-682181B279C2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7296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AAD672F8-38B1-4AF0-B02A-F1293F51D377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7385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987FB5D0-B835-41B6-ACFD-E6F079802B73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74739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D6ECE939-3C92-4F38-B731-79C9DB43F3A3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75628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2D6DB5B6-EFAE-4396-B668-594CAA15AFD1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7918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710B2F02-F051-47B2-9377-36F13DE61A1E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5429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15B8D4D-4F29-4AB2-8E36-E797A1B0985F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55181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D635DF18-050E-4B6E-A5CC-72A84286D55B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5607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4E1C4CA3-10F2-4579-ACDD-2710D2DBF2D3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56959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046ED02B-65BE-4A55-A963-05BBA2A96916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5962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679DC3AD-6539-450D-8C95-40E93007F646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61404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8EF6A335-E0A8-4E68-8BA6-E21DAF60AF72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69405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7727848F-3D8B-45E1-9F67-C899CB85AE90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7207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D6DA61E9-A39D-43E6-ADE6-9CF81338B242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7385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D55C6E7D-E31A-4AD0-BFCF-4B7CE8129A1D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76517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D2C79CCB-40F2-4341-9B8E-0FA94C875AE2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7740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B590CDEB-D75D-4BF2-A78A-E011E70DB3B2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5429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6C5E7E6A-1EA3-4195-BCCF-AF419D195A24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5518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70F8E9C6-E193-4AD7-9E18-FD1C1510E0E3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58737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949CF80D-E17C-4F99-BA94-D542E05A8FBA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6051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677E8A10-0ECE-442D-9365-07B4ADAB5B06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6318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D0AFDCB8-F740-4802-8161-8DA4F7995CEF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6496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63D6DCC7-AB2B-448F-8AF9-6B579EA3BD24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6673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AE52C4CC-CA45-48C5-86D6-1A8184BC4090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68516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073F7697-FAD8-4563-818A-9A1E3954A3EF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70294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C0F4CD5C-8351-4BAC-BEB8-5FE2B0A074E0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71183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BF6C281F-191D-41ED-97FE-9602AA56A18A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7296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3F13ECF2-1272-4713-8E06-9C4D55D3EE39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7385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7010B578-405F-48BD-BA30-C45E7C39F676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74739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974F5C54-2C05-44B5-BF55-955CF1714993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7562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9CCCE237-8F9C-4B18-A405-2C193DE66BB9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7829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E77C80C9-8698-4994-BB4F-5534E6454A33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5695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DD3E493D-F21D-4643-AF58-E3E38C45020D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5873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8314D593-EB74-4768-8015-BA7CBEE5C569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5962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5E32C33C-830E-49D3-B5AF-5DFCB5F5890A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62293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A8CB8FBB-1748-4FD9-AC30-D3616104BD58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63182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15904948-0DEC-4594-B502-B13C69851989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6851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3E1FDC23-4A45-433A-A460-DD11899A6F6A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7473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9DE490AE-0B14-4B4A-8700-89A82FAD31A5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7651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AAA05A7B-6F8D-44B4-AED1-410DDD674E48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7740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75672882-653E-462F-B546-F5DAB85B256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5429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71CD6C4C-B360-4B0C-AB3A-7B875819C861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5607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1C36ADFB-F08E-4940-B0D0-AF59A1BBC7E1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5784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F00827C-7E98-4F8D-B62B-E5E9554D6210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60515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EC131824-9D09-46E7-A211-26B80BF8636B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6140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C2DA6213-E474-43CD-BE41-F570C049BB6E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6229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38D866AC-BDEE-49A5-87CF-958026A83518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6318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1AA8A429-89BE-4B60-8ED4-4F1E92C560A2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6584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8EE58B8E-9021-434C-A3F5-A20EF2D35C09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6673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E8424A1-0F42-403F-8FB6-15B2264CCC45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67627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EBA30CF0-7983-4683-AC8A-BF3F7971DFB1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7118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1F517DBF-B482-49A8-B87C-731B92134B56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72961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7B6744F7-0DDD-43B3-8F2E-930025A0D675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7385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4119712D-D2D4-49C2-A89F-E22B2BE2510A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7473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D009D15E-82FA-4FD7-A66A-ECB887DE343F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7562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8F5209E0-EB88-4B4E-9F93-01DA37A77242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77406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F9042C14-6FA3-4591-83C9-0E6FFE6F74A6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7918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19E04EFB-E45F-498A-82E3-E64FA9447E49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5429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C32FFB3D-61C2-4B66-A632-F9ABE3D707CD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5784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1DD4FF9B-B1EF-4475-A9AB-4E767CEE8CB4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5962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B13926D5-E388-4FFE-AE20-F3AE4ACAAF0F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62293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A7A74B92-EAEF-4BA6-B6AF-23D20A471249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6318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87DCA632-363B-4B2C-9C0A-C29307F7B62B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64960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B2240B08-51E7-4F88-B20C-C3BEC0061D61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6584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5B564B0C-3D52-4052-B5D1-FBF45BC95711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6673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82463B4B-2856-4064-8B79-9A37F2E40F5E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67627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4577E0BC-2817-4291-BCE7-ACF2D692CD77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6851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160CDA1F-F82D-445F-B640-4CC019A1D164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70294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2D5A5E94-F539-4CCE-A377-A4E6B0BCB505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7207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8A0B5319-2A1F-46EE-BA3C-24A6175F0D42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72961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FEDD6692-2567-4F86-B532-0C2AEC78A9C4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7473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A72525A6-83C1-4A79-B5C8-367F4F66CA4D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7562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CF041C95-BF89-42F8-8C70-A4739CE3FB43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7740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1AF7EC52-66E9-41C4-BFE3-2278FE533FFD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5429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2C261BA9-48BD-41A2-8916-AE124F115747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5695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BC81989E-CCC3-4242-9AF8-1D434DEE97B8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5784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3FB313E7-5597-4CA5-AFF2-F39417752722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5873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95069249-D2FD-431B-A5E8-334830985409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64071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31662330-32D0-4970-8621-A9043A7F507F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64960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66AE7A8F-E39A-4EBF-9338-BBE3C6CEB576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6584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001B130C-EE87-471E-8F4A-FBEEDF9895F4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6762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7C4991D3-90F7-4D11-BE1D-C2332EAE7BFB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6940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C22F1C4E-EAAC-409C-BA5E-FF7D7A5F879E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71183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57C74D2D-9B49-4F6F-8B87-393460341DF0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7207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164D503F-E130-4290-B421-FBC2C5EC8557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7473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3A8771C2-D9D7-4869-BDF3-498177A1922C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7562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57A2C13C-18F2-4695-96CB-5DE77E45D007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7829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ED85800C-EA43-4E2F-B501-A96E48920F19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5429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3DE84027-5A3B-4D1E-96CF-0A40D969F6FE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5962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88F12B9-B58D-495D-8519-3D33805A09F4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6051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9C270017-749D-4269-96C0-5A9C64606D0E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6229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53011932-7C9A-4DF5-9299-3646F4A6FB05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6407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344BAC8D-06F5-4D5E-BBE0-D953B268F1F8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6496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A8A1FD4C-1544-41FE-9481-76053C2BFF2A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6673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4F4C50D2-23EA-4176-80D3-8FE897EA92BC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67627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46E6CF87-15FD-4BD7-A4C9-3571F6DD8A07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6940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E334EA2B-838C-438B-9189-6839348638D0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7118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CD66E2A8-0BB9-42BF-8FA0-5A0535DB2701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7207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BC160D07-AF00-40DE-BB64-43437E9F401E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7296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6AE942BF-1378-468B-9DA2-6EE02389711E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7385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4CD8C4A9-E073-44CC-AF10-622D7DAE05E2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74739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65E01AEB-FC75-44B8-95DA-DE0E916CF343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7562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6502D4E0-8B37-4925-A10F-84A7909DA412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7740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7A94DB4B-36C7-4C74-9E6D-0D8CF7AD6E05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7829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706BA99F-B66B-4EF9-B417-8EFDB46EF34C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79184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1F112EFB-B4C2-4B78-82CF-08AF1221B0BD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6140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729DC31-D22C-4072-AEB5-3C7C6F4AE643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6762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C45D556C-D06C-411D-921A-B4D462D41CDF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6851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9BB57B3-A0FC-4187-8DDC-E77B6D389116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72072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16174CD4-C760-4EAB-B827-502936094C36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75628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FB54C398-A2B2-4C3B-96BA-9219FC349D52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7651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5BDBC3B0-4CFF-462A-A3F4-EBDB76348AFE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7740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DC41C5B2-E022-46A6-B78C-2CD29E1E568D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78295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50EA4E8F-A201-4E79-8707-5588B646D8A3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7918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EEC04DA-4020-45D8-98C0-9C99345689A1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5429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47714B4B-00A1-4D73-96A6-A7CD737A56F7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5518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1F164C46-03D1-406F-B94C-AD559F822BA7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5607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2F9FB0BA-DDC6-45C7-9490-1FE39ABD3BF4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56959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B9323049-4495-4F1C-A930-045FE92D4CB5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5784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147DD892-17EC-4D99-B89F-97198E03A544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5873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3540B78C-3658-4764-A095-CCB18F154E99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5962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FD7F056F-5E74-4289-AFA4-6757A4657200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6318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AD532FD-9F99-4620-9650-09C3D1E29AFA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6407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8260BEA8-3F79-4CEA-93EC-9F5759F3DD43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6496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0ABCE344-2470-40BE-8B97-383A38A94D05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70294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DA4F230E-0CCD-480C-8D1F-88FD115F280A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71183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4BE73B4A-E3A3-4D53-8147-53305BFA60C9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7207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52184688-F710-47B8-B53C-755E882C35D2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7385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DFB0A7EE-4CA5-4C70-90AD-EB089A65204B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7562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65113F57-3DC0-4E74-965A-0EEF94719971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7651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F8E501C2-5BEF-4219-AABF-59902978F185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7740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B545079F-7E3B-41C3-8651-ED45039A9E5A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5429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E1DC8D52-41AE-4520-BB9D-658D468458D9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5962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D934FFAF-B9EA-4DE6-8F86-51DDF26C381A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6140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F6478D8B-ADA8-4B83-8485-0184E98F6EA8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64071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C18E682E-EAEC-4795-9247-51779115EAE4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6673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9C85FEE-54F7-4290-B349-2B1E89679749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6851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DAC9001C-1AF6-4EDE-B3C4-17310F3DF8C9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7029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0EB65AD7-85F8-41D5-AE84-348504F1E9D2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7207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85653246-E333-49FB-9ABB-DB8E78519E47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7562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90FB5860-435D-49BD-B3D0-14017400B53D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78295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AF4CD29C-D975-46F7-818B-34B735CC3D4F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7918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F79DD020-FE5E-4F6B-BDB6-6BDDE5608310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5429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FFF82DE0-353D-4029-AB96-91071AED5975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5607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D2D1E7DC-4B3C-443E-A7BA-5F61B983598A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5695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20F8A345-4992-4D4B-A515-D2954D20C04C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5784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5ED4FCBE-364B-4954-820D-6AC6BAC105B6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5962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EF41C10A-E6A1-4599-B723-671921194AD1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6140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8EA72F1D-59E7-41EE-BE7B-2A3D260F7CF6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62293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CAE79613-E9A1-413B-9958-F6CB1518AE50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6407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41B047B5-53A7-4981-9E78-DD840AB55F22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6851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CADD52F4-0977-403F-B8DF-2A177DD036A6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7029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9F82330C-9B06-4226-8199-C07253D219D1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7207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379D6441-65C8-4544-892B-AAA7591A2BC7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7296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7F02F238-9AC5-4467-BB9D-D3C1602FEB5A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7385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FD84A2CB-82C7-4674-B904-FBF817E5543F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7473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2F62211F-CF15-4C2C-AC99-CB6D71C068DD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7562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35DB31BC-B2F8-4170-9A92-60ACA1C66E32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7740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DE08AB1D-F79A-455B-ADF6-8D49285D06C8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5429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D9083212-252C-4788-8B1D-8C50DAD358D7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5607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6B51FF23-CE80-4943-BE8C-9B00AB15E2CE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5695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604242A7-0F14-4E34-9449-715F7EFCB4D8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5784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CC988C9B-1F21-43F2-A74A-9EA414B5C599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5962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B206D4D-E0E1-426E-A2EA-5707EFFC9107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6140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5189FF03-D6B5-40E8-A1BD-24E42FC32926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62293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7D60F276-91E8-4261-B2BB-B4318B21535E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6318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D068DD8A-8785-4358-81F2-81FDF3A0DE9F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64071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D618289E-1C45-4A69-ABE5-C21C2466AF75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6496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3BE3D638-B0A7-4A45-8AE1-77492B3EFCC8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6584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C2745FB8-239E-4928-9527-4E1E65D4E040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6673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D72A17C7-34AD-4706-BD18-5CB09B687B64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6762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6B7008E3-6177-4704-B21A-465E368C04E0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69405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3161424-F92D-4A40-A573-5472A5539CEB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7029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4F146489-FB5C-4329-B1CA-CD300B947ACC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7651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0642F61A-BB93-4251-BE39-8A6A092C3DD6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7740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8CA2C6AA-6A97-4FFA-A250-6B8FD2C0E514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54292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6C7A6E26-5B0B-412D-8072-1461474A645B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5607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A8ED37A5-D388-4447-B909-861A42EC9E36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5695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2FE92D7B-AD08-48AF-B135-E4FCA283EA3E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5784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5181E3D-4CE6-4A1F-9684-FFEF165F572A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5962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6F41FA6B-B0EB-4FD5-BDD3-CF097A5F8882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61404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4E62DE31-CAF9-451F-89BD-2CF5BEC389E7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6762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2947F061-9CDE-4FA7-A63F-918A860E421F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6851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D8CA666-D6D8-4ECB-8EB2-EB0FDD5F73BB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6940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4864E84E-06EF-435D-AA2A-DEA6EB17CE69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7385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7A2F13E7-8E5C-4CD6-922F-41B87A5CE102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7473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0A582F33-84DC-4104-8530-988FE779AB35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7562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170E2409-88F6-4F0E-904B-DCD8426AFF52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7651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7D48E51A-507C-49B2-BFFA-7D8FEC718558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7740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BB1AC149-CCE9-4472-9D6F-233E10CD4655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7829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9078B8C-ADE4-419C-BB89-993671522EB1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5429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6CC2C47E-2073-43BD-BEEA-BB30057CEADC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59626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958B1585-FC0B-41A4-B2B6-BAB87E16A6E3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6229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3C2479D9-FAA9-4223-B22F-884618FF47B1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6318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66B02843-74B5-4264-B48F-490569F1AC33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64960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5E7213F-1824-42FA-B1A0-195548C65E39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6762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0924B45-6ABC-451A-A173-FBC317480155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6940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BA81161F-FE56-46F4-8F78-03D3B50B0362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70294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1DA650FC-1BD3-4F1C-B0C6-41112800F179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7118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602EAD98-6937-44EA-B6A5-466B9D3BECB4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7207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856BB28E-A4B7-427B-AB23-326535A109AA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72961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9501864-DA37-4B92-AE92-2246E4CA4094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7651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2A778BE4-E2DE-484E-9720-F581EB4F10B6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7829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9FA08BFD-B427-49F6-A19D-7F9664A6B9F8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54292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4623670F-CCCF-4DDC-BBB3-42410F9F67C9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5518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255CC5E6-EEDD-4C5D-96AC-5F0324060CE1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56070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50957559-7804-4E2E-B66A-7AB972B82805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5695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E6FBBE89-BC85-4AA5-A496-01CABF9E3776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5784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661466F1-97DE-4C54-9EF0-4A0C58AD81A5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5873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E067B5BE-4EA9-4C57-A378-A5DEC2DA2204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5962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F0033793-50B0-4342-AC32-D4DA9BBFCDC6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61404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E5272E75-C1E3-46B9-A38B-56374C717EDE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6407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E9ACC240-DD0B-462D-B663-2EEAF5C7C98A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6762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FD07C2D2-AF01-49D3-AF37-05E50B6B78B5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71183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0F202D49-D875-4AC8-AC1C-41858B4E8DE3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7296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C727ACA8-2817-4A9C-91AE-190E281D23BB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7473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424A6306-F01A-4287-B86E-E6C8C82B5E8D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7562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89DBD18-1B0A-4141-8583-D9A340082657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7651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94C836E2-5A51-4466-BC69-1ACBD653FFA0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7740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6769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44500" y="709475"/>
            <a:ext cx="8229600" cy="1143000"/>
          </a:xfrm>
        </p:spPr>
        <p:txBody>
          <a:bodyPr/>
          <a:lstStyle/>
          <a:p>
            <a:r>
              <a:rPr lang="en-GB" dirty="0"/>
              <a:t>What 3 cities/areas are the most ethnically diverse in the UK?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4012D9-E8AE-4986-AA23-7A09976CFA9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4/0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EB028A9-740D-44F1-B0FF-8C455C116D8C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CEB8E3FE-4E76-4F34-B28C-70243FCA7EE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AA704C0-C2A1-400E-9E85-F075361AA1D7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7F7676-3A97-487D-9ED6-4041273DD00A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293100" y="6007100"/>
            <a:ext cx="762000" cy="762000"/>
          </a:xfrm>
          <a:prstGeom prst="ellipse">
            <a:avLst/>
          </a:prstGeom>
          <a:solidFill>
            <a:srgbClr val="00B0F0">
              <a:alpha val="0"/>
              <a:alpha val="0"/>
              <a:alpha val="0"/>
            </a:srgbClr>
          </a:solidFill>
          <a:ln w="25400" cap="flat" cmpd="sng" algn="ctr">
            <a:solidFill>
              <a:srgbClr val="00B0F0">
                <a:shade val="1500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0CE00-D8AC-4B57-88EC-B6E380ECC88D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BF0F58-5E48-46D9-BA9F-5FB45AA0C81F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4445000" y="101600"/>
            <a:ext cx="2413000" cy="369332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GB"/>
              <a:t>ID: </a:t>
            </a:r>
            <a:r>
              <a:rPr lang="en-GB" b="1"/>
              <a:t>116-793-287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035E03-F0DD-49E8-91E9-28D50262EF50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28650" y="1798320"/>
            <a:ext cx="7886700" cy="4429760"/>
          </a:xfrm>
          <a:prstGeom prst="rect">
            <a:avLst/>
          </a:prstGeom>
          <a:solidFill>
            <a:srgbClr val="00B0F0">
              <a:alpha val="0"/>
            </a:srgbClr>
          </a:solidFill>
          <a:ln w="12700" cap="flat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0217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17500" y="836712"/>
            <a:ext cx="8229600" cy="1143000"/>
          </a:xfrm>
        </p:spPr>
        <p:txBody>
          <a:bodyPr/>
          <a:lstStyle/>
          <a:p>
            <a:r>
              <a:rPr lang="en-GB" dirty="0"/>
              <a:t>What 3 cities/areas are the most ethnically diverse in the UK?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A603611-7A77-47FF-8B65-6263ED16B225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4/0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8D081BF-CFC4-49A9-9E9E-7B53EA274D0D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426F7EC8-0115-4377-A41F-E79E7A989666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2CC2BED-ABEB-45E1-A008-C4A7DF312E7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F15DBB-A22C-4705-ABB4-F1874828141B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C9DD34-6044-4A60-A30E-613D384CE34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4445000" y="101600"/>
            <a:ext cx="2413000" cy="369332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GB"/>
              <a:t>ID: </a:t>
            </a:r>
            <a:r>
              <a:rPr lang="en-GB" b="1"/>
              <a:t>116-793-287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7045033-CB56-4385-A377-3EE2172A3509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28650" y="1798320"/>
            <a:ext cx="7886700" cy="4429760"/>
          </a:xfrm>
          <a:prstGeom prst="rect">
            <a:avLst/>
          </a:prstGeom>
          <a:solidFill>
            <a:srgbClr val="00B0F0">
              <a:alpha val="0"/>
            </a:srgbClr>
          </a:solidFill>
          <a:ln w="12700" cap="flat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F4BCB46-BA9F-4576-BFA5-B7661758572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-63500" y="4581128"/>
            <a:ext cx="9144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  <a:endParaRPr lang="en-GB" sz="8000" dirty="0">
              <a:solidFill>
                <a:srgbClr val="FFFFFF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2A12F5-9B9C-4B39-A317-07F223E3CA70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1257300" y="3771900"/>
            <a:ext cx="6578600" cy="2590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9700">
                <a:solidFill>
                  <a:srgbClr val="00B0F0"/>
                </a:solidFill>
                <a:latin typeface="Myriad Pro"/>
              </a:rPr>
              <a:t>manchester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9DCED3-DCB7-4851-8A05-2653A81377D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723900" y="3124200"/>
            <a:ext cx="77978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FFFF00"/>
                </a:solidFill>
                <a:latin typeface="Myriad Pro"/>
              </a:rPr>
              <a:t>london, birmingham,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6D95021-15F2-4B99-92EF-EB05B29B39AE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3124200" y="2413000"/>
            <a:ext cx="49530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9BBB59"/>
                </a:solidFill>
                <a:latin typeface="Myriad Pro"/>
              </a:rPr>
              <a:t>birmingham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1D60611-8112-4A2A-A6DC-6D305DDC17F8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5981700" y="1803400"/>
            <a:ext cx="3327400" cy="17272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6300">
                <a:solidFill>
                  <a:srgbClr val="8064A2"/>
                </a:solidFill>
                <a:latin typeface="Myriad Pro"/>
              </a:rPr>
              <a:t>london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5D9DA26-244C-4268-BA40-9B182AE4C0FE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2476500" y="5029200"/>
            <a:ext cx="3327400" cy="8890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000">
                <a:solidFill>
                  <a:srgbClr val="4BACC6"/>
                </a:solidFill>
                <a:latin typeface="Myriad Pro"/>
              </a:rPr>
              <a:t>peterborough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76536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DB5D29F9-685E-62B8-73D0-582D6A2B0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346075"/>
          </a:xfrm>
        </p:spPr>
        <p:txBody>
          <a:bodyPr/>
          <a:lstStyle/>
          <a:p>
            <a:r>
              <a:rPr lang="en-US" altLang="en-US" sz="2800" b="1"/>
              <a:t>Diversity Challenges: Changing Demographics</a:t>
            </a:r>
          </a:p>
        </p:txBody>
      </p:sp>
      <p:sp>
        <p:nvSpPr>
          <p:cNvPr id="18435" name="TextBox 3">
            <a:extLst>
              <a:ext uri="{FF2B5EF4-FFF2-40B4-BE49-F238E27FC236}">
                <a16:creationId xmlns:a16="http://schemas.microsoft.com/office/drawing/2014/main" id="{927DBB67-D1B1-3370-FD7D-AD22216DD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1638" y="765175"/>
            <a:ext cx="5022850" cy="453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1500"/>
              </a:spcBef>
              <a:spcAft>
                <a:spcPts val="1500"/>
              </a:spcAft>
              <a:buFontTx/>
              <a:buNone/>
            </a:pPr>
            <a:r>
              <a:rPr lang="en-GB" altLang="en-US" sz="1800" b="1">
                <a:solidFill>
                  <a:srgbClr val="010101"/>
                </a:solidFill>
                <a:latin typeface="-apple-system"/>
              </a:rPr>
              <a:t>Census 2021: Ethnicity in each city, the 10 most ethnically diverse cities in England and Wales: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Westminster, 72%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Leicester, 67%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City of London, 67%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Birmingham, 57%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Manchester, 51%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Cambridge, 47%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Oxford, 47%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Wolverhampton, 45%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Coventry, 45%</a:t>
            </a:r>
          </a:p>
          <a:p>
            <a:pPr>
              <a:spcBef>
                <a:spcPct val="0"/>
              </a:spcBef>
              <a:spcAft>
                <a:spcPts val="750"/>
              </a:spcAft>
            </a:pPr>
            <a:r>
              <a:rPr lang="en-GB" altLang="en-US" sz="1800">
                <a:solidFill>
                  <a:srgbClr val="010101"/>
                </a:solidFill>
                <a:latin typeface="-apple-system"/>
              </a:rPr>
              <a:t>Bradford, 43%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662CB8-FB54-4A00-8221-219BCFF7C0C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116-793-287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9A7A56-6FAD-4B19-8AC3-EFD45EB6D5D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534035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1F7D43-9C89-4934-9BC1-FCFEBD74F19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5429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A77AD0-0392-4F83-8A02-E5A49E68EDE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518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D6F0B3-88F7-44FA-A59D-F6511D6387D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607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D66403A-5253-47FC-B9CF-760AB1BB41D6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695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19AA1-989A-4161-B8D7-D6969927AA4E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5784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8533A0-DD58-4303-821C-1157D9C4B69B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873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668C43-8A03-4243-A2A6-EC916096C49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962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3F3E30-D715-4886-B178-3FB2056DF61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3182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C6804C-2C58-414F-AC70-02E10FDCB711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4071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8ECC0F-1B36-4E05-9904-887A33C115AE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6584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474684-94D2-4F10-97B5-8E8455416F30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673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CCFEEB-A2C6-4131-8E4A-31D9137729E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762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D45B86-B139-4521-99C6-60BFE8FFA46F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73850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92DB13-7696-4428-9AA8-E213CF8BA564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74739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C9525F-CBBE-4804-A035-64EFE0673F5F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75628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24ECE2-5942-44BD-AFC4-F144EB6C39FA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76517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C173A4-02B2-4869-9BCF-67520E6FFA3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77406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2CFC56-B91B-40FF-8351-87A81C90F239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78295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12DAB11-1472-4BF4-B258-F81B9E25CA31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91845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B2621C-6885-4525-9099-2CAD74473047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5429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02337FA-6F99-4E1A-95ED-135A39B4B0F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5962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98B466C-867F-446A-AC93-3687F18E7AC9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62293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076ABA4-3B33-4BDA-A378-A8B8BB9AA855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6318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23DB2E-B4D4-4D3D-AD62-EFD0012FBE7C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65849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C221DF-2BA8-4FAC-BAB2-83F2EF8E9C2C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66738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3DBC0D2-E9C8-4AC3-A711-0C17137325AF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67627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ECFAFFF-6C00-4F22-94F0-8ED1396398B4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68516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C42557-1F25-45D4-8E95-014220282B37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7029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4580F1C-7D88-4122-A68E-D2C45A917E48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72072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6F50C19-4EE4-4AE8-823B-100A53165C16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73850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CB478C-7C94-4478-8CDB-F763BCE5C3F6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791845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7C886A-E4C1-49F3-852F-8FE98F88C150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5429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FAAFCC5-18F1-4FDE-856E-832B3D75C6E7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5607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620FF3-63D6-480C-AEA4-A8CB3D0067A4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5695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D93E012-BD0C-434F-BB20-9722CB589AE3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5784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235BFBA-7624-4854-8139-123BB8FCEADB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5962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83F74A5-D038-4889-9F67-3DE01275905B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6140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02E7840-9231-47C6-8D2F-8A76D389FBC7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6229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71BB721-692C-4491-A9F1-8D5A9B61BAC1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65849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2953741-566A-42B9-AFBB-6A95FC468CC3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6762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6803017-C40E-45FF-A041-ADAF95506593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7029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0DD2B8E-4634-4FDE-8984-ABC3BA654C94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71183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7439F92-1733-40B2-B96C-3C70846F391C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72072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4FF0AEB-FB86-45F0-B5B4-289A4428DC2E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73850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0FA17D8-3EE7-440D-81DD-F026E70A5D3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75628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DA363C6-6A91-43C2-81C8-290F941781DE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76517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CB61805-507F-49A7-BF3E-E05D04CF8069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77406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22D4AD0-A869-4F88-8A8E-1090E1134EA3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791845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5EC12A0-FCC2-4E53-BFF6-B5F029609A1C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54292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FF18B70-A8EF-415E-9CB8-A8762CDC39EB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5607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4CF099-C640-4EEA-94DB-D7D4D1729913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56959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0823BF3-34EE-42EC-90C5-5ABDBDF2D794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5784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191F0C5-956A-4161-A8B0-A9D06BFBF486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5962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28BA9CF-4A0C-4939-BE76-54FF3BDEF0FB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6140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43288F0-C582-4462-9CA4-39F2FCB4F818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64071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F36286F-021C-445B-8CAB-33B7D8052397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6496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92F37BB-BB2C-4446-8099-5EE6BA853E71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6673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0EBF494-4D8A-4F74-92DB-36D8D6EC8A70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6762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AE7D0F9-6A8F-43AE-89CF-7B12A8AC6BE4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69405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35E7FA9-8E80-47A9-A061-FEF2BC65091E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7029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821C39F-0415-4C79-9D48-881F3ECAD1BE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71183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962365B-7D85-4A65-BDBB-6D687C807B75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73850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3F88F8B-FA6F-4230-8B29-83532A413699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75628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A2AC656-3F55-4758-AE3E-2F0D97D1E85D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76517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A7A3609-0093-4490-A104-FAF6508C1A4F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77406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8BACB94-ED61-41FF-B113-BA1E9FE968D8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7918450" y="2303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48558AC-607A-4D59-8EA2-D57C2A5FE2AB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54292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56CA444-1B6D-438C-B897-AF529E57AFC4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5607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A06E957-1D2C-4C8F-89DE-B4F795E90483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56959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FD1660D-7748-4B83-91E9-32B34477735E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5784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72F5830-0075-4DDB-AFE8-400FA6F7B136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5962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A79C433-8310-4DA3-BD2E-A6951440F402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6140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3C35BDF-548E-4E19-80CF-6A3A67B14E07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6229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46EFF63-1AAE-4995-B4F2-D7898959208E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6762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26E3529-00DE-44CC-9BCB-E2C86AA9DF1F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6851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17882F0-28AE-4BCF-A0A7-948073011112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7029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1118224-26F8-434E-89BA-DE8F7C03AF6B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71183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44A8570-594A-4EB8-A5C1-6BA461BF4AE3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73850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7944A0B0-B2BD-4E26-882A-057BF6A9BED1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75628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801B733-A79A-4817-B611-0D8AE0F75A6C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76517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BBDDA989-FFF1-46AF-9911-F7CDF873AD95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77406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42431C0-4151-4A88-89C6-15C5C59162AB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7918450" y="23926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DC957886-0043-4357-B8B8-E31E6C9C9CE7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5429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D0FBF3C-9C30-463F-A006-8AB6510345A0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59626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3B298212-6D3E-41BF-9E6D-6E3E3B3C2B2E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6140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709053F1-CC5C-402C-B68A-48DF2353F725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6318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AE40A39-3F20-4CE2-8B79-B2B5E321FB12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6496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2318453-3BFE-435E-B7D6-BE9472836A87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72072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0E649F6-6BA9-4C57-8CB9-F6A74330B9BC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73850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3AE75C3-7930-4D30-8453-FC5A00332EF7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7918450" y="2481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32953DB-8116-4471-9AB9-11D2744C2ED8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5429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BC2DA22-A22B-41B6-B80C-4421A202625D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55181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0A6A1FC-F1C9-4B7F-8363-4A890B2C90E3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5607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F5B45144-6B62-4F6D-87CB-402F5CB763AC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5695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32A2EBA4-9FAA-4D5B-8700-C4C3C195AE46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5784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926D9CC3-9810-4D7B-B99E-98CF749A39F5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5873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77C704E3-CBE4-4DBA-9272-8A8810F0130B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5962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A5AB74AE-7496-4DBF-88B0-71DDB06F81B6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6140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09332CE2-8F75-4525-A65F-2FF4C08DF849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6318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C576001-D87D-45EC-BD0C-2299D168D8F8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6496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C13556C8-B441-4F9A-A989-4787DF721E74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6673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9F5B1365-07C9-41E3-A386-351AF3CCB0DB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6851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AF61F09-FE14-45BB-859F-794DAB9B800B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7029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E6006579-AD97-475F-B659-7B03D3406ED9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72072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1D4C14E-3CEB-411A-AEBC-C30E79EB0D48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73850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C0909009-0C04-4C49-8E10-865CB4EDA28C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74739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345505F5-8DFD-4383-8F00-F1B2B3EAEBBB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75628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9BCA4BE3-E3B9-4E05-8E3A-D13C6311D679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76517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B8280FE-D4C7-4A27-BFB0-9F039D6316E9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77406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E4D1D8A8-28A9-4FE4-86DE-669AD0A5EA44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78295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1B567A2C-9931-4C53-AB11-5FD0DE63903C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7918450" y="2570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63E9296-4EBC-46F1-81F3-1A01FBE266ED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6140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5B81A271-D4F6-4440-81CF-F4812F17B43A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6318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AAF8C7E-89FB-4673-B039-D6F8A76FC744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64071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B0EEC92-CB38-4C69-8999-CEDF46CC8E94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66738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0A68C01-1E43-4914-800A-0BE5C0986380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68516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3446E2C-AC78-4B4B-8AA6-A97754F5C89E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70294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ECCA3B5-0D36-4610-A48C-61715CF861A1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7207250" y="2659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A04520FF-3956-4BE1-A609-1B866BDC6EDC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5429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B6CB5137-8275-4F5A-AC2E-774EC459BFB7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5607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6DD57380-5D36-4748-AA3A-896AAE650965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5695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40A48CF4-3C68-4548-BAB6-00CAC6C5D075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5784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8782224-FD12-4FB5-8C9B-E9AD37E18B8B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5873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A887452B-D8CA-4335-9C67-86EBCC80101D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5962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9F59E29-7E0B-4C7B-87D0-DE467E13CB2B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63182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D23533B6-6B60-4394-8AD2-B150B4E36CF2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6496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B712C73-0E76-40F8-844A-3561E176CA85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6851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4FF9C5A9-A547-4554-B90D-B61411EA9B39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69405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85F3CC3C-F5E3-4CD7-AC1A-8F407EBE2DC0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71183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69A8D71F-F398-48E3-98AE-6429B8AD47D3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73850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53727444-9351-46B5-9632-40D1CF08C95D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74739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DF0021E-85B0-4C61-BBF5-02172BA0246E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75628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9547CF3C-4DD1-4D8E-971A-F1CBA09E2CE0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76517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544B8DF-8A1B-4BFD-9C94-02A4E1E268ED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7740650" y="2748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22C18984-8165-45BB-BC00-AEBA5A644AB9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55181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9B93EB1-42EF-448A-86E7-C88EC97462FF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5607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7B5B67C-FBB7-4981-9118-67BFEE3D6B42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5873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77E08A6-90F4-4AA3-A78B-B0E9FCBC3C4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60515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84460B72-D71E-4E3F-898D-48BCD8463041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6140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8578172D-1128-4329-9A38-061F718650EB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6584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4DC471EA-BF91-437B-ADA9-A198E11A8280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6673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EED7B85D-5C40-481E-9796-7D6742EF0BEB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67627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6D73472D-B661-4015-AD83-0D4DC0651E44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71183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01BE9F32-CC1F-441A-90A9-F29C68C03EE6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72072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E8076A83-9B03-4D46-8975-FAE6590F35B0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73850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8081C35-2B42-4A38-B331-72B90051CE66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74739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83578680-CDCE-44CC-828E-328C156A55C7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75628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1C877D29-61AE-4A4E-9C2A-4E1CDD9C389D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7918450" y="28371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7B743FE0-64F3-450F-A012-9A33DC6695DA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5429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6A14B0B2-D410-4F1E-8C13-2618B896E396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5607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D328A52-713B-4B00-BEE7-0036760342CD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5784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DC4ED4AF-5F5C-48B5-A10A-615CED614CC9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5873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E9D65F6-3BF1-46EC-B622-ACCE253299CE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5962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F8F2F258-F616-445E-9020-14BBB505E535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60515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7A84842-EEB9-4A7C-B51E-A61FB8F86466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61404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3194FDA8-2484-4C4D-9291-7903C779DCD5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62293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C60206C4-8A82-43D9-8162-EA3BA423FA3B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6318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90442078-9109-4B78-B642-1B53448F1399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6407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49AA8CF-A8B1-4B5A-A70E-A9C4A5753BAB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6584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89DFED19-A4E4-4B38-83A0-CFF839FEAC46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66738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3996B821-6F56-41F2-B655-94429F1E354D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67627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6638BA06-F7DD-4858-A10C-6C0B331662CA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68516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56B63132-5A7E-4180-979E-D90D0D6E016A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72072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C82DC4DB-0C9B-485B-ACE1-CDA81027721A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72961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FA27C024-114D-4161-8A48-04B263EF395A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73850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C936EAEA-9724-41DA-9608-E09B1B611D09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7473950" y="29260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B944FB04-89A1-4CD5-A9F0-D6ABD78F6935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56070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4F29F6F-B02F-4BA7-A646-93CE5023CD19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5873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3D11EF4-9EE0-484C-9CA5-0F62E96776BF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6051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45190228-1E34-4A8D-B7E1-F058BBD2CF79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6229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97BB77D-E0E4-46C7-BCEB-70135BC4539A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6407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E51DD34-7543-4695-B7BB-1F3598FD7A5B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6584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165BF032-F1BC-411F-B4A0-045CAA386162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6762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431E9579-FCEF-48E9-AAAD-1739D7B733E3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6940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5CAA404A-3610-46BA-823E-820DE88CA5E1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70294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01D62AE2-7AED-4FE8-A289-99FF1625CA7F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71183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AE146074-2090-4821-84ED-A6FF8E00DFE2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72072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77F9148F-9FE3-45A7-A6DA-5B693732C681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72961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25B9205E-6299-440F-88B8-79EC20194569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74739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D5CA836A-5408-4DE7-A382-1A920904336B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76517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CD30EC6-896F-4E2D-9A06-356E070C2C8A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7829550" y="30149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2A16FFD9-E98E-4F87-9BB5-6968EB9B7837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5518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077DACDD-72AC-472E-96E4-0F318B935F23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56070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81A8F945-F59B-4071-97E6-8E3FDA6DA6C8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56959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9881BF20-9DC8-47D2-8444-40DC014D8611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5962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955782EE-C052-4813-A5F8-FD93C3361B91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60515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658AB291-C380-4833-BCBF-029B9CA342DB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6229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536CB7E0-6EAC-4B80-B7F6-D92D49C89D57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66738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3271078E-F0D9-44A9-9528-B8D003C5A192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6762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9418EE3E-9D31-48FA-8F57-F471615C731E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71183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555B9293-D4E9-4C9D-B62A-D4E9B6140DE6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72961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096684C8-535B-491D-B872-CF6FBF90C874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76517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F796720F-270B-4C23-A833-686D32771F3F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7740650" y="31038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8875AB38-9BAB-4DFE-8633-C203476E6982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5518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88CC988E-EB12-4924-BF0F-EE6226B62BFD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5607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5C0D68C6-B220-4EDC-893C-A9A1D5ABA24A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60515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9148DCA8-BDB4-4855-B3F5-EAF26E5FE58C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6229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B7B55AE4-70E9-4414-8008-D52458CD23F6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63182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DDFCC043-C03A-4AAD-BE7C-212BBB26DB29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67627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C9B3769-2D74-4614-AD03-4D81F6AEEC23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68516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65671B75-8846-44C8-A4E9-EE2B01587125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7029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838E870D-C017-4D6C-ACE3-6F298A11EAAA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71183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93C331F9-CD89-40FC-92A5-2D31E3619698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72961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2439F09E-2E66-493E-8A89-A9ABA9B7C1ED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73850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758E86F2-AD5A-4701-A004-6421E4A9BBA5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74739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9E2B3AC5-03CE-434C-82FA-A35DA7F1960F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75628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8E07B4F3-5EC2-400C-AABC-FBE3DD00E3DF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7918450" y="31927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4AF4EC14-73EF-46A3-8B50-95C99704F28F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5429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2CAABB21-2CBD-4A40-856C-031CA8A78C0F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55181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BA481035-C581-4BC3-BC05-0463C40C95E5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5607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ACBB69C8-22BA-48FC-AFF8-11F19E73C43A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56959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EB9BD27-7521-4D11-8532-1C3F16FA2869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5962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F9BD4399-A9F8-4B1B-883D-F10B06D5C9BA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61404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917387D5-5E07-4290-9DF9-610FC0946E8B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69405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A9C54E3D-DEAF-4515-A9F8-577FE4BCDBBC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72072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D03EB8FD-5BDB-40A0-877A-C9B3F81AE140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73850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3B7D4F77-5DD1-405F-87CB-2875E10AA343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76517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55690D8B-9323-4A8C-92BD-2903CD0E48FC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774065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73F38933-8C6E-4D12-8E17-BADA68206EB0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5429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081F94CD-67BC-4777-8D88-AE259800ED27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5518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782055FD-4D54-4299-BC67-2C5179F89A66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58737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9BDC28A0-46AF-47B0-A350-FCFD891C80E2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6051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3A2F08D1-2B45-452F-B9C6-7536C95D3BFA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63182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8FE6C808-BF25-4248-9632-8E9DF56BDF59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6496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06679250-7731-49AE-B7C8-36B51C50A4B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6673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06B747EA-3989-4638-8A65-DE4B846EC03C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68516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AF695DE4-C69A-4687-8BBF-E12013AAB21D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70294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82559766-39A8-410B-A5C8-DA0246E8A690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71183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BC43A64B-6CF9-4B52-92FB-90BA7A91F738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72961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CFDC7F2B-40F9-456B-8245-BA0B90BEE96E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73850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14FD3A32-0B38-48BC-9CAA-11810194D4EF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74739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F1A0B030-CEC9-479E-96A7-92068B85E96E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75628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A7E0B8B7-34C2-4638-97C2-90AE33B95FD9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782955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DF861A86-C29C-4E97-994A-3F029E6B9785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5695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39759A11-EC50-4933-A555-DEF0E0D6CDB3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5873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75641854-8662-4A5C-BACE-6AA2E4543737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5962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F66E2FA5-7E82-4013-BF04-EA84BECAEF83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62293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04D0A6EF-751C-4D04-9BF7-7DE0A29764A4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63182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D7EB8ADC-EEEF-4DE7-9774-DECD6504FDF6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6851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37BC0A5-FF64-42D1-91FB-AD1E51D3F587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74739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87E0638F-0787-47A0-A9EE-C23F381DCBC0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76517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907E94E6-CD37-44C5-98A3-8F3054CF4593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774065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796E54E4-1460-4412-8B39-C57E2225075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5429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870609EF-699D-4BF3-9224-0526767FE626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5607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FC001FD6-E708-4AD7-BD88-28F7DC1518D1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5784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2A7506DB-C2B6-4F65-8E8F-2DA1A1553B8D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60515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64B699BB-075C-4319-9907-80DEDAC9E3C4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6140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68F9B275-4BF5-49E6-86B7-8940413CA3CC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6229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497A0EF9-6EF2-494E-95FC-FA5E972A2035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63182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D3DE35DC-F7CE-4F9A-92F6-94A8226D2D0C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6584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0F0547D1-3EE5-4500-BCD0-636B7316631F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6673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28CF252-D8FF-4F2B-8395-DC180B9C405C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67627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D6E0D8E3-A64D-424C-B650-DA8EC8F4CCE5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71183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6973431-C557-47FF-A85C-70ED8242D1B8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72961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0C2ADBCB-59D5-492F-B05B-386BEAE58E65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73850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70B249FF-EAB8-4D5E-BD46-E03067796503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74739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06FDC745-624F-421D-A70B-DD61135C7B7C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75628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5AA6C82B-33F7-4459-B1E1-9A25B09C1EDD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77406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8F31F597-249E-433B-AF32-7D3DC367B6BE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791845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F9EEA7F0-DE9C-4D11-9FBF-84D6E7303D2B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5429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45D66E7A-F592-49B7-9B70-CE57F057F249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5784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CF9BCEE4-3B80-4345-8918-258BDD1F5DD4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5962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5BFCB674-F410-43D0-8A84-3F2811D786A8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62293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18CA46D7-00E9-4135-92B0-16D385EDD8DE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6318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67639D9D-B8F8-4503-A301-222666966797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64960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F22C3CE7-533D-469D-9C35-CA35E00394BB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6584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B4B69726-92CE-458C-8E1A-B05EC326293B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6673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25077B75-722D-4B04-B970-39B445A8FBE0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67627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ACE7BFE4-C426-4782-B189-C95F56D08792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6851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A4D7E83B-5A0A-48A5-ADD5-9B11DCEAEC45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70294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F4A06F02-AF0F-4A82-B410-B0685DDDB406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72072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EA8D684D-4ACD-444B-AC66-95BA360FDB08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72961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DDBE6F11-BE36-4D93-AD8C-3B98B0DC9B78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74739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02910687-A5F2-460E-B4CF-F1B65BAD9CBA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75628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0575DAB7-9780-40DE-839C-618D58FA09C7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774065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E9EC5FA4-ED6D-4F90-A6FD-4BCFD292E289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5429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88275F9F-1D3C-4C1F-9B1A-B74C42F37539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5695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84416DCB-B93C-419C-8D1B-F0D856A1D143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5784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061B437A-5FDB-43DE-86AB-60DD1F68AEF6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5873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45ABF928-1C16-4D86-9672-55F0D2D781C3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64071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7A7863C9-4A36-487B-B60C-134DCB6E3D96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64960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440F0C99-8FBB-43B3-AEBB-519AEB2F59A2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6584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2DE1DE41-556E-4579-859C-6B6B14906B63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67627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559BD2AA-F725-46ED-B7CC-1271099D8139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6940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8C36ED80-E047-457C-BD32-4A73BED6C722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71183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3805FC5D-FC57-4CBC-9540-EC8B15D2628A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72072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BDCD4EFE-03B0-4654-89A2-7887F4EE04DD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74739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7307C9B0-DD22-4CE7-A24E-D68E5F827E25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75628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75F37578-A60E-4957-AB8D-2C8CC4C0517F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782955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FCE03CC8-EF79-4157-9996-DFE27D83C465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5429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7F261E99-99B8-4849-A973-C31177A0E09B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5962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A55F6F8-0782-4591-A374-008E1056CCE2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6051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24497858-DE62-4C38-BEF6-191169B8C715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6229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28CECFD1-9444-4211-A465-C058E7C49242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6407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BFF64E9F-BFAE-40E6-9A00-C25FBD418221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6496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47A931D9-F2F7-4E22-8024-9A3E4C1887F5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6673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A90EDB76-F3E5-4519-A6FE-2F6AB9CE62CA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67627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D2E5B6D5-15F5-424E-A7FC-B3DA86109E8A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6940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AD9E4B76-5061-43C6-9166-BA7414CAD580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71183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A326976B-009B-422A-860D-222413AF683B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72072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F4A41E16-A224-4F1C-B178-BEE9EDB6C670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72961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E358C3B9-C8C0-465B-A0E6-DFAE917181D4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73850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BA4A99EC-0204-4BEF-BC54-C6E2C4984B52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74739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E3CF15D9-AD97-4004-9F42-A8B819F62987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75628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AD1BA206-4FB0-474A-876E-96DC8137005C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77406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9B8AED59-CFB7-4F09-A3B0-20AD9DDE6ABC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78295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A51D724A-C0DB-42A9-A165-2A34A99B3050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791845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E489E155-BCCB-4A0F-8997-C639CD297A72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6140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2F442F3A-7D22-4A4B-BC81-3E5CDBBF589C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6762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06B1F587-2166-4533-BD97-D697EFA64E68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6851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E2AE5D39-58BD-4D8C-87B2-4DA7AAA9FAA4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72072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85BC5C7A-8D54-4015-B585-FB05677AE898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75628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4B29D478-24B3-407D-8EBF-91AD32353D37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76517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CFC9D524-2632-4860-8E82-88C97C6207E4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77406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2078A1A0-3663-410E-964C-57B4CB658874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78295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D2D1DA60-740C-4F33-A943-3AD675E7B12C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791845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9CA78A16-82BE-49ED-86D1-30E77AC176D6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5429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2E5EA7FA-33C5-418D-96BE-56C44AAB3E1D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5518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3A631636-2506-4AED-8E20-6D6633642438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5607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E9B6E2F0-4021-40DD-940F-580E4A567A33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56959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3962178B-912B-4ADD-95CC-8002A47C8D91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5784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B9A5D36-C72A-4613-8EF8-68633969EA2A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5873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27EBDDDB-8DF4-4517-BD10-EC5E0B480836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5962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77ED2611-4BB4-48FD-8195-5546F235042D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6318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4E4DCC5F-83BF-4246-9FFF-8B5CC0238E8E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64071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127385BC-7DC7-4FCB-94FF-DFA8A2D44551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6496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49CE675D-D5DC-488E-BBF9-F689C3357AF7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70294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81864EC0-6BE2-47DC-94AC-CFAFF0E6D694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71183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C92384C1-75DF-404D-A219-07E2592847F4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72072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346E23F4-57FA-4C74-AA06-1D2A29E35789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73850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2FC1BED-3389-4451-8D37-83FE4DB9FB83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75628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A9559DE5-EB3C-4631-81CC-EF729901281A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76517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7167D592-5FAC-4741-9A0D-F04DE8DC42B4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774065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C730220E-DD02-4432-BE73-57B60C8F82B3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5429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6E94D4DA-A796-4D8C-A2D8-EE2A86FB4569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5962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AE270438-D062-443F-BCD2-8C1F935FA70C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6140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ECFBFFB7-5072-4125-B3A0-09269DBA0F4D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64071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A39AD19B-4CA5-4791-BC2E-B917FD17CBF0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6673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6E91891-F2F6-4C35-BA3A-A67D4BC742CD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68516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9B14D482-6AE8-425C-91D7-CBC18DDF637C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7029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A2DE41D-4EDE-43F8-911D-65CED81A4892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72072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83C07ADF-8B2E-48F8-8917-E615F30CC9CE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75628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871345A4-0ADE-491B-B124-1D063390557A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78295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5018EE36-61A8-485B-BB71-44C07E42B6C2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791845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5DDEB33F-A77E-4974-94E7-F98796633308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5429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CD09039B-B895-430B-BCF5-07B46F7A2235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5607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0DA46954-FEFC-4204-805C-711CDC66A785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5695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BF4421A5-CB55-42EA-8E42-3C8155B2FEBD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5784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801E482-E4AA-4103-BB85-D483029F82A3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5962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F94F0AB8-CC4B-42CF-ABB2-77EC5A076BD9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6140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01ACEE96-FC30-4F4C-8EBB-3A4C77FC2B50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62293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F35C021C-D181-4F2D-8687-9CBF74330D1F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6407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DC824372-623E-4A70-A57E-44528B61F853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6851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70B48379-84CE-4B36-AD06-37ECCF62F941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70294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61BAEBC7-9B89-40FB-95AE-CB12C5A199B4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72072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E5372F59-2B94-4F5A-803D-73C69DA0DE90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72961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5F3D9DA3-61D6-43DA-A84E-DCFA50C273EB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73850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369AB38A-0EA7-4CDF-B596-81F94DD2B3EE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74739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83EDBF96-9FE1-4224-A923-4C6168359903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75628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C08C00FF-109C-4789-9AED-DCBA6876BA05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774065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A5E8D8BB-5886-444B-B246-00DA0BA0A956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5429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E5F5E51-0CFA-493A-A380-D29649FED1FE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5607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663C6FED-86ED-4FC6-BD1D-BA15E9514BA1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5695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53B9710E-50F5-4E3C-B071-152B01F183A8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5784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6C5E1651-396D-484A-81D3-3CB0D6F7120A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5962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B13D7E07-A3EF-49B8-9B12-EA0FAA8C538B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6140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6EC9420D-14D8-42C2-92ED-03421BA767AB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62293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7ECB1553-6EE3-4AAF-833D-21C06B44AACD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63182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999D2C18-59E1-4D3C-B4B3-E2B5957D4038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64071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AA67FFDA-5B36-431D-81A7-B15BDAFA99DB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64960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52F915DB-D510-435B-8C8F-82144C9C9072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65849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CA3D6638-597C-4D41-800C-FC5D9CF466CB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66738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EC4C78EB-34DC-4C4E-90D5-C4FEBDE0ECB7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6762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3ECD1E4B-DA2D-4A42-BECD-5EC1FC5B35BD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69405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83D04494-C24C-4968-B798-D62E5FB0317D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70294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C08A0DEC-9198-4A26-B346-A0287AFDF932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76517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8F0F849D-FFAB-456E-8E84-4C755985F019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7740650" y="42595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780B9623-F190-480C-8231-5C4A77EF1B1E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54292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70FB6DF6-F90A-4BF9-8CF7-45966CD93880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5607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C401288D-B0D1-4839-8B77-114BB8B94D15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5695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416DFC1B-EEBA-4B22-9EE3-490C6BED28E8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5784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41E1F41-5FA9-464C-8C36-10826138510C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5962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972C8608-1111-4857-AC88-5381567078A8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61404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74ACF41E-AF12-4F32-B4A7-38AF48C1A9C2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6762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7A2C71D9-9385-496D-9503-ED29BD8B2BA4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6851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03BCB33-2CB3-404B-B151-5251C19395DA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6940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639A4BC4-1450-4D58-A661-716459386EC2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73850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5F3861A9-1AFB-4943-A837-815C55930269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74739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13355531-B57B-496C-BA4C-5740AE3AD2FB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75628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26F663D1-8D18-412F-A2C8-15A9AA3738CE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76517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133A71B2-89EB-4B35-B48A-AEEDB62F4BD0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77406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1F745D1E-8A26-43D6-B087-3EBA195DB004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7829550" y="43484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515CF57-2378-4305-BF82-6FEC981C3298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5429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E78BBB62-AF24-4ED0-8D81-EE928BF31792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59626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E5FC1E6F-93D7-4316-8138-BC40E8DE89C1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6229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9376F00F-42CD-49EF-9D0F-8B2D05D62222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6318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E47999FB-A824-4918-9721-8E898EF3D09F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64960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D0457521-4A4F-4541-8FC2-BA63AC8D2C47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6762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C3D0EBB5-EE93-4F0C-9C2B-502004790593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6940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8E55E48A-FC87-4AAF-A931-A5538EA25D19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70294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DDEA20C0-5752-41FD-A52B-DC8AA9D4E9EE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71183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EF9373AB-465D-4F75-8B5E-D8499738FC3F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72072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9CE9C91A-3148-4DD2-A729-75F00EFBA2C5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72961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F3811281-F02F-4199-A1E8-A04B189693F6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76517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6890AAAA-8637-46D8-8024-CB93F27549C6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7829550" y="44373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592016F9-EDD0-42A2-A169-B7FB084AA34E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54292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9FEEA506-2D9C-4FB7-B99C-7E6A8C5D2FCA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5518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07210660-5A85-49C8-BFA1-D16C5815EE60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56070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0A0C960D-6818-49DF-B892-91E34983D0DC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5695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2FD622FC-506E-4E66-ABC7-A051D3FF45D3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5784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73A1FD01-6C60-4AEB-BED2-F00BCE3D8E74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5873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1E881FCA-B945-48A0-8CF3-127CF0F735D7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5962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0D3ED467-03E2-4421-ACF4-34BB9818696D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61404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CCE53E8B-27E1-4FE8-810E-599AE4C4C66F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6407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B723ABE2-3310-4B2C-B962-A67DAF09391F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6762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995A8A79-B98E-4879-93E4-72902641C4DF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71183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EAA86543-3571-4006-8261-5E036ADDB5DB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72961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089E440F-DB90-45D8-B3AF-A59610462BA4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74739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94E21307-D6BB-4C40-B25F-02731FEDB49D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75628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C5D6B035-C8EE-4735-AFD7-D19B664D9098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76517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C2AD8E3D-ECD8-4B3C-A317-55F8B981AEAA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7740650" y="452628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A18D373-536D-30F0-B051-41EA369CF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</a:t>
            </a:r>
            <a:br>
              <a:rPr lang="en-US" altLang="en-US" sz="3600" b="1"/>
            </a:br>
            <a:r>
              <a:rPr lang="en-US" altLang="en-US" sz="3600" b="1"/>
              <a:t>Multi-Generation Workforce </a:t>
            </a:r>
            <a:r>
              <a:rPr lang="en-US" altLang="en-US" sz="2000" b="1"/>
              <a:t>(2 of 2)</a:t>
            </a:r>
            <a:endParaRPr lang="en-US" altLang="en-US" sz="3600" b="1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B5436C3-81E9-6034-FEFA-F819863E5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67200"/>
          </a:xfrm>
        </p:spPr>
        <p:txBody>
          <a:bodyPr/>
          <a:lstStyle/>
          <a:p>
            <a:r>
              <a:rPr lang="en-GB" altLang="en-US" sz="2400"/>
              <a:t>Managing diverse generational groups can be challenging.</a:t>
            </a:r>
          </a:p>
          <a:p>
            <a:r>
              <a:rPr lang="en-GB" altLang="en-US" sz="2400"/>
              <a:t>Each generation brings its own unique values, expectations, and work styles to the workplace.</a:t>
            </a:r>
          </a:p>
          <a:p>
            <a:r>
              <a:rPr lang="en-GB" altLang="en-US" sz="2400"/>
              <a:t>Reverse mentoring involves pairing a senior employee with a junior employee to facilitate the transfer of new knowledge, particularly in areas like technology, digital trends, or contemporary work practices.</a:t>
            </a:r>
            <a:endParaRPr lang="en-US" altLang="en-US" sz="2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EF27C95-F452-1B62-8A1C-E667C8129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</a:t>
            </a:r>
            <a:br>
              <a:rPr lang="en-US" altLang="en-US" sz="3600" b="1"/>
            </a:br>
            <a:r>
              <a:rPr lang="en-US" altLang="en-US" sz="3600" b="1"/>
              <a:t>Ethnocentrism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9B512461-E942-B56F-3616-E0EAF20F9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52800"/>
          </a:xfrm>
        </p:spPr>
        <p:txBody>
          <a:bodyPr/>
          <a:lstStyle/>
          <a:p>
            <a:r>
              <a:rPr lang="en-US" altLang="en-US" sz="2400"/>
              <a:t>It is the belief that one’s group, culture, country, and customs are far superior to those of other groups</a:t>
            </a:r>
          </a:p>
          <a:p>
            <a:r>
              <a:rPr lang="en-US" altLang="en-US" sz="2400" b="1"/>
              <a:t>Prejudice</a:t>
            </a:r>
          </a:p>
          <a:p>
            <a:r>
              <a:rPr lang="en-US" altLang="en-US" sz="2400" b="1"/>
              <a:t>Stereotype</a:t>
            </a:r>
          </a:p>
          <a:p>
            <a:r>
              <a:rPr lang="en-US" altLang="en-US" sz="2400" b="1"/>
              <a:t>Discrimination</a:t>
            </a:r>
          </a:p>
          <a:p>
            <a:r>
              <a:rPr lang="en-US" altLang="en-US" sz="2400" b="1"/>
              <a:t>Tokenism</a:t>
            </a:r>
            <a:endParaRPr lang="en-US" altLang="en-US" sz="2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E49C5E5-71B9-0789-379C-1E4C7B6F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Challenges: Negative Dynamics and Specific Groups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964849AB-1046-8DFD-4472-9554D4B9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/>
              <a:t>Women</a:t>
            </a:r>
          </a:p>
          <a:p>
            <a:r>
              <a:rPr lang="en-US" altLang="en-US" sz="2400"/>
              <a:t>Gender Roles</a:t>
            </a:r>
          </a:p>
          <a:p>
            <a:r>
              <a:rPr lang="en-US" altLang="en-US" sz="2400"/>
              <a:t>Glass Ceiling </a:t>
            </a:r>
          </a:p>
          <a:p>
            <a:r>
              <a:rPr lang="en-US" altLang="en-US" sz="2400"/>
              <a:t>Sexual Harassment</a:t>
            </a:r>
          </a:p>
          <a:p>
            <a:r>
              <a:rPr lang="en-US" altLang="en-US" sz="2400"/>
              <a:t>Ethnic Minorities</a:t>
            </a:r>
          </a:p>
          <a:p>
            <a:r>
              <a:rPr lang="en-US" altLang="en-US" sz="2400"/>
              <a:t>Older Workers</a:t>
            </a:r>
          </a:p>
          <a:p>
            <a:r>
              <a:rPr lang="en-US" altLang="en-US" sz="2400"/>
              <a:t>Workers with Disabilities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9B91042-B848-9D01-2E15-C21C9E9B2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in Organizations</a:t>
            </a:r>
            <a:endParaRPr lang="en-GB" altLang="en-US" sz="3600" b="1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2EA9935-91F1-7B03-6371-EB4724355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Based on </a:t>
            </a:r>
            <a:r>
              <a:rPr lang="en-GB" altLang="en-US" sz="2400" b="1" dirty="0"/>
              <a:t>In-Professional Development (IPD):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2400" b="1" dirty="0"/>
              <a:t>Six Recommendations: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Develop or refine a clear </a:t>
            </a:r>
            <a:r>
              <a:rPr lang="en-GB" sz="2000" dirty="0">
                <a:highlight>
                  <a:srgbClr val="FFFF00"/>
                </a:highlight>
              </a:rPr>
              <a:t>EDI</a:t>
            </a:r>
            <a:r>
              <a:rPr lang="en-GB" sz="2000" dirty="0"/>
              <a:t> strategy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Communicate strategy from leadership down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Educate leaders and employees with EDI training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Audit recruitment process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Offer reasonable adjustments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000" dirty="0"/>
              <a:t>Keep lines of communication open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b="1" dirty="0"/>
          </a:p>
          <a:p>
            <a:pPr marL="514350" indent="-514350">
              <a:buFont typeface="+mj-lt"/>
              <a:buAutoNum type="arabicPeriod"/>
              <a:defRPr/>
            </a:pPr>
            <a:endParaRPr lang="en-GB" sz="2400" dirty="0"/>
          </a:p>
          <a:p>
            <a:pPr>
              <a:defRPr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3C5CF-C023-CA73-1356-43DB7EE0007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23557" name="Slide Number Placeholder 4">
            <a:extLst>
              <a:ext uri="{FF2B5EF4-FFF2-40B4-BE49-F238E27FC236}">
                <a16:creationId xmlns:a16="http://schemas.microsoft.com/office/drawing/2014/main" id="{2E25D99A-CEA6-4D81-7AA8-E25711EE02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95A3A6-EA42-4758-9F88-A3AE79126AB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650E6A3E-E803-1119-8116-2812AC175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</a:t>
            </a:r>
            <a:br>
              <a:rPr lang="en-US" altLang="en-US" sz="3600" b="1"/>
            </a:br>
            <a:r>
              <a:rPr lang="en-US" altLang="en-US" sz="3600" b="1"/>
              <a:t>in Organizations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4FAA2781-3384-27A3-868C-D181D60AF4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675" y="1600201"/>
            <a:ext cx="4038600" cy="3989040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altLang="en-US" sz="1800" b="1" dirty="0"/>
              <a:t>Equality Act (2010) and Affirmative Action.</a:t>
            </a:r>
            <a:endParaRPr lang="en-GB" altLang="en-US" sz="1800" dirty="0"/>
          </a:p>
          <a:p>
            <a:pPr>
              <a:defRPr/>
            </a:pPr>
            <a:r>
              <a:rPr lang="en-GB" altLang="en-US" sz="1800" b="1" dirty="0"/>
              <a:t>Office for Equality and Opportunity:</a:t>
            </a:r>
            <a:br>
              <a:rPr lang="en-GB" altLang="en-US" sz="1800" dirty="0"/>
            </a:br>
            <a:r>
              <a:rPr lang="en-GB" altLang="en-US" sz="1800" dirty="0"/>
              <a:t>UK government office: leads on equality policy and the overall framework of equality legislation for the UK</a:t>
            </a:r>
          </a:p>
          <a:p>
            <a:pPr>
              <a:defRPr/>
            </a:pPr>
            <a:r>
              <a:rPr lang="en-GB" altLang="en-US" sz="1800" b="1" dirty="0">
                <a:highlight>
                  <a:srgbClr val="FFFF00"/>
                </a:highlight>
              </a:rPr>
              <a:t>Affirmative Action</a:t>
            </a:r>
            <a:r>
              <a:rPr lang="en-GB" altLang="en-US" sz="1800" b="1" dirty="0"/>
              <a:t>:</a:t>
            </a:r>
            <a:br>
              <a:rPr lang="en-GB" altLang="en-US" sz="1800" dirty="0"/>
            </a:br>
            <a:r>
              <a:rPr lang="en-GB" altLang="en-US" sz="1800" dirty="0"/>
              <a:t>Proactive efforts to remove barriers and increase employment opportunities for historically underrepresented or disadvantaged groups.</a:t>
            </a:r>
          </a:p>
          <a:p>
            <a:pPr>
              <a:defRPr/>
            </a:pPr>
            <a:endParaRPr lang="en-US" altLang="en-US" sz="1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E28363-4C2A-4F95-C24C-DB6461D39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8921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/>
              <a:t>Protected Characteristics (Equality Act, 201: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/>
          </a:p>
        </p:txBody>
      </p:sp>
      <p:pic>
        <p:nvPicPr>
          <p:cNvPr id="20491" name="Picture 11" descr="Protected Characteristics Posters | Teaching Resources">
            <a:extLst>
              <a:ext uri="{FF2B5EF4-FFF2-40B4-BE49-F238E27FC236}">
                <a16:creationId xmlns:a16="http://schemas.microsoft.com/office/drawing/2014/main" id="{BFAB2E42-6631-2AB8-B76E-C2FC7C61E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2349500"/>
            <a:ext cx="476250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0FD8B74-52C0-F2BA-20F4-8DEC1F8A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Strategies for Promoting Diversity in Organizations</a:t>
            </a:r>
            <a:endParaRPr lang="en-GB" altLang="en-US" sz="3600" b="1"/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DD0BE548-3F6D-B902-2C86-A07FC1295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200" b="1" dirty="0"/>
              <a:t>Broad-based diversity efforts are built on:</a:t>
            </a:r>
          </a:p>
          <a:p>
            <a:r>
              <a:rPr lang="en-GB" altLang="en-US" sz="2200" dirty="0"/>
              <a:t>Effective implementation of Affirmative Action and OEO (Office for Equality and Opportunities</a:t>
            </a:r>
            <a:r>
              <a:rPr lang="en-GB" altLang="en-US" sz="2200" dirty="0">
                <a:solidFill>
                  <a:srgbClr val="FF0000"/>
                </a:solidFill>
              </a:rPr>
              <a:t> </a:t>
            </a:r>
            <a:r>
              <a:rPr lang="en-GB" altLang="en-US" sz="2200" dirty="0"/>
              <a:t>guidance and regulation</a:t>
            </a:r>
          </a:p>
          <a:p>
            <a:r>
              <a:rPr lang="en-GB" altLang="en-US" sz="2200" dirty="0"/>
              <a:t>Organization-wide diversity assessments and top-down leadership commitment</a:t>
            </a:r>
          </a:p>
          <a:p>
            <a:r>
              <a:rPr lang="en-GB" altLang="en-US" sz="2200" dirty="0"/>
              <a:t>Managerial accountability tied to organizational goals and reward systems</a:t>
            </a:r>
          </a:p>
          <a:p>
            <a:r>
              <a:rPr lang="en-GB" altLang="en-US" sz="2200" dirty="0"/>
              <a:t>Ongoing evaluation and programs aimed at creating an inclusive and supportive organizational climate for all diverse groups</a:t>
            </a:r>
            <a:endParaRPr lang="en-US" altLang="en-US" sz="2200" dirty="0"/>
          </a:p>
          <a:p>
            <a:endParaRPr lang="en-GB" altLang="en-US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E91B2-C1C4-AE93-2EE3-AD026243B05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26629" name="Slide Number Placeholder 4">
            <a:extLst>
              <a:ext uri="{FF2B5EF4-FFF2-40B4-BE49-F238E27FC236}">
                <a16:creationId xmlns:a16="http://schemas.microsoft.com/office/drawing/2014/main" id="{1054DA85-653A-C375-F769-0A796A1121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1739FD7-7C2F-4046-A761-C3DBC6B8E0F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F6E7AF6-8CB2-AF76-3C17-B439194FE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0638"/>
            <a:ext cx="8229600" cy="744537"/>
          </a:xfrm>
        </p:spPr>
        <p:txBody>
          <a:bodyPr/>
          <a:lstStyle/>
          <a:p>
            <a:r>
              <a:rPr lang="en-GB" altLang="en-US" sz="3200" b="1"/>
              <a:t>Leadership’s Role in Fostering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61DE4-8588-E7A3-F371-3F2CF95D0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1" y="859990"/>
            <a:ext cx="555496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b="1" dirty="0"/>
              <a:t>Top-Down Commitment and Everyday Actions:</a:t>
            </a:r>
          </a:p>
          <a:p>
            <a:pPr>
              <a:defRPr/>
            </a:pPr>
            <a:r>
              <a:rPr lang="en-GB" sz="2000" dirty="0"/>
              <a:t>Visible commitment from top leadership: sets tone for inclusion across the organization.</a:t>
            </a:r>
          </a:p>
          <a:p>
            <a:pPr>
              <a:defRPr/>
            </a:pPr>
            <a:r>
              <a:rPr lang="en-GB" sz="2000" dirty="0"/>
              <a:t>Leaders modelling inclusive behaviour, challenging bias, and holding teams accountable.</a:t>
            </a:r>
          </a:p>
          <a:p>
            <a:pPr>
              <a:defRPr/>
            </a:pPr>
            <a:r>
              <a:rPr lang="en-GB" sz="2000" dirty="0"/>
              <a:t>Embedding diversity into strategic planning, hiring, and performance reviews for long-term change.</a:t>
            </a:r>
          </a:p>
          <a:p>
            <a:pPr>
              <a:defRPr/>
            </a:pPr>
            <a:r>
              <a:rPr lang="en-GB" sz="2000" dirty="0">
                <a:highlight>
                  <a:srgbClr val="FFFF00"/>
                </a:highlight>
              </a:rPr>
              <a:t>Inclusive leaders practise empathy, and openness to feedback.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E5E0F-3AD7-D05F-5142-A9AF208AFCF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27653" name="Slide Number Placeholder 4">
            <a:extLst>
              <a:ext uri="{FF2B5EF4-FFF2-40B4-BE49-F238E27FC236}">
                <a16:creationId xmlns:a16="http://schemas.microsoft.com/office/drawing/2014/main" id="{7307B57F-031C-BEAF-9B11-73E36E4A0C1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31A3E21-2ED7-4175-BDFF-FA38C16211D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FD200B19-3A7E-32DD-C1F8-B3C19D0690FF}"/>
              </a:ext>
            </a:extLst>
          </p:cNvPr>
          <p:cNvSpPr/>
          <p:nvPr/>
        </p:nvSpPr>
        <p:spPr>
          <a:xfrm>
            <a:off x="5908675" y="1916113"/>
            <a:ext cx="3025775" cy="2811462"/>
          </a:xfrm>
          <a:prstGeom prst="cloudCallout">
            <a:avLst>
              <a:gd name="adj1" fmla="val -59374"/>
              <a:gd name="adj2" fmla="val 5851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rgbClr val="0070C0"/>
                </a:solidFill>
              </a:rPr>
              <a:t>Remember: </a:t>
            </a:r>
            <a:r>
              <a:rPr lang="en-GB" dirty="0">
                <a:solidFill>
                  <a:srgbClr val="0070C0"/>
                </a:solidFill>
              </a:rPr>
              <a:t>Ethical Leadership, Cultural and Emotional Intelligence</a:t>
            </a:r>
          </a:p>
          <a:p>
            <a:pPr algn="ctr">
              <a:defRPr/>
            </a:pP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5186E290-609F-8777-FE7E-8F94A849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Diversity Training Themes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EF630EB8-995C-DF2D-833D-7E1EE9D38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dirty="0"/>
              <a:t>Increasing </a:t>
            </a:r>
            <a:r>
              <a:rPr lang="en-GB" altLang="en-US" sz="2400" b="1" dirty="0"/>
              <a:t>behavioural self-awareness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Acknowledging and addressing </a:t>
            </a:r>
            <a:r>
              <a:rPr lang="en-GB" altLang="en-US" sz="2400" b="1" dirty="0"/>
              <a:t>biases and stereotypes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Maintaining focus on </a:t>
            </a:r>
            <a:r>
              <a:rPr lang="en-GB" altLang="en-US" sz="2400" b="1" dirty="0"/>
              <a:t>job-related performance and fairness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Avoiding </a:t>
            </a:r>
            <a:r>
              <a:rPr lang="en-GB" altLang="en-US" sz="2400" b="1" dirty="0"/>
              <a:t>assumptions and generalizations</a:t>
            </a: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Reviewing and modifying </a:t>
            </a:r>
            <a:r>
              <a:rPr lang="en-GB" altLang="en-US" sz="2400" b="1" dirty="0"/>
              <a:t>policies and procedures</a:t>
            </a:r>
            <a:r>
              <a:rPr lang="en-GB" altLang="en-US" sz="2400" dirty="0"/>
              <a:t> to support inclusion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  <a:highlight>
                  <a:srgbClr val="FFFF00"/>
                </a:highlight>
              </a:rPr>
              <a:t>So, lots of self-reflection and review!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83529A5-E125-B70E-F016-B4241C426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References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FFCE8101-4C8F-666D-B45D-6F3F4027C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000" dirty="0"/>
              <a:t>McKinsey &amp; Company (2020), Diversity Wins: How Inclusion Matters</a:t>
            </a:r>
          </a:p>
          <a:p>
            <a:pPr>
              <a:defRPr/>
            </a:pPr>
            <a:r>
              <a:rPr lang="en-GB" altLang="en-US" sz="2000" dirty="0"/>
              <a:t>Robbins, S.P. and Judge, T.A. (2019) </a:t>
            </a:r>
            <a:r>
              <a:rPr lang="en-GB" altLang="en-US" sz="2000" i="1" dirty="0"/>
              <a:t>Organizational </a:t>
            </a:r>
            <a:r>
              <a:rPr lang="en-GB" altLang="en-US" sz="2000" i="1" dirty="0" err="1"/>
              <a:t>Behavior</a:t>
            </a:r>
            <a:r>
              <a:rPr lang="en-GB" altLang="en-US" sz="2000" dirty="0"/>
              <a:t>. 18th ed. Harlow: Pearson Education.</a:t>
            </a:r>
          </a:p>
          <a:p>
            <a:pPr>
              <a:defRPr/>
            </a:pPr>
            <a:r>
              <a:rPr lang="en-GB" sz="2000" dirty="0"/>
              <a:t>Thompson, J. (2022) </a:t>
            </a:r>
            <a:r>
              <a:rPr lang="en-GB" sz="2000" i="1" dirty="0"/>
              <a:t>Diversity and inclusion matters : tactics and tools to inspire equity and game-changing performance</a:t>
            </a:r>
            <a:r>
              <a:rPr lang="en-GB" sz="2000" dirty="0"/>
              <a:t>. Second edition. Hoboken, New Jersey: John Wiley &amp; Sons, Incorporated.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D307F-7FF7-4C50-78A2-E2FD34FB87B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5FC96A7B-7B85-93BE-D63C-607D8C38C5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703DAAD-55E6-4080-85D7-6215E48A753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1679328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72895&quot;,&quot;questionSettings&quot;:{},&quot;alias&quot;:&quot;&quot;,&quot;wordCloudQuestion&quot;:true,&quot;resultFormat&quot;:&quot;WORD_CLOUD2&quot;,&quot;text&quot;:&quot;&lt;p&gt;What 3 cities/areas are the most ethnically diverse in the UK?&lt;/p&gt;&quot;,&quot;@type&quot;:&quot;OpenTextQuestion&quot;,&quot;correctAnswers&quot;:[],&quot;image&quot;:null}"/>
  <p:tag name="VEVOX.ORIGIN.SESSION.ID" val="767943"/>
  <p:tag name="VEVOX.ORIGIN.QUESTION.ID" val="4972895"/>
  <p:tag name="VEVOX.QUESTIONSLIDEID" val="304#3920217998/746330277"/>
  <p:tag name="VEVOX.SLIDEFORMAT.VERSION" val="1.018"/>
  <p:tag name="VEVOX.ACCENTCATCHERS" val="[&quot;6&quot;,&quot;4&quot;,&quot;5&quot;,&quot;7&quot;,&quot;8&quot;,&quot;9&quot;]"/>
  <p:tag name="VEVOX.HASRESULTS" val="true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3 cities/areas are the most ethnically diverse in the UK?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653,&quot;top&quot;:473,&quot;width&quot;:60,&quot;height&quot;:60}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72895&quot;,&quot;questionSettings&quot;:{},&quot;alias&quot;:&quot;&quot;,&quot;wordCloudQuestion&quot;:true,&quot;resultFormat&quot;:&quot;WORD_CLOUD2&quot;,&quot;text&quot;:&quot;&lt;p&gt;What 3 cities/areas are the most ethnically diverse in the UK?&lt;/p&gt;&quot;,&quot;@type&quot;:&quot;OpenTextQuestion&quot;,&quot;correctAnswers&quot;:[],&quot;image&quot;:null}"/>
  <p:tag name="VEVOX.QUESTIONSLIDEID" val="304#3920217998/746330277"/>
  <p:tag name="VEVOX.SLIDEFORMAT.VERSION" val="1.018"/>
  <p:tag name="VEVOX.ACCENTCATCHERS" val="[&quot;6&quot;,&quot;4&quot;,&quot;5&quot;,&quot;7&quot;,&quot;8&quot;,&quot;9&quot;]"/>
  <p:tag name="VEVOX.HASRESULTS" val="true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3 cities/areas are the most ethnically diverse in the UK?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16793287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1A45F93-A55D-4744-97DF-5D4DFEC6BC0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1220</TotalTime>
  <Words>1397</Words>
  <Application>Microsoft Office PowerPoint</Application>
  <PresentationFormat>On-screen Show (4:3)</PresentationFormat>
  <Paragraphs>187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-apple-system</vt:lpstr>
      <vt:lpstr>Myriad Pro</vt:lpstr>
      <vt:lpstr>Arial</vt:lpstr>
      <vt:lpstr>Verdana</vt:lpstr>
      <vt:lpstr>20140311PresentationUWTSDTemplate</vt:lpstr>
      <vt:lpstr>LCBB6003 Leadership and Management: Theory and Practice  </vt:lpstr>
      <vt:lpstr>Content of the Session: Diversity &amp; Leadership</vt:lpstr>
      <vt:lpstr>Defining Diversity</vt:lpstr>
      <vt:lpstr>Diversity Characteristics</vt:lpstr>
      <vt:lpstr>Achieving Diversity?</vt:lpstr>
      <vt:lpstr>Achieving Diversity?</vt:lpstr>
      <vt:lpstr>The Business Case for Diversity</vt:lpstr>
      <vt:lpstr>Social Implications of Diversity</vt:lpstr>
      <vt:lpstr>Diversity Advantages</vt:lpstr>
      <vt:lpstr>Diversity Challenges: Changing Demographics (1 of 2)</vt:lpstr>
      <vt:lpstr>Diversity Challenges: Changing Demographics</vt:lpstr>
      <vt:lpstr>Diversity Challenges: Changing Demographics</vt:lpstr>
      <vt:lpstr>Poll about UK Diversity: Join the poll session</vt:lpstr>
      <vt:lpstr>What 3 cities/areas are the most ethnically diverse in the UK?</vt:lpstr>
      <vt:lpstr>What 3 cities/areas are the most ethnically diverse in the UK?</vt:lpstr>
      <vt:lpstr>Diversity Challenges: Changing Demographics</vt:lpstr>
      <vt:lpstr>Join the Vevox session</vt:lpstr>
      <vt:lpstr>Diversity Challenges:  Multi-Generation Workforce (2 of 2)</vt:lpstr>
      <vt:lpstr>Diversity Challenges:  Ethnocentrism</vt:lpstr>
      <vt:lpstr>Diversity Challenges: Negative Dynamics and Specific Groups</vt:lpstr>
      <vt:lpstr>Strategies for Promoting Diversity in Organizations</vt:lpstr>
      <vt:lpstr>Strategies for Promoting Diversity  in Organizations</vt:lpstr>
      <vt:lpstr>Strategies for Promoting Diversity in Organizations</vt:lpstr>
      <vt:lpstr>Leadership’s Role in Fostering Diversity</vt:lpstr>
      <vt:lpstr>Diversity Training Themes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104</cp:revision>
  <cp:lastPrinted>1601-01-01T00:00:00Z</cp:lastPrinted>
  <dcterms:created xsi:type="dcterms:W3CDTF">2002-10-07T19:43:58Z</dcterms:created>
  <dcterms:modified xsi:type="dcterms:W3CDTF">2025-11-30T17:37:51Z</dcterms:modified>
</cp:coreProperties>
</file>