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6" r:id="rId3"/>
    <p:sldId id="26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FB2B62-4887-F8EA-7A59-4A87A093E9BD}" v="489" dt="2026-02-21T12:47:57.792"/>
    <p1510:client id="{70335B6F-6F16-316A-F149-177B6D35A525}" v="226" dt="2026-02-22T14:06:26.2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oshboo Patujo (2321113)" userId="S::2321113@student.uwtsd.ac.uk::e6b48dce-7d9a-4673-a172-1033492843e7" providerId="AD" clId="Web-{5BFB2B62-4887-F8EA-7A59-4A87A093E9BD}"/>
    <pc:docChg chg="mod addSld delSld modSld addMainMaster delMainMaster">
      <pc:chgData name="Khoshboo Patujo (2321113)" userId="S::2321113@student.uwtsd.ac.uk::e6b48dce-7d9a-4673-a172-1033492843e7" providerId="AD" clId="Web-{5BFB2B62-4887-F8EA-7A59-4A87A093E9BD}" dt="2026-02-21T12:47:57.792" v="474" actId="20577"/>
      <pc:docMkLst>
        <pc:docMk/>
      </pc:docMkLst>
      <pc:sldChg chg="addSp delSp modSp mod modClrScheme chgLayout">
        <pc:chgData name="Khoshboo Patujo (2321113)" userId="S::2321113@student.uwtsd.ac.uk::e6b48dce-7d9a-4673-a172-1033492843e7" providerId="AD" clId="Web-{5BFB2B62-4887-F8EA-7A59-4A87A093E9BD}" dt="2026-02-21T12:16:45.655" v="279" actId="20577"/>
        <pc:sldMkLst>
          <pc:docMk/>
          <pc:sldMk cId="109857222" sldId="256"/>
        </pc:sldMkLst>
        <pc:spChg chg="mod ord">
          <ac:chgData name="Khoshboo Patujo (2321113)" userId="S::2321113@student.uwtsd.ac.uk::e6b48dce-7d9a-4673-a172-1033492843e7" providerId="AD" clId="Web-{5BFB2B62-4887-F8EA-7A59-4A87A093E9BD}" dt="2026-02-21T12:16:36.452" v="278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hoshboo Patujo (2321113)" userId="S::2321113@student.uwtsd.ac.uk::e6b48dce-7d9a-4673-a172-1033492843e7" providerId="AD" clId="Web-{5BFB2B62-4887-F8EA-7A59-4A87A093E9BD}" dt="2026-02-21T12:16:45.655" v="279" actId="20577"/>
          <ac:spMkLst>
            <pc:docMk/>
            <pc:sldMk cId="109857222" sldId="256"/>
            <ac:spMk id="3" creationId="{00000000-0000-0000-0000-000000000000}"/>
          </ac:spMkLst>
        </pc:spChg>
        <pc:spChg chg="add del ord">
          <ac:chgData name="Khoshboo Patujo (2321113)" userId="S::2321113@student.uwtsd.ac.uk::e6b48dce-7d9a-4673-a172-1033492843e7" providerId="AD" clId="Web-{5BFB2B62-4887-F8EA-7A59-4A87A093E9BD}" dt="2026-02-21T12:15:36.951" v="271"/>
          <ac:spMkLst>
            <pc:docMk/>
            <pc:sldMk cId="109857222" sldId="256"/>
            <ac:spMk id="4" creationId="{FDF8F265-2512-1006-15D5-8DD0CBBD0652}"/>
          </ac:spMkLst>
        </pc:spChg>
      </pc:sldChg>
      <pc:sldChg chg="modSp del mod modClrScheme chgLayout">
        <pc:chgData name="Khoshboo Patujo (2321113)" userId="S::2321113@student.uwtsd.ac.uk::e6b48dce-7d9a-4673-a172-1033492843e7" providerId="AD" clId="Web-{5BFB2B62-4887-F8EA-7A59-4A87A093E9BD}" dt="2026-02-21T12:28:17.399" v="386"/>
        <pc:sldMkLst>
          <pc:docMk/>
          <pc:sldMk cId="2879946210" sldId="257"/>
        </pc:sldMkLst>
        <pc:spChg chg="mod ord">
          <ac:chgData name="Khoshboo Patujo (2321113)" userId="S::2321113@student.uwtsd.ac.uk::e6b48dce-7d9a-4673-a172-1033492843e7" providerId="AD" clId="Web-{5BFB2B62-4887-F8EA-7A59-4A87A093E9BD}" dt="2026-02-21T12:22:46.090" v="342" actId="20577"/>
          <ac:spMkLst>
            <pc:docMk/>
            <pc:sldMk cId="2879946210" sldId="257"/>
            <ac:spMk id="2" creationId="{9F7E7987-2257-814C-AA54-7CE418B1C129}"/>
          </ac:spMkLst>
        </pc:spChg>
        <pc:spChg chg="mod ord">
          <ac:chgData name="Khoshboo Patujo (2321113)" userId="S::2321113@student.uwtsd.ac.uk::e6b48dce-7d9a-4673-a172-1033492843e7" providerId="AD" clId="Web-{5BFB2B62-4887-F8EA-7A59-4A87A093E9BD}" dt="2026-02-21T12:23:19.216" v="345" actId="20577"/>
          <ac:spMkLst>
            <pc:docMk/>
            <pc:sldMk cId="2879946210" sldId="257"/>
            <ac:spMk id="3" creationId="{02FF5D76-C2FA-395E-9AAA-4934DD594FEC}"/>
          </ac:spMkLst>
        </pc:spChg>
      </pc:sldChg>
      <pc:sldChg chg="modSp del mod modClrScheme chgLayout">
        <pc:chgData name="Khoshboo Patujo (2321113)" userId="S::2321113@student.uwtsd.ac.uk::e6b48dce-7d9a-4673-a172-1033492843e7" providerId="AD" clId="Web-{5BFB2B62-4887-F8EA-7A59-4A87A093E9BD}" dt="2026-02-21T12:32:51.140" v="412"/>
        <pc:sldMkLst>
          <pc:docMk/>
          <pc:sldMk cId="3925120776" sldId="258"/>
        </pc:sldMkLst>
        <pc:spChg chg="mod ord">
          <ac:chgData name="Khoshboo Patujo (2321113)" userId="S::2321113@student.uwtsd.ac.uk::e6b48dce-7d9a-4673-a172-1033492843e7" providerId="AD" clId="Web-{5BFB2B62-4887-F8EA-7A59-4A87A093E9BD}" dt="2026-02-21T12:21:45.349" v="337" actId="20577"/>
          <ac:spMkLst>
            <pc:docMk/>
            <pc:sldMk cId="3925120776" sldId="258"/>
            <ac:spMk id="2" creationId="{DACC5181-BFE8-5E5D-46DC-7AF7C6A31CED}"/>
          </ac:spMkLst>
        </pc:spChg>
        <pc:spChg chg="mod ord">
          <ac:chgData name="Khoshboo Patujo (2321113)" userId="S::2321113@student.uwtsd.ac.uk::e6b48dce-7d9a-4673-a172-1033492843e7" providerId="AD" clId="Web-{5BFB2B62-4887-F8EA-7A59-4A87A093E9BD}" dt="2026-02-21T12:23:07.263" v="344" actId="20577"/>
          <ac:spMkLst>
            <pc:docMk/>
            <pc:sldMk cId="3925120776" sldId="258"/>
            <ac:spMk id="3" creationId="{5AA2010A-4088-7FAF-D781-E0B60C6A07A1}"/>
          </ac:spMkLst>
        </pc:spChg>
      </pc:sldChg>
      <pc:sldChg chg="addSp modSp mod modClrScheme chgLayout">
        <pc:chgData name="Khoshboo Patujo (2321113)" userId="S::2321113@student.uwtsd.ac.uk::e6b48dce-7d9a-4673-a172-1033492843e7" providerId="AD" clId="Web-{5BFB2B62-4887-F8EA-7A59-4A87A093E9BD}" dt="2026-02-21T12:36:12.047" v="427" actId="1076"/>
        <pc:sldMkLst>
          <pc:docMk/>
          <pc:sldMk cId="575471309" sldId="259"/>
        </pc:sldMkLst>
        <pc:spChg chg="mod ord">
          <ac:chgData name="Khoshboo Patujo (2321113)" userId="S::2321113@student.uwtsd.ac.uk::e6b48dce-7d9a-4673-a172-1033492843e7" providerId="AD" clId="Web-{5BFB2B62-4887-F8EA-7A59-4A87A093E9BD}" dt="2026-02-21T12:33:22.828" v="413" actId="20577"/>
          <ac:spMkLst>
            <pc:docMk/>
            <pc:sldMk cId="575471309" sldId="259"/>
            <ac:spMk id="2" creationId="{93F9042C-CD4C-FEF8-B85E-6CD85550B2E3}"/>
          </ac:spMkLst>
        </pc:spChg>
        <pc:spChg chg="mod ord">
          <ac:chgData name="Khoshboo Patujo (2321113)" userId="S::2321113@student.uwtsd.ac.uk::e6b48dce-7d9a-4673-a172-1033492843e7" providerId="AD" clId="Web-{5BFB2B62-4887-F8EA-7A59-4A87A093E9BD}" dt="2026-02-21T12:35:53.937" v="425" actId="14100"/>
          <ac:spMkLst>
            <pc:docMk/>
            <pc:sldMk cId="575471309" sldId="259"/>
            <ac:spMk id="3" creationId="{8302392A-1523-93C9-52DA-227EC147BFD2}"/>
          </ac:spMkLst>
        </pc:spChg>
        <pc:spChg chg="add mod">
          <ac:chgData name="Khoshboo Patujo (2321113)" userId="S::2321113@student.uwtsd.ac.uk::e6b48dce-7d9a-4673-a172-1033492843e7" providerId="AD" clId="Web-{5BFB2B62-4887-F8EA-7A59-4A87A093E9BD}" dt="2026-02-21T12:36:12.047" v="427" actId="1076"/>
          <ac:spMkLst>
            <pc:docMk/>
            <pc:sldMk cId="575471309" sldId="259"/>
            <ac:spMk id="5" creationId="{BD305E89-E60D-60EE-B12E-5DA6AB78EED3}"/>
          </ac:spMkLst>
        </pc:spChg>
        <pc:picChg chg="add mod">
          <ac:chgData name="Khoshboo Patujo (2321113)" userId="S::2321113@student.uwtsd.ac.uk::e6b48dce-7d9a-4673-a172-1033492843e7" providerId="AD" clId="Web-{5BFB2B62-4887-F8EA-7A59-4A87A093E9BD}" dt="2026-02-21T12:36:02.297" v="426" actId="1076"/>
          <ac:picMkLst>
            <pc:docMk/>
            <pc:sldMk cId="575471309" sldId="259"/>
            <ac:picMk id="4" creationId="{B8E10194-BF3D-F9ED-F43B-A179594747A3}"/>
          </ac:picMkLst>
        </pc:picChg>
      </pc:sldChg>
      <pc:sldChg chg="modSp mod modClrScheme chgLayout">
        <pc:chgData name="Khoshboo Patujo (2321113)" userId="S::2321113@student.uwtsd.ac.uk::e6b48dce-7d9a-4673-a172-1033492843e7" providerId="AD" clId="Web-{5BFB2B62-4887-F8EA-7A59-4A87A093E9BD}" dt="2026-02-21T12:37:16.475" v="430" actId="20577"/>
        <pc:sldMkLst>
          <pc:docMk/>
          <pc:sldMk cId="3413829321" sldId="260"/>
        </pc:sldMkLst>
        <pc:spChg chg="mod ord">
          <ac:chgData name="Khoshboo Patujo (2321113)" userId="S::2321113@student.uwtsd.ac.uk::e6b48dce-7d9a-4673-a172-1033492843e7" providerId="AD" clId="Web-{5BFB2B62-4887-F8EA-7A59-4A87A093E9BD}" dt="2026-02-21T12:36:48.270" v="429" actId="20577"/>
          <ac:spMkLst>
            <pc:docMk/>
            <pc:sldMk cId="3413829321" sldId="260"/>
            <ac:spMk id="2" creationId="{E6FC6204-728C-E8E6-A5EF-5A3E8A300938}"/>
          </ac:spMkLst>
        </pc:spChg>
        <pc:spChg chg="mod ord">
          <ac:chgData name="Khoshboo Patujo (2321113)" userId="S::2321113@student.uwtsd.ac.uk::e6b48dce-7d9a-4673-a172-1033492843e7" providerId="AD" clId="Web-{5BFB2B62-4887-F8EA-7A59-4A87A093E9BD}" dt="2026-02-21T12:37:16.475" v="430" actId="20577"/>
          <ac:spMkLst>
            <pc:docMk/>
            <pc:sldMk cId="3413829321" sldId="260"/>
            <ac:spMk id="3" creationId="{0FFD1BFB-47E9-CE8A-2FF4-0594B1672B69}"/>
          </ac:spMkLst>
        </pc:spChg>
      </pc:sldChg>
      <pc:sldChg chg="modSp mod modClrScheme chgLayout">
        <pc:chgData name="Khoshboo Patujo (2321113)" userId="S::2321113@student.uwtsd.ac.uk::e6b48dce-7d9a-4673-a172-1033492843e7" providerId="AD" clId="Web-{5BFB2B62-4887-F8EA-7A59-4A87A093E9BD}" dt="2026-02-21T12:47:57.792" v="474" actId="20577"/>
        <pc:sldMkLst>
          <pc:docMk/>
          <pc:sldMk cId="298212750" sldId="261"/>
        </pc:sldMkLst>
        <pc:spChg chg="mod ord">
          <ac:chgData name="Khoshboo Patujo (2321113)" userId="S::2321113@student.uwtsd.ac.uk::e6b48dce-7d9a-4673-a172-1033492843e7" providerId="AD" clId="Web-{5BFB2B62-4887-F8EA-7A59-4A87A093E9BD}" dt="2026-02-21T12:47:57.792" v="474" actId="20577"/>
          <ac:spMkLst>
            <pc:docMk/>
            <pc:sldMk cId="298212750" sldId="261"/>
            <ac:spMk id="2" creationId="{26126DAC-FEAC-3657-5517-0CC6209231FC}"/>
          </ac:spMkLst>
        </pc:spChg>
        <pc:spChg chg="mod ord">
          <ac:chgData name="Khoshboo Patujo (2321113)" userId="S::2321113@student.uwtsd.ac.uk::e6b48dce-7d9a-4673-a172-1033492843e7" providerId="AD" clId="Web-{5BFB2B62-4887-F8EA-7A59-4A87A093E9BD}" dt="2026-02-21T12:40:40.861" v="456" actId="20577"/>
          <ac:spMkLst>
            <pc:docMk/>
            <pc:sldMk cId="298212750" sldId="261"/>
            <ac:spMk id="3" creationId="{096F1220-A6AC-E3A0-95BE-E968888A6461}"/>
          </ac:spMkLst>
        </pc:spChg>
      </pc:sldChg>
      <pc:sldChg chg="modSp mod modClrScheme chgLayout">
        <pc:chgData name="Khoshboo Patujo (2321113)" userId="S::2321113@student.uwtsd.ac.uk::e6b48dce-7d9a-4673-a172-1033492843e7" providerId="AD" clId="Web-{5BFB2B62-4887-F8EA-7A59-4A87A093E9BD}" dt="2026-02-21T12:41:06.193" v="459" actId="20577"/>
        <pc:sldMkLst>
          <pc:docMk/>
          <pc:sldMk cId="2513567420" sldId="262"/>
        </pc:sldMkLst>
        <pc:spChg chg="mod ord">
          <ac:chgData name="Khoshboo Patujo (2321113)" userId="S::2321113@student.uwtsd.ac.uk::e6b48dce-7d9a-4673-a172-1033492843e7" providerId="AD" clId="Web-{5BFB2B62-4887-F8EA-7A59-4A87A093E9BD}" dt="2026-02-21T12:40:59.505" v="458" actId="20577"/>
          <ac:spMkLst>
            <pc:docMk/>
            <pc:sldMk cId="2513567420" sldId="262"/>
            <ac:spMk id="2" creationId="{3CB7F1E2-BBF6-B9CA-29F4-010CFDFBE2EC}"/>
          </ac:spMkLst>
        </pc:spChg>
        <pc:spChg chg="mod ord">
          <ac:chgData name="Khoshboo Patujo (2321113)" userId="S::2321113@student.uwtsd.ac.uk::e6b48dce-7d9a-4673-a172-1033492843e7" providerId="AD" clId="Web-{5BFB2B62-4887-F8EA-7A59-4A87A093E9BD}" dt="2026-02-21T12:41:06.193" v="459" actId="20577"/>
          <ac:spMkLst>
            <pc:docMk/>
            <pc:sldMk cId="2513567420" sldId="262"/>
            <ac:spMk id="3" creationId="{2FAA92FB-84C4-5065-A7C7-806B242A196F}"/>
          </ac:spMkLst>
        </pc:spChg>
      </pc:sldChg>
      <pc:sldChg chg="modSp mod modClrScheme chgLayout">
        <pc:chgData name="Khoshboo Patujo (2321113)" userId="S::2321113@student.uwtsd.ac.uk::e6b48dce-7d9a-4673-a172-1033492843e7" providerId="AD" clId="Web-{5BFB2B62-4887-F8EA-7A59-4A87A093E9BD}" dt="2026-02-21T12:41:42.039" v="462" actId="20577"/>
        <pc:sldMkLst>
          <pc:docMk/>
          <pc:sldMk cId="2690840406" sldId="263"/>
        </pc:sldMkLst>
        <pc:spChg chg="mod ord">
          <ac:chgData name="Khoshboo Patujo (2321113)" userId="S::2321113@student.uwtsd.ac.uk::e6b48dce-7d9a-4673-a172-1033492843e7" providerId="AD" clId="Web-{5BFB2B62-4887-F8EA-7A59-4A87A093E9BD}" dt="2026-02-21T12:41:42.039" v="462" actId="20577"/>
          <ac:spMkLst>
            <pc:docMk/>
            <pc:sldMk cId="2690840406" sldId="263"/>
            <ac:spMk id="2" creationId="{5352B7F7-21A4-6296-534A-06C1968BCFDE}"/>
          </ac:spMkLst>
        </pc:spChg>
        <pc:spChg chg="mod ord">
          <ac:chgData name="Khoshboo Patujo (2321113)" userId="S::2321113@student.uwtsd.ac.uk::e6b48dce-7d9a-4673-a172-1033492843e7" providerId="AD" clId="Web-{5BFB2B62-4887-F8EA-7A59-4A87A093E9BD}" dt="2026-02-21T12:41:21.444" v="460" actId="20577"/>
          <ac:spMkLst>
            <pc:docMk/>
            <pc:sldMk cId="2690840406" sldId="263"/>
            <ac:spMk id="3" creationId="{C042F7B9-7FF5-7A02-59A3-36FF1BACB6F4}"/>
          </ac:spMkLst>
        </pc:spChg>
      </pc:sldChg>
      <pc:sldChg chg="modSp mod modClrScheme chgLayout">
        <pc:chgData name="Khoshboo Patujo (2321113)" userId="S::2321113@student.uwtsd.ac.uk::e6b48dce-7d9a-4673-a172-1033492843e7" providerId="AD" clId="Web-{5BFB2B62-4887-F8EA-7A59-4A87A093E9BD}" dt="2026-02-21T12:42:16.415" v="466" actId="20577"/>
        <pc:sldMkLst>
          <pc:docMk/>
          <pc:sldMk cId="1078642533" sldId="264"/>
        </pc:sldMkLst>
        <pc:spChg chg="mod ord">
          <ac:chgData name="Khoshboo Patujo (2321113)" userId="S::2321113@student.uwtsd.ac.uk::e6b48dce-7d9a-4673-a172-1033492843e7" providerId="AD" clId="Web-{5BFB2B62-4887-F8EA-7A59-4A87A093E9BD}" dt="2026-02-21T12:42:16.415" v="466" actId="20577"/>
          <ac:spMkLst>
            <pc:docMk/>
            <pc:sldMk cId="1078642533" sldId="264"/>
            <ac:spMk id="2" creationId="{6A353351-AD0D-23A9-C07C-E4ACF5289724}"/>
          </ac:spMkLst>
        </pc:spChg>
        <pc:spChg chg="mod ord">
          <ac:chgData name="Khoshboo Patujo (2321113)" userId="S::2321113@student.uwtsd.ac.uk::e6b48dce-7d9a-4673-a172-1033492843e7" providerId="AD" clId="Web-{5BFB2B62-4887-F8EA-7A59-4A87A093E9BD}" dt="2026-02-21T12:41:51.992" v="463" actId="20577"/>
          <ac:spMkLst>
            <pc:docMk/>
            <pc:sldMk cId="1078642533" sldId="264"/>
            <ac:spMk id="3" creationId="{00D23DD9-DD1B-14A5-5A1D-65EE77145C60}"/>
          </ac:spMkLst>
        </pc:spChg>
      </pc:sldChg>
      <pc:sldChg chg="modSp mod modClrScheme chgLayout">
        <pc:chgData name="Khoshboo Patujo (2321113)" userId="S::2321113@student.uwtsd.ac.uk::e6b48dce-7d9a-4673-a172-1033492843e7" providerId="AD" clId="Web-{5BFB2B62-4887-F8EA-7A59-4A87A093E9BD}" dt="2026-02-21T12:44:52.728" v="473" actId="20577"/>
        <pc:sldMkLst>
          <pc:docMk/>
          <pc:sldMk cId="2096501337" sldId="265"/>
        </pc:sldMkLst>
        <pc:spChg chg="mod ord">
          <ac:chgData name="Khoshboo Patujo (2321113)" userId="S::2321113@student.uwtsd.ac.uk::e6b48dce-7d9a-4673-a172-1033492843e7" providerId="AD" clId="Web-{5BFB2B62-4887-F8EA-7A59-4A87A093E9BD}" dt="2026-02-21T12:42:31.774" v="468" actId="20577"/>
          <ac:spMkLst>
            <pc:docMk/>
            <pc:sldMk cId="2096501337" sldId="265"/>
            <ac:spMk id="2" creationId="{77F6BF05-0C08-3C84-F446-30C5B298C58F}"/>
          </ac:spMkLst>
        </pc:spChg>
        <pc:spChg chg="mod ord">
          <ac:chgData name="Khoshboo Patujo (2321113)" userId="S::2321113@student.uwtsd.ac.uk::e6b48dce-7d9a-4673-a172-1033492843e7" providerId="AD" clId="Web-{5BFB2B62-4887-F8EA-7A59-4A87A093E9BD}" dt="2026-02-21T12:44:52.728" v="473" actId="20577"/>
          <ac:spMkLst>
            <pc:docMk/>
            <pc:sldMk cId="2096501337" sldId="265"/>
            <ac:spMk id="3" creationId="{D78BD502-28D6-2243-5A35-E317D0E678D9}"/>
          </ac:spMkLst>
        </pc:spChg>
      </pc:sldChg>
      <pc:sldChg chg="addSp delSp modSp new">
        <pc:chgData name="Khoshboo Patujo (2321113)" userId="S::2321113@student.uwtsd.ac.uk::e6b48dce-7d9a-4673-a172-1033492843e7" providerId="AD" clId="Web-{5BFB2B62-4887-F8EA-7A59-4A87A093E9BD}" dt="2026-02-21T12:28:07.570" v="385" actId="20577"/>
        <pc:sldMkLst>
          <pc:docMk/>
          <pc:sldMk cId="2804136243" sldId="266"/>
        </pc:sldMkLst>
        <pc:spChg chg="mod">
          <ac:chgData name="Khoshboo Patujo (2321113)" userId="S::2321113@student.uwtsd.ac.uk::e6b48dce-7d9a-4673-a172-1033492843e7" providerId="AD" clId="Web-{5BFB2B62-4887-F8EA-7A59-4A87A093E9BD}" dt="2026-02-21T12:28:07.570" v="385" actId="20577"/>
          <ac:spMkLst>
            <pc:docMk/>
            <pc:sldMk cId="2804136243" sldId="266"/>
            <ac:spMk id="2" creationId="{76DE2AA3-1CE8-9350-9133-C88F369FCEC8}"/>
          </ac:spMkLst>
        </pc:spChg>
        <pc:spChg chg="del mod">
          <ac:chgData name="Khoshboo Patujo (2321113)" userId="S::2321113@student.uwtsd.ac.uk::e6b48dce-7d9a-4673-a172-1033492843e7" providerId="AD" clId="Web-{5BFB2B62-4887-F8EA-7A59-4A87A093E9BD}" dt="2026-02-21T12:25:29.269" v="374"/>
          <ac:spMkLst>
            <pc:docMk/>
            <pc:sldMk cId="2804136243" sldId="266"/>
            <ac:spMk id="3" creationId="{737462D7-9005-92A0-BD43-570B80A8F9A2}"/>
          </ac:spMkLst>
        </pc:spChg>
        <pc:spChg chg="add mod">
          <ac:chgData name="Khoshboo Patujo (2321113)" userId="S::2321113@student.uwtsd.ac.uk::e6b48dce-7d9a-4673-a172-1033492843e7" providerId="AD" clId="Web-{5BFB2B62-4887-F8EA-7A59-4A87A093E9BD}" dt="2026-02-21T12:27:27.865" v="382" actId="1076"/>
          <ac:spMkLst>
            <pc:docMk/>
            <pc:sldMk cId="2804136243" sldId="266"/>
            <ac:spMk id="4" creationId="{AC1CCAFD-3D78-3564-6A59-1C33383636E3}"/>
          </ac:spMkLst>
        </pc:spChg>
        <pc:spChg chg="add mod">
          <ac:chgData name="Khoshboo Patujo (2321113)" userId="S::2321113@student.uwtsd.ac.uk::e6b48dce-7d9a-4673-a172-1033492843e7" providerId="AD" clId="Web-{5BFB2B62-4887-F8EA-7A59-4A87A093E9BD}" dt="2026-02-21T12:27:31.821" v="383" actId="1076"/>
          <ac:spMkLst>
            <pc:docMk/>
            <pc:sldMk cId="2804136243" sldId="266"/>
            <ac:spMk id="5" creationId="{07B78612-E7E4-C0BF-3FE2-FCAFD6980CA6}"/>
          </ac:spMkLst>
        </pc:spChg>
        <pc:spChg chg="add mod">
          <ac:chgData name="Khoshboo Patujo (2321113)" userId="S::2321113@student.uwtsd.ac.uk::e6b48dce-7d9a-4673-a172-1033492843e7" providerId="AD" clId="Web-{5BFB2B62-4887-F8EA-7A59-4A87A093E9BD}" dt="2026-02-21T12:27:38.795" v="384" actId="1076"/>
          <ac:spMkLst>
            <pc:docMk/>
            <pc:sldMk cId="2804136243" sldId="266"/>
            <ac:spMk id="6" creationId="{7080112A-3824-2773-F66D-0441E71242D0}"/>
          </ac:spMkLst>
        </pc:spChg>
      </pc:sldChg>
      <pc:sldChg chg="addSp delSp modSp new">
        <pc:chgData name="Khoshboo Patujo (2321113)" userId="S::2321113@student.uwtsd.ac.uk::e6b48dce-7d9a-4673-a172-1033492843e7" providerId="AD" clId="Web-{5BFB2B62-4887-F8EA-7A59-4A87A093E9BD}" dt="2026-02-21T12:31:36.765" v="407" actId="20577"/>
        <pc:sldMkLst>
          <pc:docMk/>
          <pc:sldMk cId="4059937485" sldId="267"/>
        </pc:sldMkLst>
        <pc:spChg chg="mod">
          <ac:chgData name="Khoshboo Patujo (2321113)" userId="S::2321113@student.uwtsd.ac.uk::e6b48dce-7d9a-4673-a172-1033492843e7" providerId="AD" clId="Web-{5BFB2B62-4887-F8EA-7A59-4A87A093E9BD}" dt="2026-02-21T12:29:00.822" v="390" actId="20577"/>
          <ac:spMkLst>
            <pc:docMk/>
            <pc:sldMk cId="4059937485" sldId="267"/>
            <ac:spMk id="2" creationId="{7BE590D2-F64F-F835-65EE-E3BFD78BD1B0}"/>
          </ac:spMkLst>
        </pc:spChg>
        <pc:spChg chg="del">
          <ac:chgData name="Khoshboo Patujo (2321113)" userId="S::2321113@student.uwtsd.ac.uk::e6b48dce-7d9a-4673-a172-1033492843e7" providerId="AD" clId="Web-{5BFB2B62-4887-F8EA-7A59-4A87A093E9BD}" dt="2026-02-21T12:29:37.244" v="391"/>
          <ac:spMkLst>
            <pc:docMk/>
            <pc:sldMk cId="4059937485" sldId="267"/>
            <ac:spMk id="3" creationId="{4E7B6CFD-D6E0-A61E-09AE-29A43B37CA99}"/>
          </ac:spMkLst>
        </pc:spChg>
        <pc:spChg chg="add del">
          <ac:chgData name="Khoshboo Patujo (2321113)" userId="S::2321113@student.uwtsd.ac.uk::e6b48dce-7d9a-4673-a172-1033492843e7" providerId="AD" clId="Web-{5BFB2B62-4887-F8EA-7A59-4A87A093E9BD}" dt="2026-02-21T12:30:00.009" v="393"/>
          <ac:spMkLst>
            <pc:docMk/>
            <pc:sldMk cId="4059937485" sldId="267"/>
            <ac:spMk id="4" creationId="{33D5D5B7-C6B2-4714-75EF-0D6E55CAD8F1}"/>
          </ac:spMkLst>
        </pc:spChg>
        <pc:spChg chg="add mod">
          <ac:chgData name="Khoshboo Patujo (2321113)" userId="S::2321113@student.uwtsd.ac.uk::e6b48dce-7d9a-4673-a172-1033492843e7" providerId="AD" clId="Web-{5BFB2B62-4887-F8EA-7A59-4A87A093E9BD}" dt="2026-02-21T12:30:49.624" v="400" actId="1076"/>
          <ac:spMkLst>
            <pc:docMk/>
            <pc:sldMk cId="4059937485" sldId="267"/>
            <ac:spMk id="5" creationId="{BD4D2727-90D1-D347-59C4-54FACB9DEF47}"/>
          </ac:spMkLst>
        </pc:spChg>
        <pc:spChg chg="add del">
          <ac:chgData name="Khoshboo Patujo (2321113)" userId="S::2321113@student.uwtsd.ac.uk::e6b48dce-7d9a-4673-a172-1033492843e7" providerId="AD" clId="Web-{5BFB2B62-4887-F8EA-7A59-4A87A093E9BD}" dt="2026-02-21T12:31:25.515" v="406"/>
          <ac:spMkLst>
            <pc:docMk/>
            <pc:sldMk cId="4059937485" sldId="267"/>
            <ac:spMk id="6" creationId="{F40D417D-364E-26EA-4924-A290BE2660FF}"/>
          </ac:spMkLst>
        </pc:spChg>
        <pc:spChg chg="add mod">
          <ac:chgData name="Khoshboo Patujo (2321113)" userId="S::2321113@student.uwtsd.ac.uk::e6b48dce-7d9a-4673-a172-1033492843e7" providerId="AD" clId="Web-{5BFB2B62-4887-F8EA-7A59-4A87A093E9BD}" dt="2026-02-21T12:31:36.765" v="407" actId="20577"/>
          <ac:spMkLst>
            <pc:docMk/>
            <pc:sldMk cId="4059937485" sldId="267"/>
            <ac:spMk id="7" creationId="{30D5AEE2-0AD6-A790-905D-6A00851095F8}"/>
          </ac:spMkLst>
        </pc:spChg>
      </pc:sldChg>
      <pc:sldChg chg="addSp delSp modSp new del">
        <pc:chgData name="Khoshboo Patujo (2321113)" userId="S::2321113@student.uwtsd.ac.uk::e6b48dce-7d9a-4673-a172-1033492843e7" providerId="AD" clId="Web-{5BFB2B62-4887-F8EA-7A59-4A87A093E9BD}" dt="2026-02-21T12:40:17.562" v="453"/>
        <pc:sldMkLst>
          <pc:docMk/>
          <pc:sldMk cId="244190381" sldId="268"/>
        </pc:sldMkLst>
        <pc:spChg chg="mod">
          <ac:chgData name="Khoshboo Patujo (2321113)" userId="S::2321113@student.uwtsd.ac.uk::e6b48dce-7d9a-4673-a172-1033492843e7" providerId="AD" clId="Web-{5BFB2B62-4887-F8EA-7A59-4A87A093E9BD}" dt="2026-02-21T12:37:56.930" v="434" actId="20577"/>
          <ac:spMkLst>
            <pc:docMk/>
            <pc:sldMk cId="244190381" sldId="268"/>
            <ac:spMk id="2" creationId="{E1EE181B-4294-1220-985F-B8837735F483}"/>
          </ac:spMkLst>
        </pc:spChg>
        <pc:spChg chg="del">
          <ac:chgData name="Khoshboo Patujo (2321113)" userId="S::2321113@student.uwtsd.ac.uk::e6b48dce-7d9a-4673-a172-1033492843e7" providerId="AD" clId="Web-{5BFB2B62-4887-F8EA-7A59-4A87A093E9BD}" dt="2026-02-21T12:38:37.477" v="436"/>
          <ac:spMkLst>
            <pc:docMk/>
            <pc:sldMk cId="244190381" sldId="268"/>
            <ac:spMk id="3" creationId="{A193E06D-7F3B-B881-9052-C43480A4B79E}"/>
          </ac:spMkLst>
        </pc:spChg>
        <pc:spChg chg="add mod">
          <ac:chgData name="Khoshboo Patujo (2321113)" userId="S::2321113@student.uwtsd.ac.uk::e6b48dce-7d9a-4673-a172-1033492843e7" providerId="AD" clId="Web-{5BFB2B62-4887-F8EA-7A59-4A87A093E9BD}" dt="2026-02-21T12:39:52.903" v="449"/>
          <ac:spMkLst>
            <pc:docMk/>
            <pc:sldMk cId="244190381" sldId="268"/>
            <ac:spMk id="4" creationId="{6BAC58F2-B313-BEFB-45ED-1D1154A6C0B0}"/>
          </ac:spMkLst>
        </pc:spChg>
        <pc:spChg chg="add mod">
          <ac:chgData name="Khoshboo Patujo (2321113)" userId="S::2321113@student.uwtsd.ac.uk::e6b48dce-7d9a-4673-a172-1033492843e7" providerId="AD" clId="Web-{5BFB2B62-4887-F8EA-7A59-4A87A093E9BD}" dt="2026-02-21T12:39:17.025" v="444" actId="1076"/>
          <ac:spMkLst>
            <pc:docMk/>
            <pc:sldMk cId="244190381" sldId="268"/>
            <ac:spMk id="5" creationId="{122450D5-3C48-5289-1FB3-6460BB485B38}"/>
          </ac:spMkLst>
        </pc:spChg>
        <pc:spChg chg="add mod">
          <ac:chgData name="Khoshboo Patujo (2321113)" userId="S::2321113@student.uwtsd.ac.uk::e6b48dce-7d9a-4673-a172-1033492843e7" providerId="AD" clId="Web-{5BFB2B62-4887-F8EA-7A59-4A87A093E9BD}" dt="2026-02-21T12:40:12.062" v="452" actId="14100"/>
          <ac:spMkLst>
            <pc:docMk/>
            <pc:sldMk cId="244190381" sldId="268"/>
            <ac:spMk id="6" creationId="{9BFE2555-10E6-CF6F-CE87-4F8FD2905E6F}"/>
          </ac:spMkLst>
        </pc:spChg>
        <pc:spChg chg="add mod">
          <ac:chgData name="Khoshboo Patujo (2321113)" userId="S::2321113@student.uwtsd.ac.uk::e6b48dce-7d9a-4673-a172-1033492843e7" providerId="AD" clId="Web-{5BFB2B62-4887-F8EA-7A59-4A87A093E9BD}" dt="2026-02-21T12:39:13.275" v="442" actId="1076"/>
          <ac:spMkLst>
            <pc:docMk/>
            <pc:sldMk cId="244190381" sldId="268"/>
            <ac:spMk id="7" creationId="{C0D7F07F-8C9B-494E-4CD9-17B85187D93A}"/>
          </ac:spMkLst>
        </pc:spChg>
        <pc:spChg chg="add mod">
          <ac:chgData name="Khoshboo Patujo (2321113)" userId="S::2321113@student.uwtsd.ac.uk::e6b48dce-7d9a-4673-a172-1033492843e7" providerId="AD" clId="Web-{5BFB2B62-4887-F8EA-7A59-4A87A093E9BD}" dt="2026-02-21T12:39:11.806" v="441" actId="1076"/>
          <ac:spMkLst>
            <pc:docMk/>
            <pc:sldMk cId="244190381" sldId="268"/>
            <ac:spMk id="8" creationId="{EB0C0AA5-75CC-96EB-878D-96100B851AD1}"/>
          </ac:spMkLst>
        </pc:spChg>
      </pc:sldChg>
      <pc:sldMasterChg chg="add del addSldLayout delSldLayout">
        <pc:chgData name="Khoshboo Patujo (2321113)" userId="S::2321113@student.uwtsd.ac.uk::e6b48dce-7d9a-4673-a172-1033492843e7" providerId="AD" clId="Web-{5BFB2B62-4887-F8EA-7A59-4A87A093E9BD}" dt="2026-02-21T12:15:42.545" v="273"/>
        <pc:sldMasterMkLst>
          <pc:docMk/>
          <pc:sldMasterMk cId="2460954070" sldId="2147483660"/>
        </pc:sldMasterMkLst>
        <pc:sldLayoutChg chg="add del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Khoshboo Patujo (2321113)" userId="S::2321113@student.uwtsd.ac.uk::e6b48dce-7d9a-4673-a172-1033492843e7" providerId="AD" clId="Web-{5BFB2B62-4887-F8EA-7A59-4A87A093E9BD}" dt="2026-02-21T12:15:39.248" v="272"/>
        <pc:sldMasterMkLst>
          <pc:docMk/>
          <pc:sldMasterMk cId="3539750670" sldId="2147483672"/>
        </pc:sldMasterMkLst>
        <pc:sldLayoutChg chg="add del mod replId">
          <pc:chgData name="Khoshboo Patujo (2321113)" userId="S::2321113@student.uwtsd.ac.uk::e6b48dce-7d9a-4673-a172-1033492843e7" providerId="AD" clId="Web-{5BFB2B62-4887-F8EA-7A59-4A87A093E9BD}" dt="2026-02-21T12:15:39.248" v="272"/>
          <pc:sldLayoutMkLst>
            <pc:docMk/>
            <pc:sldMasterMk cId="3539750670" sldId="2147483672"/>
            <pc:sldLayoutMk cId="3601804086" sldId="2147483673"/>
          </pc:sldLayoutMkLst>
        </pc:sldLayoutChg>
        <pc:sldLayoutChg chg="add del mod replId">
          <pc:chgData name="Khoshboo Patujo (2321113)" userId="S::2321113@student.uwtsd.ac.uk::e6b48dce-7d9a-4673-a172-1033492843e7" providerId="AD" clId="Web-{5BFB2B62-4887-F8EA-7A59-4A87A093E9BD}" dt="2026-02-21T12:15:39.248" v="272"/>
          <pc:sldLayoutMkLst>
            <pc:docMk/>
            <pc:sldMasterMk cId="3539750670" sldId="2147483672"/>
            <pc:sldLayoutMk cId="752707770" sldId="2147483674"/>
          </pc:sldLayoutMkLst>
        </pc:sldLayoutChg>
        <pc:sldLayoutChg chg="add del mod replId">
          <pc:chgData name="Khoshboo Patujo (2321113)" userId="S::2321113@student.uwtsd.ac.uk::e6b48dce-7d9a-4673-a172-1033492843e7" providerId="AD" clId="Web-{5BFB2B62-4887-F8EA-7A59-4A87A093E9BD}" dt="2026-02-21T12:15:39.248" v="272"/>
          <pc:sldLayoutMkLst>
            <pc:docMk/>
            <pc:sldMasterMk cId="3539750670" sldId="2147483672"/>
            <pc:sldLayoutMk cId="488750018" sldId="2147483675"/>
          </pc:sldLayoutMkLst>
        </pc:sldLayoutChg>
        <pc:sldLayoutChg chg="add del mod replId">
          <pc:chgData name="Khoshboo Patujo (2321113)" userId="S::2321113@student.uwtsd.ac.uk::e6b48dce-7d9a-4673-a172-1033492843e7" providerId="AD" clId="Web-{5BFB2B62-4887-F8EA-7A59-4A87A093E9BD}" dt="2026-02-21T12:15:39.248" v="272"/>
          <pc:sldLayoutMkLst>
            <pc:docMk/>
            <pc:sldMasterMk cId="3539750670" sldId="2147483672"/>
            <pc:sldLayoutMk cId="354957198" sldId="2147483676"/>
          </pc:sldLayoutMkLst>
        </pc:sldLayoutChg>
        <pc:sldLayoutChg chg="add del mod replId">
          <pc:chgData name="Khoshboo Patujo (2321113)" userId="S::2321113@student.uwtsd.ac.uk::e6b48dce-7d9a-4673-a172-1033492843e7" providerId="AD" clId="Web-{5BFB2B62-4887-F8EA-7A59-4A87A093E9BD}" dt="2026-02-21T12:15:39.248" v="272"/>
          <pc:sldLayoutMkLst>
            <pc:docMk/>
            <pc:sldMasterMk cId="3539750670" sldId="2147483672"/>
            <pc:sldLayoutMk cId="2614441747" sldId="2147483677"/>
          </pc:sldLayoutMkLst>
        </pc:sldLayoutChg>
        <pc:sldLayoutChg chg="add del mod replId">
          <pc:chgData name="Khoshboo Patujo (2321113)" userId="S::2321113@student.uwtsd.ac.uk::e6b48dce-7d9a-4673-a172-1033492843e7" providerId="AD" clId="Web-{5BFB2B62-4887-F8EA-7A59-4A87A093E9BD}" dt="2026-02-21T12:15:39.248" v="272"/>
          <pc:sldLayoutMkLst>
            <pc:docMk/>
            <pc:sldMasterMk cId="3539750670" sldId="2147483672"/>
            <pc:sldLayoutMk cId="3945199148" sldId="2147483678"/>
          </pc:sldLayoutMkLst>
        </pc:sldLayoutChg>
        <pc:sldLayoutChg chg="add del mod replId">
          <pc:chgData name="Khoshboo Patujo (2321113)" userId="S::2321113@student.uwtsd.ac.uk::e6b48dce-7d9a-4673-a172-1033492843e7" providerId="AD" clId="Web-{5BFB2B62-4887-F8EA-7A59-4A87A093E9BD}" dt="2026-02-21T12:15:39.248" v="272"/>
          <pc:sldLayoutMkLst>
            <pc:docMk/>
            <pc:sldMasterMk cId="3539750670" sldId="2147483672"/>
            <pc:sldLayoutMk cId="2133864289" sldId="2147483679"/>
          </pc:sldLayoutMkLst>
        </pc:sldLayoutChg>
        <pc:sldLayoutChg chg="add del mod replId">
          <pc:chgData name="Khoshboo Patujo (2321113)" userId="S::2321113@student.uwtsd.ac.uk::e6b48dce-7d9a-4673-a172-1033492843e7" providerId="AD" clId="Web-{5BFB2B62-4887-F8EA-7A59-4A87A093E9BD}" dt="2026-02-21T12:15:39.248" v="272"/>
          <pc:sldLayoutMkLst>
            <pc:docMk/>
            <pc:sldMasterMk cId="3539750670" sldId="2147483672"/>
            <pc:sldLayoutMk cId="1574175202" sldId="2147483680"/>
          </pc:sldLayoutMkLst>
        </pc:sldLayoutChg>
        <pc:sldLayoutChg chg="add del mod replId">
          <pc:chgData name="Khoshboo Patujo (2321113)" userId="S::2321113@student.uwtsd.ac.uk::e6b48dce-7d9a-4673-a172-1033492843e7" providerId="AD" clId="Web-{5BFB2B62-4887-F8EA-7A59-4A87A093E9BD}" dt="2026-02-21T12:15:39.248" v="272"/>
          <pc:sldLayoutMkLst>
            <pc:docMk/>
            <pc:sldMasterMk cId="3539750670" sldId="2147483672"/>
            <pc:sldLayoutMk cId="2104822402" sldId="2147483681"/>
          </pc:sldLayoutMkLst>
        </pc:sldLayoutChg>
        <pc:sldLayoutChg chg="add del mod replId">
          <pc:chgData name="Khoshboo Patujo (2321113)" userId="S::2321113@student.uwtsd.ac.uk::e6b48dce-7d9a-4673-a172-1033492843e7" providerId="AD" clId="Web-{5BFB2B62-4887-F8EA-7A59-4A87A093E9BD}" dt="2026-02-21T12:15:39.248" v="272"/>
          <pc:sldLayoutMkLst>
            <pc:docMk/>
            <pc:sldMasterMk cId="3539750670" sldId="2147483672"/>
            <pc:sldLayoutMk cId="2054654197" sldId="2147483682"/>
          </pc:sldLayoutMkLst>
        </pc:sldLayoutChg>
        <pc:sldLayoutChg chg="add del mod replId">
          <pc:chgData name="Khoshboo Patujo (2321113)" userId="S::2321113@student.uwtsd.ac.uk::e6b48dce-7d9a-4673-a172-1033492843e7" providerId="AD" clId="Web-{5BFB2B62-4887-F8EA-7A59-4A87A093E9BD}" dt="2026-02-21T12:15:39.248" v="272"/>
          <pc:sldLayoutMkLst>
            <pc:docMk/>
            <pc:sldMasterMk cId="3539750670" sldId="2147483672"/>
            <pc:sldLayoutMk cId="2220683971" sldId="2147483683"/>
          </pc:sldLayoutMkLst>
        </pc:sldLayoutChg>
      </pc:sldMasterChg>
      <pc:sldMasterChg chg="add addSldLayout modSldLayout">
        <pc:chgData name="Khoshboo Patujo (2321113)" userId="S::2321113@student.uwtsd.ac.uk::e6b48dce-7d9a-4673-a172-1033492843e7" providerId="AD" clId="Web-{5BFB2B62-4887-F8EA-7A59-4A87A093E9BD}" dt="2026-02-21T12:15:42.545" v="273"/>
        <pc:sldMasterMkLst>
          <pc:docMk/>
          <pc:sldMasterMk cId="3867362961" sldId="2147483672"/>
        </pc:sldMasterMkLst>
        <pc:sldLayoutChg chg="add mod replId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3867362961" sldId="2147483672"/>
            <pc:sldLayoutMk cId="2749827919" sldId="2147483673"/>
          </pc:sldLayoutMkLst>
        </pc:sldLayoutChg>
        <pc:sldLayoutChg chg="add mod replId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3867362961" sldId="2147483672"/>
            <pc:sldLayoutMk cId="2168196365" sldId="2147483674"/>
          </pc:sldLayoutMkLst>
        </pc:sldLayoutChg>
        <pc:sldLayoutChg chg="add mod replId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3867362961" sldId="2147483672"/>
            <pc:sldLayoutMk cId="1950656287" sldId="2147483675"/>
          </pc:sldLayoutMkLst>
        </pc:sldLayoutChg>
        <pc:sldLayoutChg chg="add mod replId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3867362961" sldId="2147483672"/>
            <pc:sldLayoutMk cId="4231681116" sldId="2147483676"/>
          </pc:sldLayoutMkLst>
        </pc:sldLayoutChg>
        <pc:sldLayoutChg chg="add mod replId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3867362961" sldId="2147483672"/>
            <pc:sldLayoutMk cId="2901174507" sldId="2147483677"/>
          </pc:sldLayoutMkLst>
        </pc:sldLayoutChg>
        <pc:sldLayoutChg chg="add mod replId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3867362961" sldId="2147483672"/>
            <pc:sldLayoutMk cId="4147868828" sldId="2147483678"/>
          </pc:sldLayoutMkLst>
        </pc:sldLayoutChg>
        <pc:sldLayoutChg chg="add mod replId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3867362961" sldId="2147483672"/>
            <pc:sldLayoutMk cId="146687166" sldId="2147483679"/>
          </pc:sldLayoutMkLst>
        </pc:sldLayoutChg>
        <pc:sldLayoutChg chg="add mod replId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3867362961" sldId="2147483672"/>
            <pc:sldLayoutMk cId="3764209442" sldId="2147483680"/>
          </pc:sldLayoutMkLst>
        </pc:sldLayoutChg>
        <pc:sldLayoutChg chg="add mod replId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3867362961" sldId="2147483672"/>
            <pc:sldLayoutMk cId="3522065940" sldId="2147483681"/>
          </pc:sldLayoutMkLst>
        </pc:sldLayoutChg>
        <pc:sldLayoutChg chg="add mod replId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3867362961" sldId="2147483672"/>
            <pc:sldLayoutMk cId="2986633940" sldId="2147483682"/>
          </pc:sldLayoutMkLst>
        </pc:sldLayoutChg>
        <pc:sldLayoutChg chg="add mod replId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3867362961" sldId="2147483672"/>
            <pc:sldLayoutMk cId="1578198707" sldId="2147483683"/>
          </pc:sldLayoutMkLst>
        </pc:sldLayoutChg>
      </pc:sldMasterChg>
    </pc:docChg>
  </pc:docChgLst>
  <pc:docChgLst>
    <pc:chgData name="Khoshboo Patujo (2321113)" userId="S::2321113@student.uwtsd.ac.uk::e6b48dce-7d9a-4673-a172-1033492843e7" providerId="AD" clId="Web-{70335B6F-6F16-316A-F149-177B6D35A525}"/>
    <pc:docChg chg="modSld">
      <pc:chgData name="Khoshboo Patujo (2321113)" userId="S::2321113@student.uwtsd.ac.uk::e6b48dce-7d9a-4673-a172-1033492843e7" providerId="AD" clId="Web-{70335B6F-6F16-316A-F149-177B6D35A525}" dt="2026-02-22T13:56:53.386" v="212" actId="20577"/>
      <pc:docMkLst>
        <pc:docMk/>
      </pc:docMkLst>
      <pc:sldChg chg="modSp">
        <pc:chgData name="Khoshboo Patujo (2321113)" userId="S::2321113@student.uwtsd.ac.uk::e6b48dce-7d9a-4673-a172-1033492843e7" providerId="AD" clId="Web-{70335B6F-6F16-316A-F149-177B6D35A525}" dt="2026-02-22T13:53:24.558" v="203" actId="20577"/>
        <pc:sldMkLst>
          <pc:docMk/>
          <pc:sldMk cId="109857222" sldId="256"/>
        </pc:sldMkLst>
        <pc:spChg chg="mod">
          <ac:chgData name="Khoshboo Patujo (2321113)" userId="S::2321113@student.uwtsd.ac.uk::e6b48dce-7d9a-4673-a172-1033492843e7" providerId="AD" clId="Web-{70335B6F-6F16-316A-F149-177B6D35A525}" dt="2026-02-22T13:51:42.995" v="188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hoshboo Patujo (2321113)" userId="S::2321113@student.uwtsd.ac.uk::e6b48dce-7d9a-4673-a172-1033492843e7" providerId="AD" clId="Web-{70335B6F-6F16-316A-F149-177B6D35A525}" dt="2026-02-22T13:53:24.558" v="20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delSp modSp">
        <pc:chgData name="Khoshboo Patujo (2321113)" userId="S::2321113@student.uwtsd.ac.uk::e6b48dce-7d9a-4673-a172-1033492843e7" providerId="AD" clId="Web-{70335B6F-6F16-316A-F149-177B6D35A525}" dt="2026-02-22T13:43:36.730" v="37" actId="20577"/>
        <pc:sldMkLst>
          <pc:docMk/>
          <pc:sldMk cId="575471309" sldId="259"/>
        </pc:sldMkLst>
        <pc:spChg chg="mod">
          <ac:chgData name="Khoshboo Patujo (2321113)" userId="S::2321113@student.uwtsd.ac.uk::e6b48dce-7d9a-4673-a172-1033492843e7" providerId="AD" clId="Web-{70335B6F-6F16-316A-F149-177B6D35A525}" dt="2026-02-22T13:43:36.730" v="37" actId="20577"/>
          <ac:spMkLst>
            <pc:docMk/>
            <pc:sldMk cId="575471309" sldId="259"/>
            <ac:spMk id="3" creationId="{8302392A-1523-93C9-52DA-227EC147BFD2}"/>
          </ac:spMkLst>
        </pc:spChg>
        <pc:spChg chg="del">
          <ac:chgData name="Khoshboo Patujo (2321113)" userId="S::2321113@student.uwtsd.ac.uk::e6b48dce-7d9a-4673-a172-1033492843e7" providerId="AD" clId="Web-{70335B6F-6F16-316A-F149-177B6D35A525}" dt="2026-02-22T13:40:05.479" v="1"/>
          <ac:spMkLst>
            <pc:docMk/>
            <pc:sldMk cId="575471309" sldId="259"/>
            <ac:spMk id="5" creationId="{BD305E89-E60D-60EE-B12E-5DA6AB78EED3}"/>
          </ac:spMkLst>
        </pc:spChg>
        <pc:picChg chg="del">
          <ac:chgData name="Khoshboo Patujo (2321113)" userId="S::2321113@student.uwtsd.ac.uk::e6b48dce-7d9a-4673-a172-1033492843e7" providerId="AD" clId="Web-{70335B6F-6F16-316A-F149-177B6D35A525}" dt="2026-02-22T13:40:02.276" v="0"/>
          <ac:picMkLst>
            <pc:docMk/>
            <pc:sldMk cId="575471309" sldId="259"/>
            <ac:picMk id="4" creationId="{B8E10194-BF3D-F9ED-F43B-A179594747A3}"/>
          </ac:picMkLst>
        </pc:picChg>
      </pc:sldChg>
      <pc:sldChg chg="addSp modSp mod setBg">
        <pc:chgData name="Khoshboo Patujo (2321113)" userId="S::2321113@student.uwtsd.ac.uk::e6b48dce-7d9a-4673-a172-1033492843e7" providerId="AD" clId="Web-{70335B6F-6F16-316A-F149-177B6D35A525}" dt="2026-02-22T13:47:30.921" v="112" actId="14100"/>
        <pc:sldMkLst>
          <pc:docMk/>
          <pc:sldMk cId="3413829321" sldId="260"/>
        </pc:sldMkLst>
        <pc:spChg chg="mod">
          <ac:chgData name="Khoshboo Patujo (2321113)" userId="S::2321113@student.uwtsd.ac.uk::e6b48dce-7d9a-4673-a172-1033492843e7" providerId="AD" clId="Web-{70335B6F-6F16-316A-F149-177B6D35A525}" dt="2026-02-22T13:47:00.592" v="106" actId="14100"/>
          <ac:spMkLst>
            <pc:docMk/>
            <pc:sldMk cId="3413829321" sldId="260"/>
            <ac:spMk id="2" creationId="{E6FC6204-728C-E8E6-A5EF-5A3E8A300938}"/>
          </ac:spMkLst>
        </pc:spChg>
        <pc:spChg chg="mod">
          <ac:chgData name="Khoshboo Patujo (2321113)" userId="S::2321113@student.uwtsd.ac.uk::e6b48dce-7d9a-4673-a172-1033492843e7" providerId="AD" clId="Web-{70335B6F-6F16-316A-F149-177B6D35A525}" dt="2026-02-22T13:47:30.921" v="112" actId="14100"/>
          <ac:spMkLst>
            <pc:docMk/>
            <pc:sldMk cId="3413829321" sldId="260"/>
            <ac:spMk id="3" creationId="{0FFD1BFB-47E9-CE8A-2FF4-0594B1672B69}"/>
          </ac:spMkLst>
        </pc:spChg>
        <pc:spChg chg="add">
          <ac:chgData name="Khoshboo Patujo (2321113)" userId="S::2321113@student.uwtsd.ac.uk::e6b48dce-7d9a-4673-a172-1033492843e7" providerId="AD" clId="Web-{70335B6F-6F16-316A-F149-177B6D35A525}" dt="2026-02-22T13:46:13.090" v="96"/>
          <ac:spMkLst>
            <pc:docMk/>
            <pc:sldMk cId="3413829321" sldId="260"/>
            <ac:spMk id="9" creationId="{04812C46-200A-4DEB-A05E-3ED6C68C2387}"/>
          </ac:spMkLst>
        </pc:spChg>
        <pc:spChg chg="add">
          <ac:chgData name="Khoshboo Patujo (2321113)" userId="S::2321113@student.uwtsd.ac.uk::e6b48dce-7d9a-4673-a172-1033492843e7" providerId="AD" clId="Web-{70335B6F-6F16-316A-F149-177B6D35A525}" dt="2026-02-22T13:46:13.090" v="96"/>
          <ac:spMkLst>
            <pc:docMk/>
            <pc:sldMk cId="3413829321" sldId="260"/>
            <ac:spMk id="11" creationId="{D1EA859B-E555-4109-94F3-6700E046E008}"/>
          </ac:spMkLst>
        </pc:spChg>
        <pc:picChg chg="add mod ord">
          <ac:chgData name="Khoshboo Patujo (2321113)" userId="S::2321113@student.uwtsd.ac.uk::e6b48dce-7d9a-4673-a172-1033492843e7" providerId="AD" clId="Web-{70335B6F-6F16-316A-F149-177B6D35A525}" dt="2026-02-22T13:46:13.090" v="96"/>
          <ac:picMkLst>
            <pc:docMk/>
            <pc:sldMk cId="3413829321" sldId="260"/>
            <ac:picMk id="4" creationId="{BFB776B1-E51D-4A80-E9A6-53E7A56D801D}"/>
          </ac:picMkLst>
        </pc:picChg>
      </pc:sldChg>
      <pc:sldChg chg="modSp">
        <pc:chgData name="Khoshboo Patujo (2321113)" userId="S::2321113@student.uwtsd.ac.uk::e6b48dce-7d9a-4673-a172-1033492843e7" providerId="AD" clId="Web-{70335B6F-6F16-316A-F149-177B6D35A525}" dt="2026-02-22T13:56:53.386" v="212" actId="20577"/>
        <pc:sldMkLst>
          <pc:docMk/>
          <pc:sldMk cId="298212750" sldId="261"/>
        </pc:sldMkLst>
        <pc:spChg chg="mod">
          <ac:chgData name="Khoshboo Patujo (2321113)" userId="S::2321113@student.uwtsd.ac.uk::e6b48dce-7d9a-4673-a172-1033492843e7" providerId="AD" clId="Web-{70335B6F-6F16-316A-F149-177B6D35A525}" dt="2026-02-22T13:56:53.386" v="212" actId="20577"/>
          <ac:spMkLst>
            <pc:docMk/>
            <pc:sldMk cId="298212750" sldId="261"/>
            <ac:spMk id="3" creationId="{096F1220-A6AC-E3A0-95BE-E968888A6461}"/>
          </ac:spMkLst>
        </pc:spChg>
      </pc:sldChg>
      <pc:sldChg chg="modSp">
        <pc:chgData name="Khoshboo Patujo (2321113)" userId="S::2321113@student.uwtsd.ac.uk::e6b48dce-7d9a-4673-a172-1033492843e7" providerId="AD" clId="Web-{70335B6F-6F16-316A-F149-177B6D35A525}" dt="2026-02-22T13:41:18.480" v="21" actId="20577"/>
        <pc:sldMkLst>
          <pc:docMk/>
          <pc:sldMk cId="4059937485" sldId="267"/>
        </pc:sldMkLst>
        <pc:spChg chg="mod">
          <ac:chgData name="Khoshboo Patujo (2321113)" userId="S::2321113@student.uwtsd.ac.uk::e6b48dce-7d9a-4673-a172-1033492843e7" providerId="AD" clId="Web-{70335B6F-6F16-316A-F149-177B6D35A525}" dt="2026-02-22T13:41:18.480" v="21" actId="20577"/>
          <ac:spMkLst>
            <pc:docMk/>
            <pc:sldMk cId="4059937485" sldId="267"/>
            <ac:spMk id="7" creationId="{30D5AEE2-0AD6-A790-905D-6A00851095F8}"/>
          </ac:spMkLst>
        </pc:spChg>
      </pc:sldChg>
    </pc:docChg>
  </pc:docChgLst>
  <pc:docChgLst>
    <pc:chgData name="Khoshboo Patujo (2321113)" userId="S::2321113@student.uwtsd.ac.uk::e6b48dce-7d9a-4673-a172-1033492843e7" providerId="AD" clId="Web-{414086F4-0739-0F7E-D892-DFC20E5775A3}"/>
    <pc:docChg chg="addSld modSld">
      <pc:chgData name="Khoshboo Patujo (2321113)" userId="S::2321113@student.uwtsd.ac.uk::e6b48dce-7d9a-4673-a172-1033492843e7" providerId="AD" clId="Web-{414086F4-0739-0F7E-D892-DFC20E5775A3}" dt="2026-02-19T12:24:48.834" v="187" actId="20577"/>
      <pc:docMkLst>
        <pc:docMk/>
      </pc:docMkLst>
      <pc:sldChg chg="modSp">
        <pc:chgData name="Khoshboo Patujo (2321113)" userId="S::2321113@student.uwtsd.ac.uk::e6b48dce-7d9a-4673-a172-1033492843e7" providerId="AD" clId="Web-{414086F4-0739-0F7E-D892-DFC20E5775A3}" dt="2026-02-19T11:41:41.832" v="22" actId="20577"/>
        <pc:sldMkLst>
          <pc:docMk/>
          <pc:sldMk cId="109857222" sldId="256"/>
        </pc:sldMkLst>
        <pc:spChg chg="mod">
          <ac:chgData name="Khoshboo Patujo (2321113)" userId="S::2321113@student.uwtsd.ac.uk::e6b48dce-7d9a-4673-a172-1033492843e7" providerId="AD" clId="Web-{414086F4-0739-0F7E-D892-DFC20E5775A3}" dt="2026-02-19T11:41:41.832" v="2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hoshboo Patujo (2321113)" userId="S::2321113@student.uwtsd.ac.uk::e6b48dce-7d9a-4673-a172-1033492843e7" providerId="AD" clId="Web-{414086F4-0739-0F7E-D892-DFC20E5775A3}" dt="2026-02-19T11:41:32.112" v="2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Khoshboo Patujo (2321113)" userId="S::2321113@student.uwtsd.ac.uk::e6b48dce-7d9a-4673-a172-1033492843e7" providerId="AD" clId="Web-{414086F4-0739-0F7E-D892-DFC20E5775A3}" dt="2026-02-19T11:47:05.417" v="56" actId="20577"/>
        <pc:sldMkLst>
          <pc:docMk/>
          <pc:sldMk cId="575471309" sldId="259"/>
        </pc:sldMkLst>
        <pc:spChg chg="mod">
          <ac:chgData name="Khoshboo Patujo (2321113)" userId="S::2321113@student.uwtsd.ac.uk::e6b48dce-7d9a-4673-a172-1033492843e7" providerId="AD" clId="Web-{414086F4-0739-0F7E-D892-DFC20E5775A3}" dt="2026-02-19T11:46:36.854" v="51" actId="20577"/>
          <ac:spMkLst>
            <pc:docMk/>
            <pc:sldMk cId="575471309" sldId="259"/>
            <ac:spMk id="2" creationId="{93F9042C-CD4C-FEF8-B85E-6CD85550B2E3}"/>
          </ac:spMkLst>
        </pc:spChg>
        <pc:spChg chg="mod">
          <ac:chgData name="Khoshboo Patujo (2321113)" userId="S::2321113@student.uwtsd.ac.uk::e6b48dce-7d9a-4673-a172-1033492843e7" providerId="AD" clId="Web-{414086F4-0739-0F7E-D892-DFC20E5775A3}" dt="2026-02-19T11:47:05.417" v="56" actId="20577"/>
          <ac:spMkLst>
            <pc:docMk/>
            <pc:sldMk cId="575471309" sldId="259"/>
            <ac:spMk id="3" creationId="{8302392A-1523-93C9-52DA-227EC147BFD2}"/>
          </ac:spMkLst>
        </pc:spChg>
      </pc:sldChg>
      <pc:sldChg chg="modSp new">
        <pc:chgData name="Khoshboo Patujo (2321113)" userId="S::2321113@student.uwtsd.ac.uk::e6b48dce-7d9a-4673-a172-1033492843e7" providerId="AD" clId="Web-{414086F4-0739-0F7E-D892-DFC20E5775A3}" dt="2026-02-19T12:24:48.834" v="187" actId="20577"/>
        <pc:sldMkLst>
          <pc:docMk/>
          <pc:sldMk cId="3413829321" sldId="260"/>
        </pc:sldMkLst>
        <pc:spChg chg="mod">
          <ac:chgData name="Khoshboo Patujo (2321113)" userId="S::2321113@student.uwtsd.ac.uk::e6b48dce-7d9a-4673-a172-1033492843e7" providerId="AD" clId="Web-{414086F4-0739-0F7E-D892-DFC20E5775A3}" dt="2026-02-19T11:48:54.061" v="60" actId="20577"/>
          <ac:spMkLst>
            <pc:docMk/>
            <pc:sldMk cId="3413829321" sldId="260"/>
            <ac:spMk id="2" creationId="{E6FC6204-728C-E8E6-A5EF-5A3E8A300938}"/>
          </ac:spMkLst>
        </pc:spChg>
        <pc:spChg chg="mod">
          <ac:chgData name="Khoshboo Patujo (2321113)" userId="S::2321113@student.uwtsd.ac.uk::e6b48dce-7d9a-4673-a172-1033492843e7" providerId="AD" clId="Web-{414086F4-0739-0F7E-D892-DFC20E5775A3}" dt="2026-02-19T12:24:48.834" v="187" actId="20577"/>
          <ac:spMkLst>
            <pc:docMk/>
            <pc:sldMk cId="3413829321" sldId="260"/>
            <ac:spMk id="3" creationId="{0FFD1BFB-47E9-CE8A-2FF4-0594B1672B69}"/>
          </ac:spMkLst>
        </pc:spChg>
      </pc:sldChg>
      <pc:sldChg chg="modSp new">
        <pc:chgData name="Khoshboo Patujo (2321113)" userId="S::2321113@student.uwtsd.ac.uk::e6b48dce-7d9a-4673-a172-1033492843e7" providerId="AD" clId="Web-{414086F4-0739-0F7E-D892-DFC20E5775A3}" dt="2026-02-19T11:55:45.677" v="76" actId="20577"/>
        <pc:sldMkLst>
          <pc:docMk/>
          <pc:sldMk cId="298212750" sldId="261"/>
        </pc:sldMkLst>
        <pc:spChg chg="mod">
          <ac:chgData name="Khoshboo Patujo (2321113)" userId="S::2321113@student.uwtsd.ac.uk::e6b48dce-7d9a-4673-a172-1033492843e7" providerId="AD" clId="Web-{414086F4-0739-0F7E-D892-DFC20E5775A3}" dt="2026-02-19T11:54:12.676" v="69" actId="20577"/>
          <ac:spMkLst>
            <pc:docMk/>
            <pc:sldMk cId="298212750" sldId="261"/>
            <ac:spMk id="2" creationId="{26126DAC-FEAC-3657-5517-0CC6209231FC}"/>
          </ac:spMkLst>
        </pc:spChg>
        <pc:spChg chg="mod">
          <ac:chgData name="Khoshboo Patujo (2321113)" userId="S::2321113@student.uwtsd.ac.uk::e6b48dce-7d9a-4673-a172-1033492843e7" providerId="AD" clId="Web-{414086F4-0739-0F7E-D892-DFC20E5775A3}" dt="2026-02-19T11:55:45.677" v="76" actId="20577"/>
          <ac:spMkLst>
            <pc:docMk/>
            <pc:sldMk cId="298212750" sldId="261"/>
            <ac:spMk id="3" creationId="{096F1220-A6AC-E3A0-95BE-E968888A6461}"/>
          </ac:spMkLst>
        </pc:spChg>
      </pc:sldChg>
      <pc:sldChg chg="modSp new">
        <pc:chgData name="Khoshboo Patujo (2321113)" userId="S::2321113@student.uwtsd.ac.uk::e6b48dce-7d9a-4673-a172-1033492843e7" providerId="AD" clId="Web-{414086F4-0739-0F7E-D892-DFC20E5775A3}" dt="2026-02-19T11:58:25.053" v="84" actId="20577"/>
        <pc:sldMkLst>
          <pc:docMk/>
          <pc:sldMk cId="2513567420" sldId="262"/>
        </pc:sldMkLst>
        <pc:spChg chg="mod">
          <ac:chgData name="Khoshboo Patujo (2321113)" userId="S::2321113@student.uwtsd.ac.uk::e6b48dce-7d9a-4673-a172-1033492843e7" providerId="AD" clId="Web-{414086F4-0739-0F7E-D892-DFC20E5775A3}" dt="2026-02-19T11:57:18.615" v="80" actId="20577"/>
          <ac:spMkLst>
            <pc:docMk/>
            <pc:sldMk cId="2513567420" sldId="262"/>
            <ac:spMk id="2" creationId="{3CB7F1E2-BBF6-B9CA-29F4-010CFDFBE2EC}"/>
          </ac:spMkLst>
        </pc:spChg>
        <pc:spChg chg="mod">
          <ac:chgData name="Khoshboo Patujo (2321113)" userId="S::2321113@student.uwtsd.ac.uk::e6b48dce-7d9a-4673-a172-1033492843e7" providerId="AD" clId="Web-{414086F4-0739-0F7E-D892-DFC20E5775A3}" dt="2026-02-19T11:58:25.053" v="84" actId="20577"/>
          <ac:spMkLst>
            <pc:docMk/>
            <pc:sldMk cId="2513567420" sldId="262"/>
            <ac:spMk id="3" creationId="{2FAA92FB-84C4-5065-A7C7-806B242A196F}"/>
          </ac:spMkLst>
        </pc:spChg>
      </pc:sldChg>
      <pc:sldChg chg="modSp new">
        <pc:chgData name="Khoshboo Patujo (2321113)" userId="S::2321113@student.uwtsd.ac.uk::e6b48dce-7d9a-4673-a172-1033492843e7" providerId="AD" clId="Web-{414086F4-0739-0F7E-D892-DFC20E5775A3}" dt="2026-02-19T12:16:59.807" v="171" actId="20577"/>
        <pc:sldMkLst>
          <pc:docMk/>
          <pc:sldMk cId="2690840406" sldId="263"/>
        </pc:sldMkLst>
        <pc:spChg chg="mod">
          <ac:chgData name="Khoshboo Patujo (2321113)" userId="S::2321113@student.uwtsd.ac.uk::e6b48dce-7d9a-4673-a172-1033492843e7" providerId="AD" clId="Web-{414086F4-0739-0F7E-D892-DFC20E5775A3}" dt="2026-02-19T11:58:56.976" v="89" actId="20577"/>
          <ac:spMkLst>
            <pc:docMk/>
            <pc:sldMk cId="2690840406" sldId="263"/>
            <ac:spMk id="2" creationId="{5352B7F7-21A4-6296-534A-06C1968BCFDE}"/>
          </ac:spMkLst>
        </pc:spChg>
        <pc:spChg chg="mod">
          <ac:chgData name="Khoshboo Patujo (2321113)" userId="S::2321113@student.uwtsd.ac.uk::e6b48dce-7d9a-4673-a172-1033492843e7" providerId="AD" clId="Web-{414086F4-0739-0F7E-D892-DFC20E5775A3}" dt="2026-02-19T12:16:59.807" v="171" actId="20577"/>
          <ac:spMkLst>
            <pc:docMk/>
            <pc:sldMk cId="2690840406" sldId="263"/>
            <ac:spMk id="3" creationId="{C042F7B9-7FF5-7A02-59A3-36FF1BACB6F4}"/>
          </ac:spMkLst>
        </pc:spChg>
      </pc:sldChg>
      <pc:sldChg chg="modSp new">
        <pc:chgData name="Khoshboo Patujo (2321113)" userId="S::2321113@student.uwtsd.ac.uk::e6b48dce-7d9a-4673-a172-1033492843e7" providerId="AD" clId="Web-{414086F4-0739-0F7E-D892-DFC20E5775A3}" dt="2026-02-19T12:15:19.405" v="141" actId="20577"/>
        <pc:sldMkLst>
          <pc:docMk/>
          <pc:sldMk cId="1078642533" sldId="264"/>
        </pc:sldMkLst>
        <pc:spChg chg="mod">
          <ac:chgData name="Khoshboo Patujo (2321113)" userId="S::2321113@student.uwtsd.ac.uk::e6b48dce-7d9a-4673-a172-1033492843e7" providerId="AD" clId="Web-{414086F4-0739-0F7E-D892-DFC20E5775A3}" dt="2026-02-19T12:00:10.844" v="96" actId="20577"/>
          <ac:spMkLst>
            <pc:docMk/>
            <pc:sldMk cId="1078642533" sldId="264"/>
            <ac:spMk id="2" creationId="{6A353351-AD0D-23A9-C07C-E4ACF5289724}"/>
          </ac:spMkLst>
        </pc:spChg>
        <pc:spChg chg="mod">
          <ac:chgData name="Khoshboo Patujo (2321113)" userId="S::2321113@student.uwtsd.ac.uk::e6b48dce-7d9a-4673-a172-1033492843e7" providerId="AD" clId="Web-{414086F4-0739-0F7E-D892-DFC20E5775A3}" dt="2026-02-19T12:15:19.405" v="141" actId="20577"/>
          <ac:spMkLst>
            <pc:docMk/>
            <pc:sldMk cId="1078642533" sldId="264"/>
            <ac:spMk id="3" creationId="{00D23DD9-DD1B-14A5-5A1D-65EE77145C60}"/>
          </ac:spMkLst>
        </pc:spChg>
      </pc:sldChg>
      <pc:sldChg chg="modSp new">
        <pc:chgData name="Khoshboo Patujo (2321113)" userId="S::2321113@student.uwtsd.ac.uk::e6b48dce-7d9a-4673-a172-1033492843e7" providerId="AD" clId="Web-{414086F4-0739-0F7E-D892-DFC20E5775A3}" dt="2026-02-19T12:16:05.422" v="167" actId="20577"/>
        <pc:sldMkLst>
          <pc:docMk/>
          <pc:sldMk cId="2096501337" sldId="265"/>
        </pc:sldMkLst>
        <pc:spChg chg="mod">
          <ac:chgData name="Khoshboo Patujo (2321113)" userId="S::2321113@student.uwtsd.ac.uk::e6b48dce-7d9a-4673-a172-1033492843e7" providerId="AD" clId="Web-{414086F4-0739-0F7E-D892-DFC20E5775A3}" dt="2026-02-19T12:01:21.498" v="103" actId="20577"/>
          <ac:spMkLst>
            <pc:docMk/>
            <pc:sldMk cId="2096501337" sldId="265"/>
            <ac:spMk id="2" creationId="{77F6BF05-0C08-3C84-F446-30C5B298C58F}"/>
          </ac:spMkLst>
        </pc:spChg>
        <pc:spChg chg="mod">
          <ac:chgData name="Khoshboo Patujo (2321113)" userId="S::2321113@student.uwtsd.ac.uk::e6b48dce-7d9a-4673-a172-1033492843e7" providerId="AD" clId="Web-{414086F4-0739-0F7E-D892-DFC20E5775A3}" dt="2026-02-19T12:16:05.422" v="167" actId="20577"/>
          <ac:spMkLst>
            <pc:docMk/>
            <pc:sldMk cId="2096501337" sldId="265"/>
            <ac:spMk id="3" creationId="{D78BD502-28D6-2243-5A35-E317D0E678D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9827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8196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0656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1681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17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868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87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4209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20659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6633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8198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73629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transform.england.nhs.uk/information-governance/guidance/information-governance-guidance-support-multidisciplinary-teams-mdts/" TargetMode="External"/><Relationship Id="rId2" Type="http://schemas.openxmlformats.org/officeDocument/2006/relationships/hyperlink" Target="https://www.england.nhs.uk/improvement-hub/wp-content/uploads/sites/44/2019/01/Building-Collaborative-Teams-workshop-guide-2014-1.pdf?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mc.ncbi.nlm.nih.gov/articles/PMC421550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Garamond"/>
              </a:rPr>
              <a:t>Working in Teams: Enhancing Care in Health and Social Care Settings</a:t>
            </a:r>
            <a:endParaRPr lang="en-US" b="1">
              <a:solidFill>
                <a:schemeClr val="accent5">
                  <a:lumMod val="20000"/>
                  <a:lumOff val="80000"/>
                </a:schemeClr>
              </a:solidFill>
              <a:latin typeface="Garamond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545173"/>
            <a:ext cx="9144000" cy="317976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  <a:latin typeface="Garamond"/>
              </a:rPr>
              <a:t>NAME: KHOSHBOO PATUJO</a:t>
            </a:r>
            <a:endParaRPr lang="en-US" b="1" dirty="0">
              <a:solidFill>
                <a:schemeClr val="accent2">
                  <a:lumMod val="40000"/>
                  <a:lumOff val="60000"/>
                </a:schemeClr>
              </a:solidFill>
              <a:latin typeface="Garamond"/>
            </a:endParaRPr>
          </a:p>
          <a:p>
            <a:pPr>
              <a:lnSpc>
                <a:spcPct val="110000"/>
              </a:lnSpc>
            </a:pPr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  <a:latin typeface="Garamond"/>
              </a:rPr>
              <a:t>STUDENT NUMBER: 2321113</a:t>
            </a:r>
            <a:endParaRPr lang="en-US" b="1" dirty="0">
              <a:solidFill>
                <a:schemeClr val="accent2">
                  <a:lumMod val="40000"/>
                  <a:lumOff val="60000"/>
                </a:schemeClr>
              </a:solidFill>
              <a:latin typeface="Garamond"/>
            </a:endParaRPr>
          </a:p>
          <a:p>
            <a:pPr>
              <a:lnSpc>
                <a:spcPct val="110000"/>
              </a:lnSpc>
            </a:pPr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  <a:latin typeface="Garamond"/>
              </a:rPr>
              <a:t>MODULE NAME: PROFESSIONAL DEVELOPMENT WITHIN HEALTH AND SOCIAL CARE</a:t>
            </a:r>
            <a:endParaRPr lang="en-US" b="1" dirty="0">
              <a:solidFill>
                <a:schemeClr val="accent2">
                  <a:lumMod val="40000"/>
                  <a:lumOff val="60000"/>
                </a:schemeClr>
              </a:solidFill>
              <a:latin typeface="Garamond"/>
            </a:endParaRPr>
          </a:p>
          <a:p>
            <a:pPr>
              <a:lnSpc>
                <a:spcPct val="110000"/>
              </a:lnSpc>
            </a:pPr>
            <a:r>
              <a:rPr lang="en-US" b="1" dirty="0">
                <a:solidFill>
                  <a:schemeClr val="accent2">
                    <a:lumMod val="40000"/>
                    <a:lumOff val="60000"/>
                  </a:schemeClr>
                </a:solidFill>
                <a:latin typeface="Garamond"/>
              </a:rPr>
              <a:t>MODULE CODE: LCHS4009</a:t>
            </a:r>
          </a:p>
          <a:p>
            <a:pPr>
              <a:lnSpc>
                <a:spcPct val="110000"/>
              </a:lnSpc>
            </a:pPr>
            <a:r>
              <a:rPr lang="en-US" b="1" dirty="0">
                <a:solidFill>
                  <a:schemeClr val="accent2">
                    <a:lumMod val="40000"/>
                    <a:lumOff val="60000"/>
                  </a:schemeClr>
                </a:solidFill>
                <a:latin typeface="Garamond"/>
              </a:rPr>
              <a:t>LECTURER NAME: HAJIRA MUSTASIM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E2AA3-1CE8-9350-9133-C88F369FCE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/>
              <a:buChar char="v"/>
            </a:pP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Garamond"/>
              </a:rPr>
              <a:t>Working in Teams</a:t>
            </a:r>
            <a:endParaRPr lang="en-US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Call-out: Down Arrow 3">
            <a:extLst>
              <a:ext uri="{FF2B5EF4-FFF2-40B4-BE49-F238E27FC236}">
                <a16:creationId xmlns:a16="http://schemas.microsoft.com/office/drawing/2014/main" id="{AC1CCAFD-3D78-3564-6A59-1C33383636E3}"/>
              </a:ext>
            </a:extLst>
          </p:cNvPr>
          <p:cNvSpPr/>
          <p:nvPr/>
        </p:nvSpPr>
        <p:spPr>
          <a:xfrm>
            <a:off x="839131" y="1718321"/>
            <a:ext cx="9967512" cy="1228871"/>
          </a:xfrm>
          <a:prstGeom prst="downArrowCallou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accent6">
                    <a:lumMod val="76000"/>
                  </a:schemeClr>
                </a:solidFill>
                <a:latin typeface="Garamond"/>
              </a:rPr>
              <a:t>Understanding what teamwork means in health and social care?</a:t>
            </a:r>
            <a:endParaRPr lang="en-US" dirty="0">
              <a:solidFill>
                <a:schemeClr val="accent6">
                  <a:lumMod val="76000"/>
                </a:schemeClr>
              </a:solidFill>
            </a:endParaRPr>
          </a:p>
        </p:txBody>
      </p:sp>
      <p:sp>
        <p:nvSpPr>
          <p:cNvPr id="5" name="Call-out: Down Arrow 4">
            <a:extLst>
              <a:ext uri="{FF2B5EF4-FFF2-40B4-BE49-F238E27FC236}">
                <a16:creationId xmlns:a16="http://schemas.microsoft.com/office/drawing/2014/main" id="{07B78612-E7E4-C0BF-3FE2-FCAFD6980CA6}"/>
              </a:ext>
            </a:extLst>
          </p:cNvPr>
          <p:cNvSpPr/>
          <p:nvPr/>
        </p:nvSpPr>
        <p:spPr>
          <a:xfrm>
            <a:off x="839132" y="3230414"/>
            <a:ext cx="9967512" cy="1228871"/>
          </a:xfrm>
          <a:prstGeom prst="downArrowCallou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1" dirty="0">
                <a:solidFill>
                  <a:schemeClr val="accent6">
                    <a:lumMod val="76000"/>
                  </a:schemeClr>
                </a:solidFill>
                <a:latin typeface="Garamond"/>
              </a:rPr>
              <a:t>Why effective teamwork is critical for safe, person-centred care?</a:t>
            </a:r>
            <a:endParaRPr lang="en-US" dirty="0">
              <a:solidFill>
                <a:schemeClr val="accent6">
                  <a:lumMod val="76000"/>
                </a:schemeClr>
              </a:solidFill>
            </a:endParaRPr>
          </a:p>
        </p:txBody>
      </p:sp>
      <p:sp>
        <p:nvSpPr>
          <p:cNvPr id="6" name="Call-out: Down Arrow 5">
            <a:extLst>
              <a:ext uri="{FF2B5EF4-FFF2-40B4-BE49-F238E27FC236}">
                <a16:creationId xmlns:a16="http://schemas.microsoft.com/office/drawing/2014/main" id="{7080112A-3824-2773-F66D-0441E71242D0}"/>
              </a:ext>
            </a:extLst>
          </p:cNvPr>
          <p:cNvSpPr/>
          <p:nvPr/>
        </p:nvSpPr>
        <p:spPr>
          <a:xfrm>
            <a:off x="839131" y="4623445"/>
            <a:ext cx="9967512" cy="1228871"/>
          </a:xfrm>
          <a:prstGeom prst="downArrowCallou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1">
                <a:solidFill>
                  <a:schemeClr val="accent6">
                    <a:lumMod val="76000"/>
                  </a:schemeClr>
                </a:solidFill>
                <a:latin typeface="Garamond"/>
              </a:rPr>
              <a:t>How can I apply teamwork in a real health or social care role?</a:t>
            </a:r>
            <a:endParaRPr lang="en-US">
              <a:solidFill>
                <a:schemeClr val="accent6">
                  <a:lumMod val="76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41362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590D2-F64F-F835-65EE-E3BFD78BD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/>
              <a:buChar char="v"/>
            </a:pP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Garamond"/>
              </a:rPr>
              <a:t>Defining Teamwork</a:t>
            </a:r>
            <a:endParaRPr lang="en-US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Rectangle: Diagonal Corners Rounded 4">
            <a:extLst>
              <a:ext uri="{FF2B5EF4-FFF2-40B4-BE49-F238E27FC236}">
                <a16:creationId xmlns:a16="http://schemas.microsoft.com/office/drawing/2014/main" id="{BD4D2727-90D1-D347-59C4-54FACB9DEF47}"/>
              </a:ext>
            </a:extLst>
          </p:cNvPr>
          <p:cNvSpPr/>
          <p:nvPr/>
        </p:nvSpPr>
        <p:spPr>
          <a:xfrm>
            <a:off x="531503" y="1714744"/>
            <a:ext cx="10837962" cy="145075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accent6">
                    <a:lumMod val="76000"/>
                  </a:schemeClr>
                </a:solidFill>
                <a:latin typeface="Garamond"/>
              </a:rPr>
              <a:t>A team consists of individuals of varied roles working together to accomplish shared objectives.</a:t>
            </a:r>
            <a:endParaRPr lang="en-US" dirty="0">
              <a:solidFill>
                <a:schemeClr val="accent6">
                  <a:lumMod val="76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D5AEE2-0AD6-A790-905D-6A00851095F8}"/>
              </a:ext>
            </a:extLst>
          </p:cNvPr>
          <p:cNvSpPr txBox="1"/>
          <p:nvPr/>
        </p:nvSpPr>
        <p:spPr>
          <a:xfrm>
            <a:off x="523876" y="3429000"/>
            <a:ext cx="10834686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GB" sz="2800" b="1" baseline="0" dirty="0">
                <a:solidFill>
                  <a:schemeClr val="accent3">
                    <a:lumMod val="20000"/>
                    <a:lumOff val="80000"/>
                  </a:schemeClr>
                </a:solidFill>
                <a:latin typeface="Garamond"/>
                <a:ea typeface="Arial"/>
                <a:cs typeface="Arial"/>
              </a:rPr>
              <a:t>In health &amp; social care, teamwork is </a:t>
            </a:r>
            <a:r>
              <a:rPr lang="en-GB" sz="2800" b="1" dirty="0">
                <a:solidFill>
                  <a:schemeClr val="accent3">
                    <a:lumMod val="20000"/>
                    <a:lumOff val="80000"/>
                  </a:schemeClr>
                </a:solidFill>
                <a:latin typeface="Garamond"/>
                <a:ea typeface="Arial"/>
                <a:cs typeface="Arial"/>
              </a:rPr>
              <a:t>necessary for</a:t>
            </a:r>
            <a:r>
              <a:rPr lang="en-GB" sz="2800" b="1" baseline="0" dirty="0">
                <a:solidFill>
                  <a:schemeClr val="accent3">
                    <a:lumMod val="20000"/>
                    <a:lumOff val="80000"/>
                  </a:schemeClr>
                </a:solidFill>
                <a:latin typeface="Garamond"/>
                <a:ea typeface="Arial"/>
                <a:cs typeface="Arial"/>
              </a:rPr>
              <a:t> </a:t>
            </a:r>
            <a:r>
              <a:rPr lang="en-GB" sz="2800" b="1" dirty="0">
                <a:solidFill>
                  <a:schemeClr val="accent3">
                    <a:lumMod val="20000"/>
                    <a:lumOff val="80000"/>
                  </a:schemeClr>
                </a:solidFill>
                <a:latin typeface="Garamond"/>
                <a:ea typeface="Arial"/>
                <a:cs typeface="Arial"/>
              </a:rPr>
              <a:t>joined</a:t>
            </a:r>
            <a:r>
              <a:rPr lang="en-GB" sz="2800" b="1" baseline="0" dirty="0">
                <a:solidFill>
                  <a:schemeClr val="accent3">
                    <a:lumMod val="20000"/>
                    <a:lumOff val="80000"/>
                  </a:schemeClr>
                </a:solidFill>
                <a:latin typeface="Garamond"/>
                <a:ea typeface="Arial"/>
                <a:cs typeface="Arial"/>
              </a:rPr>
              <a:t> care and better patient experience (NHS, 2014).</a:t>
            </a:r>
            <a:r>
              <a:rPr lang="en-GB" sz="2800" dirty="0">
                <a:solidFill>
                  <a:schemeClr val="accent3">
                    <a:lumMod val="20000"/>
                    <a:lumOff val="80000"/>
                  </a:schemeClr>
                </a:solidFill>
                <a:latin typeface="Garamond"/>
                <a:ea typeface="Arial"/>
                <a:cs typeface="Arial"/>
              </a:rPr>
              <a:t>​</a:t>
            </a:r>
          </a:p>
          <a:p>
            <a:pPr marL="228600" indent="-228600">
              <a:buFont typeface=""/>
              <a:buChar char="•"/>
            </a:pPr>
            <a:r>
              <a:rPr lang="en-GB" sz="2800" b="1" baseline="0" dirty="0">
                <a:solidFill>
                  <a:schemeClr val="accent3">
                    <a:lumMod val="20000"/>
                    <a:lumOff val="80000"/>
                  </a:schemeClr>
                </a:solidFill>
                <a:latin typeface="Garamond"/>
                <a:ea typeface="Arial"/>
                <a:cs typeface="Arial"/>
              </a:rPr>
              <a:t>Includes understanding roles, responsibilities, and</a:t>
            </a:r>
            <a:r>
              <a:rPr lang="en-GB" sz="2800" b="1" dirty="0">
                <a:solidFill>
                  <a:schemeClr val="accent3">
                    <a:lumMod val="20000"/>
                    <a:lumOff val="80000"/>
                  </a:schemeClr>
                </a:solidFill>
                <a:latin typeface="Garamond"/>
                <a:ea typeface="Arial"/>
                <a:cs typeface="Arial"/>
              </a:rPr>
              <a:t> good </a:t>
            </a:r>
            <a:r>
              <a:rPr lang="en-GB" sz="2800" b="1" baseline="0" dirty="0">
                <a:solidFill>
                  <a:schemeClr val="accent3">
                    <a:lumMod val="20000"/>
                    <a:lumOff val="80000"/>
                  </a:schemeClr>
                </a:solidFill>
                <a:latin typeface="Garamond"/>
                <a:ea typeface="Arial"/>
                <a:cs typeface="Arial"/>
              </a:rPr>
              <a:t>communication.</a:t>
            </a:r>
            <a:r>
              <a:rPr lang="en-GB" sz="2800" dirty="0">
                <a:solidFill>
                  <a:schemeClr val="accent3">
                    <a:lumMod val="20000"/>
                    <a:lumOff val="80000"/>
                  </a:schemeClr>
                </a:solidFill>
                <a:latin typeface="Garamond"/>
                <a:ea typeface="Arial"/>
                <a:cs typeface="Arial"/>
              </a:rPr>
              <a:t>​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9374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9042C-CD4C-FEF8-B85E-6CD85550B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/>
              <a:buChar char="v"/>
            </a:pP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Garamond"/>
                <a:ea typeface="+mj-lt"/>
                <a:cs typeface="+mj-lt"/>
              </a:rPr>
              <a:t>Multidisciplinary Teams (MDTs)</a:t>
            </a:r>
            <a:endParaRPr lang="en-US" b="1" dirty="0">
              <a:solidFill>
                <a:schemeClr val="accent2">
                  <a:lumMod val="60000"/>
                  <a:lumOff val="40000"/>
                </a:schemeClr>
              </a:solidFill>
              <a:latin typeface="Garamon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2392A-1523-93C9-52DA-227EC147BF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732" y="1718470"/>
            <a:ext cx="11861006" cy="51371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MDTs bring together professionals from many different organisations (e.g., GPs, nurses, social workers).</a:t>
            </a:r>
            <a:endParaRPr lang="en-GB" b="1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 Collaborate to make shared decisions regarding a patient’s care</a:t>
            </a:r>
            <a:r>
              <a:rPr lang="en-GB" dirty="0">
                <a:solidFill>
                  <a:schemeClr val="accent6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(</a:t>
            </a:r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Transform NHS, 2026).</a:t>
            </a:r>
            <a:endParaRPr lang="en-GB" b="1" dirty="0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Teams rely on information sharing, respect, and joint decision-making.</a:t>
            </a:r>
            <a:endParaRPr lang="en-GB" b="1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54713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-up of a nurse holding a patient&amp;#39;s hand&#10;&#10;AI-generated content may be incorrect.">
            <a:extLst>
              <a:ext uri="{FF2B5EF4-FFF2-40B4-BE49-F238E27FC236}">
                <a16:creationId xmlns:a16="http://schemas.microsoft.com/office/drawing/2014/main" id="{BFB776B1-E51D-4A80-E9A6-53E7A56D80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FC6204-728C-E8E6-A5EF-5A3E8A300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7223" y="365125"/>
            <a:ext cx="5266576" cy="1899912"/>
          </a:xfrm>
        </p:spPr>
        <p:txBody>
          <a:bodyPr>
            <a:normAutofit/>
          </a:bodyPr>
          <a:lstStyle/>
          <a:p>
            <a:pPr marL="571500" indent="-571500">
              <a:buFont typeface="Wingdings"/>
              <a:buChar char="v"/>
            </a:pPr>
            <a:r>
              <a:rPr lang="en-GB" sz="40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Garamond"/>
                <a:ea typeface="+mj-lt"/>
                <a:cs typeface="+mj-lt"/>
              </a:rPr>
              <a:t>Importance of Working in Team</a:t>
            </a:r>
            <a:endParaRPr lang="en-US" sz="4000" b="1" dirty="0">
              <a:solidFill>
                <a:schemeClr val="accent2">
                  <a:lumMod val="60000"/>
                  <a:lumOff val="40000"/>
                </a:schemeClr>
              </a:solidFill>
              <a:latin typeface="Garamon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FD1BFB-47E9-CE8A-2FF4-0594B1672B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5492" y="2422828"/>
            <a:ext cx="5482665" cy="407258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Garamond"/>
                <a:ea typeface="+mn-lt"/>
                <a:cs typeface="+mn-lt"/>
              </a:rPr>
              <a:t> Helps staff communicate more clearly and effectively with one another.</a:t>
            </a:r>
          </a:p>
          <a:p>
            <a:r>
              <a:rPr lang="en-GB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Garamond"/>
                <a:ea typeface="+mn-lt"/>
                <a:cs typeface="+mn-lt"/>
              </a:rPr>
              <a:t>Minimises unnecessary duplication of work.</a:t>
            </a:r>
            <a:endParaRPr lang="en-GB" sz="2400" b="1">
              <a:solidFill>
                <a:schemeClr val="accent6">
                  <a:lumMod val="60000"/>
                  <a:lumOff val="40000"/>
                </a:schemeClr>
              </a:solidFill>
              <a:latin typeface="Garamond"/>
            </a:endParaRPr>
          </a:p>
          <a:p>
            <a:r>
              <a:rPr lang="en-GB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Garamond"/>
                <a:ea typeface="+mn-lt"/>
                <a:cs typeface="+mn-lt"/>
              </a:rPr>
              <a:t>Builds stronger, more positive working relationships within the team.</a:t>
            </a:r>
            <a:endParaRPr lang="en-GB" sz="2400" b="1">
              <a:solidFill>
                <a:schemeClr val="accent6">
                  <a:lumMod val="60000"/>
                  <a:lumOff val="40000"/>
                </a:schemeClr>
              </a:solidFill>
              <a:latin typeface="Garamond"/>
            </a:endParaRPr>
          </a:p>
          <a:p>
            <a:r>
              <a:rPr lang="en-GB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Garamond"/>
                <a:ea typeface="+mn-lt"/>
                <a:cs typeface="+mn-lt"/>
              </a:rPr>
              <a:t>Leads to a better overall experience for patients(NHS Improving Quality, 2014).</a:t>
            </a:r>
            <a:endParaRPr lang="en-GB" sz="2400" b="1" dirty="0">
              <a:solidFill>
                <a:schemeClr val="accent6">
                  <a:lumMod val="60000"/>
                  <a:lumOff val="40000"/>
                </a:schemeClr>
              </a:solidFill>
              <a:latin typeface="Garamond"/>
            </a:endParaRPr>
          </a:p>
          <a:p>
            <a:endParaRPr lang="en-GB" sz="2000" b="1">
              <a:latin typeface="Garamond"/>
            </a:endParaRP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413829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26DAC-FEAC-3657-5517-0CC620923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/>
              <a:buChar char="v"/>
            </a:pP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Garamond"/>
                <a:ea typeface="+mj-lt"/>
                <a:cs typeface="+mj-lt"/>
              </a:rPr>
              <a:t>How Teams Grow: Tuckman’s Model</a:t>
            </a:r>
            <a:endParaRPr lang="en-US" b="1" dirty="0">
              <a:solidFill>
                <a:schemeClr val="accent2">
                  <a:lumMod val="60000"/>
                  <a:lumOff val="40000"/>
                </a:schemeClr>
              </a:solidFill>
              <a:latin typeface="Garamon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F1220-A6AC-E3A0-95BE-E968888A64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Garamond"/>
                <a:ea typeface="+mn-lt"/>
                <a:cs typeface="+mn-lt"/>
              </a:rPr>
              <a:t>Helps understand team challenges and growth stages.</a:t>
            </a:r>
            <a:endParaRPr lang="en-GB" b="1">
              <a:solidFill>
                <a:schemeClr val="accent6">
                  <a:lumMod val="60000"/>
                  <a:lumOff val="4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Garamond"/>
                <a:ea typeface="+mn-lt"/>
                <a:cs typeface="+mn-lt"/>
              </a:rPr>
              <a:t>Forming: Team members come together and begin to understand their individual roles and responsibilities.</a:t>
            </a:r>
            <a:endParaRPr lang="en-GB" b="1">
              <a:solidFill>
                <a:schemeClr val="accent6">
                  <a:lumMod val="60000"/>
                  <a:lumOff val="4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Garamond"/>
                <a:ea typeface="+mn-lt"/>
                <a:cs typeface="+mn-lt"/>
              </a:rPr>
              <a:t>Storming: Differences of opinion may emerge as expectations and duties become clearer.</a:t>
            </a:r>
            <a:endParaRPr lang="en-GB" b="1">
              <a:solidFill>
                <a:schemeClr val="accent6">
                  <a:lumMod val="60000"/>
                  <a:lumOff val="4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Garamond"/>
                <a:ea typeface="+mn-lt"/>
                <a:cs typeface="+mn-lt"/>
              </a:rPr>
              <a:t>Norming: The group starts building trust and establishes shared ways of working.</a:t>
            </a:r>
            <a:endParaRPr lang="en-GB" b="1">
              <a:solidFill>
                <a:schemeClr val="accent6">
                  <a:lumMod val="60000"/>
                  <a:lumOff val="4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Garamond"/>
                <a:ea typeface="+mn-lt"/>
                <a:cs typeface="+mn-lt"/>
              </a:rPr>
              <a:t>Performing: The team functions smoothly and efficiently to provide high-quality care (Kumar et al., 2014).</a:t>
            </a:r>
            <a:endParaRPr lang="en-GB" b="1">
              <a:solidFill>
                <a:schemeClr val="accent6">
                  <a:lumMod val="60000"/>
                  <a:lumOff val="4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Garamond"/>
                <a:ea typeface="+mn-lt"/>
                <a:cs typeface="+mn-lt"/>
              </a:rPr>
              <a:t>This model helps in recognising the different stages of team development and the challenges that may arise as the team grows.</a:t>
            </a:r>
            <a:endParaRPr lang="en-GB" b="1" i="1" dirty="0">
              <a:solidFill>
                <a:schemeClr val="accent6">
                  <a:lumMod val="60000"/>
                  <a:lumOff val="40000"/>
                </a:schemeClr>
              </a:solidFill>
              <a:latin typeface="Garamond"/>
            </a:endParaRPr>
          </a:p>
          <a:p>
            <a:endParaRPr lang="en-GB" b="1" dirty="0">
              <a:solidFill>
                <a:schemeClr val="accent6">
                  <a:lumMod val="60000"/>
                  <a:lumOff val="40000"/>
                </a:schemeClr>
              </a:solidFill>
              <a:latin typeface="Garamond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212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7F1E2-BBF6-B9CA-29F4-010CFDFBE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/>
              <a:buChar char="v"/>
            </a:pP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Garamond"/>
                <a:ea typeface="+mj-lt"/>
                <a:cs typeface="+mj-lt"/>
              </a:rPr>
              <a:t>What Makes a Team Work?</a:t>
            </a:r>
            <a:endParaRPr lang="en-US" b="1" dirty="0">
              <a:solidFill>
                <a:schemeClr val="accent2">
                  <a:lumMod val="60000"/>
                  <a:lumOff val="40000"/>
                </a:schemeClr>
              </a:solidFill>
              <a:latin typeface="Garamon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AA92FB-84C4-5065-A7C7-806B242A19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73250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Clear communication between all members.</a:t>
            </a:r>
            <a:endParaRPr lang="en-GB" b="1" dirty="0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Respect for roles and expertise.</a:t>
            </a:r>
            <a:endParaRPr lang="en-GB" b="1" dirty="0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Similar vision and goals.</a:t>
            </a:r>
            <a:endParaRPr lang="en-GB" b="1" dirty="0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Solving problems and making decisions together.</a:t>
            </a:r>
            <a:endParaRPr lang="en-GB" b="1" dirty="0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Adaptability and support for team members.</a:t>
            </a:r>
            <a:endParaRPr lang="en-GB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</a:rPr>
              <a:t>(NHS Improving Quality, 2014)</a:t>
            </a:r>
            <a:r>
              <a:rPr lang="en-GB" b="1" dirty="0">
                <a:latin typeface="Garamond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3567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2B7F7-21A4-6296-534A-06C1968BC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/>
              <a:buChar char="v"/>
            </a:pP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Garamond"/>
                <a:ea typeface="+mj-lt"/>
                <a:cs typeface="+mj-lt"/>
              </a:rPr>
              <a:t>Applying Teamwork in Practice</a:t>
            </a:r>
            <a:endParaRPr lang="en-US" dirty="0">
              <a:solidFill>
                <a:schemeClr val="accent2">
                  <a:lumMod val="60000"/>
                  <a:lumOff val="40000"/>
                </a:schemeClr>
              </a:solidFill>
              <a:latin typeface="Garamon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2F7B9-7FF5-7A02-59A3-36FF1BACB6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As a Health Care Assistant in a care home:</a:t>
            </a:r>
            <a:endParaRPr lang="en-GB" b="1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Collaborate with nurses, therapists, and social workers.</a:t>
            </a:r>
            <a:endParaRPr lang="en-GB" b="1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Share observations during daily shift change and hand over of patients.</a:t>
            </a:r>
            <a:endParaRPr lang="en-GB" b="1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Participate in multidiciplinary meetings to plan personalised care.</a:t>
            </a:r>
            <a:endParaRPr lang="en-GB" b="1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Demonstrates how teamwork improves patient safety, quality of care, and communication.</a:t>
            </a: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(Transform England, 2026).</a:t>
            </a:r>
            <a:endParaRPr lang="en-GB" b="1" dirty="0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endParaRPr lang="en-GB" b="1" dirty="0">
              <a:latin typeface="Garamond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0840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53351-AD0D-23A9-C07C-E4ACF5289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/>
              <a:buChar char="v"/>
            </a:pP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Garamond"/>
                <a:ea typeface="+mj-lt"/>
                <a:cs typeface="+mj-lt"/>
              </a:rPr>
              <a:t>Summary</a:t>
            </a:r>
            <a:endParaRPr lang="en-US" b="1" dirty="0">
              <a:solidFill>
                <a:schemeClr val="accent2">
                  <a:lumMod val="60000"/>
                  <a:lumOff val="40000"/>
                </a:schemeClr>
              </a:solidFill>
              <a:latin typeface="Garamon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D23DD9-DD1B-14A5-5A1D-65EE77145C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Teamwork is essential for safe, efficient, and patient centred care.</a:t>
            </a:r>
            <a:endParaRPr lang="en-GB" b="1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Strong teams need communication, trust, shared goals, and respect.</a:t>
            </a:r>
            <a:endParaRPr lang="en-GB" b="1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Understanding MDTs and team development supports better outcomes for patients.</a:t>
            </a:r>
            <a:endParaRPr lang="en-GB" b="1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Applying teamwork in practice develops professional skills and confidence.</a:t>
            </a:r>
            <a:endParaRPr lang="en-GB" b="1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pPr marL="0" indent="0">
              <a:buNone/>
            </a:pPr>
            <a:endParaRPr lang="en-GB" b="1" dirty="0">
              <a:latin typeface="Garamond"/>
            </a:endParaRPr>
          </a:p>
          <a:p>
            <a:endParaRPr lang="en-GB" b="1" dirty="0">
              <a:latin typeface="Garamond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86425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6BF05-0C08-3C84-F446-30C5B298C5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/>
              <a:buChar char="v"/>
            </a:pP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Garamond"/>
                <a:ea typeface="+mj-lt"/>
                <a:cs typeface="+mj-lt"/>
              </a:rPr>
              <a:t>References</a:t>
            </a:r>
            <a:endParaRPr lang="en-US" b="1" dirty="0">
              <a:solidFill>
                <a:schemeClr val="accent2">
                  <a:lumMod val="60000"/>
                  <a:lumOff val="40000"/>
                </a:schemeClr>
              </a:solidFill>
              <a:latin typeface="Garamon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BD502-28D6-2243-5A35-E317D0E678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400" b="1" dirty="0">
                <a:solidFill>
                  <a:srgbClr val="FFFFFF"/>
                </a:solidFill>
                <a:latin typeface="Garamond"/>
                <a:ea typeface="+mn-lt"/>
                <a:cs typeface="+mn-lt"/>
              </a:rPr>
              <a:t>NHS Improving Quality (2014) Building Collaborative Teams: workshop guide. NHS England. </a:t>
            </a:r>
            <a:r>
              <a:rPr lang="en-GB" sz="2400" b="1" dirty="0">
                <a:solidFill>
                  <a:srgbClr val="FFFFFF"/>
                </a:solidFill>
                <a:latin typeface="Garamond"/>
                <a:ea typeface="+mn-lt"/>
                <a:cs typeface="+mn-lt"/>
                <a:hlinkClick r:id="rId2"/>
              </a:rPr>
              <a:t>https://www.england.nhs.uk/improvement-hub/wp-content/uploads/sites/44/2019/01/Building-Collaborative-Teams-workshop-guide-2014-1.pdf</a:t>
            </a:r>
            <a:r>
              <a:rPr lang="en-GB" sz="2400" b="1" dirty="0">
                <a:solidFill>
                  <a:srgbClr val="FFFFFF"/>
                </a:solidFill>
                <a:latin typeface="Garamond"/>
                <a:ea typeface="+mn-lt"/>
                <a:cs typeface="+mn-lt"/>
              </a:rPr>
              <a:t> (Accessed: 19 February 2026).</a:t>
            </a:r>
            <a:endParaRPr lang="en-GB" sz="2400" b="1">
              <a:solidFill>
                <a:srgbClr val="FFFFFF"/>
              </a:solidFill>
              <a:latin typeface="Garamond"/>
            </a:endParaRPr>
          </a:p>
          <a:p>
            <a:r>
              <a:rPr lang="en-GB" sz="2400" b="1" dirty="0">
                <a:solidFill>
                  <a:srgbClr val="FFFFFF"/>
                </a:solidFill>
                <a:latin typeface="Garamond"/>
                <a:ea typeface="+mn-lt"/>
                <a:cs typeface="+mn-lt"/>
              </a:rPr>
              <a:t>Transform England (2026) Information Governance Guidance to Support Multidisciplinary Teams (MDTs). </a:t>
            </a:r>
            <a:r>
              <a:rPr lang="en-GB" sz="2400" b="1" dirty="0">
                <a:solidFill>
                  <a:srgbClr val="FFFFFF"/>
                </a:solidFill>
                <a:latin typeface="Garamond"/>
                <a:ea typeface="+mn-lt"/>
                <a:cs typeface="+mn-lt"/>
                <a:hlinkClick r:id="rId3"/>
              </a:rPr>
              <a:t>https://transform.england.nhs.uk/information-governance/guidance/information-governance-guidance-support-multidisciplinary-teams-mdts/</a:t>
            </a:r>
            <a:r>
              <a:rPr lang="en-GB" sz="2400" b="1" dirty="0">
                <a:solidFill>
                  <a:srgbClr val="FFFFFF"/>
                </a:solidFill>
                <a:latin typeface="Garamond"/>
                <a:ea typeface="+mn-lt"/>
                <a:cs typeface="+mn-lt"/>
              </a:rPr>
              <a:t> (Accessed: 19 February 2026).</a:t>
            </a:r>
            <a:endParaRPr lang="en-GB" sz="2400" b="1">
              <a:solidFill>
                <a:srgbClr val="FFFFFF"/>
              </a:solidFill>
              <a:latin typeface="Garamond"/>
            </a:endParaRPr>
          </a:p>
          <a:p>
            <a:r>
              <a:rPr lang="en-GB" sz="2400" b="1" dirty="0">
                <a:solidFill>
                  <a:srgbClr val="FFFFFF"/>
                </a:solidFill>
                <a:latin typeface="Garamond"/>
                <a:ea typeface="+mn-lt"/>
                <a:cs typeface="+mn-lt"/>
              </a:rPr>
              <a:t>Kumar S, Deshmukh V &amp; Adhish VS (2014) Building and Leading Teams. Indian Journal of Community Medicine. </a:t>
            </a:r>
            <a:r>
              <a:rPr lang="en-GB" sz="2400" b="1" dirty="0">
                <a:solidFill>
                  <a:srgbClr val="FFFFFF"/>
                </a:solidFill>
                <a:latin typeface="Garamond"/>
                <a:ea typeface="+mn-lt"/>
                <a:cs typeface="+mn-lt"/>
                <a:hlinkClick r:id="rId4"/>
              </a:rPr>
              <a:t>https://pmc.ncbi.nlm.nih.gov/articles/PMC4215500/</a:t>
            </a:r>
            <a:r>
              <a:rPr lang="en-GB" sz="2400" b="1" dirty="0">
                <a:solidFill>
                  <a:srgbClr val="FFFFFF"/>
                </a:solidFill>
                <a:latin typeface="Garamond"/>
                <a:ea typeface="+mn-lt"/>
                <a:cs typeface="+mn-lt"/>
              </a:rPr>
              <a:t> (Accessed: 19 February 2026). </a:t>
            </a:r>
            <a:endParaRPr lang="en-GB" sz="2400">
              <a:solidFill>
                <a:srgbClr val="FFFFFF"/>
              </a:solidFill>
              <a:latin typeface="Aptos"/>
            </a:endParaRPr>
          </a:p>
          <a:p>
            <a:endParaRPr lang="en-GB" b="1" dirty="0">
              <a:latin typeface="Garamond"/>
            </a:endParaRPr>
          </a:p>
          <a:p>
            <a:endParaRPr lang="en-GB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0965013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Working in Teams: Enhancing Care in Health and Social Care Settings</vt:lpstr>
      <vt:lpstr>Working in Teams</vt:lpstr>
      <vt:lpstr>Defining Teamwork</vt:lpstr>
      <vt:lpstr>Multidisciplinary Teams (MDTs)</vt:lpstr>
      <vt:lpstr>Importance of Working in Team</vt:lpstr>
      <vt:lpstr>How Teams Grow: Tuckman’s Model</vt:lpstr>
      <vt:lpstr>What Makes a Team Work?</vt:lpstr>
      <vt:lpstr>Applying Teamwork in Practice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402</cp:revision>
  <dcterms:created xsi:type="dcterms:W3CDTF">2026-02-19T11:38:07Z</dcterms:created>
  <dcterms:modified xsi:type="dcterms:W3CDTF">2026-02-22T14:06:26Z</dcterms:modified>
</cp:coreProperties>
</file>