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6" r:id="rId2"/>
    <p:sldId id="268" r:id="rId3"/>
    <p:sldId id="269" r:id="rId4"/>
    <p:sldId id="270" r:id="rId5"/>
    <p:sldId id="271" r:id="rId6"/>
    <p:sldId id="262" r:id="rId7"/>
    <p:sldId id="267" r:id="rId8"/>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641" autoAdjust="0"/>
  </p:normalViewPr>
  <p:slideViewPr>
    <p:cSldViewPr snapToGrid="0" snapToObjects="1">
      <p:cViewPr varScale="1">
        <p:scale>
          <a:sx n="88" d="100"/>
          <a:sy n="88" d="100"/>
        </p:scale>
        <p:origin x="143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73C34AF-091F-F44B-A600-EDDDC66C5EB0}"/>
              </a:ext>
            </a:extLst>
          </p:cNvPr>
          <p:cNvSpPr txBox="1">
            <a:spLocks noGrp="1"/>
          </p:cNvSpPr>
          <p:nvPr>
            <p:ph type="hdr" sz="quarter"/>
          </p:nvPr>
        </p:nvSpPr>
        <p:spPr>
          <a:xfrm>
            <a:off x="0" y="0"/>
            <a:ext cx="2971800" cy="458788"/>
          </a:xfrm>
          <a:prstGeom prst="rect">
            <a:avLst/>
          </a:prstGeom>
          <a:noFill/>
          <a:ln>
            <a:noFill/>
          </a:ln>
        </p:spPr>
        <p:txBody>
          <a:bodyPr vert="horz" wrap="square" lIns="91440" tIns="45720" rIns="91440" bIns="45720" anchor="t"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3" name="Date Placeholder 2">
            <a:extLst>
              <a:ext uri="{FF2B5EF4-FFF2-40B4-BE49-F238E27FC236}">
                <a16:creationId xmlns:a16="http://schemas.microsoft.com/office/drawing/2014/main" id="{4DF0A0C4-D26F-6247-B884-DCB74D5E821F}"/>
              </a:ext>
            </a:extLst>
          </p:cNvPr>
          <p:cNvSpPr txBox="1">
            <a:spLocks noGrp="1"/>
          </p:cNvSpPr>
          <p:nvPr>
            <p:ph type="dt" idx="1"/>
          </p:nvPr>
        </p:nvSpPr>
        <p:spPr>
          <a:xfrm>
            <a:off x="3884613" y="0"/>
            <a:ext cx="2971800" cy="458788"/>
          </a:xfrm>
          <a:prstGeom prst="rect">
            <a:avLst/>
          </a:prstGeom>
          <a:noFill/>
          <a:ln>
            <a:noFill/>
          </a:ln>
        </p:spPr>
        <p:txBody>
          <a:bodyPr vert="horz" wrap="square" lIns="91440" tIns="45720" rIns="91440" bIns="45720" anchor="t"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C863D00D-844D-E54C-A585-37393D503714}" type="datetime1">
              <a:rPr lang="en-US"/>
              <a:pPr>
                <a:defRPr/>
              </a:pPr>
              <a:t>10/11/2021</a:t>
            </a:fld>
            <a:endParaRPr/>
          </a:p>
        </p:txBody>
      </p:sp>
      <p:sp>
        <p:nvSpPr>
          <p:cNvPr id="8196" name="Slide Image Placeholder 3">
            <a:extLst>
              <a:ext uri="{FF2B5EF4-FFF2-40B4-BE49-F238E27FC236}">
                <a16:creationId xmlns:a16="http://schemas.microsoft.com/office/drawing/2014/main" id="{4B1B0AC8-91B9-044D-A328-12046376584D}"/>
              </a:ext>
            </a:extLst>
          </p:cNvPr>
          <p:cNvSpPr>
            <a:spLocks noGrp="1" noRot="1" noChangeAspect="1"/>
          </p:cNvSpPr>
          <p:nvPr>
            <p:ph type="sldImg" idx="2"/>
          </p:nvPr>
        </p:nvSpPr>
        <p:spPr bwMode="auto">
          <a:xfrm>
            <a:off x="685800" y="1143000"/>
            <a:ext cx="5486400" cy="3086100"/>
          </a:xfrm>
          <a:prstGeom prst="rect">
            <a:avLst/>
          </a:prstGeom>
          <a:noFill/>
          <a:ln w="12701">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 name="Notes Placeholder 4">
            <a:extLst>
              <a:ext uri="{FF2B5EF4-FFF2-40B4-BE49-F238E27FC236}">
                <a16:creationId xmlns:a16="http://schemas.microsoft.com/office/drawing/2014/main" id="{70E13EB7-9BE6-F54D-9B7D-E0A084EBCD0F}"/>
              </a:ext>
            </a:extLst>
          </p:cNvPr>
          <p:cNvSpPr txBox="1">
            <a:spLocks noGrp="1"/>
          </p:cNvSpPr>
          <p:nvPr>
            <p:ph type="body" sz="quarter" idx="3"/>
          </p:nvPr>
        </p:nvSpPr>
        <p:spPr>
          <a:xfrm>
            <a:off x="685800" y="4400550"/>
            <a:ext cx="5486400" cy="3600450"/>
          </a:xfrm>
          <a:prstGeom prst="rect">
            <a:avLst/>
          </a:prstGeom>
          <a:noFill/>
          <a:ln>
            <a:noFill/>
          </a:ln>
        </p:spPr>
        <p:txBody>
          <a:bodyPr vert="horz" wrap="square" lIns="91440" tIns="45720" rIns="91440" bIns="45720" anchor="t" anchorCtr="0" compatLnSpc="1">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a:extLst>
              <a:ext uri="{FF2B5EF4-FFF2-40B4-BE49-F238E27FC236}">
                <a16:creationId xmlns:a16="http://schemas.microsoft.com/office/drawing/2014/main" id="{A5996F85-37F7-ED4A-A638-9A3EFF996CF3}"/>
              </a:ext>
            </a:extLst>
          </p:cNvPr>
          <p:cNvSpPr txBox="1">
            <a:spLocks noGrp="1"/>
          </p:cNvSpPr>
          <p:nvPr>
            <p:ph type="ftr" sz="quarter" idx="4"/>
          </p:nvPr>
        </p:nvSpPr>
        <p:spPr>
          <a:xfrm>
            <a:off x="0"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l" defTabSz="914400" rtl="0" eaLnBrk="1"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a:defRPr/>
            </a:pPr>
            <a:endParaRPr/>
          </a:p>
        </p:txBody>
      </p:sp>
      <p:sp>
        <p:nvSpPr>
          <p:cNvPr id="7" name="Slide Number Placeholder 6">
            <a:extLst>
              <a:ext uri="{FF2B5EF4-FFF2-40B4-BE49-F238E27FC236}">
                <a16:creationId xmlns:a16="http://schemas.microsoft.com/office/drawing/2014/main" id="{C60DDB8F-92C8-8F41-BDD8-91D1096AD5BB}"/>
              </a:ext>
            </a:extLst>
          </p:cNvPr>
          <p:cNvSpPr txBox="1">
            <a:spLocks noGrp="1"/>
          </p:cNvSpPr>
          <p:nvPr>
            <p:ph type="sldNum" sz="quarter" idx="5"/>
          </p:nvPr>
        </p:nvSpPr>
        <p:spPr>
          <a:xfrm>
            <a:off x="3884613" y="8685213"/>
            <a:ext cx="2971800" cy="458787"/>
          </a:xfrm>
          <a:prstGeom prst="rect">
            <a:avLst/>
          </a:prstGeom>
          <a:noFill/>
          <a:ln>
            <a:noFill/>
          </a:ln>
        </p:spPr>
        <p:txBody>
          <a:bodyPr vert="horz" wrap="square" lIns="91440" tIns="45720" rIns="91440" bIns="45720" anchor="b" anchorCtr="0" compatLnSpc="1">
            <a:noAutofit/>
          </a:bodyPr>
          <a:lstStyle>
            <a:lvl1pPr marL="0" marR="0" lvl="0" indent="0" algn="r" defTabSz="914400" rtl="0" eaLnBrk="1" fontAlgn="auto" hangingPunct="1">
              <a:lnSpc>
                <a:spcPct val="100000"/>
              </a:lnSpc>
              <a:spcBef>
                <a:spcPts val="0"/>
              </a:spcBef>
              <a:spcAft>
                <a:spcPts val="0"/>
              </a:spcAft>
              <a:buNone/>
              <a:tabLst/>
              <a:defRPr lang="en-GB" sz="1200" b="0" i="0" u="none" strike="noStrike" kern="1200" cap="none" spc="0" baseline="0" smtClean="0">
                <a:solidFill>
                  <a:srgbClr val="000000"/>
                </a:solidFill>
                <a:uFillTx/>
                <a:latin typeface="Calibri"/>
              </a:defRPr>
            </a:lvl1pPr>
          </a:lstStyle>
          <a:p>
            <a:pPr>
              <a:defRPr/>
            </a:pPr>
            <a:fld id="{4ED59CFB-E148-5742-A4AA-6E96C3A9926A}" type="slidenum">
              <a:rPr/>
              <a:pPr>
                <a:defRPr/>
              </a:pPr>
              <a:t>‹#›</a:t>
            </a:fld>
            <a:endParaRPr/>
          </a:p>
        </p:txBody>
      </p:sp>
    </p:spTree>
  </p:cSld>
  <p:clrMap bg1="lt1" tx1="dk1" bg2="lt2" tx2="dk2" accent1="accent1" accent2="accent2" accent3="accent3" accent4="accent4" accent5="accent5" accent6="accent6" hlink="hlink" folHlink="folHlink"/>
  <p:notesStyle>
    <a:lvl1pPr algn="l" rtl="0" eaLnBrk="0" fontAlgn="base">
      <a:spcBef>
        <a:spcPct val="0"/>
      </a:spcBef>
      <a:spcAft>
        <a:spcPct val="0"/>
      </a:spcAft>
      <a:defRPr lang="en-GB" sz="1200" kern="1200">
        <a:solidFill>
          <a:srgbClr val="000000"/>
        </a:solidFill>
        <a:latin typeface="Calibri"/>
      </a:defRPr>
    </a:lvl1pPr>
    <a:lvl2pPr marL="457200" lvl="1" algn="l" rtl="0" eaLnBrk="0" fontAlgn="base">
      <a:spcBef>
        <a:spcPct val="0"/>
      </a:spcBef>
      <a:spcAft>
        <a:spcPct val="0"/>
      </a:spcAft>
      <a:defRPr lang="en-GB" sz="1200" kern="1200">
        <a:solidFill>
          <a:srgbClr val="000000"/>
        </a:solidFill>
        <a:latin typeface="Calibri"/>
      </a:defRPr>
    </a:lvl2pPr>
    <a:lvl3pPr marL="914400" lvl="2" algn="l" rtl="0" eaLnBrk="0" fontAlgn="base">
      <a:spcBef>
        <a:spcPct val="0"/>
      </a:spcBef>
      <a:spcAft>
        <a:spcPct val="0"/>
      </a:spcAft>
      <a:defRPr lang="en-GB" sz="1200" kern="1200">
        <a:solidFill>
          <a:srgbClr val="000000"/>
        </a:solidFill>
        <a:latin typeface="Calibri"/>
      </a:defRPr>
    </a:lvl3pPr>
    <a:lvl4pPr marL="1371600" lvl="3" algn="l" rtl="0" eaLnBrk="0" fontAlgn="base">
      <a:spcBef>
        <a:spcPct val="0"/>
      </a:spcBef>
      <a:spcAft>
        <a:spcPct val="0"/>
      </a:spcAft>
      <a:defRPr lang="en-GB" sz="1200" kern="1200">
        <a:solidFill>
          <a:srgbClr val="000000"/>
        </a:solidFill>
        <a:latin typeface="Calibri"/>
      </a:defRPr>
    </a:lvl4pPr>
    <a:lvl5pPr marL="1828800" lvl="4" algn="l" rtl="0" eaLnBrk="0" fontAlgn="base">
      <a:spcBef>
        <a:spcPct val="0"/>
      </a:spcBef>
      <a:spcAft>
        <a:spcPct val="0"/>
      </a:spcAft>
      <a:defRPr lang="en-GB" sz="1200" kern="1200">
        <a:solidFill>
          <a:srgbClr val="000000"/>
        </a:solidFill>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Central_Europe"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en.wikipedia.org/wiki/Southeast_Europe" TargetMode="External"/><Relationship Id="rId4" Type="http://schemas.openxmlformats.org/officeDocument/2006/relationships/hyperlink" Target="https://en.wikipedia.org/wiki/Eastern_Europe"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Image Placeholder 1">
            <a:extLst>
              <a:ext uri="{FF2B5EF4-FFF2-40B4-BE49-F238E27FC236}">
                <a16:creationId xmlns:a16="http://schemas.microsoft.com/office/drawing/2014/main" id="{5312B346-39B2-9347-8305-5EBB7CA6BFA2}"/>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E6AEAC7D-062F-EF46-9598-C119BD28C0E7}"/>
              </a:ext>
            </a:extLst>
          </p:cNvPr>
          <p:cNvSpPr>
            <a:spLocks noGrp="1"/>
          </p:cNvSpPr>
          <p:nvPr>
            <p:ph type="body" idx="1"/>
          </p:nvPr>
        </p:nvSpPr>
        <p:spPr/>
        <p:txBody>
          <a:bodyPr/>
          <a:lstStyle/>
          <a:p>
            <a:pPr marL="171450" indent="-171450" eaLnBrk="1" fontAlgn="auto">
              <a:spcBef>
                <a:spcPts val="0"/>
              </a:spcBef>
              <a:spcAft>
                <a:spcPts val="0"/>
              </a:spcAft>
              <a:buFontTx/>
              <a:buChar char="-"/>
              <a:defRPr/>
            </a:pPr>
            <a:r>
              <a:rPr lang="en-US" dirty="0"/>
              <a:t>My name is Renaldo from Brazil </a:t>
            </a:r>
          </a:p>
          <a:p>
            <a:pPr marL="171450" indent="-171450" eaLnBrk="1" fontAlgn="auto">
              <a:spcBef>
                <a:spcPts val="0"/>
              </a:spcBef>
              <a:spcAft>
                <a:spcPts val="0"/>
              </a:spcAft>
              <a:buFontTx/>
              <a:buChar char="-"/>
              <a:defRPr/>
            </a:pPr>
            <a:r>
              <a:rPr lang="en-US" dirty="0"/>
              <a:t>Joan is from Jamaica </a:t>
            </a:r>
          </a:p>
          <a:p>
            <a:pPr marL="171450" indent="-171450" eaLnBrk="1" fontAlgn="auto">
              <a:spcBef>
                <a:spcPts val="0"/>
              </a:spcBef>
              <a:spcAft>
                <a:spcPts val="0"/>
              </a:spcAft>
              <a:buFontTx/>
              <a:buChar char="-"/>
              <a:defRPr/>
            </a:pPr>
            <a:r>
              <a:rPr lang="en-US" dirty="0"/>
              <a:t>Alexandra is from Romania </a:t>
            </a:r>
          </a:p>
          <a:p>
            <a:pPr eaLnBrk="1" fontAlgn="auto">
              <a:spcBef>
                <a:spcPts val="0"/>
              </a:spcBef>
              <a:spcAft>
                <a:spcPts val="0"/>
              </a:spcAft>
              <a:defRPr/>
            </a:pPr>
            <a:endParaRPr lang="en-US" dirty="0">
              <a:cs typeface="Calibri"/>
            </a:endParaRPr>
          </a:p>
        </p:txBody>
      </p:sp>
      <p:sp>
        <p:nvSpPr>
          <p:cNvPr id="10243" name="Slide Number Placeholder 3">
            <a:extLst>
              <a:ext uri="{FF2B5EF4-FFF2-40B4-BE49-F238E27FC236}">
                <a16:creationId xmlns:a16="http://schemas.microsoft.com/office/drawing/2014/main" id="{77F57FCC-498C-BF4F-929B-768FBDFD89E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7D02B822-3B1E-FE41-AF69-0B775BC8292C}" type="slidenum">
              <a:rPr altLang="en-US">
                <a:solidFill>
                  <a:srgbClr val="000000"/>
                </a:solidFill>
              </a:rPr>
              <a:pPr fontAlgn="base">
                <a:spcBef>
                  <a:spcPct val="0"/>
                </a:spcBef>
                <a:spcAft>
                  <a:spcPct val="0"/>
                </a:spcAft>
              </a:pPr>
              <a:t>1</a:t>
            </a:fld>
            <a:endParaRPr altLang="en-US">
              <a:solidFill>
                <a:srgbClr val="000000"/>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Jamaica flag is Yellow, Green and Black </a:t>
            </a:r>
          </a:p>
          <a:p>
            <a:pPr marL="171450" marR="0" lvl="0" indent="-171450" algn="l" defTabSz="914400" rtl="0" eaLnBrk="0" fontAlgn="base" latinLnBrk="0" hangingPunct="1">
              <a:lnSpc>
                <a:spcPct val="100000"/>
              </a:lnSpc>
              <a:spcBef>
                <a:spcPct val="0"/>
              </a:spcBef>
              <a:spcAft>
                <a:spcPct val="0"/>
              </a:spcAft>
              <a:buClrTx/>
              <a:buSzTx/>
              <a:buFont typeface="Arial" panose="020B0604020202020204" pitchFamily="34" charset="0"/>
              <a:buChar char="•"/>
              <a:tabLst/>
              <a:defRPr/>
            </a:pPr>
            <a:r>
              <a:rPr lang="en-GB" dirty="0"/>
              <a:t>Dunn’s river falls is the historical site of the Spanish and the English, the battle of the falls forever </a:t>
            </a:r>
          </a:p>
          <a:p>
            <a:pPr marL="171450" indent="-171450">
              <a:buFont typeface="Arial" panose="020B0604020202020204" pitchFamily="34" charset="0"/>
              <a:buChar char="•"/>
            </a:pPr>
            <a:r>
              <a:rPr lang="en-GB" dirty="0"/>
              <a:t>Jamaica is in Central America, its 90 miles from Cuba, the capital is Kingston</a:t>
            </a:r>
          </a:p>
          <a:p>
            <a:pPr marL="171450" indent="-171450">
              <a:buFont typeface="Arial" panose="020B0604020202020204" pitchFamily="34" charset="0"/>
              <a:buChar char="•"/>
            </a:pPr>
            <a:r>
              <a:rPr lang="en-GB" dirty="0"/>
              <a:t>One of the best product and food of Jamaica is the Ackee and saltfish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2</a:t>
            </a:fld>
            <a:endParaRPr lang="en-GB"/>
          </a:p>
        </p:txBody>
      </p:sp>
    </p:spTree>
    <p:extLst>
      <p:ext uri="{BB962C8B-B14F-4D97-AF65-F5344CB8AC3E}">
        <p14:creationId xmlns:p14="http://schemas.microsoft.com/office/powerpoint/2010/main" val="4002671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Jamaica is the birthplace of the ledger Bob Marley, knowing as a Singer, Musician, Songwriter</a:t>
            </a:r>
          </a:p>
          <a:p>
            <a:pPr marL="171450" indent="-171450">
              <a:buFont typeface="Arial" panose="020B0604020202020204" pitchFamily="34" charset="0"/>
              <a:buChar char="•"/>
            </a:pPr>
            <a:r>
              <a:rPr lang="en-GB" dirty="0"/>
              <a:t>Jamaica carnival one of the biggest party on the island, it’s an explosion of colours, music, dance and costumes </a:t>
            </a:r>
          </a:p>
          <a:p>
            <a:pPr marL="171450" indent="-171450">
              <a:buFont typeface="Arial" panose="020B0604020202020204" pitchFamily="34" charset="0"/>
              <a:buChar char="•"/>
            </a:pPr>
            <a:r>
              <a:rPr lang="en-GB" dirty="0"/>
              <a:t>Usain Bolt the fastest man in the world. He’s known as the worlds recorded holder </a:t>
            </a:r>
          </a:p>
          <a:p>
            <a:pPr marL="171450" indent="-171450">
              <a:buFont typeface="Arial" panose="020B0604020202020204" pitchFamily="34" charset="0"/>
              <a:buChar char="•"/>
            </a:pPr>
            <a:r>
              <a:rPr lang="en-GB" dirty="0"/>
              <a:t>The Cricket team of Jamaica is also call the west indies , but Chris Gayle is one of the richest batsman and bowler on the island </a:t>
            </a:r>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3</a:t>
            </a:fld>
            <a:endParaRPr lang="en-GB"/>
          </a:p>
        </p:txBody>
      </p:sp>
    </p:spTree>
    <p:extLst>
      <p:ext uri="{BB962C8B-B14F-4D97-AF65-F5344CB8AC3E}">
        <p14:creationId xmlns:p14="http://schemas.microsoft.com/office/powerpoint/2010/main" val="3557997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Romanian flag is a vertical tricolour of blue, yellow and red </a:t>
            </a:r>
          </a:p>
          <a:p>
            <a:pPr marL="171450" indent="-171450">
              <a:buFont typeface="Arial" panose="020B0604020202020204" pitchFamily="34" charset="0"/>
              <a:buChar char="•"/>
            </a:pPr>
            <a:r>
              <a:rPr lang="en-GB" sz="1200" b="0" i="0" kern="1200" dirty="0">
                <a:solidFill>
                  <a:srgbClr val="000000"/>
                </a:solidFill>
                <a:effectLst/>
                <a:latin typeface="Calibri"/>
              </a:rPr>
              <a:t>Theories of development became academic during World War II</a:t>
            </a:r>
          </a:p>
          <a:p>
            <a:pPr marL="171450" indent="-171450">
              <a:buFont typeface="Arial" panose="020B0604020202020204" pitchFamily="34" charset="0"/>
              <a:buChar char="•"/>
            </a:pPr>
            <a:r>
              <a:rPr lang="en-GB" sz="1200" b="0" i="1" kern="1200" dirty="0">
                <a:solidFill>
                  <a:srgbClr val="000000"/>
                </a:solidFill>
                <a:effectLst/>
                <a:latin typeface="Calibri"/>
              </a:rPr>
              <a:t>România</a:t>
            </a:r>
            <a:r>
              <a:rPr lang="en-GB" sz="1200" b="0" i="0" kern="1200" dirty="0">
                <a:solidFill>
                  <a:srgbClr val="000000"/>
                </a:solidFill>
                <a:effectLst/>
                <a:latin typeface="Calibri"/>
              </a:rPr>
              <a:t> is a country at the confluence of </a:t>
            </a:r>
            <a:r>
              <a:rPr lang="en-GB" sz="1200" b="0" i="0" u="none" strike="noStrike" kern="1200" dirty="0">
                <a:solidFill>
                  <a:srgbClr val="000000"/>
                </a:solidFill>
                <a:effectLst/>
                <a:latin typeface="Calibri"/>
                <a:hlinkClick r:id="rId3" tooltip="Central Europe"/>
              </a:rPr>
              <a:t>Central</a:t>
            </a:r>
            <a:r>
              <a:rPr lang="en-GB" sz="1200" b="0" i="0" kern="1200" dirty="0">
                <a:solidFill>
                  <a:srgbClr val="000000"/>
                </a:solidFill>
                <a:effectLst/>
                <a:latin typeface="Calibri"/>
              </a:rPr>
              <a:t>, </a:t>
            </a:r>
            <a:r>
              <a:rPr lang="en-GB" sz="1200" b="0" i="0" u="none" strike="noStrike" kern="1200" dirty="0">
                <a:solidFill>
                  <a:srgbClr val="000000"/>
                </a:solidFill>
                <a:effectLst/>
                <a:latin typeface="Calibri"/>
                <a:hlinkClick r:id="rId4" tooltip="Eastern Europe"/>
              </a:rPr>
              <a:t>Eastern</a:t>
            </a:r>
            <a:r>
              <a:rPr lang="en-GB" sz="1200" b="0" i="0" kern="1200" dirty="0">
                <a:solidFill>
                  <a:srgbClr val="000000"/>
                </a:solidFill>
                <a:effectLst/>
                <a:latin typeface="Calibri"/>
              </a:rPr>
              <a:t> and </a:t>
            </a:r>
            <a:r>
              <a:rPr lang="en-GB" sz="1200" b="0" i="0" u="none" strike="noStrike" kern="1200" dirty="0">
                <a:solidFill>
                  <a:srgbClr val="000000"/>
                </a:solidFill>
                <a:effectLst/>
                <a:latin typeface="Calibri"/>
                <a:hlinkClick r:id="rId5" tooltip="Southeast Europe"/>
              </a:rPr>
              <a:t>Southeastern Europe</a:t>
            </a:r>
            <a:r>
              <a:rPr lang="en-GB" sz="1200" b="0" i="0" u="none" strike="noStrike" kern="1200" dirty="0">
                <a:solidFill>
                  <a:srgbClr val="000000"/>
                </a:solidFill>
                <a:effectLst/>
                <a:latin typeface="Calibri"/>
              </a:rPr>
              <a:t> </a:t>
            </a:r>
          </a:p>
          <a:p>
            <a:pPr marL="171450" marR="0" lvl="0" indent="-171450" algn="l" defTabSz="914400" rtl="0" eaLnBrk="0" fontAlgn="base" latinLnBrk="0" hangingPunct="1">
              <a:lnSpc>
                <a:spcPct val="100000"/>
              </a:lnSpc>
              <a:spcBef>
                <a:spcPct val="0"/>
              </a:spcBef>
              <a:spcAft>
                <a:spcPct val="0"/>
              </a:spcAft>
              <a:buClrTx/>
              <a:buSzTx/>
              <a:buFont typeface="Arial" panose="020B0604020202020204" pitchFamily="34" charset="0"/>
              <a:buChar char="•"/>
              <a:tabLst/>
              <a:defRPr/>
            </a:pPr>
            <a:r>
              <a:rPr lang="en-GB" sz="1200" b="0" i="0" kern="1200" dirty="0">
                <a:solidFill>
                  <a:srgbClr val="000000"/>
                </a:solidFill>
                <a:effectLst/>
                <a:latin typeface="Calibri"/>
              </a:rPr>
              <a:t>Romania declared its independence from the Ottoman Empire after the Russo-Turkish War (1877– 1878), in which the Ottomans fought against the Russian empire. In the 1878 Treaty of Berlin, Romania was officially recognized as an independent state by the Great Powers.</a:t>
            </a:r>
            <a:endParaRPr lang="en-GB" sz="1200" b="0" i="0" u="none" strike="noStrike" kern="1200" dirty="0">
              <a:solidFill>
                <a:srgbClr val="000000"/>
              </a:solidFill>
              <a:effectLst/>
              <a:latin typeface="Calibri"/>
            </a:endParaRP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4</a:t>
            </a:fld>
            <a:endParaRPr lang="en-GB"/>
          </a:p>
        </p:txBody>
      </p:sp>
    </p:spTree>
    <p:extLst>
      <p:ext uri="{BB962C8B-B14F-4D97-AF65-F5344CB8AC3E}">
        <p14:creationId xmlns:p14="http://schemas.microsoft.com/office/powerpoint/2010/main" val="38496250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0" kern="1200" dirty="0">
                <a:solidFill>
                  <a:srgbClr val="000000"/>
                </a:solidFill>
                <a:effectLst/>
                <a:latin typeface="Calibri"/>
              </a:rPr>
              <a:t>Romania has its own </a:t>
            </a:r>
            <a:r>
              <a:rPr lang="en-GB" sz="1200" b="0" i="0" u="none" strike="noStrike" kern="1200" dirty="0">
                <a:solidFill>
                  <a:srgbClr val="000000"/>
                </a:solidFill>
                <a:effectLst/>
                <a:latin typeface="Calibri"/>
              </a:rPr>
              <a:t>culture</a:t>
            </a:r>
            <a:r>
              <a:rPr lang="en-GB" sz="1200" b="0" i="0" kern="1200" dirty="0">
                <a:solidFill>
                  <a:srgbClr val="000000"/>
                </a:solidFill>
                <a:effectLst/>
                <a:latin typeface="Calibri"/>
              </a:rPr>
              <a:t>, which reflects and is the product of regional history. </a:t>
            </a:r>
          </a:p>
          <a:p>
            <a:pPr marL="171450" indent="-171450">
              <a:buFont typeface="Arial" panose="020B0604020202020204" pitchFamily="34" charset="0"/>
              <a:buChar char="•"/>
            </a:pPr>
            <a:r>
              <a:rPr lang="en-GB" sz="1200" b="0" i="0" kern="1200" dirty="0">
                <a:solidFill>
                  <a:srgbClr val="000000"/>
                </a:solidFill>
                <a:effectLst/>
                <a:latin typeface="Calibri"/>
              </a:rPr>
              <a:t>Corvin Castle is one of the best castles in Romania to visit. Built in the 15</a:t>
            </a:r>
            <a:r>
              <a:rPr lang="en-GB" sz="1200" b="0" i="0" kern="1200" baseline="30000" dirty="0">
                <a:solidFill>
                  <a:srgbClr val="000000"/>
                </a:solidFill>
                <a:effectLst/>
                <a:latin typeface="Calibri"/>
              </a:rPr>
              <a:t>th</a:t>
            </a:r>
            <a:r>
              <a:rPr lang="en-GB" sz="1200" b="0" i="0" kern="1200" dirty="0">
                <a:solidFill>
                  <a:srgbClr val="000000"/>
                </a:solidFill>
                <a:effectLst/>
                <a:latin typeface="Calibri"/>
              </a:rPr>
              <a:t>-century, it is one of the best preserved medieval structures in Romania and a majestic example of Gothic architecture.</a:t>
            </a:r>
          </a:p>
          <a:p>
            <a:pPr marL="171450" indent="-171450">
              <a:buFont typeface="Arial" panose="020B0604020202020204" pitchFamily="34" charset="0"/>
              <a:buChar char="•"/>
            </a:pPr>
            <a:r>
              <a:rPr lang="en-GB" sz="1200" b="0" i="0" kern="1200" dirty="0">
                <a:solidFill>
                  <a:srgbClr val="000000"/>
                </a:solidFill>
                <a:effectLst/>
                <a:latin typeface="Calibri"/>
              </a:rPr>
              <a:t>Romania last played at the World Cup in 1998, in France, when they stopped in the last 16 phase, after losing to Croatia. The national team only played at 7 of the 21 World Cup tournaments organised since 1930, including the first one in Uruguay.</a:t>
            </a:r>
          </a:p>
          <a:p>
            <a:pPr marL="171450" marR="0" lvl="0" indent="-171450" algn="l" defTabSz="914400" rtl="0" eaLnBrk="0" fontAlgn="base" latinLnBrk="0" hangingPunct="1">
              <a:lnSpc>
                <a:spcPct val="100000"/>
              </a:lnSpc>
              <a:spcBef>
                <a:spcPct val="0"/>
              </a:spcBef>
              <a:spcAft>
                <a:spcPct val="0"/>
              </a:spcAft>
              <a:buClrTx/>
              <a:buSzTx/>
              <a:buFont typeface="Arial" panose="020B0604020202020204" pitchFamily="34" charset="0"/>
              <a:buChar char="•"/>
              <a:tabLst/>
              <a:defRPr/>
            </a:pPr>
            <a:r>
              <a:rPr lang="en-GB" sz="1200" b="0" i="0" kern="1200" dirty="0">
                <a:solidFill>
                  <a:srgbClr val="000000"/>
                </a:solidFill>
                <a:effectLst/>
                <a:latin typeface="Calibri"/>
              </a:rPr>
              <a:t>Romania's National Cuisine - Hearty, rich and with a strong focus on </a:t>
            </a:r>
            <a:r>
              <a:rPr lang="en-GB" sz="1200" b="0" i="0" kern="1200" dirty="0" err="1">
                <a:solidFill>
                  <a:srgbClr val="000000"/>
                </a:solidFill>
                <a:effectLst/>
                <a:latin typeface="Calibri"/>
              </a:rPr>
              <a:t>flavor</a:t>
            </a:r>
            <a:r>
              <a:rPr lang="en-GB" sz="1200" b="0" i="0" kern="1200" dirty="0">
                <a:solidFill>
                  <a:srgbClr val="000000"/>
                </a:solidFill>
                <a:effectLst/>
                <a:latin typeface="Calibri"/>
              </a:rPr>
              <a:t>, Romanian traditional dishes invariably exude a homemade feel.</a:t>
            </a:r>
          </a:p>
          <a:p>
            <a:pPr marL="171450" indent="-171450">
              <a:buFont typeface="Arial" panose="020B0604020202020204" pitchFamily="34" charset="0"/>
              <a:buChar char="•"/>
            </a:pPr>
            <a:endParaRPr lang="en-GB" sz="1200" b="0" i="0" kern="1200" dirty="0">
              <a:solidFill>
                <a:srgbClr val="000000"/>
              </a:solidFill>
              <a:effectLst/>
              <a:latin typeface="Calibri"/>
            </a:endParaRP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pPr>
              <a:defRPr/>
            </a:pPr>
            <a:fld id="{4ED59CFB-E148-5742-A4AA-6E96C3A9926A}" type="slidenum">
              <a:rPr lang="en-GB" smtClean="0"/>
              <a:pPr>
                <a:defRPr/>
              </a:pPr>
              <a:t>5</a:t>
            </a:fld>
            <a:endParaRPr lang="en-GB"/>
          </a:p>
        </p:txBody>
      </p:sp>
    </p:spTree>
    <p:extLst>
      <p:ext uri="{BB962C8B-B14F-4D97-AF65-F5344CB8AC3E}">
        <p14:creationId xmlns:p14="http://schemas.microsoft.com/office/powerpoint/2010/main" val="30974962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Slide Image Placeholder 1">
            <a:extLst>
              <a:ext uri="{FF2B5EF4-FFF2-40B4-BE49-F238E27FC236}">
                <a16:creationId xmlns:a16="http://schemas.microsoft.com/office/drawing/2014/main" id="{018E6FC6-E444-0A46-8A51-CD266A90E2C5}"/>
              </a:ext>
            </a:extLst>
          </p:cNvPr>
          <p:cNvSpPr>
            <a:spLocks noGrp="1" noRot="1" noChangeAspect="1" noTextEdit="1"/>
          </p:cNvSpPr>
          <p:nvPr>
            <p:ph type="sldImg"/>
          </p:nvPr>
        </p:nvSpPr>
        <p:spPr>
          <a:ln/>
        </p:spPr>
      </p:sp>
      <p:sp>
        <p:nvSpPr>
          <p:cNvPr id="12290" name="Notes Placeholder 2">
            <a:extLst>
              <a:ext uri="{FF2B5EF4-FFF2-40B4-BE49-F238E27FC236}">
                <a16:creationId xmlns:a16="http://schemas.microsoft.com/office/drawing/2014/main" id="{7B3B1F4C-5FDB-3B48-81F0-00C2459DEA84}"/>
              </a:ext>
            </a:extLst>
          </p:cNvPr>
          <p:cNvSpPr txBox="1">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p>
            <a:pPr marL="171450" indent="-171450" eaLnBrk="1">
              <a:buFontTx/>
              <a:buChar char="-"/>
            </a:pPr>
            <a:r>
              <a:rPr lang="en-US" altLang="en-US" dirty="0">
                <a:latin typeface="Calibri" panose="020F0502020204030204" pitchFamily="34" charset="0"/>
                <a:cs typeface="Calibri" panose="020F0502020204030204" pitchFamily="34" charset="0"/>
              </a:rPr>
              <a:t>The Brazilian flag is on a green field  and yellow rhombus with a blue disc (celestial globe) and flies high in Rio de Janeiro – known as Verde e </a:t>
            </a:r>
            <a:r>
              <a:rPr lang="en-US" altLang="en-US" dirty="0" err="1">
                <a:latin typeface="Calibri" panose="020F0502020204030204" pitchFamily="34" charset="0"/>
                <a:cs typeface="Calibri" panose="020F0502020204030204" pitchFamily="34" charset="0"/>
              </a:rPr>
              <a:t>amarela</a:t>
            </a:r>
            <a:r>
              <a:rPr lang="en-US" altLang="en-US" dirty="0">
                <a:latin typeface="Calibri" panose="020F0502020204030204" pitchFamily="34" charset="0"/>
                <a:cs typeface="Calibri" panose="020F0502020204030204" pitchFamily="34" charset="0"/>
              </a:rPr>
              <a:t> </a:t>
            </a:r>
          </a:p>
          <a:p>
            <a:pPr marL="171450" indent="-171450" eaLnBrk="1">
              <a:buFontTx/>
              <a:buChar char="-"/>
            </a:pPr>
            <a:r>
              <a:rPr lang="en-US" altLang="en-US" dirty="0">
                <a:latin typeface="Calibri" panose="020F0502020204030204" pitchFamily="34" charset="0"/>
                <a:cs typeface="Calibri" panose="020F0502020204030204" pitchFamily="34" charset="0"/>
              </a:rPr>
              <a:t>Christ the Redeemer – the statute has also become a creative icon for Rio and Brazil and was voted one of THE NEW 7 WONDERS OF THE WORLD</a:t>
            </a:r>
          </a:p>
          <a:p>
            <a:pPr marL="171450" indent="-171450" eaLnBrk="1">
              <a:buFontTx/>
              <a:buChar char="-"/>
            </a:pPr>
            <a:r>
              <a:rPr lang="en-US" altLang="en-US" dirty="0">
                <a:latin typeface="Calibri" panose="020F0502020204030204" pitchFamily="34" charset="0"/>
                <a:cs typeface="Calibri" panose="020F0502020204030204" pitchFamily="34" charset="0"/>
              </a:rPr>
              <a:t>Brazil is in South American and is the most populous country on Earth – native language is PORTUGUESE </a:t>
            </a:r>
          </a:p>
          <a:p>
            <a:pPr marL="171450" indent="-171450" eaLnBrk="1">
              <a:buFontTx/>
              <a:buChar char="-"/>
            </a:pPr>
            <a:r>
              <a:rPr lang="en-US" altLang="en-US" dirty="0">
                <a:latin typeface="Calibri" panose="020F0502020204030204" pitchFamily="34" charset="0"/>
                <a:cs typeface="Calibri" panose="020F0502020204030204" pitchFamily="34" charset="0"/>
              </a:rPr>
              <a:t>Amazon rainforest – worlds largest tropical rainforest which extends into Peru, Colombia and other South American countries – 1.4 billion acres of land and 60% located in Brazil</a:t>
            </a:r>
          </a:p>
          <a:p>
            <a:pPr marL="171450" indent="-171450" eaLnBrk="1">
              <a:buFontTx/>
              <a:buChar char="-"/>
            </a:pPr>
            <a:endParaRPr lang="en-US" altLang="en-US" dirty="0">
              <a:latin typeface="Calibri" panose="020F0502020204030204" pitchFamily="34" charset="0"/>
              <a:cs typeface="Calibri" panose="020F0502020204030204" pitchFamily="34" charset="0"/>
            </a:endParaRPr>
          </a:p>
          <a:p>
            <a:pPr marL="171450" indent="-171450" eaLnBrk="1">
              <a:buFontTx/>
              <a:buChar char="-"/>
            </a:pPr>
            <a:endParaRPr lang="en-US" altLang="en-US" dirty="0">
              <a:latin typeface="Calibri" panose="020F0502020204030204" pitchFamily="34" charset="0"/>
              <a:cs typeface="Calibri" panose="020F0502020204030204" pitchFamily="34" charset="0"/>
            </a:endParaRPr>
          </a:p>
        </p:txBody>
      </p:sp>
      <p:sp>
        <p:nvSpPr>
          <p:cNvPr id="12291" name="Slide Number Placeholder 3">
            <a:extLst>
              <a:ext uri="{FF2B5EF4-FFF2-40B4-BE49-F238E27FC236}">
                <a16:creationId xmlns:a16="http://schemas.microsoft.com/office/drawing/2014/main" id="{671DEA09-880A-514A-894A-972649C8C03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FB1A77A-7B1A-8C4F-9989-5C0E8D324B93}" type="slidenum">
              <a:rPr altLang="en-US">
                <a:solidFill>
                  <a:srgbClr val="000000"/>
                </a:solidFill>
              </a:rPr>
              <a:pPr fontAlgn="base">
                <a:spcBef>
                  <a:spcPct val="0"/>
                </a:spcBef>
                <a:spcAft>
                  <a:spcPct val="0"/>
                </a:spcAft>
              </a:pPr>
              <a:t>6</a:t>
            </a:fld>
            <a:endParaRPr altLang="en-US">
              <a:solidFill>
                <a:srgbClr val="000000"/>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Slide Image Placeholder 1">
            <a:extLst>
              <a:ext uri="{FF2B5EF4-FFF2-40B4-BE49-F238E27FC236}">
                <a16:creationId xmlns:a16="http://schemas.microsoft.com/office/drawing/2014/main" id="{F95B8E94-5261-B74C-B935-31F6E5B0A55B}"/>
              </a:ext>
            </a:extLst>
          </p:cNvPr>
          <p:cNvSpPr>
            <a:spLocks noGrp="1" noRot="1" noChangeAspect="1" noTextEdit="1"/>
          </p:cNvSpPr>
          <p:nvPr>
            <p:ph type="sldImg"/>
          </p:nvPr>
        </p:nvSpPr>
        <p:spPr>
          <a:ln/>
        </p:spPr>
      </p:sp>
      <p:sp>
        <p:nvSpPr>
          <p:cNvPr id="3" name="Notes Placeholder 2">
            <a:extLst>
              <a:ext uri="{FF2B5EF4-FFF2-40B4-BE49-F238E27FC236}">
                <a16:creationId xmlns:a16="http://schemas.microsoft.com/office/drawing/2014/main" id="{C3A0671C-17C3-134B-80DD-797FBF28C466}"/>
              </a:ext>
            </a:extLst>
          </p:cNvPr>
          <p:cNvSpPr>
            <a:spLocks noGrp="1"/>
          </p:cNvSpPr>
          <p:nvPr>
            <p:ph type="body" idx="1"/>
          </p:nvPr>
        </p:nvSpPr>
        <p:spPr/>
        <p:txBody>
          <a:bodyPr/>
          <a:lstStyle/>
          <a:p>
            <a:pPr marL="171450" indent="-171450" eaLnBrk="1" fontAlgn="auto">
              <a:spcBef>
                <a:spcPts val="0"/>
              </a:spcBef>
              <a:spcAft>
                <a:spcPts val="0"/>
              </a:spcAft>
              <a:buFontTx/>
              <a:buChar char="-"/>
              <a:defRPr/>
            </a:pPr>
            <a:r>
              <a:rPr lang="en-US" dirty="0"/>
              <a:t>World Cup 2014 (20</a:t>
            </a:r>
            <a:r>
              <a:rPr lang="en-US" baseline="30000" dirty="0"/>
              <a:t>th</a:t>
            </a:r>
            <a:r>
              <a:rPr lang="en-US" dirty="0"/>
              <a:t> World Cup) in Sao Paulo  / The 2016 Summer Olympics (5</a:t>
            </a:r>
            <a:r>
              <a:rPr lang="en-US" baseline="30000" dirty="0"/>
              <a:t>th</a:t>
            </a:r>
            <a:r>
              <a:rPr lang="en-US" dirty="0"/>
              <a:t> – 21st August 2016)</a:t>
            </a:r>
          </a:p>
          <a:p>
            <a:pPr marL="171450" indent="-171450" eaLnBrk="1" fontAlgn="auto">
              <a:spcBef>
                <a:spcPts val="0"/>
              </a:spcBef>
              <a:spcAft>
                <a:spcPts val="0"/>
              </a:spcAft>
              <a:buFontTx/>
              <a:buChar char="-"/>
              <a:defRPr/>
            </a:pPr>
            <a:r>
              <a:rPr lang="en-US" dirty="0"/>
              <a:t>The Carnival of Brazil is the Brazilian festival  which involves parades, street parties full of people in elaborate costumes and masks </a:t>
            </a:r>
          </a:p>
          <a:p>
            <a:pPr marL="171450" indent="-171450" eaLnBrk="1" fontAlgn="auto">
              <a:spcBef>
                <a:spcPts val="0"/>
              </a:spcBef>
              <a:spcAft>
                <a:spcPts val="0"/>
              </a:spcAft>
              <a:buFontTx/>
              <a:buChar char="-"/>
              <a:defRPr/>
            </a:pPr>
            <a:r>
              <a:rPr lang="en-US" dirty="0"/>
              <a:t>The beaches – super crystal clear water and has over more than 2000 beaches </a:t>
            </a:r>
          </a:p>
          <a:p>
            <a:pPr marL="171450" indent="-171450" eaLnBrk="1" fontAlgn="auto">
              <a:spcBef>
                <a:spcPts val="0"/>
              </a:spcBef>
              <a:spcAft>
                <a:spcPts val="0"/>
              </a:spcAft>
              <a:buFontTx/>
              <a:buChar char="-"/>
              <a:defRPr/>
            </a:pPr>
            <a:r>
              <a:rPr lang="en-US" dirty="0"/>
              <a:t>Football – World class football team – Pele, Diego Maradona, Ronaldo, Roberto Carlos, Ronaldinho, Neymar </a:t>
            </a:r>
          </a:p>
          <a:p>
            <a:pPr marL="171450" indent="-171450" eaLnBrk="1" fontAlgn="auto">
              <a:spcBef>
                <a:spcPts val="0"/>
              </a:spcBef>
              <a:spcAft>
                <a:spcPts val="0"/>
              </a:spcAft>
              <a:buFontTx/>
              <a:buChar char="-"/>
              <a:defRPr/>
            </a:pPr>
            <a:endParaRPr lang="en-US" dirty="0"/>
          </a:p>
          <a:p>
            <a:pPr eaLnBrk="1" fontAlgn="auto">
              <a:spcBef>
                <a:spcPts val="0"/>
              </a:spcBef>
              <a:spcAft>
                <a:spcPts val="0"/>
              </a:spcAft>
              <a:defRPr/>
            </a:pPr>
            <a:endParaRPr lang="en-US" dirty="0"/>
          </a:p>
        </p:txBody>
      </p:sp>
      <p:sp>
        <p:nvSpPr>
          <p:cNvPr id="14339" name="Slide Number Placeholder 3">
            <a:extLst>
              <a:ext uri="{FF2B5EF4-FFF2-40B4-BE49-F238E27FC236}">
                <a16:creationId xmlns:a16="http://schemas.microsoft.com/office/drawing/2014/main" id="{508775BE-CC6C-EC4D-96DB-FB49DC69DDC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numCol="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52F47A3D-8C7E-F947-B9A7-9BC5AADA3CB6}" type="slidenum">
              <a:rPr altLang="en-US">
                <a:solidFill>
                  <a:srgbClr val="000000"/>
                </a:solidFill>
              </a:rPr>
              <a:pPr fontAlgn="base">
                <a:spcBef>
                  <a:spcPct val="0"/>
                </a:spcBef>
                <a:spcAft>
                  <a:spcPct val="0"/>
                </a:spcAft>
              </a:pPr>
              <a:t>7</a:t>
            </a:fld>
            <a:endParaRPr altLang="en-US">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 name="Group 6">
            <a:extLst>
              <a:ext uri="{FF2B5EF4-FFF2-40B4-BE49-F238E27FC236}">
                <a16:creationId xmlns:a16="http://schemas.microsoft.com/office/drawing/2014/main" id="{E5C2F594-1179-754E-A19D-2D778D7A1B54}"/>
              </a:ext>
            </a:extLst>
          </p:cNvPr>
          <p:cNvGrpSpPr>
            <a:grpSpLocks/>
          </p:cNvGrpSpPr>
          <p:nvPr/>
        </p:nvGrpSpPr>
        <p:grpSpPr bwMode="auto">
          <a:xfrm>
            <a:off x="0" y="-7938"/>
            <a:ext cx="12192000" cy="6865938"/>
            <a:chOff x="8" y="-8467"/>
            <a:chExt cx="12191997" cy="6866467"/>
          </a:xfrm>
        </p:grpSpPr>
        <p:cxnSp>
          <p:nvCxnSpPr>
            <p:cNvPr id="5" name="Straight Connector 31">
              <a:extLst>
                <a:ext uri="{FF2B5EF4-FFF2-40B4-BE49-F238E27FC236}">
                  <a16:creationId xmlns:a16="http://schemas.microsoft.com/office/drawing/2014/main" id="{2F73FAA3-C9CF-834E-ABF2-57D4302A6E23}"/>
                </a:ext>
              </a:extLst>
            </p:cNvPr>
            <p:cNvCxnSpPr>
              <a:cxnSpLocks noChangeShapeType="1"/>
            </p:cNvCxnSpPr>
            <p:nvPr/>
          </p:nvCxnSpPr>
          <p:spPr bwMode="auto">
            <a:xfrm>
              <a:off x="9371008" y="0"/>
              <a:ext cx="1219207" cy="6858000"/>
            </a:xfrm>
            <a:prstGeom prst="straightConnector1">
              <a:avLst/>
            </a:prstGeom>
            <a:noFill/>
            <a:ln w="9528" cap="rnd">
              <a:solidFill>
                <a:srgbClr val="BFBFBF"/>
              </a:solidFill>
              <a:round/>
              <a:headEnd/>
              <a:tailEnd/>
            </a:ln>
            <a:extLst>
              <a:ext uri="{909E8E84-426E-40DD-AFC4-6F175D3DCCD1}">
                <a14:hiddenFill xmlns:a14="http://schemas.microsoft.com/office/drawing/2010/main">
                  <a:noFill/>
                </a14:hiddenFill>
              </a:ext>
            </a:extLst>
          </p:spPr>
        </p:cxnSp>
        <p:cxnSp>
          <p:nvCxnSpPr>
            <p:cNvPr id="6" name="Straight Connector 20">
              <a:extLst>
                <a:ext uri="{FF2B5EF4-FFF2-40B4-BE49-F238E27FC236}">
                  <a16:creationId xmlns:a16="http://schemas.microsoft.com/office/drawing/2014/main" id="{E3DF451B-EC56-2848-A459-4C07B1E0D0E4}"/>
                </a:ext>
              </a:extLst>
            </p:cNvPr>
            <p:cNvCxnSpPr>
              <a:cxnSpLocks noChangeShapeType="1"/>
            </p:cNvCxnSpPr>
            <p:nvPr/>
          </p:nvCxnSpPr>
          <p:spPr bwMode="auto">
            <a:xfrm flipH="1">
              <a:off x="7425266" y="3681410"/>
              <a:ext cx="4763557" cy="3176590"/>
            </a:xfrm>
            <a:prstGeom prst="straightConnector1">
              <a:avLst/>
            </a:prstGeom>
            <a:noFill/>
            <a:ln w="9528" cap="rnd">
              <a:solidFill>
                <a:srgbClr val="D9D9D9"/>
              </a:solidFill>
              <a:round/>
              <a:headEnd/>
              <a:tailEnd/>
            </a:ln>
            <a:extLst>
              <a:ext uri="{909E8E84-426E-40DD-AFC4-6F175D3DCCD1}">
                <a14:hiddenFill xmlns:a14="http://schemas.microsoft.com/office/drawing/2010/main">
                  <a:noFill/>
                </a14:hiddenFill>
              </a:ext>
            </a:extLst>
          </p:spPr>
        </p:cxnSp>
        <p:sp>
          <p:nvSpPr>
            <p:cNvPr id="7" name="Rectangle 23">
              <a:extLst>
                <a:ext uri="{FF2B5EF4-FFF2-40B4-BE49-F238E27FC236}">
                  <a16:creationId xmlns:a16="http://schemas.microsoft.com/office/drawing/2014/main" id="{84CB7C16-932D-B048-9A59-9BA426696015}"/>
                </a:ext>
              </a:extLst>
            </p:cNvPr>
            <p:cNvSpPr>
              <a:spLocks/>
            </p:cNvSpPr>
            <p:nvPr/>
          </p:nvSpPr>
          <p:spPr bwMode="auto">
            <a:xfrm>
              <a:off x="9181472" y="-8467"/>
              <a:ext cx="3007351" cy="6866467"/>
            </a:xfrm>
            <a:custGeom>
              <a:avLst/>
              <a:gdLst>
                <a:gd name="T0" fmla="*/ 1503676 w 3007349"/>
                <a:gd name="T1" fmla="*/ 0 h 6866467"/>
                <a:gd name="T2" fmla="*/ 3007351 w 3007349"/>
                <a:gd name="T3" fmla="*/ 3433234 h 6866467"/>
                <a:gd name="T4" fmla="*/ 1503676 w 3007349"/>
                <a:gd name="T5" fmla="*/ 6866467 h 6866467"/>
                <a:gd name="T6" fmla="*/ 0 w 3007349"/>
                <a:gd name="T7" fmla="*/ 3433234 h 6866467"/>
                <a:gd name="T8" fmla="*/ 17694720 60000 65536"/>
                <a:gd name="T9" fmla="*/ 0 60000 65536"/>
                <a:gd name="T10" fmla="*/ 5898240 60000 65536"/>
                <a:gd name="T11" fmla="*/ 11796480 60000 65536"/>
                <a:gd name="T12" fmla="*/ 0 w 3007349"/>
                <a:gd name="T13" fmla="*/ 0 h 6866467"/>
                <a:gd name="T14" fmla="*/ 3007349 w 3007349"/>
                <a:gd name="T15" fmla="*/ 6866467 h 6866467"/>
              </a:gdLst>
              <a:ahLst/>
              <a:cxnLst>
                <a:cxn ang="T8">
                  <a:pos x="T0" y="T1"/>
                </a:cxn>
                <a:cxn ang="T9">
                  <a:pos x="T2" y="T3"/>
                </a:cxn>
                <a:cxn ang="T10">
                  <a:pos x="T4" y="T5"/>
                </a:cxn>
                <a:cxn ang="T11">
                  <a:pos x="T6" y="T7"/>
                </a:cxn>
              </a:cxnLst>
              <a:rect l="T12" t="T13" r="T14" b="T15"/>
              <a:pathLst>
                <a:path w="3007349" h="6866467">
                  <a:moveTo>
                    <a:pt x="2045532" y="0"/>
                  </a:moveTo>
                  <a:lnTo>
                    <a:pt x="3007349" y="0"/>
                  </a:lnTo>
                  <a:lnTo>
                    <a:pt x="3007349" y="6866467"/>
                  </a:lnTo>
                  <a:lnTo>
                    <a:pt x="0" y="6866467"/>
                  </a:lnTo>
                  <a:lnTo>
                    <a:pt x="2045532" y="0"/>
                  </a:lnTo>
                  <a:close/>
                </a:path>
              </a:pathLst>
            </a:custGeom>
            <a:solidFill>
              <a:srgbClr val="90C226">
                <a:alpha val="3019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8" name="Rectangle 25">
              <a:extLst>
                <a:ext uri="{FF2B5EF4-FFF2-40B4-BE49-F238E27FC236}">
                  <a16:creationId xmlns:a16="http://schemas.microsoft.com/office/drawing/2014/main" id="{8E008D91-6118-744E-A265-0D9128A3FF06}"/>
                </a:ext>
              </a:extLst>
            </p:cNvPr>
            <p:cNvSpPr>
              <a:spLocks/>
            </p:cNvSpPr>
            <p:nvPr/>
          </p:nvSpPr>
          <p:spPr bwMode="auto">
            <a:xfrm>
              <a:off x="9603440" y="-8467"/>
              <a:ext cx="2588556" cy="6866467"/>
            </a:xfrm>
            <a:custGeom>
              <a:avLst/>
              <a:gdLst>
                <a:gd name="T0" fmla="*/ 1294278 w 2573311"/>
                <a:gd name="T1" fmla="*/ 0 h 6866467"/>
                <a:gd name="T2" fmla="*/ 2588556 w 2573311"/>
                <a:gd name="T3" fmla="*/ 3433234 h 6866467"/>
                <a:gd name="T4" fmla="*/ 1294278 w 2573311"/>
                <a:gd name="T5" fmla="*/ 6866467 h 6866467"/>
                <a:gd name="T6" fmla="*/ 0 w 2573311"/>
                <a:gd name="T7" fmla="*/ 3433234 h 6866467"/>
                <a:gd name="T8" fmla="*/ 17694720 60000 65536"/>
                <a:gd name="T9" fmla="*/ 0 60000 65536"/>
                <a:gd name="T10" fmla="*/ 5898240 60000 65536"/>
                <a:gd name="T11" fmla="*/ 11796480 60000 65536"/>
                <a:gd name="T12" fmla="*/ 0 w 2573311"/>
                <a:gd name="T13" fmla="*/ 0 h 6866467"/>
                <a:gd name="T14" fmla="*/ 2573311 w 2573311"/>
                <a:gd name="T15" fmla="*/ 6866467 h 6866467"/>
              </a:gdLst>
              <a:ahLst/>
              <a:cxnLst>
                <a:cxn ang="T8">
                  <a:pos x="T0" y="T1"/>
                </a:cxn>
                <a:cxn ang="T9">
                  <a:pos x="T2" y="T3"/>
                </a:cxn>
                <a:cxn ang="T10">
                  <a:pos x="T4" y="T5"/>
                </a:cxn>
                <a:cxn ang="T11">
                  <a:pos x="T6" y="T7"/>
                </a:cxn>
              </a:cxnLst>
              <a:rect l="T12" t="T13" r="T14" b="T15"/>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9" name="Isosceles Triangle 26">
              <a:extLst>
                <a:ext uri="{FF2B5EF4-FFF2-40B4-BE49-F238E27FC236}">
                  <a16:creationId xmlns:a16="http://schemas.microsoft.com/office/drawing/2014/main" id="{F2EBFEA7-7D96-2D4D-9A06-CEE30BD8158D}"/>
                </a:ext>
              </a:extLst>
            </p:cNvPr>
            <p:cNvSpPr>
              <a:spLocks/>
            </p:cNvSpPr>
            <p:nvPr/>
          </p:nvSpPr>
          <p:spPr bwMode="auto">
            <a:xfrm>
              <a:off x="8932334" y="3047996"/>
              <a:ext cx="3259671" cy="3810003"/>
            </a:xfrm>
            <a:custGeom>
              <a:avLst/>
              <a:gdLst>
                <a:gd name="T0" fmla="*/ 1629836 w 3259671"/>
                <a:gd name="T1" fmla="*/ 0 h 3810003"/>
                <a:gd name="T2" fmla="*/ 3259671 w 3259671"/>
                <a:gd name="T3" fmla="*/ 1905002 h 3810003"/>
                <a:gd name="T4" fmla="*/ 1629836 w 3259671"/>
                <a:gd name="T5" fmla="*/ 3810003 h 3810003"/>
                <a:gd name="T6" fmla="*/ 0 w 3259671"/>
                <a:gd name="T7" fmla="*/ 1905002 h 3810003"/>
                <a:gd name="T8" fmla="*/ 3259671 w 3259671"/>
                <a:gd name="T9" fmla="*/ 0 h 3810003"/>
                <a:gd name="T10" fmla="*/ 1629835 w 3259671"/>
                <a:gd name="T11" fmla="*/ 1905001 h 3810003"/>
                <a:gd name="T12" fmla="*/ 0 w 3259671"/>
                <a:gd name="T13" fmla="*/ 3810003 h 3810003"/>
                <a:gd name="T14" fmla="*/ 3259671 w 3259671"/>
                <a:gd name="T15" fmla="*/ 3810003 h 3810003"/>
                <a:gd name="T16" fmla="*/ 3259671 w 3259671"/>
                <a:gd name="T17" fmla="*/ 3810003 h 3810003"/>
                <a:gd name="T18" fmla="*/ 3259671 w 3259671"/>
                <a:gd name="T19" fmla="*/ 1905001 h 3810003"/>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1629835 w 3259671"/>
                <a:gd name="T31" fmla="*/ 1905001 h 3810003"/>
                <a:gd name="T32" fmla="*/ 3259671 w 3259671"/>
                <a:gd name="T33" fmla="*/ 3810003 h 381000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259671" h="3810003">
                  <a:moveTo>
                    <a:pt x="0" y="3810003"/>
                  </a:moveTo>
                  <a:lnTo>
                    <a:pt x="3259671" y="0"/>
                  </a:lnTo>
                  <a:lnTo>
                    <a:pt x="3259671" y="3810003"/>
                  </a:lnTo>
                  <a:lnTo>
                    <a:pt x="0" y="3810003"/>
                  </a:lnTo>
                  <a:close/>
                </a:path>
              </a:pathLst>
            </a:custGeom>
            <a:solidFill>
              <a:srgbClr val="54A021">
                <a:alpha val="7215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 name="Rectangle 27">
              <a:extLst>
                <a:ext uri="{FF2B5EF4-FFF2-40B4-BE49-F238E27FC236}">
                  <a16:creationId xmlns:a16="http://schemas.microsoft.com/office/drawing/2014/main" id="{2B0FDE3C-52FD-6045-B562-DEEF764D38F3}"/>
                </a:ext>
              </a:extLst>
            </p:cNvPr>
            <p:cNvSpPr>
              <a:spLocks/>
            </p:cNvSpPr>
            <p:nvPr/>
          </p:nvSpPr>
          <p:spPr bwMode="auto">
            <a:xfrm>
              <a:off x="9334496" y="-8467"/>
              <a:ext cx="2854327" cy="6866467"/>
            </a:xfrm>
            <a:custGeom>
              <a:avLst/>
              <a:gdLst>
                <a:gd name="T0" fmla="*/ 1427164 w 2858013"/>
                <a:gd name="T1" fmla="*/ 0 h 6866467"/>
                <a:gd name="T2" fmla="*/ 2854327 w 2858013"/>
                <a:gd name="T3" fmla="*/ 3433234 h 6866467"/>
                <a:gd name="T4" fmla="*/ 1427164 w 2858013"/>
                <a:gd name="T5" fmla="*/ 6866467 h 6866467"/>
                <a:gd name="T6" fmla="*/ 0 w 2858013"/>
                <a:gd name="T7" fmla="*/ 3433234 h 6866467"/>
                <a:gd name="T8" fmla="*/ 17694720 60000 65536"/>
                <a:gd name="T9" fmla="*/ 0 60000 65536"/>
                <a:gd name="T10" fmla="*/ 5898240 60000 65536"/>
                <a:gd name="T11" fmla="*/ 11796480 60000 65536"/>
                <a:gd name="T12" fmla="*/ 0 w 2858013"/>
                <a:gd name="T13" fmla="*/ 0 h 6866467"/>
                <a:gd name="T14" fmla="*/ 2858013 w 2858013"/>
                <a:gd name="T15" fmla="*/ 6866467 h 6866467"/>
              </a:gdLst>
              <a:ahLst/>
              <a:cxnLst>
                <a:cxn ang="T8">
                  <a:pos x="T0" y="T1"/>
                </a:cxn>
                <a:cxn ang="T9">
                  <a:pos x="T2" y="T3"/>
                </a:cxn>
                <a:cxn ang="T10">
                  <a:pos x="T4" y="T5"/>
                </a:cxn>
                <a:cxn ang="T11">
                  <a:pos x="T6" y="T7"/>
                </a:cxn>
              </a:cxnLst>
              <a:rect l="T12" t="T13" r="T14" b="T15"/>
              <a:pathLst>
                <a:path w="2858013" h="6866467">
                  <a:moveTo>
                    <a:pt x="0" y="0"/>
                  </a:moveTo>
                  <a:lnTo>
                    <a:pt x="2858013" y="0"/>
                  </a:lnTo>
                  <a:lnTo>
                    <a:pt x="2858013" y="6866467"/>
                  </a:lnTo>
                  <a:lnTo>
                    <a:pt x="2473942" y="6866467"/>
                  </a:lnTo>
                  <a:lnTo>
                    <a:pt x="0" y="0"/>
                  </a:lnTo>
                  <a:close/>
                </a:path>
              </a:pathLst>
            </a:custGeom>
            <a:solidFill>
              <a:srgbClr val="3F7819">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1" name="Rectangle 28">
              <a:extLst>
                <a:ext uri="{FF2B5EF4-FFF2-40B4-BE49-F238E27FC236}">
                  <a16:creationId xmlns:a16="http://schemas.microsoft.com/office/drawing/2014/main" id="{13D70542-7490-5C4D-8681-E97793C27E8E}"/>
                </a:ext>
              </a:extLst>
            </p:cNvPr>
            <p:cNvSpPr>
              <a:spLocks/>
            </p:cNvSpPr>
            <p:nvPr/>
          </p:nvSpPr>
          <p:spPr bwMode="auto">
            <a:xfrm>
              <a:off x="10898733" y="-8467"/>
              <a:ext cx="1290090" cy="6866467"/>
            </a:xfrm>
            <a:custGeom>
              <a:avLst/>
              <a:gdLst>
                <a:gd name="T0" fmla="*/ 645045 w 1290094"/>
                <a:gd name="T1" fmla="*/ 0 h 6858000"/>
                <a:gd name="T2" fmla="*/ 1290090 w 1290094"/>
                <a:gd name="T3" fmla="*/ 3433234 h 6858000"/>
                <a:gd name="T4" fmla="*/ 645045 w 1290094"/>
                <a:gd name="T5" fmla="*/ 6866467 h 6858000"/>
                <a:gd name="T6" fmla="*/ 0 w 1290094"/>
                <a:gd name="T7" fmla="*/ 3433234 h 6858000"/>
                <a:gd name="T8" fmla="*/ 17694720 60000 65536"/>
                <a:gd name="T9" fmla="*/ 0 60000 65536"/>
                <a:gd name="T10" fmla="*/ 5898240 60000 65536"/>
                <a:gd name="T11" fmla="*/ 11796480 60000 65536"/>
                <a:gd name="T12" fmla="*/ 0 w 1290094"/>
                <a:gd name="T13" fmla="*/ 0 h 6858000"/>
                <a:gd name="T14" fmla="*/ 1290094 w 1290094"/>
                <a:gd name="T15" fmla="*/ 6858000 h 6858000"/>
              </a:gdLst>
              <a:ahLst/>
              <a:cxnLst>
                <a:cxn ang="T8">
                  <a:pos x="T0" y="T1"/>
                </a:cxn>
                <a:cxn ang="T9">
                  <a:pos x="T2" y="T3"/>
                </a:cxn>
                <a:cxn ang="T10">
                  <a:pos x="T4" y="T5"/>
                </a:cxn>
                <a:cxn ang="T11">
                  <a:pos x="T6" y="T7"/>
                </a:cxn>
              </a:cxnLst>
              <a:rect l="T12" t="T13" r="T14" b="T15"/>
              <a:pathLst>
                <a:path w="1290094" h="6858000">
                  <a:moveTo>
                    <a:pt x="1019735" y="0"/>
                  </a:moveTo>
                  <a:lnTo>
                    <a:pt x="1290094" y="0"/>
                  </a:lnTo>
                  <a:lnTo>
                    <a:pt x="1290094" y="6858000"/>
                  </a:lnTo>
                  <a:lnTo>
                    <a:pt x="0" y="6858000"/>
                  </a:lnTo>
                  <a:lnTo>
                    <a:pt x="1019735" y="0"/>
                  </a:lnTo>
                  <a:close/>
                </a:path>
              </a:pathLst>
            </a:custGeom>
            <a:solidFill>
              <a:srgbClr val="C0E474">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2" name="Rectangle 29">
              <a:extLst>
                <a:ext uri="{FF2B5EF4-FFF2-40B4-BE49-F238E27FC236}">
                  <a16:creationId xmlns:a16="http://schemas.microsoft.com/office/drawing/2014/main" id="{7056CE18-76D0-5F4E-AF5C-0A4F5BADF34A}"/>
                </a:ext>
              </a:extLst>
            </p:cNvPr>
            <p:cNvSpPr>
              <a:spLocks/>
            </p:cNvSpPr>
            <p:nvPr/>
          </p:nvSpPr>
          <p:spPr bwMode="auto">
            <a:xfrm>
              <a:off x="10938994" y="-8467"/>
              <a:ext cx="1249829" cy="6866467"/>
            </a:xfrm>
            <a:custGeom>
              <a:avLst/>
              <a:gdLst>
                <a:gd name="T0" fmla="*/ 624915 w 1249825"/>
                <a:gd name="T1" fmla="*/ 0 h 6858000"/>
                <a:gd name="T2" fmla="*/ 1249829 w 1249825"/>
                <a:gd name="T3" fmla="*/ 3433234 h 6858000"/>
                <a:gd name="T4" fmla="*/ 624915 w 1249825"/>
                <a:gd name="T5" fmla="*/ 6866467 h 6858000"/>
                <a:gd name="T6" fmla="*/ 0 w 1249825"/>
                <a:gd name="T7" fmla="*/ 3433234 h 6858000"/>
                <a:gd name="T8" fmla="*/ 17694720 60000 65536"/>
                <a:gd name="T9" fmla="*/ 0 60000 65536"/>
                <a:gd name="T10" fmla="*/ 5898240 60000 65536"/>
                <a:gd name="T11" fmla="*/ 11796480 60000 65536"/>
                <a:gd name="T12" fmla="*/ 0 w 1249825"/>
                <a:gd name="T13" fmla="*/ 0 h 6858000"/>
                <a:gd name="T14" fmla="*/ 1249825 w 1249825"/>
                <a:gd name="T15" fmla="*/ 6858000 h 6858000"/>
              </a:gdLst>
              <a:ahLst/>
              <a:cxnLst>
                <a:cxn ang="T8">
                  <a:pos x="T0" y="T1"/>
                </a:cxn>
                <a:cxn ang="T9">
                  <a:pos x="T2" y="T3"/>
                </a:cxn>
                <a:cxn ang="T10">
                  <a:pos x="T4" y="T5"/>
                </a:cxn>
                <a:cxn ang="T11">
                  <a:pos x="T6" y="T7"/>
                </a:cxn>
              </a:cxnLst>
              <a:rect l="T12" t="T13" r="T14" b="T15"/>
              <a:pathLst>
                <a:path w="1249825" h="6858000">
                  <a:moveTo>
                    <a:pt x="0" y="0"/>
                  </a:moveTo>
                  <a:lnTo>
                    <a:pt x="1249825" y="0"/>
                  </a:lnTo>
                  <a:lnTo>
                    <a:pt x="1249825" y="6858000"/>
                  </a:lnTo>
                  <a:lnTo>
                    <a:pt x="1109382" y="6858000"/>
                  </a:lnTo>
                  <a:lnTo>
                    <a:pt x="0" y="0"/>
                  </a:lnTo>
                  <a:close/>
                </a:path>
              </a:pathLst>
            </a:custGeom>
            <a:solidFill>
              <a:srgbClr val="90C226">
                <a:alpha val="6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5" name="Isosceles Triangle 30">
              <a:extLst>
                <a:ext uri="{FF2B5EF4-FFF2-40B4-BE49-F238E27FC236}">
                  <a16:creationId xmlns:a16="http://schemas.microsoft.com/office/drawing/2014/main" id="{DF5C7C2A-F143-BF4D-9754-3A766940B88F}"/>
                </a:ext>
              </a:extLst>
            </p:cNvPr>
            <p:cNvSpPr>
              <a:spLocks/>
            </p:cNvSpPr>
            <p:nvPr/>
          </p:nvSpPr>
          <p:spPr bwMode="auto">
            <a:xfrm>
              <a:off x="10371664" y="3589870"/>
              <a:ext cx="1817159" cy="3268129"/>
            </a:xfrm>
            <a:custGeom>
              <a:avLst/>
              <a:gdLst>
                <a:gd name="T0" fmla="*/ 908580 w 1817159"/>
                <a:gd name="T1" fmla="*/ 0 h 3268129"/>
                <a:gd name="T2" fmla="*/ 1817159 w 1817159"/>
                <a:gd name="T3" fmla="*/ 1634065 h 3268129"/>
                <a:gd name="T4" fmla="*/ 908580 w 1817159"/>
                <a:gd name="T5" fmla="*/ 3268129 h 3268129"/>
                <a:gd name="T6" fmla="*/ 0 w 1817159"/>
                <a:gd name="T7" fmla="*/ 1634065 h 3268129"/>
                <a:gd name="T8" fmla="*/ 1817159 w 1817159"/>
                <a:gd name="T9" fmla="*/ 0 h 3268129"/>
                <a:gd name="T10" fmla="*/ 908579 w 1817159"/>
                <a:gd name="T11" fmla="*/ 1634064 h 3268129"/>
                <a:gd name="T12" fmla="*/ 0 w 1817159"/>
                <a:gd name="T13" fmla="*/ 3268129 h 3268129"/>
                <a:gd name="T14" fmla="*/ 1817159 w 1817159"/>
                <a:gd name="T15" fmla="*/ 3268129 h 3268129"/>
                <a:gd name="T16" fmla="*/ 1817159 w 1817159"/>
                <a:gd name="T17" fmla="*/ 3268129 h 3268129"/>
                <a:gd name="T18" fmla="*/ 1817159 w 1817159"/>
                <a:gd name="T19" fmla="*/ 1634064 h 3268129"/>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908579 w 1817159"/>
                <a:gd name="T31" fmla="*/ 1634064 h 3268129"/>
                <a:gd name="T32" fmla="*/ 1817159 w 1817159"/>
                <a:gd name="T33" fmla="*/ 3268129 h 32681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7159" h="3268129">
                  <a:moveTo>
                    <a:pt x="0" y="3268129"/>
                  </a:moveTo>
                  <a:lnTo>
                    <a:pt x="1817159" y="0"/>
                  </a:lnTo>
                  <a:lnTo>
                    <a:pt x="1817159" y="3268129"/>
                  </a:lnTo>
                  <a:lnTo>
                    <a:pt x="0" y="3268129"/>
                  </a:lnTo>
                  <a:close/>
                </a:path>
              </a:pathLst>
            </a:custGeom>
            <a:solidFill>
              <a:srgbClr val="90C226">
                <a:alpha val="79999"/>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6" name="Isosceles Triangle 18">
              <a:extLst>
                <a:ext uri="{FF2B5EF4-FFF2-40B4-BE49-F238E27FC236}">
                  <a16:creationId xmlns:a16="http://schemas.microsoft.com/office/drawing/2014/main" id="{CA1DD8D9-3C81-2C41-8801-F35680366B29}"/>
                </a:ext>
              </a:extLst>
            </p:cNvPr>
            <p:cNvSpPr>
              <a:spLocks/>
            </p:cNvSpPr>
            <p:nvPr/>
          </p:nvSpPr>
          <p:spPr bwMode="auto">
            <a:xfrm rot="10799991">
              <a:off x="8" y="0"/>
              <a:ext cx="842592" cy="5666152"/>
            </a:xfrm>
            <a:custGeom>
              <a:avLst/>
              <a:gdLst>
                <a:gd name="T0" fmla="*/ 421296 w 842592"/>
                <a:gd name="T1" fmla="*/ 0 h 5666152"/>
                <a:gd name="T2" fmla="*/ 842592 w 842592"/>
                <a:gd name="T3" fmla="*/ 2833076 h 5666152"/>
                <a:gd name="T4" fmla="*/ 421296 w 842592"/>
                <a:gd name="T5" fmla="*/ 5666152 h 5666152"/>
                <a:gd name="T6" fmla="*/ 0 w 842592"/>
                <a:gd name="T7" fmla="*/ 2833076 h 5666152"/>
                <a:gd name="T8" fmla="*/ 842592 w 842592"/>
                <a:gd name="T9" fmla="*/ 0 h 5666152"/>
                <a:gd name="T10" fmla="*/ 421296 w 842592"/>
                <a:gd name="T11" fmla="*/ 2833076 h 5666152"/>
                <a:gd name="T12" fmla="*/ 0 w 842592"/>
                <a:gd name="T13" fmla="*/ 5666152 h 5666152"/>
                <a:gd name="T14" fmla="*/ 842592 w 842592"/>
                <a:gd name="T15" fmla="*/ 5666152 h 5666152"/>
                <a:gd name="T16" fmla="*/ 842592 w 842592"/>
                <a:gd name="T17" fmla="*/ 5666152 h 5666152"/>
                <a:gd name="T18" fmla="*/ 842592 w 842592"/>
                <a:gd name="T19" fmla="*/ 2833076 h 5666152"/>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421296 w 842592"/>
                <a:gd name="T31" fmla="*/ 2833076 h 5666152"/>
                <a:gd name="T32" fmla="*/ 842592 w 842592"/>
                <a:gd name="T33" fmla="*/ 5666152 h 566615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842592" h="5666152">
                  <a:moveTo>
                    <a:pt x="0" y="5666152"/>
                  </a:moveTo>
                  <a:lnTo>
                    <a:pt x="842592" y="0"/>
                  </a:lnTo>
                  <a:lnTo>
                    <a:pt x="842592" y="5666152"/>
                  </a:lnTo>
                  <a:lnTo>
                    <a:pt x="0" y="5666152"/>
                  </a:lnTo>
                  <a:close/>
                </a:path>
              </a:pathLst>
            </a:custGeom>
            <a:solidFill>
              <a:srgbClr val="90C226">
                <a:alpha val="8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grpSp>
      <p:sp>
        <p:nvSpPr>
          <p:cNvPr id="13" name="Title 1"/>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US"/>
              <a:t>Click to edit Master title style</a:t>
            </a:r>
          </a:p>
        </p:txBody>
      </p:sp>
      <p:sp>
        <p:nvSpPr>
          <p:cNvPr id="14" name="Subtitle 2"/>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US"/>
              <a:t>Click to edit Master subtitle style</a:t>
            </a:r>
          </a:p>
        </p:txBody>
      </p:sp>
      <p:sp>
        <p:nvSpPr>
          <p:cNvPr id="17" name="Date Placeholder 3">
            <a:extLst>
              <a:ext uri="{FF2B5EF4-FFF2-40B4-BE49-F238E27FC236}">
                <a16:creationId xmlns:a16="http://schemas.microsoft.com/office/drawing/2014/main" id="{FA19FCB0-5245-394E-8363-23135BFFD3E8}"/>
              </a:ext>
            </a:extLst>
          </p:cNvPr>
          <p:cNvSpPr txBox="1">
            <a:spLocks noGrp="1"/>
          </p:cNvSpPr>
          <p:nvPr>
            <p:ph type="dt" sz="half" idx="10"/>
          </p:nvPr>
        </p:nvSpPr>
        <p:spPr/>
        <p:txBody>
          <a:bodyPr/>
          <a:lstStyle>
            <a:lvl1pPr>
              <a:defRPr smtClean="0"/>
            </a:lvl1pPr>
          </a:lstStyle>
          <a:p>
            <a:pPr>
              <a:defRPr/>
            </a:pPr>
            <a:fld id="{4FE682E6-8146-3A44-8C9A-17C47D32895B}" type="datetime1">
              <a:rPr lang="en-US"/>
              <a:pPr>
                <a:defRPr/>
              </a:pPr>
              <a:t>10/11/2021</a:t>
            </a:fld>
            <a:endParaRPr/>
          </a:p>
        </p:txBody>
      </p:sp>
      <p:sp>
        <p:nvSpPr>
          <p:cNvPr id="18" name="Footer Placeholder 4">
            <a:extLst>
              <a:ext uri="{FF2B5EF4-FFF2-40B4-BE49-F238E27FC236}">
                <a16:creationId xmlns:a16="http://schemas.microsoft.com/office/drawing/2014/main" id="{FD0D7B69-C845-2B47-ACE6-89DE984DE309}"/>
              </a:ext>
            </a:extLst>
          </p:cNvPr>
          <p:cNvSpPr txBox="1">
            <a:spLocks noGrp="1"/>
          </p:cNvSpPr>
          <p:nvPr>
            <p:ph type="ftr" sz="quarter" idx="11"/>
          </p:nvPr>
        </p:nvSpPr>
        <p:spPr/>
        <p:txBody>
          <a:bodyPr/>
          <a:lstStyle>
            <a:lvl1pPr>
              <a:defRPr/>
            </a:lvl1pPr>
          </a:lstStyle>
          <a:p>
            <a:pPr>
              <a:defRPr/>
            </a:pPr>
            <a:endParaRPr/>
          </a:p>
        </p:txBody>
      </p:sp>
      <p:sp>
        <p:nvSpPr>
          <p:cNvPr id="19" name="Slide Number Placeholder 5">
            <a:extLst>
              <a:ext uri="{FF2B5EF4-FFF2-40B4-BE49-F238E27FC236}">
                <a16:creationId xmlns:a16="http://schemas.microsoft.com/office/drawing/2014/main" id="{D52501D3-6D82-C84F-8D4F-6B5C892B27D8}"/>
              </a:ext>
            </a:extLst>
          </p:cNvPr>
          <p:cNvSpPr txBox="1">
            <a:spLocks noGrp="1"/>
          </p:cNvSpPr>
          <p:nvPr>
            <p:ph type="sldNum" sz="quarter" idx="12"/>
          </p:nvPr>
        </p:nvSpPr>
        <p:spPr/>
        <p:txBody>
          <a:bodyPr/>
          <a:lstStyle>
            <a:lvl1pPr>
              <a:defRPr smtClean="0"/>
            </a:lvl1pPr>
          </a:lstStyle>
          <a:p>
            <a:pPr>
              <a:defRPr/>
            </a:pPr>
            <a:fld id="{99E52379-BE4A-4A4B-A60E-BC3241183009}" type="slidenum">
              <a:rPr/>
              <a:pPr>
                <a:defRPr/>
              </a:pPr>
              <a:t>‹#›</a:t>
            </a:fld>
            <a:endParaRPr/>
          </a:p>
        </p:txBody>
      </p:sp>
    </p:spTree>
    <p:extLst>
      <p:ext uri="{BB962C8B-B14F-4D97-AF65-F5344CB8AC3E}">
        <p14:creationId xmlns:p14="http://schemas.microsoft.com/office/powerpoint/2010/main" val="112296219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92EF7D83-F3B6-114A-A584-68845E746FF8}"/>
              </a:ext>
            </a:extLst>
          </p:cNvPr>
          <p:cNvSpPr txBox="1">
            <a:spLocks noGrp="1"/>
          </p:cNvSpPr>
          <p:nvPr>
            <p:ph type="dt" sz="half" idx="10"/>
          </p:nvPr>
        </p:nvSpPr>
        <p:spPr>
          <a:ln/>
        </p:spPr>
        <p:txBody>
          <a:bodyPr/>
          <a:lstStyle>
            <a:lvl1pPr>
              <a:defRPr/>
            </a:lvl1pPr>
          </a:lstStyle>
          <a:p>
            <a:pPr>
              <a:defRPr/>
            </a:pPr>
            <a:fld id="{3BEF8245-C5CC-0848-B08A-AE50AD0B2CF7}" type="datetime1">
              <a:rPr lang="en-US"/>
              <a:pPr>
                <a:defRPr/>
              </a:pPr>
              <a:t>10/11/2021</a:t>
            </a:fld>
            <a:endParaRPr/>
          </a:p>
        </p:txBody>
      </p:sp>
      <p:sp>
        <p:nvSpPr>
          <p:cNvPr id="4" name="Footer Placeholder 4">
            <a:extLst>
              <a:ext uri="{FF2B5EF4-FFF2-40B4-BE49-F238E27FC236}">
                <a16:creationId xmlns:a16="http://schemas.microsoft.com/office/drawing/2014/main" id="{734141C6-1724-4B43-B991-FF9F975B6B62}"/>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1C8B202F-4EF1-744F-89CA-ABFD02ABA542}"/>
              </a:ext>
            </a:extLst>
          </p:cNvPr>
          <p:cNvSpPr txBox="1">
            <a:spLocks noGrp="1"/>
          </p:cNvSpPr>
          <p:nvPr>
            <p:ph type="sldNum" sz="quarter" idx="12"/>
          </p:nvPr>
        </p:nvSpPr>
        <p:spPr>
          <a:ln/>
        </p:spPr>
        <p:txBody>
          <a:bodyPr/>
          <a:lstStyle>
            <a:lvl1pPr>
              <a:defRPr/>
            </a:lvl1pPr>
          </a:lstStyle>
          <a:p>
            <a:pPr>
              <a:defRPr/>
            </a:pPr>
            <a:fld id="{F14EB69A-E391-084B-96F7-06A71D72788C}" type="slidenum">
              <a:rPr/>
              <a:pPr>
                <a:defRPr/>
              </a:pPr>
              <a:t>‹#›</a:t>
            </a:fld>
            <a:endParaRPr/>
          </a:p>
        </p:txBody>
      </p:sp>
    </p:spTree>
    <p:extLst>
      <p:ext uri="{BB962C8B-B14F-4D97-AF65-F5344CB8AC3E}">
        <p14:creationId xmlns:p14="http://schemas.microsoft.com/office/powerpoint/2010/main" val="32567113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US"/>
              <a:t>Click to edit Master text styles</a:t>
            </a:r>
          </a:p>
        </p:txBody>
      </p:sp>
      <p:sp>
        <p:nvSpPr>
          <p:cNvPr id="3" name="Date Placeholder 3">
            <a:extLst>
              <a:ext uri="{FF2B5EF4-FFF2-40B4-BE49-F238E27FC236}">
                <a16:creationId xmlns:a16="http://schemas.microsoft.com/office/drawing/2014/main" id="{22BFD704-E13C-E742-A7DE-F40B88FD534B}"/>
              </a:ext>
            </a:extLst>
          </p:cNvPr>
          <p:cNvSpPr txBox="1">
            <a:spLocks noGrp="1"/>
          </p:cNvSpPr>
          <p:nvPr>
            <p:ph type="dt" sz="half" idx="10"/>
          </p:nvPr>
        </p:nvSpPr>
        <p:spPr>
          <a:ln/>
        </p:spPr>
        <p:txBody>
          <a:bodyPr/>
          <a:lstStyle>
            <a:lvl1pPr>
              <a:defRPr/>
            </a:lvl1pPr>
          </a:lstStyle>
          <a:p>
            <a:pPr>
              <a:defRPr/>
            </a:pPr>
            <a:fld id="{4045AD36-050A-B849-BC07-CB30BE182756}" type="datetime1">
              <a:rPr lang="en-US"/>
              <a:pPr>
                <a:defRPr/>
              </a:pPr>
              <a:t>10/11/2021</a:t>
            </a:fld>
            <a:endParaRPr/>
          </a:p>
        </p:txBody>
      </p:sp>
      <p:sp>
        <p:nvSpPr>
          <p:cNvPr id="4" name="Footer Placeholder 4">
            <a:extLst>
              <a:ext uri="{FF2B5EF4-FFF2-40B4-BE49-F238E27FC236}">
                <a16:creationId xmlns:a16="http://schemas.microsoft.com/office/drawing/2014/main" id="{8AA9DED8-56C3-B949-A8CD-328788A58803}"/>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27B49885-E49A-824A-899C-C7D72E061F28}"/>
              </a:ext>
            </a:extLst>
          </p:cNvPr>
          <p:cNvSpPr txBox="1">
            <a:spLocks noGrp="1"/>
          </p:cNvSpPr>
          <p:nvPr>
            <p:ph type="sldNum" sz="quarter" idx="12"/>
          </p:nvPr>
        </p:nvSpPr>
        <p:spPr>
          <a:ln/>
        </p:spPr>
        <p:txBody>
          <a:bodyPr/>
          <a:lstStyle>
            <a:lvl1pPr>
              <a:defRPr/>
            </a:lvl1pPr>
          </a:lstStyle>
          <a:p>
            <a:pPr>
              <a:defRPr/>
            </a:pPr>
            <a:fld id="{A2F96B16-7E48-B547-98A6-A9380A4C235E}" type="slidenum">
              <a:rPr/>
              <a:pPr>
                <a:defRPr/>
              </a:pPr>
              <a:t>‹#›</a:t>
            </a:fld>
            <a:endParaRPr/>
          </a:p>
        </p:txBody>
      </p:sp>
    </p:spTree>
    <p:extLst>
      <p:ext uri="{BB962C8B-B14F-4D97-AF65-F5344CB8AC3E}">
        <p14:creationId xmlns:p14="http://schemas.microsoft.com/office/powerpoint/2010/main" val="29180439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DE31F0-1775-A946-AB0B-D2395810874D}"/>
              </a:ext>
            </a:extLst>
          </p:cNvPr>
          <p:cNvSpPr txBox="1">
            <a:spLocks noGrp="1"/>
          </p:cNvSpPr>
          <p:nvPr>
            <p:ph type="dt" sz="half" idx="10"/>
          </p:nvPr>
        </p:nvSpPr>
        <p:spPr>
          <a:ln/>
        </p:spPr>
        <p:txBody>
          <a:bodyPr/>
          <a:lstStyle>
            <a:lvl1pPr>
              <a:defRPr/>
            </a:lvl1pPr>
          </a:lstStyle>
          <a:p>
            <a:pPr>
              <a:defRPr/>
            </a:pPr>
            <a:fld id="{CA79DB30-55C3-C242-B279-DE267062F675}" type="datetime1">
              <a:rPr lang="en-US"/>
              <a:pPr>
                <a:defRPr/>
              </a:pPr>
              <a:t>10/11/2021</a:t>
            </a:fld>
            <a:endParaRPr/>
          </a:p>
        </p:txBody>
      </p:sp>
      <p:sp>
        <p:nvSpPr>
          <p:cNvPr id="5" name="Footer Placeholder 4">
            <a:extLst>
              <a:ext uri="{FF2B5EF4-FFF2-40B4-BE49-F238E27FC236}">
                <a16:creationId xmlns:a16="http://schemas.microsoft.com/office/drawing/2014/main" id="{D37EE837-AF40-2443-8653-95D63107ABE5}"/>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C7AC785-824E-1D4E-AA79-F89550E9D0A0}"/>
              </a:ext>
            </a:extLst>
          </p:cNvPr>
          <p:cNvSpPr txBox="1">
            <a:spLocks noGrp="1"/>
          </p:cNvSpPr>
          <p:nvPr>
            <p:ph type="sldNum" sz="quarter" idx="12"/>
          </p:nvPr>
        </p:nvSpPr>
        <p:spPr>
          <a:ln/>
        </p:spPr>
        <p:txBody>
          <a:bodyPr/>
          <a:lstStyle>
            <a:lvl1pPr>
              <a:defRPr/>
            </a:lvl1pPr>
          </a:lstStyle>
          <a:p>
            <a:pPr>
              <a:defRPr/>
            </a:pPr>
            <a:fld id="{FD87E64D-3BBC-D94F-9073-9302CE4F6F79}" type="slidenum">
              <a:rPr/>
              <a:pPr>
                <a:defRPr/>
              </a:pPr>
              <a:t>‹#›</a:t>
            </a:fld>
            <a:endParaRPr/>
          </a:p>
        </p:txBody>
      </p:sp>
    </p:spTree>
    <p:extLst>
      <p:ext uri="{BB962C8B-B14F-4D97-AF65-F5344CB8AC3E}">
        <p14:creationId xmlns:p14="http://schemas.microsoft.com/office/powerpoint/2010/main" val="306198485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US"/>
              <a:t>Click to edit Master text styles</a:t>
            </a:r>
          </a:p>
        </p:txBody>
      </p:sp>
      <p:sp>
        <p:nvSpPr>
          <p:cNvPr id="3" name="Content Placeholder 3"/>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US"/>
              <a:t>Click to edit Master text styles</a:t>
            </a:r>
          </a:p>
        </p:txBody>
      </p:sp>
      <p:sp>
        <p:nvSpPr>
          <p:cNvPr id="5" name="Content Placeholder 5"/>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183B0C71-866D-A44B-8444-301D91E10110}"/>
              </a:ext>
            </a:extLst>
          </p:cNvPr>
          <p:cNvSpPr txBox="1">
            <a:spLocks noGrp="1"/>
          </p:cNvSpPr>
          <p:nvPr>
            <p:ph type="dt" sz="half" idx="10"/>
          </p:nvPr>
        </p:nvSpPr>
        <p:spPr>
          <a:ln/>
        </p:spPr>
        <p:txBody>
          <a:bodyPr/>
          <a:lstStyle>
            <a:lvl1pPr>
              <a:defRPr/>
            </a:lvl1pPr>
          </a:lstStyle>
          <a:p>
            <a:pPr>
              <a:defRPr/>
            </a:pPr>
            <a:fld id="{7524A2F7-BB6A-A540-B522-8CF1C5DDD9B0}" type="datetime1">
              <a:rPr lang="en-US"/>
              <a:pPr>
                <a:defRPr/>
              </a:pPr>
              <a:t>10/11/2021</a:t>
            </a:fld>
            <a:endParaRPr/>
          </a:p>
        </p:txBody>
      </p:sp>
      <p:sp>
        <p:nvSpPr>
          <p:cNvPr id="7" name="Footer Placeholder 4">
            <a:extLst>
              <a:ext uri="{FF2B5EF4-FFF2-40B4-BE49-F238E27FC236}">
                <a16:creationId xmlns:a16="http://schemas.microsoft.com/office/drawing/2014/main" id="{F612823A-4BF3-6242-A841-82AC4FD67B96}"/>
              </a:ext>
            </a:extLst>
          </p:cNvPr>
          <p:cNvSpPr txBox="1">
            <a:spLocks noGrp="1"/>
          </p:cNvSpPr>
          <p:nvPr>
            <p:ph type="ftr" sz="quarter" idx="11"/>
          </p:nvPr>
        </p:nvSpPr>
        <p:spPr>
          <a:ln/>
        </p:spPr>
        <p:txBody>
          <a:bodyPr/>
          <a:lstStyle>
            <a:lvl1pPr>
              <a:defRPr/>
            </a:lvl1pPr>
          </a:lstStyle>
          <a:p>
            <a:pPr>
              <a:defRPr/>
            </a:pPr>
            <a:endParaRPr/>
          </a:p>
        </p:txBody>
      </p:sp>
      <p:sp>
        <p:nvSpPr>
          <p:cNvPr id="8" name="Slide Number Placeholder 5">
            <a:extLst>
              <a:ext uri="{FF2B5EF4-FFF2-40B4-BE49-F238E27FC236}">
                <a16:creationId xmlns:a16="http://schemas.microsoft.com/office/drawing/2014/main" id="{E308B3A4-45B6-D449-99A4-AF6BAB64A07B}"/>
              </a:ext>
            </a:extLst>
          </p:cNvPr>
          <p:cNvSpPr txBox="1">
            <a:spLocks noGrp="1"/>
          </p:cNvSpPr>
          <p:nvPr>
            <p:ph type="sldNum" sz="quarter" idx="12"/>
          </p:nvPr>
        </p:nvSpPr>
        <p:spPr>
          <a:ln/>
        </p:spPr>
        <p:txBody>
          <a:bodyPr/>
          <a:lstStyle>
            <a:lvl1pPr>
              <a:defRPr/>
            </a:lvl1pPr>
          </a:lstStyle>
          <a:p>
            <a:pPr>
              <a:defRPr/>
            </a:pPr>
            <a:fld id="{26EE0022-69B6-3F4D-99F2-B4111FC40DC5}" type="slidenum">
              <a:rPr/>
              <a:pPr>
                <a:defRPr/>
              </a:pPr>
              <a:t>‹#›</a:t>
            </a:fld>
            <a:endParaRPr/>
          </a:p>
        </p:txBody>
      </p:sp>
    </p:spTree>
    <p:extLst>
      <p:ext uri="{BB962C8B-B14F-4D97-AF65-F5344CB8AC3E}">
        <p14:creationId xmlns:p14="http://schemas.microsoft.com/office/powerpoint/2010/main" val="319368133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690F1DD-1AD8-8F4B-97D9-D29C45AEBAF5}"/>
              </a:ext>
            </a:extLst>
          </p:cNvPr>
          <p:cNvSpPr txBox="1">
            <a:spLocks noGrp="1"/>
          </p:cNvSpPr>
          <p:nvPr>
            <p:ph type="dt" sz="half" idx="10"/>
          </p:nvPr>
        </p:nvSpPr>
        <p:spPr>
          <a:ln/>
        </p:spPr>
        <p:txBody>
          <a:bodyPr/>
          <a:lstStyle>
            <a:lvl1pPr>
              <a:defRPr/>
            </a:lvl1pPr>
          </a:lstStyle>
          <a:p>
            <a:pPr>
              <a:defRPr/>
            </a:pPr>
            <a:fld id="{5DF39C00-F445-F849-82E1-8509E0CC4CCE}" type="datetime1">
              <a:rPr lang="en-US"/>
              <a:pPr>
                <a:defRPr/>
              </a:pPr>
              <a:t>10/11/2021</a:t>
            </a:fld>
            <a:endParaRPr/>
          </a:p>
        </p:txBody>
      </p:sp>
      <p:sp>
        <p:nvSpPr>
          <p:cNvPr id="3" name="Footer Placeholder 4">
            <a:extLst>
              <a:ext uri="{FF2B5EF4-FFF2-40B4-BE49-F238E27FC236}">
                <a16:creationId xmlns:a16="http://schemas.microsoft.com/office/drawing/2014/main" id="{1FAACB16-8252-7D46-BD8D-0979A78D9DB2}"/>
              </a:ext>
            </a:extLst>
          </p:cNvPr>
          <p:cNvSpPr txBox="1">
            <a:spLocks noGrp="1"/>
          </p:cNvSpPr>
          <p:nvPr>
            <p:ph type="ftr" sz="quarter" idx="11"/>
          </p:nvPr>
        </p:nvSpPr>
        <p:spPr>
          <a:ln/>
        </p:spPr>
        <p:txBody>
          <a:bodyPr/>
          <a:lstStyle>
            <a:lvl1pPr>
              <a:defRPr/>
            </a:lvl1pPr>
          </a:lstStyle>
          <a:p>
            <a:pPr>
              <a:defRPr/>
            </a:pPr>
            <a:endParaRPr/>
          </a:p>
        </p:txBody>
      </p:sp>
      <p:sp>
        <p:nvSpPr>
          <p:cNvPr id="4" name="Slide Number Placeholder 5">
            <a:extLst>
              <a:ext uri="{FF2B5EF4-FFF2-40B4-BE49-F238E27FC236}">
                <a16:creationId xmlns:a16="http://schemas.microsoft.com/office/drawing/2014/main" id="{5870CB96-9E50-454F-BB00-85701A155589}"/>
              </a:ext>
            </a:extLst>
          </p:cNvPr>
          <p:cNvSpPr txBox="1">
            <a:spLocks noGrp="1"/>
          </p:cNvSpPr>
          <p:nvPr>
            <p:ph type="sldNum" sz="quarter" idx="12"/>
          </p:nvPr>
        </p:nvSpPr>
        <p:spPr>
          <a:ln/>
        </p:spPr>
        <p:txBody>
          <a:bodyPr/>
          <a:lstStyle>
            <a:lvl1pPr>
              <a:defRPr/>
            </a:lvl1pPr>
          </a:lstStyle>
          <a:p>
            <a:pPr>
              <a:defRPr/>
            </a:pPr>
            <a:fld id="{8AFB742D-0ABA-3D46-9477-2CA9066DA076}" type="slidenum">
              <a:rPr/>
              <a:pPr>
                <a:defRPr/>
              </a:pPr>
              <a:t>‹#›</a:t>
            </a:fld>
            <a:endParaRPr/>
          </a:p>
        </p:txBody>
      </p:sp>
    </p:spTree>
    <p:extLst>
      <p:ext uri="{BB962C8B-B14F-4D97-AF65-F5344CB8AC3E}">
        <p14:creationId xmlns:p14="http://schemas.microsoft.com/office/powerpoint/2010/main" val="19109030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74BEB0E-BEA9-734A-A84F-0BCAFA9D5EA4}"/>
              </a:ext>
            </a:extLst>
          </p:cNvPr>
          <p:cNvSpPr txBox="1">
            <a:spLocks noGrp="1"/>
          </p:cNvSpPr>
          <p:nvPr>
            <p:ph type="ftr" sz="quarter" idx="10"/>
          </p:nvPr>
        </p:nvSpPr>
        <p:spPr/>
        <p:txBody>
          <a:bodyPr/>
          <a:lstStyle>
            <a:lvl1pPr>
              <a:defRPr/>
            </a:lvl1pPr>
          </a:lstStyle>
          <a:p>
            <a:pPr>
              <a:defRPr/>
            </a:pPr>
            <a:endParaRPr/>
          </a:p>
        </p:txBody>
      </p:sp>
      <p:sp>
        <p:nvSpPr>
          <p:cNvPr id="3" name="Slide Number Placeholder 3">
            <a:extLst>
              <a:ext uri="{FF2B5EF4-FFF2-40B4-BE49-F238E27FC236}">
                <a16:creationId xmlns:a16="http://schemas.microsoft.com/office/drawing/2014/main" id="{E1DD5222-D984-564A-B7CE-B8E44175C36D}"/>
              </a:ext>
            </a:extLst>
          </p:cNvPr>
          <p:cNvSpPr txBox="1">
            <a:spLocks noGrp="1"/>
          </p:cNvSpPr>
          <p:nvPr>
            <p:ph type="sldNum" sz="quarter" idx="11"/>
          </p:nvPr>
        </p:nvSpPr>
        <p:spPr/>
        <p:txBody>
          <a:bodyPr/>
          <a:lstStyle>
            <a:lvl1pPr>
              <a:defRPr smtClean="0"/>
            </a:lvl1pPr>
          </a:lstStyle>
          <a:p>
            <a:pPr>
              <a:defRPr/>
            </a:pPr>
            <a:fld id="{51891EBB-DD30-344D-BB42-845A7EC27435}" type="slidenum">
              <a:rPr/>
              <a:pPr>
                <a:defRPr/>
              </a:pPr>
              <a:t>‹#›</a:t>
            </a:fld>
            <a:endParaRPr/>
          </a:p>
        </p:txBody>
      </p:sp>
    </p:spTree>
    <p:extLst>
      <p:ext uri="{BB962C8B-B14F-4D97-AF65-F5344CB8AC3E}">
        <p14:creationId xmlns:p14="http://schemas.microsoft.com/office/powerpoint/2010/main" val="1333974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p:cNvSpPr txBox="1">
            <a:spLocks noGrp="1"/>
          </p:cNvSpPr>
          <p:nvPr>
            <p:ph type="body" idx="2"/>
          </p:nvPr>
        </p:nvSpPr>
        <p:spPr>
          <a:xfrm>
            <a:off x="677332" y="2777069"/>
            <a:ext cx="3854525" cy="2584451"/>
          </a:xfrm>
        </p:spPr>
        <p:txBody>
          <a:bodyPr/>
          <a:lstStyle>
            <a:lvl1pPr marL="0" indent="0">
              <a:buNone/>
              <a:defRPr sz="1400"/>
            </a:lvl1pPr>
          </a:lstStyle>
          <a:p>
            <a:pPr lvl="0"/>
            <a:r>
              <a:rPr lang="en-US"/>
              <a:t>Click to edit Master text styles</a:t>
            </a:r>
          </a:p>
        </p:txBody>
      </p:sp>
      <p:sp>
        <p:nvSpPr>
          <p:cNvPr id="4" name="Date Placeholder 3">
            <a:extLst>
              <a:ext uri="{FF2B5EF4-FFF2-40B4-BE49-F238E27FC236}">
                <a16:creationId xmlns:a16="http://schemas.microsoft.com/office/drawing/2014/main" id="{4DBCAC9B-96AB-BC43-9852-5D5E6E0284F0}"/>
              </a:ext>
            </a:extLst>
          </p:cNvPr>
          <p:cNvSpPr txBox="1">
            <a:spLocks noGrp="1"/>
          </p:cNvSpPr>
          <p:nvPr>
            <p:ph type="dt" sz="half" idx="10"/>
          </p:nvPr>
        </p:nvSpPr>
        <p:spPr>
          <a:ln/>
        </p:spPr>
        <p:txBody>
          <a:bodyPr/>
          <a:lstStyle>
            <a:lvl1pPr>
              <a:defRPr/>
            </a:lvl1pPr>
          </a:lstStyle>
          <a:p>
            <a:pPr>
              <a:defRPr/>
            </a:pPr>
            <a:fld id="{7B2EB263-36CC-B54A-8338-1284DB5B09A2}" type="datetime1">
              <a:rPr lang="en-US"/>
              <a:pPr>
                <a:defRPr/>
              </a:pPr>
              <a:t>10/11/2021</a:t>
            </a:fld>
            <a:endParaRPr/>
          </a:p>
        </p:txBody>
      </p:sp>
      <p:sp>
        <p:nvSpPr>
          <p:cNvPr id="5" name="Footer Placeholder 4">
            <a:extLst>
              <a:ext uri="{FF2B5EF4-FFF2-40B4-BE49-F238E27FC236}">
                <a16:creationId xmlns:a16="http://schemas.microsoft.com/office/drawing/2014/main" id="{0B7CAA56-6030-D549-8F62-7DB82B49EBCD}"/>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DDBF8E2C-E7F6-6E46-89B6-ECD897A729DA}"/>
              </a:ext>
            </a:extLst>
          </p:cNvPr>
          <p:cNvSpPr txBox="1">
            <a:spLocks noGrp="1"/>
          </p:cNvSpPr>
          <p:nvPr>
            <p:ph type="sldNum" sz="quarter" idx="12"/>
          </p:nvPr>
        </p:nvSpPr>
        <p:spPr>
          <a:ln/>
        </p:spPr>
        <p:txBody>
          <a:bodyPr/>
          <a:lstStyle>
            <a:lvl1pPr>
              <a:defRPr/>
            </a:lvl1pPr>
          </a:lstStyle>
          <a:p>
            <a:pPr>
              <a:defRPr/>
            </a:pPr>
            <a:fld id="{52ADD7FD-241B-0B4A-9A68-2A613631BE3A}" type="slidenum">
              <a:rPr/>
              <a:pPr>
                <a:defRPr/>
              </a:pPr>
              <a:t>‹#›</a:t>
            </a:fld>
            <a:endParaRPr/>
          </a:p>
        </p:txBody>
      </p:sp>
    </p:spTree>
    <p:extLst>
      <p:ext uri="{BB962C8B-B14F-4D97-AF65-F5344CB8AC3E}">
        <p14:creationId xmlns:p14="http://schemas.microsoft.com/office/powerpoint/2010/main" val="20634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p:cNvSpPr txBox="1">
            <a:spLocks noGrp="1"/>
          </p:cNvSpPr>
          <p:nvPr>
            <p:ph type="pic" idx="1"/>
          </p:nvPr>
        </p:nvSpPr>
        <p:spPr>
          <a:xfrm>
            <a:off x="677332" y="609603"/>
            <a:ext cx="8596667" cy="3845719"/>
          </a:xfrm>
        </p:spPr>
        <p:txBody>
          <a:bodyPr anchorCtr="1">
            <a:normAutofit/>
          </a:bodyPr>
          <a:lstStyle>
            <a:lvl1pPr marL="0" indent="0" algn="ctr">
              <a:buNone/>
              <a:defRPr sz="1600"/>
            </a:lvl1pPr>
          </a:lstStyle>
          <a:p>
            <a:pPr lvl="0"/>
            <a:endParaRPr lang="en-US" noProof="0"/>
          </a:p>
        </p:txBody>
      </p:sp>
      <p:sp>
        <p:nvSpPr>
          <p:cNvPr id="3" name="Text Placeholder 3"/>
          <p:cNvSpPr txBox="1">
            <a:spLocks noGrp="1"/>
          </p:cNvSpPr>
          <p:nvPr>
            <p:ph type="body" idx="2"/>
          </p:nvPr>
        </p:nvSpPr>
        <p:spPr>
          <a:xfrm>
            <a:off x="677332" y="5367335"/>
            <a:ext cx="8596667" cy="674022"/>
          </a:xfrm>
        </p:spPr>
        <p:txBody>
          <a:bodyPr/>
          <a:lstStyle>
            <a:lvl1pPr marL="0" indent="0">
              <a:buNone/>
              <a:defRPr sz="1200"/>
            </a:lvl1pPr>
          </a:lstStyle>
          <a:p>
            <a:pPr lvl="0"/>
            <a:r>
              <a:rPr lang="en-US"/>
              <a:t>Click to edit Master text styles</a:t>
            </a:r>
          </a:p>
        </p:txBody>
      </p:sp>
      <p:sp>
        <p:nvSpPr>
          <p:cNvPr id="4" name="Date Placeholder 3">
            <a:extLst>
              <a:ext uri="{FF2B5EF4-FFF2-40B4-BE49-F238E27FC236}">
                <a16:creationId xmlns:a16="http://schemas.microsoft.com/office/drawing/2014/main" id="{401C1380-B892-BE47-BED5-44B57EF3B202}"/>
              </a:ext>
            </a:extLst>
          </p:cNvPr>
          <p:cNvSpPr txBox="1">
            <a:spLocks noGrp="1"/>
          </p:cNvSpPr>
          <p:nvPr>
            <p:ph type="dt" sz="half" idx="10"/>
          </p:nvPr>
        </p:nvSpPr>
        <p:spPr>
          <a:ln/>
        </p:spPr>
        <p:txBody>
          <a:bodyPr/>
          <a:lstStyle>
            <a:lvl1pPr>
              <a:defRPr/>
            </a:lvl1pPr>
          </a:lstStyle>
          <a:p>
            <a:pPr>
              <a:defRPr/>
            </a:pPr>
            <a:fld id="{CA57C1E3-2F08-9540-81AD-879525F1580E}" type="datetime1">
              <a:rPr lang="en-US"/>
              <a:pPr>
                <a:defRPr/>
              </a:pPr>
              <a:t>10/11/2021</a:t>
            </a:fld>
            <a:endParaRPr/>
          </a:p>
        </p:txBody>
      </p:sp>
      <p:sp>
        <p:nvSpPr>
          <p:cNvPr id="5" name="Footer Placeholder 4">
            <a:extLst>
              <a:ext uri="{FF2B5EF4-FFF2-40B4-BE49-F238E27FC236}">
                <a16:creationId xmlns:a16="http://schemas.microsoft.com/office/drawing/2014/main" id="{EF2C4F41-F210-674C-961E-F04328E915B6}"/>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13ECF5DB-E383-044B-88C0-0FEDCEE0745E}"/>
              </a:ext>
            </a:extLst>
          </p:cNvPr>
          <p:cNvSpPr txBox="1">
            <a:spLocks noGrp="1"/>
          </p:cNvSpPr>
          <p:nvPr>
            <p:ph type="sldNum" sz="quarter" idx="12"/>
          </p:nvPr>
        </p:nvSpPr>
        <p:spPr>
          <a:ln/>
        </p:spPr>
        <p:txBody>
          <a:bodyPr/>
          <a:lstStyle>
            <a:lvl1pPr>
              <a:defRPr/>
            </a:lvl1pPr>
          </a:lstStyle>
          <a:p>
            <a:pPr>
              <a:defRPr/>
            </a:pPr>
            <a:fld id="{126DD0D6-91F0-7542-8321-3713FB0F4442}" type="slidenum">
              <a:rPr/>
              <a:pPr>
                <a:defRPr/>
              </a:pPr>
              <a:t>‹#›</a:t>
            </a:fld>
            <a:endParaRPr/>
          </a:p>
        </p:txBody>
      </p:sp>
    </p:spTree>
    <p:extLst>
      <p:ext uri="{BB962C8B-B14F-4D97-AF65-F5344CB8AC3E}">
        <p14:creationId xmlns:p14="http://schemas.microsoft.com/office/powerpoint/2010/main" val="2975765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51DDC2CB-D783-8541-9416-CB812371AECE}"/>
              </a:ext>
            </a:extLst>
          </p:cNvPr>
          <p:cNvSpPr txBox="1">
            <a:spLocks noGrp="1"/>
          </p:cNvSpPr>
          <p:nvPr>
            <p:ph type="dt" sz="half" idx="10"/>
          </p:nvPr>
        </p:nvSpPr>
        <p:spPr>
          <a:ln/>
        </p:spPr>
        <p:txBody>
          <a:bodyPr/>
          <a:lstStyle>
            <a:lvl1pPr>
              <a:defRPr/>
            </a:lvl1pPr>
          </a:lstStyle>
          <a:p>
            <a:pPr>
              <a:defRPr/>
            </a:pPr>
            <a:fld id="{AA3C04E7-2C7A-2E45-9343-E8F96DBE0097}" type="datetime1">
              <a:rPr lang="en-US"/>
              <a:pPr>
                <a:defRPr/>
              </a:pPr>
              <a:t>10/11/2021</a:t>
            </a:fld>
            <a:endParaRPr/>
          </a:p>
        </p:txBody>
      </p:sp>
      <p:sp>
        <p:nvSpPr>
          <p:cNvPr id="4" name="Footer Placeholder 4">
            <a:extLst>
              <a:ext uri="{FF2B5EF4-FFF2-40B4-BE49-F238E27FC236}">
                <a16:creationId xmlns:a16="http://schemas.microsoft.com/office/drawing/2014/main" id="{D675B796-3F99-FB4F-8DBF-6218F56B3FC6}"/>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57D3FD91-049C-5D4E-9F37-CE2357772C93}"/>
              </a:ext>
            </a:extLst>
          </p:cNvPr>
          <p:cNvSpPr txBox="1">
            <a:spLocks noGrp="1"/>
          </p:cNvSpPr>
          <p:nvPr>
            <p:ph type="sldNum" sz="quarter" idx="12"/>
          </p:nvPr>
        </p:nvSpPr>
        <p:spPr>
          <a:ln/>
        </p:spPr>
        <p:txBody>
          <a:bodyPr/>
          <a:lstStyle>
            <a:lvl1pPr>
              <a:defRPr/>
            </a:lvl1pPr>
          </a:lstStyle>
          <a:p>
            <a:pPr>
              <a:defRPr/>
            </a:pPr>
            <a:fld id="{83B29045-E11E-7147-B5B0-0E335AD4B625}" type="slidenum">
              <a:rPr/>
              <a:pPr>
                <a:defRPr/>
              </a:pPr>
              <a:t>‹#›</a:t>
            </a:fld>
            <a:endParaRPr/>
          </a:p>
        </p:txBody>
      </p:sp>
    </p:spTree>
    <p:extLst>
      <p:ext uri="{BB962C8B-B14F-4D97-AF65-F5344CB8AC3E}">
        <p14:creationId xmlns:p14="http://schemas.microsoft.com/office/powerpoint/2010/main" val="3933719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4" name="TextBox 19">
            <a:extLst>
              <a:ext uri="{FF2B5EF4-FFF2-40B4-BE49-F238E27FC236}">
                <a16:creationId xmlns:a16="http://schemas.microsoft.com/office/drawing/2014/main" id="{36981857-7C7B-EE4E-BF2D-F278789DF8CA}"/>
              </a:ext>
            </a:extLst>
          </p:cNvPr>
          <p:cNvSpPr txBox="1">
            <a:spLocks noChangeArrowheads="1"/>
          </p:cNvSpPr>
          <p:nvPr/>
        </p:nvSpPr>
        <p:spPr bwMode="auto">
          <a:xfrm>
            <a:off x="541338" y="79057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5" name="TextBox 21">
            <a:extLst>
              <a:ext uri="{FF2B5EF4-FFF2-40B4-BE49-F238E27FC236}">
                <a16:creationId xmlns:a16="http://schemas.microsoft.com/office/drawing/2014/main" id="{8FE171F5-3E41-4445-AF93-1A39AA0A6231}"/>
              </a:ext>
            </a:extLst>
          </p:cNvPr>
          <p:cNvSpPr txBox="1">
            <a:spLocks noChangeArrowheads="1"/>
          </p:cNvSpPr>
          <p:nvPr/>
        </p:nvSpPr>
        <p:spPr bwMode="auto">
          <a:xfrm>
            <a:off x="8893175" y="2886075"/>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endParaRPr lang="en-US" altLang="en-US">
              <a:solidFill>
                <a:srgbClr val="C0E474"/>
              </a:solidFill>
              <a:latin typeface="Arial" panose="020B0604020202020204" pitchFamily="34" charset="0"/>
            </a:endParaRPr>
          </a:p>
        </p:txBody>
      </p:sp>
      <p:sp>
        <p:nvSpPr>
          <p:cNvPr id="2" name="Text Placeholder 9"/>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US"/>
              <a:t>Click to edit Master text styles</a:t>
            </a:r>
          </a:p>
        </p:txBody>
      </p:sp>
      <p:sp>
        <p:nvSpPr>
          <p:cNvPr id="3" name="Text Placeholder 2"/>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US"/>
              <a:t>Click to edit Master text styles</a:t>
            </a:r>
          </a:p>
        </p:txBody>
      </p:sp>
      <p:sp>
        <p:nvSpPr>
          <p:cNvPr id="6" name="Date Placeholder 3">
            <a:extLst>
              <a:ext uri="{FF2B5EF4-FFF2-40B4-BE49-F238E27FC236}">
                <a16:creationId xmlns:a16="http://schemas.microsoft.com/office/drawing/2014/main" id="{277CF982-B7DC-4F49-BDCC-E406B0F021CA}"/>
              </a:ext>
            </a:extLst>
          </p:cNvPr>
          <p:cNvSpPr txBox="1">
            <a:spLocks noGrp="1"/>
          </p:cNvSpPr>
          <p:nvPr>
            <p:ph type="dt" sz="half" idx="10"/>
          </p:nvPr>
        </p:nvSpPr>
        <p:spPr/>
        <p:txBody>
          <a:bodyPr/>
          <a:lstStyle>
            <a:lvl1pPr>
              <a:defRPr smtClean="0"/>
            </a:lvl1pPr>
          </a:lstStyle>
          <a:p>
            <a:pPr>
              <a:defRPr/>
            </a:pPr>
            <a:fld id="{55948342-2017-7F45-8BCE-5C24B990C285}" type="datetime1">
              <a:rPr lang="en-US"/>
              <a:pPr>
                <a:defRPr/>
              </a:pPr>
              <a:t>10/11/2021</a:t>
            </a:fld>
            <a:endParaRPr/>
          </a:p>
        </p:txBody>
      </p:sp>
      <p:sp>
        <p:nvSpPr>
          <p:cNvPr id="7" name="Footer Placeholder 4">
            <a:extLst>
              <a:ext uri="{FF2B5EF4-FFF2-40B4-BE49-F238E27FC236}">
                <a16:creationId xmlns:a16="http://schemas.microsoft.com/office/drawing/2014/main" id="{8BEB9AF0-A104-2F42-9F59-449A916A2FDF}"/>
              </a:ext>
            </a:extLst>
          </p:cNvPr>
          <p:cNvSpPr txBox="1">
            <a:spLocks noGrp="1"/>
          </p:cNvSpPr>
          <p:nvPr>
            <p:ph type="ftr" sz="quarter" idx="11"/>
          </p:nvPr>
        </p:nvSpPr>
        <p:spPr/>
        <p:txBody>
          <a:bodyPr/>
          <a:lstStyle>
            <a:lvl1pPr>
              <a:defRPr/>
            </a:lvl1pPr>
          </a:lstStyle>
          <a:p>
            <a:pPr>
              <a:defRPr/>
            </a:pPr>
            <a:endParaRPr/>
          </a:p>
        </p:txBody>
      </p:sp>
      <p:sp>
        <p:nvSpPr>
          <p:cNvPr id="8" name="Slide Number Placeholder 5">
            <a:extLst>
              <a:ext uri="{FF2B5EF4-FFF2-40B4-BE49-F238E27FC236}">
                <a16:creationId xmlns:a16="http://schemas.microsoft.com/office/drawing/2014/main" id="{FE82BCC9-30F6-0847-B746-3BC420007E4A}"/>
              </a:ext>
            </a:extLst>
          </p:cNvPr>
          <p:cNvSpPr txBox="1">
            <a:spLocks noGrp="1"/>
          </p:cNvSpPr>
          <p:nvPr>
            <p:ph type="sldNum" sz="quarter" idx="12"/>
          </p:nvPr>
        </p:nvSpPr>
        <p:spPr/>
        <p:txBody>
          <a:bodyPr/>
          <a:lstStyle>
            <a:lvl1pPr>
              <a:defRPr smtClean="0"/>
            </a:lvl1pPr>
          </a:lstStyle>
          <a:p>
            <a:pPr>
              <a:defRPr/>
            </a:pPr>
            <a:fld id="{6A6247CE-EF07-C346-B9EA-0CC6E5B48257}" type="slidenum">
              <a:rPr/>
              <a:pPr>
                <a:defRPr/>
              </a:pPr>
              <a:t>‹#›</a:t>
            </a:fld>
            <a:endParaRPr/>
          </a:p>
        </p:txBody>
      </p:sp>
    </p:spTree>
    <p:extLst>
      <p:ext uri="{BB962C8B-B14F-4D97-AF65-F5344CB8AC3E}">
        <p14:creationId xmlns:p14="http://schemas.microsoft.com/office/powerpoint/2010/main" val="42670752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p:cNvSpPr txBox="1">
            <a:spLocks noGrp="1"/>
          </p:cNvSpPr>
          <p:nvPr>
            <p:ph type="body" idx="4294967295"/>
          </p:nvPr>
        </p:nvSpPr>
        <p:spPr>
          <a:xfrm>
            <a:off x="677332" y="4527450"/>
            <a:ext cx="8596667" cy="1513917"/>
          </a:xfrm>
        </p:spPr>
        <p:txBody>
          <a:bodyP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DD849531-F291-8B4C-A36B-21A607F9D458}"/>
              </a:ext>
            </a:extLst>
          </p:cNvPr>
          <p:cNvSpPr txBox="1">
            <a:spLocks noGrp="1"/>
          </p:cNvSpPr>
          <p:nvPr>
            <p:ph type="dt" sz="half" idx="10"/>
          </p:nvPr>
        </p:nvSpPr>
        <p:spPr>
          <a:ln/>
        </p:spPr>
        <p:txBody>
          <a:bodyPr/>
          <a:lstStyle>
            <a:lvl1pPr>
              <a:defRPr/>
            </a:lvl1pPr>
          </a:lstStyle>
          <a:p>
            <a:pPr>
              <a:defRPr/>
            </a:pPr>
            <a:fld id="{F523962A-C3FE-9A48-A23B-FC866D1E0037}" type="datetime1">
              <a:rPr lang="en-US"/>
              <a:pPr>
                <a:defRPr/>
              </a:pPr>
              <a:t>10/11/2021</a:t>
            </a:fld>
            <a:endParaRPr/>
          </a:p>
        </p:txBody>
      </p:sp>
      <p:sp>
        <p:nvSpPr>
          <p:cNvPr id="4" name="Footer Placeholder 4">
            <a:extLst>
              <a:ext uri="{FF2B5EF4-FFF2-40B4-BE49-F238E27FC236}">
                <a16:creationId xmlns:a16="http://schemas.microsoft.com/office/drawing/2014/main" id="{D58908C0-8BBF-9C45-B00F-6D479EBA05B2}"/>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648A09AC-BABA-0F45-A49E-37B31334A307}"/>
              </a:ext>
            </a:extLst>
          </p:cNvPr>
          <p:cNvSpPr txBox="1">
            <a:spLocks noGrp="1"/>
          </p:cNvSpPr>
          <p:nvPr>
            <p:ph type="sldNum" sz="quarter" idx="12"/>
          </p:nvPr>
        </p:nvSpPr>
        <p:spPr>
          <a:ln/>
        </p:spPr>
        <p:txBody>
          <a:bodyPr/>
          <a:lstStyle>
            <a:lvl1pPr>
              <a:defRPr/>
            </a:lvl1pPr>
          </a:lstStyle>
          <a:p>
            <a:pPr>
              <a:defRPr/>
            </a:pPr>
            <a:fld id="{416D5538-3545-4844-AC4B-2CE6F701FAA0}" type="slidenum">
              <a:rPr/>
              <a:pPr>
                <a:defRPr/>
              </a:pPr>
              <a:t>‹#›</a:t>
            </a:fld>
            <a:endParaRPr/>
          </a:p>
        </p:txBody>
      </p:sp>
    </p:spTree>
    <p:extLst>
      <p:ext uri="{BB962C8B-B14F-4D97-AF65-F5344CB8AC3E}">
        <p14:creationId xmlns:p14="http://schemas.microsoft.com/office/powerpoint/2010/main" val="14657504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4" name="TextBox 23">
            <a:extLst>
              <a:ext uri="{FF2B5EF4-FFF2-40B4-BE49-F238E27FC236}">
                <a16:creationId xmlns:a16="http://schemas.microsoft.com/office/drawing/2014/main" id="{A866FE28-F8CC-354F-9F5D-DAE02BDC96D9}"/>
              </a:ext>
            </a:extLst>
          </p:cNvPr>
          <p:cNvSpPr txBox="1">
            <a:spLocks noChangeArrowheads="1"/>
          </p:cNvSpPr>
          <p:nvPr/>
        </p:nvSpPr>
        <p:spPr bwMode="auto">
          <a:xfrm>
            <a:off x="541338" y="790575"/>
            <a:ext cx="6096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5" name="TextBox 24">
            <a:extLst>
              <a:ext uri="{FF2B5EF4-FFF2-40B4-BE49-F238E27FC236}">
                <a16:creationId xmlns:a16="http://schemas.microsoft.com/office/drawing/2014/main" id="{69148BC5-6B31-9D44-8096-8DB7AE7F2FE1}"/>
              </a:ext>
            </a:extLst>
          </p:cNvPr>
          <p:cNvSpPr txBox="1">
            <a:spLocks noChangeArrowheads="1"/>
          </p:cNvSpPr>
          <p:nvPr/>
        </p:nvSpPr>
        <p:spPr bwMode="auto">
          <a:xfrm>
            <a:off x="8893175" y="2886075"/>
            <a:ext cx="6096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cap="rnd">
                <a:solidFill>
                  <a:srgbClr val="000000"/>
                </a:solidFill>
                <a:miter lim="800000"/>
                <a:headEnd/>
                <a:tailEnd/>
              </a14:hiddenLine>
            </a:ext>
          </a:extLst>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8000">
                <a:solidFill>
                  <a:srgbClr val="C0E474"/>
                </a:solidFill>
                <a:latin typeface="Arial" panose="020B0604020202020204" pitchFamily="34" charset="0"/>
              </a:rPr>
              <a:t>”</a:t>
            </a:r>
          </a:p>
        </p:txBody>
      </p:sp>
      <p:sp>
        <p:nvSpPr>
          <p:cNvPr id="2" name="Text Placeholder 9"/>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US"/>
              <a:t>Click to edit Master text styles</a:t>
            </a:r>
          </a:p>
        </p:txBody>
      </p:sp>
      <p:sp>
        <p:nvSpPr>
          <p:cNvPr id="3" name="Text Placeholder 2"/>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6" name="Date Placeholder 3">
            <a:extLst>
              <a:ext uri="{FF2B5EF4-FFF2-40B4-BE49-F238E27FC236}">
                <a16:creationId xmlns:a16="http://schemas.microsoft.com/office/drawing/2014/main" id="{CF797951-DE84-B944-BCAF-7953CBD0D008}"/>
              </a:ext>
            </a:extLst>
          </p:cNvPr>
          <p:cNvSpPr txBox="1">
            <a:spLocks noGrp="1"/>
          </p:cNvSpPr>
          <p:nvPr>
            <p:ph type="dt" sz="half" idx="10"/>
          </p:nvPr>
        </p:nvSpPr>
        <p:spPr/>
        <p:txBody>
          <a:bodyPr/>
          <a:lstStyle>
            <a:lvl1pPr>
              <a:defRPr smtClean="0"/>
            </a:lvl1pPr>
          </a:lstStyle>
          <a:p>
            <a:pPr>
              <a:defRPr/>
            </a:pPr>
            <a:fld id="{8B0127BC-ABD7-7E4A-B8FB-F5D63A42A6F2}" type="datetime1">
              <a:rPr lang="en-US"/>
              <a:pPr>
                <a:defRPr/>
              </a:pPr>
              <a:t>10/11/2021</a:t>
            </a:fld>
            <a:endParaRPr/>
          </a:p>
        </p:txBody>
      </p:sp>
      <p:sp>
        <p:nvSpPr>
          <p:cNvPr id="7" name="Footer Placeholder 4">
            <a:extLst>
              <a:ext uri="{FF2B5EF4-FFF2-40B4-BE49-F238E27FC236}">
                <a16:creationId xmlns:a16="http://schemas.microsoft.com/office/drawing/2014/main" id="{C0BB87A9-989A-7048-9B9D-AF07F4EAF6F9}"/>
              </a:ext>
            </a:extLst>
          </p:cNvPr>
          <p:cNvSpPr txBox="1">
            <a:spLocks noGrp="1"/>
          </p:cNvSpPr>
          <p:nvPr>
            <p:ph type="ftr" sz="quarter" idx="11"/>
          </p:nvPr>
        </p:nvSpPr>
        <p:spPr/>
        <p:txBody>
          <a:bodyPr/>
          <a:lstStyle>
            <a:lvl1pPr>
              <a:defRPr/>
            </a:lvl1pPr>
          </a:lstStyle>
          <a:p>
            <a:pPr>
              <a:defRPr/>
            </a:pPr>
            <a:endParaRPr/>
          </a:p>
        </p:txBody>
      </p:sp>
      <p:sp>
        <p:nvSpPr>
          <p:cNvPr id="8" name="Slide Number Placeholder 5">
            <a:extLst>
              <a:ext uri="{FF2B5EF4-FFF2-40B4-BE49-F238E27FC236}">
                <a16:creationId xmlns:a16="http://schemas.microsoft.com/office/drawing/2014/main" id="{A240AC42-FADA-184C-8E21-12936F300908}"/>
              </a:ext>
            </a:extLst>
          </p:cNvPr>
          <p:cNvSpPr txBox="1">
            <a:spLocks noGrp="1"/>
          </p:cNvSpPr>
          <p:nvPr>
            <p:ph type="sldNum" sz="quarter" idx="12"/>
          </p:nvPr>
        </p:nvSpPr>
        <p:spPr/>
        <p:txBody>
          <a:bodyPr/>
          <a:lstStyle>
            <a:lvl1pPr>
              <a:defRPr smtClean="0"/>
            </a:lvl1pPr>
          </a:lstStyle>
          <a:p>
            <a:pPr>
              <a:defRPr/>
            </a:pPr>
            <a:fld id="{23987878-76F3-6046-B727-9CAB5F44A89C}" type="slidenum">
              <a:rPr/>
              <a:pPr>
                <a:defRPr/>
              </a:pPr>
              <a:t>‹#›</a:t>
            </a:fld>
            <a:endParaRPr/>
          </a:p>
        </p:txBody>
      </p:sp>
    </p:spTree>
    <p:extLst>
      <p:ext uri="{BB962C8B-B14F-4D97-AF65-F5344CB8AC3E}">
        <p14:creationId xmlns:p14="http://schemas.microsoft.com/office/powerpoint/2010/main" val="1900682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9"/>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US"/>
              <a:t>Click to edit Master text styles</a:t>
            </a:r>
          </a:p>
        </p:txBody>
      </p:sp>
      <p:sp>
        <p:nvSpPr>
          <p:cNvPr id="3" name="Text Placeholder 2"/>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29EA0B83-D9EC-3F45-8A0C-E819B4DD31A4}"/>
              </a:ext>
            </a:extLst>
          </p:cNvPr>
          <p:cNvSpPr txBox="1">
            <a:spLocks noGrp="1"/>
          </p:cNvSpPr>
          <p:nvPr>
            <p:ph type="dt" sz="half" idx="10"/>
          </p:nvPr>
        </p:nvSpPr>
        <p:spPr>
          <a:ln/>
        </p:spPr>
        <p:txBody>
          <a:bodyPr/>
          <a:lstStyle>
            <a:lvl1pPr>
              <a:defRPr/>
            </a:lvl1pPr>
          </a:lstStyle>
          <a:p>
            <a:pPr>
              <a:defRPr/>
            </a:pPr>
            <a:fld id="{3BBB3A3D-CFF3-8040-B869-D1C5E2220F3C}" type="datetime1">
              <a:rPr lang="en-US"/>
              <a:pPr>
                <a:defRPr/>
              </a:pPr>
              <a:t>10/11/2021</a:t>
            </a:fld>
            <a:endParaRPr/>
          </a:p>
        </p:txBody>
      </p:sp>
      <p:sp>
        <p:nvSpPr>
          <p:cNvPr id="5" name="Footer Placeholder 4">
            <a:extLst>
              <a:ext uri="{FF2B5EF4-FFF2-40B4-BE49-F238E27FC236}">
                <a16:creationId xmlns:a16="http://schemas.microsoft.com/office/drawing/2014/main" id="{6A384D70-EFA7-DD47-B55B-E2B435927243}"/>
              </a:ext>
            </a:extLst>
          </p:cNvPr>
          <p:cNvSpPr txBox="1">
            <a:spLocks noGrp="1"/>
          </p:cNvSpPr>
          <p:nvPr>
            <p:ph type="ftr" sz="quarter" idx="11"/>
          </p:nvPr>
        </p:nvSpPr>
        <p:spPr>
          <a:ln/>
        </p:spPr>
        <p:txBody>
          <a:bodyPr/>
          <a:lstStyle>
            <a:lvl1pPr>
              <a:defRPr/>
            </a:lvl1pPr>
          </a:lstStyle>
          <a:p>
            <a:pPr>
              <a:defRPr/>
            </a:pPr>
            <a:endParaRPr/>
          </a:p>
        </p:txBody>
      </p:sp>
      <p:sp>
        <p:nvSpPr>
          <p:cNvPr id="6" name="Slide Number Placeholder 5">
            <a:extLst>
              <a:ext uri="{FF2B5EF4-FFF2-40B4-BE49-F238E27FC236}">
                <a16:creationId xmlns:a16="http://schemas.microsoft.com/office/drawing/2014/main" id="{9D9EE4DE-FA31-1347-A36D-A2630855099B}"/>
              </a:ext>
            </a:extLst>
          </p:cNvPr>
          <p:cNvSpPr txBox="1">
            <a:spLocks noGrp="1"/>
          </p:cNvSpPr>
          <p:nvPr>
            <p:ph type="sldNum" sz="quarter" idx="12"/>
          </p:nvPr>
        </p:nvSpPr>
        <p:spPr>
          <a:ln/>
        </p:spPr>
        <p:txBody>
          <a:bodyPr/>
          <a:lstStyle>
            <a:lvl1pPr>
              <a:defRPr/>
            </a:lvl1pPr>
          </a:lstStyle>
          <a:p>
            <a:pPr>
              <a:defRPr/>
            </a:pPr>
            <a:fld id="{B23F6456-0A98-F34D-A1B1-7AD64522D32C}" type="slidenum">
              <a:rPr/>
              <a:pPr>
                <a:defRPr/>
              </a:pPr>
              <a:t>‹#›</a:t>
            </a:fld>
            <a:endParaRPr/>
          </a:p>
        </p:txBody>
      </p:sp>
    </p:spTree>
    <p:extLst>
      <p:ext uri="{BB962C8B-B14F-4D97-AF65-F5344CB8AC3E}">
        <p14:creationId xmlns:p14="http://schemas.microsoft.com/office/powerpoint/2010/main" val="16040935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D1F56361-82E1-4847-8226-CF7ED90BB7E6}"/>
              </a:ext>
            </a:extLst>
          </p:cNvPr>
          <p:cNvSpPr txBox="1">
            <a:spLocks noGrp="1"/>
          </p:cNvSpPr>
          <p:nvPr>
            <p:ph type="dt" sz="half" idx="10"/>
          </p:nvPr>
        </p:nvSpPr>
        <p:spPr>
          <a:ln/>
        </p:spPr>
        <p:txBody>
          <a:bodyPr/>
          <a:lstStyle>
            <a:lvl1pPr>
              <a:defRPr/>
            </a:lvl1pPr>
          </a:lstStyle>
          <a:p>
            <a:pPr>
              <a:defRPr/>
            </a:pPr>
            <a:fld id="{3E146AAB-10BD-D941-97C2-3F7BE85C5C85}" type="datetime1">
              <a:rPr lang="en-US"/>
              <a:pPr>
                <a:defRPr/>
              </a:pPr>
              <a:t>10/11/2021</a:t>
            </a:fld>
            <a:endParaRPr/>
          </a:p>
        </p:txBody>
      </p:sp>
      <p:sp>
        <p:nvSpPr>
          <p:cNvPr id="4" name="Footer Placeholder 4">
            <a:extLst>
              <a:ext uri="{FF2B5EF4-FFF2-40B4-BE49-F238E27FC236}">
                <a16:creationId xmlns:a16="http://schemas.microsoft.com/office/drawing/2014/main" id="{0879E970-5C7E-F444-A2A6-9AC92C4FD072}"/>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030C8D9E-8FB2-1F44-9262-B4B7E6E63AA2}"/>
              </a:ext>
            </a:extLst>
          </p:cNvPr>
          <p:cNvSpPr txBox="1">
            <a:spLocks noGrp="1"/>
          </p:cNvSpPr>
          <p:nvPr>
            <p:ph type="sldNum" sz="quarter" idx="12"/>
          </p:nvPr>
        </p:nvSpPr>
        <p:spPr>
          <a:ln/>
        </p:spPr>
        <p:txBody>
          <a:bodyPr/>
          <a:lstStyle>
            <a:lvl1pPr>
              <a:defRPr/>
            </a:lvl1pPr>
          </a:lstStyle>
          <a:p>
            <a:pPr>
              <a:defRPr/>
            </a:pPr>
            <a:fld id="{4138589D-91FC-3D4F-9B65-13A94A07ACFB}" type="slidenum">
              <a:rPr/>
              <a:pPr>
                <a:defRPr/>
              </a:pPr>
              <a:t>‹#›</a:t>
            </a:fld>
            <a:endParaRPr/>
          </a:p>
        </p:txBody>
      </p:sp>
    </p:spTree>
    <p:extLst>
      <p:ext uri="{BB962C8B-B14F-4D97-AF65-F5344CB8AC3E}">
        <p14:creationId xmlns:p14="http://schemas.microsoft.com/office/powerpoint/2010/main" val="5022684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FCA3B85B-52AD-FB47-A790-FFCDECF412A4}"/>
              </a:ext>
            </a:extLst>
          </p:cNvPr>
          <p:cNvSpPr txBox="1">
            <a:spLocks noGrp="1"/>
          </p:cNvSpPr>
          <p:nvPr>
            <p:ph type="dt" sz="half" idx="10"/>
          </p:nvPr>
        </p:nvSpPr>
        <p:spPr>
          <a:ln/>
        </p:spPr>
        <p:txBody>
          <a:bodyPr/>
          <a:lstStyle>
            <a:lvl1pPr>
              <a:defRPr/>
            </a:lvl1pPr>
          </a:lstStyle>
          <a:p>
            <a:pPr>
              <a:defRPr/>
            </a:pPr>
            <a:fld id="{E7E2BF34-51BB-A54B-AF09-F45E6D0659B8}" type="datetime1">
              <a:rPr lang="en-US"/>
              <a:pPr>
                <a:defRPr/>
              </a:pPr>
              <a:t>10/11/2021</a:t>
            </a:fld>
            <a:endParaRPr/>
          </a:p>
        </p:txBody>
      </p:sp>
      <p:sp>
        <p:nvSpPr>
          <p:cNvPr id="4" name="Footer Placeholder 4">
            <a:extLst>
              <a:ext uri="{FF2B5EF4-FFF2-40B4-BE49-F238E27FC236}">
                <a16:creationId xmlns:a16="http://schemas.microsoft.com/office/drawing/2014/main" id="{7E8EA417-83E7-5241-9B7D-31A9D5B27A2F}"/>
              </a:ext>
            </a:extLst>
          </p:cNvPr>
          <p:cNvSpPr txBox="1">
            <a:spLocks noGrp="1"/>
          </p:cNvSpPr>
          <p:nvPr>
            <p:ph type="ftr" sz="quarter" idx="11"/>
          </p:nvPr>
        </p:nvSpPr>
        <p:spPr>
          <a:ln/>
        </p:spPr>
        <p:txBody>
          <a:bodyPr/>
          <a:lstStyle>
            <a:lvl1pPr>
              <a:defRPr/>
            </a:lvl1pPr>
          </a:lstStyle>
          <a:p>
            <a:pPr>
              <a:defRPr/>
            </a:pPr>
            <a:endParaRPr/>
          </a:p>
        </p:txBody>
      </p:sp>
      <p:sp>
        <p:nvSpPr>
          <p:cNvPr id="5" name="Slide Number Placeholder 5">
            <a:extLst>
              <a:ext uri="{FF2B5EF4-FFF2-40B4-BE49-F238E27FC236}">
                <a16:creationId xmlns:a16="http://schemas.microsoft.com/office/drawing/2014/main" id="{F38EBC46-4AFB-D74F-9523-FCEF2FA0009B}"/>
              </a:ext>
            </a:extLst>
          </p:cNvPr>
          <p:cNvSpPr txBox="1">
            <a:spLocks noGrp="1"/>
          </p:cNvSpPr>
          <p:nvPr>
            <p:ph type="sldNum" sz="quarter" idx="12"/>
          </p:nvPr>
        </p:nvSpPr>
        <p:spPr>
          <a:ln/>
        </p:spPr>
        <p:txBody>
          <a:bodyPr/>
          <a:lstStyle>
            <a:lvl1pPr>
              <a:defRPr/>
            </a:lvl1pPr>
          </a:lstStyle>
          <a:p>
            <a:pPr>
              <a:defRPr/>
            </a:pPr>
            <a:fld id="{ED9B0794-C4AC-EE4C-8638-F3FE7CBF5ED8}" type="slidenum">
              <a:rPr/>
              <a:pPr>
                <a:defRPr/>
              </a:pPr>
              <a:t>‹#›</a:t>
            </a:fld>
            <a:endParaRPr/>
          </a:p>
        </p:txBody>
      </p:sp>
    </p:spTree>
    <p:extLst>
      <p:ext uri="{BB962C8B-B14F-4D97-AF65-F5344CB8AC3E}">
        <p14:creationId xmlns:p14="http://schemas.microsoft.com/office/powerpoint/2010/main" val="350875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FDBBB3E9-58BC-7846-869D-2CCC39DC58AE}"/>
              </a:ext>
            </a:extLst>
          </p:cNvPr>
          <p:cNvSpPr>
            <a:spLocks noGrp="1"/>
          </p:cNvSpPr>
          <p:nvPr>
            <p:ph type="dt" sz="half" idx="10"/>
          </p:nvPr>
        </p:nvSpPr>
        <p:spPr/>
        <p:txBody>
          <a:bodyPr/>
          <a:lstStyle>
            <a:lvl1pPr>
              <a:defRPr/>
            </a:lvl1pPr>
          </a:lstStyle>
          <a:p>
            <a:pPr>
              <a:defRPr/>
            </a:pPr>
            <a:fld id="{EB712588-04B1-427B-82EE-E8DB90309F08}" type="datetimeFigureOut">
              <a:rPr lang="en-US"/>
              <a:pPr>
                <a:defRPr/>
              </a:pPr>
              <a:t>10/11/2021</a:t>
            </a:fld>
            <a:endParaRPr dirty="0"/>
          </a:p>
        </p:txBody>
      </p:sp>
      <p:sp>
        <p:nvSpPr>
          <p:cNvPr id="6" name="Footer Placeholder 5">
            <a:extLst>
              <a:ext uri="{FF2B5EF4-FFF2-40B4-BE49-F238E27FC236}">
                <a16:creationId xmlns:a16="http://schemas.microsoft.com/office/drawing/2014/main" id="{CD11ED46-87BB-3241-912D-2154F55B9723}"/>
              </a:ext>
            </a:extLst>
          </p:cNvPr>
          <p:cNvSpPr>
            <a:spLocks noGrp="1"/>
          </p:cNvSpPr>
          <p:nvPr>
            <p:ph type="ftr" sz="quarter" idx="11"/>
          </p:nvPr>
        </p:nvSpPr>
        <p:spPr/>
        <p:txBody>
          <a:bodyPr/>
          <a:lstStyle>
            <a:lvl1pPr>
              <a:defRPr dirty="0"/>
            </a:lvl1pPr>
          </a:lstStyle>
          <a:p>
            <a:pPr>
              <a:defRPr/>
            </a:pPr>
            <a:endParaRPr/>
          </a:p>
        </p:txBody>
      </p:sp>
      <p:sp>
        <p:nvSpPr>
          <p:cNvPr id="7" name="Slide Number Placeholder 6">
            <a:extLst>
              <a:ext uri="{FF2B5EF4-FFF2-40B4-BE49-F238E27FC236}">
                <a16:creationId xmlns:a16="http://schemas.microsoft.com/office/drawing/2014/main" id="{0B4F4888-DE98-BE45-90BF-C62A1417C311}"/>
              </a:ext>
            </a:extLst>
          </p:cNvPr>
          <p:cNvSpPr>
            <a:spLocks noGrp="1"/>
          </p:cNvSpPr>
          <p:nvPr>
            <p:ph type="sldNum" sz="quarter" idx="12"/>
          </p:nvPr>
        </p:nvSpPr>
        <p:spPr/>
        <p:txBody>
          <a:bodyPr/>
          <a:lstStyle>
            <a:lvl1pPr>
              <a:defRPr/>
            </a:lvl1pPr>
          </a:lstStyle>
          <a:p>
            <a:pPr>
              <a:defRPr/>
            </a:pPr>
            <a:fld id="{47E8A6FA-9985-0042-A374-DEFC63D71A11}" type="slidenum">
              <a:rPr/>
              <a:pPr>
                <a:defRPr/>
              </a:pPr>
              <a:t>‹#›</a:t>
            </a:fld>
            <a:endParaRPr dirty="0"/>
          </a:p>
        </p:txBody>
      </p:sp>
    </p:spTree>
    <p:extLst>
      <p:ext uri="{BB962C8B-B14F-4D97-AF65-F5344CB8AC3E}">
        <p14:creationId xmlns:p14="http://schemas.microsoft.com/office/powerpoint/2010/main" val="259003592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94BB7EE6-ECEB-5F4C-9A06-4326EB59E448}"/>
              </a:ext>
            </a:extLst>
          </p:cNvPr>
          <p:cNvSpPr>
            <a:spLocks noGrp="1"/>
          </p:cNvSpPr>
          <p:nvPr>
            <p:ph type="dt" sz="half" idx="10"/>
          </p:nvPr>
        </p:nvSpPr>
        <p:spPr/>
        <p:txBody>
          <a:bodyPr/>
          <a:lstStyle>
            <a:lvl1pPr>
              <a:defRPr/>
            </a:lvl1pPr>
          </a:lstStyle>
          <a:p>
            <a:pPr>
              <a:defRPr/>
            </a:pPr>
            <a:fld id="{B61BEF0D-F0BB-DE4B-95CE-6DB70DBA9567}" type="datetimeFigureOut">
              <a:rPr lang="en-US"/>
              <a:pPr>
                <a:defRPr/>
              </a:pPr>
              <a:t>10/11/2021</a:t>
            </a:fld>
            <a:endParaRPr dirty="0"/>
          </a:p>
        </p:txBody>
      </p:sp>
      <p:sp>
        <p:nvSpPr>
          <p:cNvPr id="8" name="Footer Placeholder 7">
            <a:extLst>
              <a:ext uri="{FF2B5EF4-FFF2-40B4-BE49-F238E27FC236}">
                <a16:creationId xmlns:a16="http://schemas.microsoft.com/office/drawing/2014/main" id="{3DEB102F-041E-2540-890E-0340F6F0C049}"/>
              </a:ext>
            </a:extLst>
          </p:cNvPr>
          <p:cNvSpPr>
            <a:spLocks noGrp="1"/>
          </p:cNvSpPr>
          <p:nvPr>
            <p:ph type="ftr" sz="quarter" idx="11"/>
          </p:nvPr>
        </p:nvSpPr>
        <p:spPr/>
        <p:txBody>
          <a:bodyPr/>
          <a:lstStyle>
            <a:lvl1pPr>
              <a:defRPr dirty="0"/>
            </a:lvl1pPr>
          </a:lstStyle>
          <a:p>
            <a:pPr>
              <a:defRPr/>
            </a:pPr>
            <a:endParaRPr/>
          </a:p>
        </p:txBody>
      </p:sp>
      <p:sp>
        <p:nvSpPr>
          <p:cNvPr id="9" name="Slide Number Placeholder 8">
            <a:extLst>
              <a:ext uri="{FF2B5EF4-FFF2-40B4-BE49-F238E27FC236}">
                <a16:creationId xmlns:a16="http://schemas.microsoft.com/office/drawing/2014/main" id="{181123F1-9F49-4041-8A4C-E5827982B00A}"/>
              </a:ext>
            </a:extLst>
          </p:cNvPr>
          <p:cNvSpPr>
            <a:spLocks noGrp="1"/>
          </p:cNvSpPr>
          <p:nvPr>
            <p:ph type="sldNum" sz="quarter" idx="12"/>
          </p:nvPr>
        </p:nvSpPr>
        <p:spPr/>
        <p:txBody>
          <a:bodyPr/>
          <a:lstStyle>
            <a:lvl1pPr>
              <a:defRPr/>
            </a:lvl1pPr>
          </a:lstStyle>
          <a:p>
            <a:pPr>
              <a:defRPr/>
            </a:pPr>
            <a:fld id="{C476331D-B232-C145-8018-630DC181D533}" type="slidenum">
              <a:rPr/>
              <a:pPr>
                <a:defRPr/>
              </a:pPr>
              <a:t>‹#›</a:t>
            </a:fld>
            <a:endParaRPr dirty="0"/>
          </a:p>
        </p:txBody>
      </p:sp>
    </p:spTree>
    <p:extLst>
      <p:ext uri="{BB962C8B-B14F-4D97-AF65-F5344CB8AC3E}">
        <p14:creationId xmlns:p14="http://schemas.microsoft.com/office/powerpoint/2010/main" val="32457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1026" name="Group 6">
            <a:extLst>
              <a:ext uri="{FF2B5EF4-FFF2-40B4-BE49-F238E27FC236}">
                <a16:creationId xmlns:a16="http://schemas.microsoft.com/office/drawing/2014/main" id="{3FB495FA-257B-FC42-8D31-1497A481F3F2}"/>
              </a:ext>
            </a:extLst>
          </p:cNvPr>
          <p:cNvGrpSpPr>
            <a:grpSpLocks/>
          </p:cNvGrpSpPr>
          <p:nvPr/>
        </p:nvGrpSpPr>
        <p:grpSpPr bwMode="auto">
          <a:xfrm>
            <a:off x="0" y="-7938"/>
            <a:ext cx="12192000" cy="6865938"/>
            <a:chOff x="0" y="-8467"/>
            <a:chExt cx="12192005" cy="6866467"/>
          </a:xfrm>
        </p:grpSpPr>
        <p:cxnSp>
          <p:nvCxnSpPr>
            <p:cNvPr id="1032" name="Straight Connector 19">
              <a:extLst>
                <a:ext uri="{FF2B5EF4-FFF2-40B4-BE49-F238E27FC236}">
                  <a16:creationId xmlns:a16="http://schemas.microsoft.com/office/drawing/2014/main" id="{03A1C8C9-C5B2-D942-B6A4-193188DA47C5}"/>
                </a:ext>
              </a:extLst>
            </p:cNvPr>
            <p:cNvCxnSpPr>
              <a:cxnSpLocks noChangeShapeType="1"/>
            </p:cNvCxnSpPr>
            <p:nvPr/>
          </p:nvCxnSpPr>
          <p:spPr bwMode="auto">
            <a:xfrm>
              <a:off x="9371008" y="0"/>
              <a:ext cx="1219207" cy="6858000"/>
            </a:xfrm>
            <a:prstGeom prst="straightConnector1">
              <a:avLst/>
            </a:prstGeom>
            <a:noFill/>
            <a:ln w="9528" cap="rnd">
              <a:solidFill>
                <a:srgbClr val="BFBFBF"/>
              </a:solidFill>
              <a:round/>
              <a:headEnd/>
              <a:tailEnd/>
            </a:ln>
            <a:extLst>
              <a:ext uri="{909E8E84-426E-40DD-AFC4-6F175D3DCCD1}">
                <a14:hiddenFill xmlns:a14="http://schemas.microsoft.com/office/drawing/2010/main">
                  <a:noFill/>
                </a14:hiddenFill>
              </a:ext>
            </a:extLst>
          </p:spPr>
        </p:cxnSp>
        <p:cxnSp>
          <p:nvCxnSpPr>
            <p:cNvPr id="1033" name="Straight Connector 20">
              <a:extLst>
                <a:ext uri="{FF2B5EF4-FFF2-40B4-BE49-F238E27FC236}">
                  <a16:creationId xmlns:a16="http://schemas.microsoft.com/office/drawing/2014/main" id="{07651C79-D8EA-BB4E-81DD-1C5F6C8F64F1}"/>
                </a:ext>
              </a:extLst>
            </p:cNvPr>
            <p:cNvCxnSpPr>
              <a:cxnSpLocks noChangeShapeType="1"/>
            </p:cNvCxnSpPr>
            <p:nvPr/>
          </p:nvCxnSpPr>
          <p:spPr bwMode="auto">
            <a:xfrm flipH="1">
              <a:off x="7425266" y="3681410"/>
              <a:ext cx="4763557" cy="3176590"/>
            </a:xfrm>
            <a:prstGeom prst="straightConnector1">
              <a:avLst/>
            </a:prstGeom>
            <a:noFill/>
            <a:ln w="9528" cap="rnd">
              <a:solidFill>
                <a:srgbClr val="D9D9D9"/>
              </a:solidFill>
              <a:round/>
              <a:headEnd/>
              <a:tailEnd/>
            </a:ln>
            <a:extLst>
              <a:ext uri="{909E8E84-426E-40DD-AFC4-6F175D3DCCD1}">
                <a14:hiddenFill xmlns:a14="http://schemas.microsoft.com/office/drawing/2010/main">
                  <a:noFill/>
                </a14:hiddenFill>
              </a:ext>
            </a:extLst>
          </p:spPr>
        </p:cxnSp>
        <p:sp>
          <p:nvSpPr>
            <p:cNvPr id="1034" name="Rectangle 23">
              <a:extLst>
                <a:ext uri="{FF2B5EF4-FFF2-40B4-BE49-F238E27FC236}">
                  <a16:creationId xmlns:a16="http://schemas.microsoft.com/office/drawing/2014/main" id="{828F1F72-F044-9F47-B1D5-0D9178CA59D9}"/>
                </a:ext>
              </a:extLst>
            </p:cNvPr>
            <p:cNvSpPr>
              <a:spLocks/>
            </p:cNvSpPr>
            <p:nvPr/>
          </p:nvSpPr>
          <p:spPr bwMode="auto">
            <a:xfrm>
              <a:off x="9181472" y="-8467"/>
              <a:ext cx="3007351" cy="6866467"/>
            </a:xfrm>
            <a:custGeom>
              <a:avLst/>
              <a:gdLst>
                <a:gd name="T0" fmla="*/ 1503676 w 3007349"/>
                <a:gd name="T1" fmla="*/ 0 h 6866467"/>
                <a:gd name="T2" fmla="*/ 3007351 w 3007349"/>
                <a:gd name="T3" fmla="*/ 3433234 h 6866467"/>
                <a:gd name="T4" fmla="*/ 1503676 w 3007349"/>
                <a:gd name="T5" fmla="*/ 6866467 h 6866467"/>
                <a:gd name="T6" fmla="*/ 0 w 3007349"/>
                <a:gd name="T7" fmla="*/ 3433234 h 6866467"/>
                <a:gd name="T8" fmla="*/ 17694720 60000 65536"/>
                <a:gd name="T9" fmla="*/ 0 60000 65536"/>
                <a:gd name="T10" fmla="*/ 5898240 60000 65536"/>
                <a:gd name="T11" fmla="*/ 11796480 60000 65536"/>
                <a:gd name="T12" fmla="*/ 0 w 3007349"/>
                <a:gd name="T13" fmla="*/ 0 h 6866467"/>
                <a:gd name="T14" fmla="*/ 3007349 w 3007349"/>
                <a:gd name="T15" fmla="*/ 6866467 h 6866467"/>
              </a:gdLst>
              <a:ahLst/>
              <a:cxnLst>
                <a:cxn ang="T8">
                  <a:pos x="T0" y="T1"/>
                </a:cxn>
                <a:cxn ang="T9">
                  <a:pos x="T2" y="T3"/>
                </a:cxn>
                <a:cxn ang="T10">
                  <a:pos x="T4" y="T5"/>
                </a:cxn>
                <a:cxn ang="T11">
                  <a:pos x="T6" y="T7"/>
                </a:cxn>
              </a:cxnLst>
              <a:rect l="T12" t="T13" r="T14" b="T15"/>
              <a:pathLst>
                <a:path w="3007349" h="6866467">
                  <a:moveTo>
                    <a:pt x="2045532" y="0"/>
                  </a:moveTo>
                  <a:lnTo>
                    <a:pt x="3007349" y="0"/>
                  </a:lnTo>
                  <a:lnTo>
                    <a:pt x="3007349" y="6866467"/>
                  </a:lnTo>
                  <a:lnTo>
                    <a:pt x="0" y="6866467"/>
                  </a:lnTo>
                  <a:lnTo>
                    <a:pt x="2045532" y="0"/>
                  </a:lnTo>
                  <a:close/>
                </a:path>
              </a:pathLst>
            </a:custGeom>
            <a:solidFill>
              <a:srgbClr val="90C226">
                <a:alpha val="3019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5" name="Rectangle 25">
              <a:extLst>
                <a:ext uri="{FF2B5EF4-FFF2-40B4-BE49-F238E27FC236}">
                  <a16:creationId xmlns:a16="http://schemas.microsoft.com/office/drawing/2014/main" id="{C4AB34D5-2C16-A448-B3E8-AA9499E4B9E8}"/>
                </a:ext>
              </a:extLst>
            </p:cNvPr>
            <p:cNvSpPr>
              <a:spLocks/>
            </p:cNvSpPr>
            <p:nvPr/>
          </p:nvSpPr>
          <p:spPr bwMode="auto">
            <a:xfrm>
              <a:off x="9603440" y="-8467"/>
              <a:ext cx="2588556" cy="6866467"/>
            </a:xfrm>
            <a:custGeom>
              <a:avLst/>
              <a:gdLst>
                <a:gd name="T0" fmla="*/ 1294278 w 2573311"/>
                <a:gd name="T1" fmla="*/ 0 h 6866467"/>
                <a:gd name="T2" fmla="*/ 2588556 w 2573311"/>
                <a:gd name="T3" fmla="*/ 3433234 h 6866467"/>
                <a:gd name="T4" fmla="*/ 1294278 w 2573311"/>
                <a:gd name="T5" fmla="*/ 6866467 h 6866467"/>
                <a:gd name="T6" fmla="*/ 0 w 2573311"/>
                <a:gd name="T7" fmla="*/ 3433234 h 6866467"/>
                <a:gd name="T8" fmla="*/ 17694720 60000 65536"/>
                <a:gd name="T9" fmla="*/ 0 60000 65536"/>
                <a:gd name="T10" fmla="*/ 5898240 60000 65536"/>
                <a:gd name="T11" fmla="*/ 11796480 60000 65536"/>
                <a:gd name="T12" fmla="*/ 0 w 2573311"/>
                <a:gd name="T13" fmla="*/ 0 h 6866467"/>
                <a:gd name="T14" fmla="*/ 2573311 w 2573311"/>
                <a:gd name="T15" fmla="*/ 6866467 h 6866467"/>
              </a:gdLst>
              <a:ahLst/>
              <a:cxnLst>
                <a:cxn ang="T8">
                  <a:pos x="T0" y="T1"/>
                </a:cxn>
                <a:cxn ang="T9">
                  <a:pos x="T2" y="T3"/>
                </a:cxn>
                <a:cxn ang="T10">
                  <a:pos x="T4" y="T5"/>
                </a:cxn>
                <a:cxn ang="T11">
                  <a:pos x="T6" y="T7"/>
                </a:cxn>
              </a:cxnLst>
              <a:rect l="T12" t="T13" r="T14" b="T15"/>
              <a:pathLst>
                <a:path w="2573311" h="6866467">
                  <a:moveTo>
                    <a:pt x="0" y="0"/>
                  </a:moveTo>
                  <a:lnTo>
                    <a:pt x="2573311" y="0"/>
                  </a:lnTo>
                  <a:lnTo>
                    <a:pt x="2573311" y="6866467"/>
                  </a:lnTo>
                  <a:lnTo>
                    <a:pt x="1202336" y="6866467"/>
                  </a:lnTo>
                  <a:lnTo>
                    <a:pt x="0" y="0"/>
                  </a:lnTo>
                  <a:close/>
                </a:path>
              </a:pathLst>
            </a:custGeom>
            <a:solidFill>
              <a:srgbClr val="90C226">
                <a:alpha val="20000"/>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6" name="Isosceles Triangle 23">
              <a:extLst>
                <a:ext uri="{FF2B5EF4-FFF2-40B4-BE49-F238E27FC236}">
                  <a16:creationId xmlns:a16="http://schemas.microsoft.com/office/drawing/2014/main" id="{B8B09F50-74ED-404F-A3C3-ECB8BC677A38}"/>
                </a:ext>
              </a:extLst>
            </p:cNvPr>
            <p:cNvSpPr>
              <a:spLocks/>
            </p:cNvSpPr>
            <p:nvPr/>
          </p:nvSpPr>
          <p:spPr bwMode="auto">
            <a:xfrm>
              <a:off x="8932334" y="3047996"/>
              <a:ext cx="3259671" cy="3810003"/>
            </a:xfrm>
            <a:custGeom>
              <a:avLst/>
              <a:gdLst>
                <a:gd name="T0" fmla="*/ 1629836 w 3259671"/>
                <a:gd name="T1" fmla="*/ 0 h 3810003"/>
                <a:gd name="T2" fmla="*/ 3259671 w 3259671"/>
                <a:gd name="T3" fmla="*/ 1905002 h 3810003"/>
                <a:gd name="T4" fmla="*/ 1629836 w 3259671"/>
                <a:gd name="T5" fmla="*/ 3810003 h 3810003"/>
                <a:gd name="T6" fmla="*/ 0 w 3259671"/>
                <a:gd name="T7" fmla="*/ 1905002 h 3810003"/>
                <a:gd name="T8" fmla="*/ 3259671 w 3259671"/>
                <a:gd name="T9" fmla="*/ 0 h 3810003"/>
                <a:gd name="T10" fmla="*/ 1629835 w 3259671"/>
                <a:gd name="T11" fmla="*/ 1905001 h 3810003"/>
                <a:gd name="T12" fmla="*/ 0 w 3259671"/>
                <a:gd name="T13" fmla="*/ 3810003 h 3810003"/>
                <a:gd name="T14" fmla="*/ 3259671 w 3259671"/>
                <a:gd name="T15" fmla="*/ 3810003 h 3810003"/>
                <a:gd name="T16" fmla="*/ 3259671 w 3259671"/>
                <a:gd name="T17" fmla="*/ 3810003 h 3810003"/>
                <a:gd name="T18" fmla="*/ 3259671 w 3259671"/>
                <a:gd name="T19" fmla="*/ 1905001 h 3810003"/>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1629835 w 3259671"/>
                <a:gd name="T31" fmla="*/ 1905001 h 3810003"/>
                <a:gd name="T32" fmla="*/ 3259671 w 3259671"/>
                <a:gd name="T33" fmla="*/ 3810003 h 381000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3259671" h="3810003">
                  <a:moveTo>
                    <a:pt x="0" y="3810003"/>
                  </a:moveTo>
                  <a:lnTo>
                    <a:pt x="3259671" y="0"/>
                  </a:lnTo>
                  <a:lnTo>
                    <a:pt x="3259671" y="3810003"/>
                  </a:lnTo>
                  <a:lnTo>
                    <a:pt x="0" y="3810003"/>
                  </a:lnTo>
                  <a:close/>
                </a:path>
              </a:pathLst>
            </a:custGeom>
            <a:solidFill>
              <a:srgbClr val="54A021">
                <a:alpha val="72156"/>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7" name="Rectangle 27">
              <a:extLst>
                <a:ext uri="{FF2B5EF4-FFF2-40B4-BE49-F238E27FC236}">
                  <a16:creationId xmlns:a16="http://schemas.microsoft.com/office/drawing/2014/main" id="{09DA36DB-40CB-6948-A34D-7EBA2BB62B61}"/>
                </a:ext>
              </a:extLst>
            </p:cNvPr>
            <p:cNvSpPr>
              <a:spLocks/>
            </p:cNvSpPr>
            <p:nvPr/>
          </p:nvSpPr>
          <p:spPr bwMode="auto">
            <a:xfrm>
              <a:off x="9334496" y="-8467"/>
              <a:ext cx="2854327" cy="6866467"/>
            </a:xfrm>
            <a:custGeom>
              <a:avLst/>
              <a:gdLst>
                <a:gd name="T0" fmla="*/ 1427164 w 2858013"/>
                <a:gd name="T1" fmla="*/ 0 h 6866467"/>
                <a:gd name="T2" fmla="*/ 2854327 w 2858013"/>
                <a:gd name="T3" fmla="*/ 3433234 h 6866467"/>
                <a:gd name="T4" fmla="*/ 1427164 w 2858013"/>
                <a:gd name="T5" fmla="*/ 6866467 h 6866467"/>
                <a:gd name="T6" fmla="*/ 0 w 2858013"/>
                <a:gd name="T7" fmla="*/ 3433234 h 6866467"/>
                <a:gd name="T8" fmla="*/ 17694720 60000 65536"/>
                <a:gd name="T9" fmla="*/ 0 60000 65536"/>
                <a:gd name="T10" fmla="*/ 5898240 60000 65536"/>
                <a:gd name="T11" fmla="*/ 11796480 60000 65536"/>
                <a:gd name="T12" fmla="*/ 0 w 2858013"/>
                <a:gd name="T13" fmla="*/ 0 h 6866467"/>
                <a:gd name="T14" fmla="*/ 2858013 w 2858013"/>
                <a:gd name="T15" fmla="*/ 6866467 h 6866467"/>
              </a:gdLst>
              <a:ahLst/>
              <a:cxnLst>
                <a:cxn ang="T8">
                  <a:pos x="T0" y="T1"/>
                </a:cxn>
                <a:cxn ang="T9">
                  <a:pos x="T2" y="T3"/>
                </a:cxn>
                <a:cxn ang="T10">
                  <a:pos x="T4" y="T5"/>
                </a:cxn>
                <a:cxn ang="T11">
                  <a:pos x="T6" y="T7"/>
                </a:cxn>
              </a:cxnLst>
              <a:rect l="T12" t="T13" r="T14" b="T15"/>
              <a:pathLst>
                <a:path w="2858013" h="6866467">
                  <a:moveTo>
                    <a:pt x="0" y="0"/>
                  </a:moveTo>
                  <a:lnTo>
                    <a:pt x="2858013" y="0"/>
                  </a:lnTo>
                  <a:lnTo>
                    <a:pt x="2858013" y="6866467"/>
                  </a:lnTo>
                  <a:lnTo>
                    <a:pt x="2473942" y="6866467"/>
                  </a:lnTo>
                  <a:lnTo>
                    <a:pt x="0" y="0"/>
                  </a:lnTo>
                  <a:close/>
                </a:path>
              </a:pathLst>
            </a:custGeom>
            <a:solidFill>
              <a:srgbClr val="3F7819">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8" name="Rectangle 28">
              <a:extLst>
                <a:ext uri="{FF2B5EF4-FFF2-40B4-BE49-F238E27FC236}">
                  <a16:creationId xmlns:a16="http://schemas.microsoft.com/office/drawing/2014/main" id="{F7F0D0BE-ECA6-4849-84EC-E28F31D7B40F}"/>
                </a:ext>
              </a:extLst>
            </p:cNvPr>
            <p:cNvSpPr>
              <a:spLocks/>
            </p:cNvSpPr>
            <p:nvPr/>
          </p:nvSpPr>
          <p:spPr bwMode="auto">
            <a:xfrm>
              <a:off x="10898733" y="-8467"/>
              <a:ext cx="1290090" cy="6866467"/>
            </a:xfrm>
            <a:custGeom>
              <a:avLst/>
              <a:gdLst>
                <a:gd name="T0" fmla="*/ 645045 w 1290094"/>
                <a:gd name="T1" fmla="*/ 0 h 6858000"/>
                <a:gd name="T2" fmla="*/ 1290090 w 1290094"/>
                <a:gd name="T3" fmla="*/ 3433234 h 6858000"/>
                <a:gd name="T4" fmla="*/ 645045 w 1290094"/>
                <a:gd name="T5" fmla="*/ 6866467 h 6858000"/>
                <a:gd name="T6" fmla="*/ 0 w 1290094"/>
                <a:gd name="T7" fmla="*/ 3433234 h 6858000"/>
                <a:gd name="T8" fmla="*/ 17694720 60000 65536"/>
                <a:gd name="T9" fmla="*/ 0 60000 65536"/>
                <a:gd name="T10" fmla="*/ 5898240 60000 65536"/>
                <a:gd name="T11" fmla="*/ 11796480 60000 65536"/>
                <a:gd name="T12" fmla="*/ 0 w 1290094"/>
                <a:gd name="T13" fmla="*/ 0 h 6858000"/>
                <a:gd name="T14" fmla="*/ 1290094 w 1290094"/>
                <a:gd name="T15" fmla="*/ 6858000 h 6858000"/>
              </a:gdLst>
              <a:ahLst/>
              <a:cxnLst>
                <a:cxn ang="T8">
                  <a:pos x="T0" y="T1"/>
                </a:cxn>
                <a:cxn ang="T9">
                  <a:pos x="T2" y="T3"/>
                </a:cxn>
                <a:cxn ang="T10">
                  <a:pos x="T4" y="T5"/>
                </a:cxn>
                <a:cxn ang="T11">
                  <a:pos x="T6" y="T7"/>
                </a:cxn>
              </a:cxnLst>
              <a:rect l="T12" t="T13" r="T14" b="T15"/>
              <a:pathLst>
                <a:path w="1290094" h="6858000">
                  <a:moveTo>
                    <a:pt x="1019735" y="0"/>
                  </a:moveTo>
                  <a:lnTo>
                    <a:pt x="1290094" y="0"/>
                  </a:lnTo>
                  <a:lnTo>
                    <a:pt x="1290094" y="6858000"/>
                  </a:lnTo>
                  <a:lnTo>
                    <a:pt x="0" y="6858000"/>
                  </a:lnTo>
                  <a:lnTo>
                    <a:pt x="1019735" y="0"/>
                  </a:lnTo>
                  <a:close/>
                </a:path>
              </a:pathLst>
            </a:custGeom>
            <a:solidFill>
              <a:srgbClr val="C0E474">
                <a:alpha val="70195"/>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39" name="Rectangle 29">
              <a:extLst>
                <a:ext uri="{FF2B5EF4-FFF2-40B4-BE49-F238E27FC236}">
                  <a16:creationId xmlns:a16="http://schemas.microsoft.com/office/drawing/2014/main" id="{DE6015AC-E914-164A-B9C9-D60A941CD7EC}"/>
                </a:ext>
              </a:extLst>
            </p:cNvPr>
            <p:cNvSpPr>
              <a:spLocks/>
            </p:cNvSpPr>
            <p:nvPr/>
          </p:nvSpPr>
          <p:spPr bwMode="auto">
            <a:xfrm>
              <a:off x="10938994" y="-8467"/>
              <a:ext cx="1249829" cy="6866467"/>
            </a:xfrm>
            <a:custGeom>
              <a:avLst/>
              <a:gdLst>
                <a:gd name="T0" fmla="*/ 624915 w 1249825"/>
                <a:gd name="T1" fmla="*/ 0 h 6858000"/>
                <a:gd name="T2" fmla="*/ 1249829 w 1249825"/>
                <a:gd name="T3" fmla="*/ 3433234 h 6858000"/>
                <a:gd name="T4" fmla="*/ 624915 w 1249825"/>
                <a:gd name="T5" fmla="*/ 6866467 h 6858000"/>
                <a:gd name="T6" fmla="*/ 0 w 1249825"/>
                <a:gd name="T7" fmla="*/ 3433234 h 6858000"/>
                <a:gd name="T8" fmla="*/ 17694720 60000 65536"/>
                <a:gd name="T9" fmla="*/ 0 60000 65536"/>
                <a:gd name="T10" fmla="*/ 5898240 60000 65536"/>
                <a:gd name="T11" fmla="*/ 11796480 60000 65536"/>
                <a:gd name="T12" fmla="*/ 0 w 1249825"/>
                <a:gd name="T13" fmla="*/ 0 h 6858000"/>
                <a:gd name="T14" fmla="*/ 1249825 w 1249825"/>
                <a:gd name="T15" fmla="*/ 6858000 h 6858000"/>
              </a:gdLst>
              <a:ahLst/>
              <a:cxnLst>
                <a:cxn ang="T8">
                  <a:pos x="T0" y="T1"/>
                </a:cxn>
                <a:cxn ang="T9">
                  <a:pos x="T2" y="T3"/>
                </a:cxn>
                <a:cxn ang="T10">
                  <a:pos x="T4" y="T5"/>
                </a:cxn>
                <a:cxn ang="T11">
                  <a:pos x="T6" y="T7"/>
                </a:cxn>
              </a:cxnLst>
              <a:rect l="T12" t="T13" r="T14" b="T15"/>
              <a:pathLst>
                <a:path w="1249825" h="6858000">
                  <a:moveTo>
                    <a:pt x="0" y="0"/>
                  </a:moveTo>
                  <a:lnTo>
                    <a:pt x="1249825" y="0"/>
                  </a:lnTo>
                  <a:lnTo>
                    <a:pt x="1249825" y="6858000"/>
                  </a:lnTo>
                  <a:lnTo>
                    <a:pt x="1109382" y="6858000"/>
                  </a:lnTo>
                  <a:lnTo>
                    <a:pt x="0" y="0"/>
                  </a:lnTo>
                  <a:close/>
                </a:path>
              </a:pathLst>
            </a:custGeom>
            <a:solidFill>
              <a:srgbClr val="90C226">
                <a:alpha val="6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40" name="Isosceles Triangle 27">
              <a:extLst>
                <a:ext uri="{FF2B5EF4-FFF2-40B4-BE49-F238E27FC236}">
                  <a16:creationId xmlns:a16="http://schemas.microsoft.com/office/drawing/2014/main" id="{9BD9364A-F9CC-7946-8153-A924FE82F0A1}"/>
                </a:ext>
              </a:extLst>
            </p:cNvPr>
            <p:cNvSpPr>
              <a:spLocks/>
            </p:cNvSpPr>
            <p:nvPr/>
          </p:nvSpPr>
          <p:spPr bwMode="auto">
            <a:xfrm>
              <a:off x="10371664" y="3589870"/>
              <a:ext cx="1817159" cy="3268129"/>
            </a:xfrm>
            <a:custGeom>
              <a:avLst/>
              <a:gdLst>
                <a:gd name="T0" fmla="*/ 908580 w 1817159"/>
                <a:gd name="T1" fmla="*/ 0 h 3268129"/>
                <a:gd name="T2" fmla="*/ 1817159 w 1817159"/>
                <a:gd name="T3" fmla="*/ 1634065 h 3268129"/>
                <a:gd name="T4" fmla="*/ 908580 w 1817159"/>
                <a:gd name="T5" fmla="*/ 3268129 h 3268129"/>
                <a:gd name="T6" fmla="*/ 0 w 1817159"/>
                <a:gd name="T7" fmla="*/ 1634065 h 3268129"/>
                <a:gd name="T8" fmla="*/ 1817159 w 1817159"/>
                <a:gd name="T9" fmla="*/ 0 h 3268129"/>
                <a:gd name="T10" fmla="*/ 908579 w 1817159"/>
                <a:gd name="T11" fmla="*/ 1634064 h 3268129"/>
                <a:gd name="T12" fmla="*/ 0 w 1817159"/>
                <a:gd name="T13" fmla="*/ 3268129 h 3268129"/>
                <a:gd name="T14" fmla="*/ 1817159 w 1817159"/>
                <a:gd name="T15" fmla="*/ 3268129 h 3268129"/>
                <a:gd name="T16" fmla="*/ 1817159 w 1817159"/>
                <a:gd name="T17" fmla="*/ 3268129 h 3268129"/>
                <a:gd name="T18" fmla="*/ 1817159 w 1817159"/>
                <a:gd name="T19" fmla="*/ 1634064 h 3268129"/>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908579 w 1817159"/>
                <a:gd name="T31" fmla="*/ 1634064 h 3268129"/>
                <a:gd name="T32" fmla="*/ 1817159 w 1817159"/>
                <a:gd name="T33" fmla="*/ 3268129 h 3268129"/>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817159" h="3268129">
                  <a:moveTo>
                    <a:pt x="0" y="3268129"/>
                  </a:moveTo>
                  <a:lnTo>
                    <a:pt x="1817159" y="0"/>
                  </a:lnTo>
                  <a:lnTo>
                    <a:pt x="1817159" y="3268129"/>
                  </a:lnTo>
                  <a:lnTo>
                    <a:pt x="0" y="3268129"/>
                  </a:lnTo>
                  <a:close/>
                </a:path>
              </a:pathLst>
            </a:custGeom>
            <a:solidFill>
              <a:srgbClr val="90C226">
                <a:alpha val="79999"/>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sp>
          <p:nvSpPr>
            <p:cNvPr id="1041" name="Isosceles Triangle 28">
              <a:extLst>
                <a:ext uri="{FF2B5EF4-FFF2-40B4-BE49-F238E27FC236}">
                  <a16:creationId xmlns:a16="http://schemas.microsoft.com/office/drawing/2014/main" id="{6B71F027-8AA8-3342-A91D-EF9C93DDACC9}"/>
                </a:ext>
              </a:extLst>
            </p:cNvPr>
            <p:cNvSpPr>
              <a:spLocks/>
            </p:cNvSpPr>
            <p:nvPr/>
          </p:nvSpPr>
          <p:spPr bwMode="auto">
            <a:xfrm>
              <a:off x="0" y="4013201"/>
              <a:ext cx="448732" cy="2844798"/>
            </a:xfrm>
            <a:custGeom>
              <a:avLst/>
              <a:gdLst>
                <a:gd name="T0" fmla="*/ 224366 w 448732"/>
                <a:gd name="T1" fmla="*/ 0 h 2844798"/>
                <a:gd name="T2" fmla="*/ 448732 w 448732"/>
                <a:gd name="T3" fmla="*/ 1422399 h 2844798"/>
                <a:gd name="T4" fmla="*/ 224366 w 448732"/>
                <a:gd name="T5" fmla="*/ 2844798 h 2844798"/>
                <a:gd name="T6" fmla="*/ 0 w 448732"/>
                <a:gd name="T7" fmla="*/ 1422399 h 2844798"/>
                <a:gd name="T8" fmla="*/ 0 w 448732"/>
                <a:gd name="T9" fmla="*/ 0 h 2844798"/>
                <a:gd name="T10" fmla="*/ 0 w 448732"/>
                <a:gd name="T11" fmla="*/ 1422399 h 2844798"/>
                <a:gd name="T12" fmla="*/ 0 w 448732"/>
                <a:gd name="T13" fmla="*/ 2844798 h 2844798"/>
                <a:gd name="T14" fmla="*/ 0 w 448732"/>
                <a:gd name="T15" fmla="*/ 2844798 h 2844798"/>
                <a:gd name="T16" fmla="*/ 448732 w 448732"/>
                <a:gd name="T17" fmla="*/ 2844798 h 2844798"/>
                <a:gd name="T18" fmla="*/ 224366 w 448732"/>
                <a:gd name="T19" fmla="*/ 1422399 h 2844798"/>
                <a:gd name="T20" fmla="*/ 17694720 60000 65536"/>
                <a:gd name="T21" fmla="*/ 0 60000 65536"/>
                <a:gd name="T22" fmla="*/ 5898240 60000 65536"/>
                <a:gd name="T23" fmla="*/ 11796480 60000 65536"/>
                <a:gd name="T24" fmla="*/ 17694720 60000 65536"/>
                <a:gd name="T25" fmla="*/ 11796480 60000 65536"/>
                <a:gd name="T26" fmla="*/ 5898240 60000 65536"/>
                <a:gd name="T27" fmla="*/ 5898240 60000 65536"/>
                <a:gd name="T28" fmla="*/ 5898240 60000 65536"/>
                <a:gd name="T29" fmla="*/ 0 60000 65536"/>
                <a:gd name="T30" fmla="*/ 0 w 448732"/>
                <a:gd name="T31" fmla="*/ 1422399 h 2844798"/>
                <a:gd name="T32" fmla="*/ 224366 w 448732"/>
                <a:gd name="T33" fmla="*/ 2844798 h 284479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8732" h="2844798">
                  <a:moveTo>
                    <a:pt x="0" y="2844798"/>
                  </a:moveTo>
                  <a:lnTo>
                    <a:pt x="0" y="0"/>
                  </a:lnTo>
                  <a:lnTo>
                    <a:pt x="448732" y="2844798"/>
                  </a:lnTo>
                  <a:lnTo>
                    <a:pt x="0" y="2844798"/>
                  </a:lnTo>
                  <a:close/>
                </a:path>
              </a:pathLst>
            </a:custGeom>
            <a:solidFill>
              <a:srgbClr val="90C226">
                <a:alpha val="85097"/>
              </a:srgbClr>
            </a:solidFill>
            <a:ln>
              <a:noFill/>
            </a:ln>
            <a:extLst>
              <a:ext uri="{91240B29-F687-4F45-9708-019B960494DF}">
                <a14:hiddenLine xmlns:a14="http://schemas.microsoft.com/office/drawing/2010/main" w="9525" cap="rnd">
                  <a:solidFill>
                    <a:srgbClr val="000000"/>
                  </a:solidFill>
                  <a:prstDash val="solid"/>
                  <a:round/>
                  <a:headEnd/>
                  <a:tailEnd/>
                </a14:hiddenLine>
              </a:ext>
            </a:extLst>
          </p:spPr>
          <p:txBody>
            <a:bodyPr lIns="0" tIns="0" rIns="0" bIns="0"/>
            <a:lstStyle/>
            <a:p>
              <a:endParaRPr lang="en-US"/>
            </a:p>
          </p:txBody>
        </p:sp>
      </p:grpSp>
      <p:sp>
        <p:nvSpPr>
          <p:cNvPr id="1027" name="Title Placeholder 1">
            <a:extLst>
              <a:ext uri="{FF2B5EF4-FFF2-40B4-BE49-F238E27FC236}">
                <a16:creationId xmlns:a16="http://schemas.microsoft.com/office/drawing/2014/main" id="{2B6E503E-220F-5745-9CA5-8D7E7FB4F782}"/>
              </a:ext>
            </a:extLst>
          </p:cNvPr>
          <p:cNvSpPr txBox="1">
            <a:spLocks noGrp="1" noChangeArrowheads="1"/>
          </p:cNvSpPr>
          <p:nvPr>
            <p:ph type="title"/>
          </p:nvPr>
        </p:nvSpPr>
        <p:spPr bwMode="auto">
          <a:xfrm>
            <a:off x="677863" y="609600"/>
            <a:ext cx="859631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A268ED2E-0731-5C46-A699-B9EF8649F84A}"/>
              </a:ext>
            </a:extLst>
          </p:cNvPr>
          <p:cNvSpPr txBox="1">
            <a:spLocks noGrp="1" noChangeArrowheads="1"/>
          </p:cNvSpPr>
          <p:nvPr>
            <p:ph type="body" idx="1"/>
          </p:nvPr>
        </p:nvSpPr>
        <p:spPr bwMode="auto">
          <a:xfrm>
            <a:off x="677863" y="2160588"/>
            <a:ext cx="8596312" cy="3881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5" name="Date Placeholder 3">
            <a:extLst>
              <a:ext uri="{FF2B5EF4-FFF2-40B4-BE49-F238E27FC236}">
                <a16:creationId xmlns:a16="http://schemas.microsoft.com/office/drawing/2014/main" id="{BC9196DC-70F3-1C49-BCCA-DCF32D462538}"/>
              </a:ext>
            </a:extLst>
          </p:cNvPr>
          <p:cNvSpPr txBox="1">
            <a:spLocks noGrp="1"/>
          </p:cNvSpPr>
          <p:nvPr>
            <p:ph type="dt" sz="half" idx="2"/>
          </p:nvPr>
        </p:nvSpPr>
        <p:spPr>
          <a:xfrm>
            <a:off x="7205663" y="6042025"/>
            <a:ext cx="911225"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US" sz="900" b="0" i="0" u="none" strike="noStrike" kern="1200" cap="none" spc="0" baseline="0" smtClean="0">
                <a:solidFill>
                  <a:srgbClr val="898989"/>
                </a:solidFill>
                <a:uFillTx/>
                <a:latin typeface="Trebuchet MS"/>
              </a:defRPr>
            </a:lvl1pPr>
          </a:lstStyle>
          <a:p>
            <a:pPr>
              <a:defRPr/>
            </a:pPr>
            <a:fld id="{B6BFB5F8-4C16-D84D-8F72-E928B04AAC08}" type="datetime1">
              <a:rPr lang="en-US"/>
              <a:pPr>
                <a:defRPr/>
              </a:pPr>
              <a:t>10/11/2021</a:t>
            </a:fld>
            <a:endParaRPr/>
          </a:p>
        </p:txBody>
      </p:sp>
      <p:sp>
        <p:nvSpPr>
          <p:cNvPr id="16" name="Footer Placeholder 4">
            <a:extLst>
              <a:ext uri="{FF2B5EF4-FFF2-40B4-BE49-F238E27FC236}">
                <a16:creationId xmlns:a16="http://schemas.microsoft.com/office/drawing/2014/main" id="{5D91DFEA-57AE-034D-9919-260C3933E481}"/>
              </a:ext>
            </a:extLst>
          </p:cNvPr>
          <p:cNvSpPr txBox="1">
            <a:spLocks noGrp="1"/>
          </p:cNvSpPr>
          <p:nvPr>
            <p:ph type="ftr" sz="quarter" idx="3"/>
          </p:nvPr>
        </p:nvSpPr>
        <p:spPr>
          <a:xfrm>
            <a:off x="677863" y="6042025"/>
            <a:ext cx="6297612" cy="365125"/>
          </a:xfrm>
          <a:prstGeom prst="rect">
            <a:avLst/>
          </a:prstGeom>
          <a:noFill/>
          <a:ln>
            <a:noFill/>
          </a:ln>
        </p:spPr>
        <p:txBody>
          <a:bodyPr vert="horz" wrap="square" lIns="91440" tIns="45720" rIns="91440" bIns="45720" anchor="ctr" anchorCtr="0" compatLnSpc="1">
            <a:noAutofit/>
          </a:bodyPr>
          <a:lstStyle>
            <a:lvl1pPr marL="0" marR="0" lvl="0" indent="0" algn="l" defTabSz="914400" rtl="0" eaLnBrk="1" fontAlgn="auto" hangingPunct="1">
              <a:lnSpc>
                <a:spcPct val="100000"/>
              </a:lnSpc>
              <a:spcBef>
                <a:spcPts val="0"/>
              </a:spcBef>
              <a:spcAft>
                <a:spcPts val="0"/>
              </a:spcAft>
              <a:buNone/>
              <a:tabLst/>
              <a:defRPr lang="en-US" sz="900" b="0" i="0" u="none" strike="noStrike" kern="1200" cap="none" spc="0" baseline="0">
                <a:solidFill>
                  <a:srgbClr val="898989"/>
                </a:solidFill>
                <a:uFillTx/>
                <a:latin typeface="Trebuchet MS"/>
              </a:defRPr>
            </a:lvl1pPr>
          </a:lstStyle>
          <a:p>
            <a:pPr>
              <a:defRPr/>
            </a:pPr>
            <a:endParaRPr/>
          </a:p>
        </p:txBody>
      </p:sp>
      <p:sp>
        <p:nvSpPr>
          <p:cNvPr id="17" name="Slide Number Placeholder 5">
            <a:extLst>
              <a:ext uri="{FF2B5EF4-FFF2-40B4-BE49-F238E27FC236}">
                <a16:creationId xmlns:a16="http://schemas.microsoft.com/office/drawing/2014/main" id="{81B27884-4706-AB4E-B07E-69EFE86DD03D}"/>
              </a:ext>
            </a:extLst>
          </p:cNvPr>
          <p:cNvSpPr txBox="1">
            <a:spLocks noGrp="1"/>
          </p:cNvSpPr>
          <p:nvPr>
            <p:ph type="sldNum" sz="quarter" idx="4"/>
          </p:nvPr>
        </p:nvSpPr>
        <p:spPr>
          <a:xfrm>
            <a:off x="8589963" y="6042025"/>
            <a:ext cx="684212" cy="365125"/>
          </a:xfrm>
          <a:prstGeom prst="rect">
            <a:avLst/>
          </a:prstGeom>
          <a:noFill/>
          <a:ln>
            <a:noFill/>
          </a:ln>
        </p:spPr>
        <p:txBody>
          <a:bodyPr vert="horz" wrap="square" lIns="91440" tIns="45720" rIns="91440" bIns="45720" anchor="ctr" anchorCtr="0" compatLnSpc="1">
            <a:noAutofit/>
          </a:bodyPr>
          <a:lstStyle>
            <a:lvl1pPr marL="0" marR="0" lvl="0" indent="0" algn="r" defTabSz="914400" rtl="0" eaLnBrk="1" fontAlgn="auto" hangingPunct="1">
              <a:lnSpc>
                <a:spcPct val="100000"/>
              </a:lnSpc>
              <a:spcBef>
                <a:spcPts val="0"/>
              </a:spcBef>
              <a:spcAft>
                <a:spcPts val="0"/>
              </a:spcAft>
              <a:buNone/>
              <a:tabLst/>
              <a:defRPr lang="en-US" sz="900" b="0" i="0" u="none" strike="noStrike" kern="1200" cap="none" spc="0" baseline="0" smtClean="0">
                <a:solidFill>
                  <a:srgbClr val="90C226"/>
                </a:solidFill>
                <a:uFillTx/>
                <a:latin typeface="Trebuchet MS"/>
              </a:defRPr>
            </a:lvl1pPr>
          </a:lstStyle>
          <a:p>
            <a:pPr>
              <a:defRPr/>
            </a:pPr>
            <a:fld id="{EAF20E3D-6FC7-1740-B68C-3A121C1918C4}" type="slidenum">
              <a:rPr/>
              <a:pPr>
                <a:defRPr/>
              </a:pPr>
              <a:t>‹#›</a:t>
            </a:fld>
            <a:endParaRPr/>
          </a:p>
        </p:txBody>
      </p:sp>
    </p:spTree>
  </p:cSld>
  <p:clrMap bg1="lt1" tx1="dk1" bg2="lt2" tx2="dk2" accent1="accent1" accent2="accent2" accent3="accent3" accent4="accent4" accent5="accent5" accent6="accent6" hlink="hlink" folHlink="folHlink"/>
  <p:sldLayoutIdLst>
    <p:sldLayoutId id="2147483685" r:id="rId1"/>
    <p:sldLayoutId id="2147483673" r:id="rId2"/>
    <p:sldLayoutId id="2147483674" r:id="rId3"/>
    <p:sldLayoutId id="2147483675" r:id="rId4"/>
    <p:sldLayoutId id="2147483676" r:id="rId5"/>
    <p:sldLayoutId id="2147483677" r:id="rId6"/>
    <p:sldLayoutId id="2147483686" r:id="rId7"/>
    <p:sldLayoutId id="2147483678" r:id="rId8"/>
    <p:sldLayoutId id="2147483679" r:id="rId9"/>
    <p:sldLayoutId id="2147483680" r:id="rId10"/>
    <p:sldLayoutId id="2147483687" r:id="rId11"/>
    <p:sldLayoutId id="2147483681" r:id="rId12"/>
    <p:sldLayoutId id="2147483688" r:id="rId13"/>
    <p:sldLayoutId id="2147483682" r:id="rId14"/>
    <p:sldLayoutId id="2147483683" r:id="rId15"/>
    <p:sldLayoutId id="2147483684" r:id="rId16"/>
    <p:sldLayoutId id="2147483689" r:id="rId17"/>
    <p:sldLayoutId id="2147483690" r:id="rId18"/>
  </p:sldLayoutIdLst>
  <p:transition spd="slow"/>
  <p:txStyles>
    <p:titleStyle>
      <a:lvl1pPr algn="l" defTabSz="457200" rtl="0" eaLnBrk="0" fontAlgn="base">
        <a:spcBef>
          <a:spcPct val="0"/>
        </a:spcBef>
        <a:spcAft>
          <a:spcPct val="0"/>
        </a:spcAft>
        <a:defRPr lang="en-US" sz="3600" kern="1200">
          <a:solidFill>
            <a:srgbClr val="90C226"/>
          </a:solidFill>
          <a:latin typeface="Trebuchet MS"/>
        </a:defRPr>
      </a:lvl1pPr>
      <a:lvl2pPr algn="l" defTabSz="457200" rtl="0" eaLnBrk="0" fontAlgn="base">
        <a:spcBef>
          <a:spcPct val="0"/>
        </a:spcBef>
        <a:spcAft>
          <a:spcPct val="0"/>
        </a:spcAft>
        <a:defRPr sz="3600">
          <a:solidFill>
            <a:srgbClr val="90C226"/>
          </a:solidFill>
          <a:latin typeface="Trebuchet MS" panose="020B0703020202090204" pitchFamily="34" charset="0"/>
        </a:defRPr>
      </a:lvl2pPr>
      <a:lvl3pPr algn="l" defTabSz="457200" rtl="0" eaLnBrk="0" fontAlgn="base">
        <a:spcBef>
          <a:spcPct val="0"/>
        </a:spcBef>
        <a:spcAft>
          <a:spcPct val="0"/>
        </a:spcAft>
        <a:defRPr sz="3600">
          <a:solidFill>
            <a:srgbClr val="90C226"/>
          </a:solidFill>
          <a:latin typeface="Trebuchet MS" panose="020B0703020202090204" pitchFamily="34" charset="0"/>
        </a:defRPr>
      </a:lvl3pPr>
      <a:lvl4pPr algn="l" defTabSz="457200" rtl="0" eaLnBrk="0" fontAlgn="base">
        <a:spcBef>
          <a:spcPct val="0"/>
        </a:spcBef>
        <a:spcAft>
          <a:spcPct val="0"/>
        </a:spcAft>
        <a:defRPr sz="3600">
          <a:solidFill>
            <a:srgbClr val="90C226"/>
          </a:solidFill>
          <a:latin typeface="Trebuchet MS" panose="020B0703020202090204" pitchFamily="34" charset="0"/>
        </a:defRPr>
      </a:lvl4pPr>
      <a:lvl5pPr algn="l" defTabSz="457200" rtl="0" eaLnBrk="0" fontAlgn="base">
        <a:spcBef>
          <a:spcPct val="0"/>
        </a:spcBef>
        <a:spcAft>
          <a:spcPct val="0"/>
        </a:spcAft>
        <a:defRPr sz="3600">
          <a:solidFill>
            <a:srgbClr val="90C226"/>
          </a:solidFill>
          <a:latin typeface="Trebuchet MS" panose="020B0703020202090204" pitchFamily="34" charset="0"/>
        </a:defRPr>
      </a:lvl5pPr>
      <a:lvl6pPr marL="457200" algn="l" defTabSz="457200" rtl="0" eaLnBrk="0" fontAlgn="base">
        <a:spcBef>
          <a:spcPct val="0"/>
        </a:spcBef>
        <a:spcAft>
          <a:spcPct val="0"/>
        </a:spcAft>
        <a:defRPr sz="3600">
          <a:solidFill>
            <a:srgbClr val="90C226"/>
          </a:solidFill>
          <a:latin typeface="Trebuchet MS" panose="020B0703020202090204" pitchFamily="34" charset="0"/>
        </a:defRPr>
      </a:lvl6pPr>
      <a:lvl7pPr marL="914400" algn="l" defTabSz="457200" rtl="0" eaLnBrk="0" fontAlgn="base">
        <a:spcBef>
          <a:spcPct val="0"/>
        </a:spcBef>
        <a:spcAft>
          <a:spcPct val="0"/>
        </a:spcAft>
        <a:defRPr sz="3600">
          <a:solidFill>
            <a:srgbClr val="90C226"/>
          </a:solidFill>
          <a:latin typeface="Trebuchet MS" panose="020B0703020202090204" pitchFamily="34" charset="0"/>
        </a:defRPr>
      </a:lvl7pPr>
      <a:lvl8pPr marL="1371600" algn="l" defTabSz="457200" rtl="0" eaLnBrk="0" fontAlgn="base">
        <a:spcBef>
          <a:spcPct val="0"/>
        </a:spcBef>
        <a:spcAft>
          <a:spcPct val="0"/>
        </a:spcAft>
        <a:defRPr sz="3600">
          <a:solidFill>
            <a:srgbClr val="90C226"/>
          </a:solidFill>
          <a:latin typeface="Trebuchet MS" panose="020B0703020202090204" pitchFamily="34" charset="0"/>
        </a:defRPr>
      </a:lvl8pPr>
      <a:lvl9pPr marL="1828800" algn="l" defTabSz="457200" rtl="0" eaLnBrk="0" fontAlgn="base">
        <a:spcBef>
          <a:spcPct val="0"/>
        </a:spcBef>
        <a:spcAft>
          <a:spcPct val="0"/>
        </a:spcAft>
        <a:defRPr sz="3600">
          <a:solidFill>
            <a:srgbClr val="90C226"/>
          </a:solidFill>
          <a:latin typeface="Trebuchet MS" panose="020B0703020202090204" pitchFamily="34" charset="0"/>
        </a:defRPr>
      </a:lvl9pPr>
    </p:titleStyle>
    <p:bodyStyle>
      <a:lvl1pPr marL="342900" indent="-342900" algn="l" defTabSz="457200" rtl="0" eaLnBrk="0" fontAlgn="base">
        <a:spcBef>
          <a:spcPts val="1000"/>
        </a:spcBef>
        <a:spcAft>
          <a:spcPct val="0"/>
        </a:spcAft>
        <a:buClr>
          <a:srgbClr val="90C226"/>
        </a:buClr>
        <a:buSzPct val="80000"/>
        <a:buFont typeface="Wingdings 3" pitchFamily="2" charset="2"/>
        <a:buChar char=""/>
        <a:defRPr lang="en-US" kern="1200">
          <a:solidFill>
            <a:srgbClr val="404040"/>
          </a:solidFill>
          <a:latin typeface="Trebuchet MS"/>
        </a:defRPr>
      </a:lvl1pPr>
      <a:lvl2pPr marL="742950" lvl="1" indent="-285750" algn="l" defTabSz="457200" rtl="0" eaLnBrk="0" fontAlgn="base">
        <a:spcBef>
          <a:spcPts val="1000"/>
        </a:spcBef>
        <a:spcAft>
          <a:spcPct val="0"/>
        </a:spcAft>
        <a:buClr>
          <a:srgbClr val="90C226"/>
        </a:buClr>
        <a:buSzPct val="80000"/>
        <a:buFont typeface="Wingdings 3" pitchFamily="2" charset="2"/>
        <a:buChar char=""/>
        <a:defRPr lang="en-US" sz="1600" kern="1200">
          <a:solidFill>
            <a:srgbClr val="404040"/>
          </a:solidFill>
          <a:latin typeface="Trebuchet MS"/>
        </a:defRPr>
      </a:lvl2pPr>
      <a:lvl3pPr marL="1143000" lvl="2" indent="-228600" algn="l" defTabSz="457200" rtl="0" eaLnBrk="0" fontAlgn="base">
        <a:spcBef>
          <a:spcPts val="1000"/>
        </a:spcBef>
        <a:spcAft>
          <a:spcPct val="0"/>
        </a:spcAft>
        <a:buClr>
          <a:srgbClr val="90C226"/>
        </a:buClr>
        <a:buSzPct val="80000"/>
        <a:buFont typeface="Wingdings 3" pitchFamily="2" charset="2"/>
        <a:buChar char=""/>
        <a:defRPr lang="en-US" sz="1400" kern="1200">
          <a:solidFill>
            <a:srgbClr val="404040"/>
          </a:solidFill>
          <a:latin typeface="Trebuchet MS"/>
        </a:defRPr>
      </a:lvl3pPr>
      <a:lvl4pPr marL="1600200" lvl="3" indent="-228600" algn="l" defTabSz="457200" rtl="0" eaLnBrk="0" fontAlgn="base">
        <a:spcBef>
          <a:spcPts val="1000"/>
        </a:spcBef>
        <a:spcAft>
          <a:spcPct val="0"/>
        </a:spcAft>
        <a:buClr>
          <a:srgbClr val="90C226"/>
        </a:buClr>
        <a:buSzPct val="80000"/>
        <a:buFont typeface="Wingdings 3" pitchFamily="2" charset="2"/>
        <a:buChar char=""/>
        <a:defRPr lang="en-US" sz="1200" kern="1200">
          <a:solidFill>
            <a:srgbClr val="404040"/>
          </a:solidFill>
          <a:latin typeface="Trebuchet MS"/>
        </a:defRPr>
      </a:lvl4pPr>
      <a:lvl5pPr marL="2057400" lvl="4" indent="-228600" algn="l" defTabSz="457200" rtl="0" eaLnBrk="0" fontAlgn="base">
        <a:spcBef>
          <a:spcPts val="1000"/>
        </a:spcBef>
        <a:spcAft>
          <a:spcPct val="0"/>
        </a:spcAft>
        <a:buClr>
          <a:srgbClr val="90C226"/>
        </a:buClr>
        <a:buSzPct val="80000"/>
        <a:buFont typeface="Wingdings 3" pitchFamily="2" charset="2"/>
        <a:buChar char=""/>
        <a:defRPr lang="en-US" sz="1200" kern="1200">
          <a:solidFill>
            <a:srgbClr val="404040"/>
          </a:solidFill>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www.foodista.com/recipe/GWHFZXLR/ackee-and-saltfish" TargetMode="External"/><Relationship Id="rId3" Type="http://schemas.openxmlformats.org/officeDocument/2006/relationships/image" Target="../media/image4.png"/><Relationship Id="rId7"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www.flickr.com/photos/jim_amorin/1990331951/in/photolist-42SYm8-J4vrn2-HKuXid-HKtDJh-42TexF-42T4vF-42SpQD-e7oz9w-HKsUSA-42SKx6-4r5fYD-42WgfN-42Ta8D-J4t1BK-42XoAE-42SxGK-42SBgc-b7nT96-42SrsD-e7hUPB-42TkDT-42WAfm-J2adzb-42Sn3X-79LHRA-42SWap-79GSEZ-7WS38T-HKuRqS-2nnnsz-gGzZPf-2oe2qe-A2VZ-HeXx27-A2TP-5CShrs-929Q1r-fFNpDa-b7nXBa-fJod6g-b4Nwhz-NtNyB-NtsWc-NtsUH-eXiMKf-csX3zC-feQmCA-nuboMt-csX5aA-feQmmu" TargetMode="External"/><Relationship Id="rId11" Type="http://schemas.openxmlformats.org/officeDocument/2006/relationships/hyperlink" Target="https://creativecommons.org/licenses/by-sa/3.0/" TargetMode="External"/><Relationship Id="rId5" Type="http://schemas.openxmlformats.org/officeDocument/2006/relationships/image" Target="../media/image5.jpg"/><Relationship Id="rId10" Type="http://schemas.openxmlformats.org/officeDocument/2006/relationships/hyperlink" Target="http://commons.wikimedia.org/wiki/File:Jamaica_Regions_map.png" TargetMode="External"/><Relationship Id="rId4" Type="http://schemas.openxmlformats.org/officeDocument/2006/relationships/hyperlink" Target="http://en.wikipedia.org/wiki/Jamaica" TargetMode="External"/><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hyperlink" Target="https://en.wikipedia.org/wiki/List_of_Caribbean_carnivals_around_the_world" TargetMode="External"/><Relationship Id="rId3" Type="http://schemas.openxmlformats.org/officeDocument/2006/relationships/image" Target="../media/image8.jpg"/><Relationship Id="rId7"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hyperlink" Target="http://runninglife.com.mx/2020/04/29/el-rey-del-atletismo-usain-bolt-declaro-todos-saldran-fortalecidos/" TargetMode="External"/><Relationship Id="rId5" Type="http://schemas.openxmlformats.org/officeDocument/2006/relationships/image" Target="../media/image9.jpg"/><Relationship Id="rId10" Type="http://schemas.openxmlformats.org/officeDocument/2006/relationships/hyperlink" Target="https://sloshedcricket.blogspot.com/2011_01_01_archive.html" TargetMode="External"/><Relationship Id="rId4" Type="http://schemas.openxmlformats.org/officeDocument/2006/relationships/hyperlink" Target="http://canchageneral.com/con-una-estatua-tamano-real-conmemoraron-a-bob-marley/" TargetMode="External"/><Relationship Id="rId9" Type="http://schemas.openxmlformats.org/officeDocument/2006/relationships/image" Target="../media/image11.jpg"/></Relationships>
</file>

<file path=ppt/slides/_rels/slide4.xml.rels><?xml version="1.0" encoding="UTF-8" standalone="yes"?>
<Relationships xmlns="http://schemas.openxmlformats.org/package/2006/relationships"><Relationship Id="rId8" Type="http://schemas.openxmlformats.org/officeDocument/2006/relationships/image" Target="../media/image15.jpg"/><Relationship Id="rId3" Type="http://schemas.openxmlformats.org/officeDocument/2006/relationships/image" Target="../media/image12.jpg"/><Relationship Id="rId7" Type="http://schemas.openxmlformats.org/officeDocument/2006/relationships/image" Target="../media/image14.jp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hyperlink" Target="https://en.wikipedia.org/wiki/Greater_romania" TargetMode="External"/><Relationship Id="rId5" Type="http://schemas.openxmlformats.org/officeDocument/2006/relationships/image" Target="../media/image13.png"/><Relationship Id="rId4" Type="http://schemas.openxmlformats.org/officeDocument/2006/relationships/hyperlink" Target="https://graphis-artwork.blogspot.com/2013/05/romanian-flag-guinness-record.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image" Target="../media/image19.jpg"/><Relationship Id="rId5" Type="http://schemas.openxmlformats.org/officeDocument/2006/relationships/image" Target="../media/image18.jpg"/><Relationship Id="rId4" Type="http://schemas.openxmlformats.org/officeDocument/2006/relationships/image" Target="../media/image17.jpg"/></Relationships>
</file>

<file path=ppt/slides/_rels/slide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wearing sunglasses&#10;&#10;Description automatically generated">
            <a:extLst>
              <a:ext uri="{FF2B5EF4-FFF2-40B4-BE49-F238E27FC236}">
                <a16:creationId xmlns:a16="http://schemas.microsoft.com/office/drawing/2014/main" id="{85D9A4C9-B25D-AE49-92BE-2002A8A45866}"/>
              </a:ext>
            </a:extLst>
          </p:cNvPr>
          <p:cNvPicPr>
            <a:picLocks noChangeAspect="1"/>
          </p:cNvPicPr>
          <p:nvPr/>
        </p:nvPicPr>
        <p:blipFill rotWithShape="1">
          <a:blip r:embed="rId3"/>
          <a:srcRect l="250" r="8841" b="10571"/>
          <a:stretch/>
        </p:blipFill>
        <p:spPr>
          <a:xfrm>
            <a:off x="4604499" y="732096"/>
            <a:ext cx="3593329" cy="3110654"/>
          </a:xfrm>
          <a:prstGeom prst="ellipse">
            <a:avLst/>
          </a:prstGeom>
          <a:ln>
            <a:noFill/>
          </a:ln>
          <a:effectLst>
            <a:softEdge rad="112500"/>
          </a:effectLst>
        </p:spPr>
      </p:pic>
      <p:sp>
        <p:nvSpPr>
          <p:cNvPr id="9218" name="TextBox 15">
            <a:extLst>
              <a:ext uri="{FF2B5EF4-FFF2-40B4-BE49-F238E27FC236}">
                <a16:creationId xmlns:a16="http://schemas.microsoft.com/office/drawing/2014/main" id="{76B19DB9-2EA7-4840-8A43-B3E74A09CDEB}"/>
              </a:ext>
            </a:extLst>
          </p:cNvPr>
          <p:cNvSpPr txBox="1">
            <a:spLocks noChangeArrowheads="1"/>
          </p:cNvSpPr>
          <p:nvPr/>
        </p:nvSpPr>
        <p:spPr bwMode="auto">
          <a:xfrm>
            <a:off x="849745" y="997527"/>
            <a:ext cx="3921731"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2400" dirty="0">
                <a:solidFill>
                  <a:srgbClr val="00B050"/>
                </a:solidFill>
              </a:rPr>
              <a:t>BMSW4003: Rules And Design Principles Of Making An Effective PowerPoint Presentation </a:t>
            </a:r>
          </a:p>
          <a:p>
            <a:pPr eaLnBrk="1" hangingPunct="1"/>
            <a:endParaRPr lang="en-US" altLang="en-US" sz="2400" dirty="0">
              <a:solidFill>
                <a:srgbClr val="00B050"/>
              </a:solidFill>
            </a:endParaRPr>
          </a:p>
          <a:p>
            <a:pPr eaLnBrk="1" hangingPunct="1"/>
            <a:r>
              <a:rPr lang="en-US" altLang="en-US" sz="2400" dirty="0">
                <a:solidFill>
                  <a:srgbClr val="00B050"/>
                </a:solidFill>
              </a:rPr>
              <a:t>Group Project</a:t>
            </a:r>
          </a:p>
          <a:p>
            <a:pPr eaLnBrk="1" hangingPunct="1"/>
            <a:r>
              <a:rPr lang="en-US" altLang="en-US" sz="3200" dirty="0">
                <a:solidFill>
                  <a:schemeClr val="bg1"/>
                </a:solidFill>
              </a:rPr>
              <a:t>Our Countries!!!!</a:t>
            </a:r>
          </a:p>
          <a:p>
            <a:pPr eaLnBrk="1" hangingPunct="1"/>
            <a:endParaRPr lang="en-US" altLang="en-US" sz="2400" dirty="0"/>
          </a:p>
        </p:txBody>
      </p:sp>
      <p:sp>
        <p:nvSpPr>
          <p:cNvPr id="9219" name="TextBox 17">
            <a:extLst>
              <a:ext uri="{FF2B5EF4-FFF2-40B4-BE49-F238E27FC236}">
                <a16:creationId xmlns:a16="http://schemas.microsoft.com/office/drawing/2014/main" id="{1703405D-9F49-9243-B687-1C30A53437E5}"/>
              </a:ext>
            </a:extLst>
          </p:cNvPr>
          <p:cNvSpPr txBox="1">
            <a:spLocks noChangeArrowheads="1"/>
          </p:cNvSpPr>
          <p:nvPr/>
        </p:nvSpPr>
        <p:spPr bwMode="auto">
          <a:xfrm>
            <a:off x="412750" y="5867400"/>
            <a:ext cx="26642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eaLnBrk="1" hangingPunct="1"/>
            <a:r>
              <a:rPr lang="en-US" altLang="en-US" sz="2800" dirty="0"/>
              <a:t> </a:t>
            </a:r>
          </a:p>
        </p:txBody>
      </p:sp>
      <p:pic>
        <p:nvPicPr>
          <p:cNvPr id="9220" name="Picture 21">
            <a:extLst>
              <a:ext uri="{FF2B5EF4-FFF2-40B4-BE49-F238E27FC236}">
                <a16:creationId xmlns:a16="http://schemas.microsoft.com/office/drawing/2014/main" id="{11784C5C-60CE-124D-ABD3-57E33901E2C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49638" y="3930650"/>
            <a:ext cx="2828925" cy="282098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Picture 25">
            <a:extLst>
              <a:ext uri="{FF2B5EF4-FFF2-40B4-BE49-F238E27FC236}">
                <a16:creationId xmlns:a16="http://schemas.microsoft.com/office/drawing/2014/main" id="{74A891E6-204F-3F49-B2E7-FC37AE03982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78588" y="3925888"/>
            <a:ext cx="2828925" cy="282098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5">
            <a:extLst>
              <a:ext uri="{FF2B5EF4-FFF2-40B4-BE49-F238E27FC236}">
                <a16:creationId xmlns:a16="http://schemas.microsoft.com/office/drawing/2014/main" id="{2FF23A4F-3B41-4E66-8A9D-668B1C1C8D57}"/>
              </a:ext>
            </a:extLst>
          </p:cNvPr>
          <p:cNvSpPr>
            <a:spLocks noGrp="1"/>
          </p:cNvSpPr>
          <p:nvPr>
            <p:ph type="body" idx="4294967295"/>
          </p:nvPr>
        </p:nvSpPr>
        <p:spPr>
          <a:xfrm flipH="1">
            <a:off x="8894873" y="3787390"/>
            <a:ext cx="1372898" cy="514249"/>
          </a:xfrm>
        </p:spPr>
        <p:txBody>
          <a:bodyPr/>
          <a:lstStyle/>
          <a:p>
            <a:pPr marL="0" indent="0">
              <a:buNone/>
            </a:pPr>
            <a:r>
              <a:rPr lang="en-GB" sz="1800" dirty="0">
                <a:solidFill>
                  <a:srgbClr val="00B050"/>
                </a:solidFill>
              </a:rPr>
              <a:t>Joan</a:t>
            </a:r>
          </a:p>
          <a:p>
            <a:pPr marL="0" indent="0">
              <a:buNone/>
            </a:pPr>
            <a:r>
              <a:rPr lang="en-GB" sz="1800" dirty="0">
                <a:solidFill>
                  <a:srgbClr val="00B050"/>
                </a:solidFill>
              </a:rPr>
              <a:t>2028356</a:t>
            </a:r>
          </a:p>
        </p:txBody>
      </p:sp>
      <p:sp>
        <p:nvSpPr>
          <p:cNvPr id="7" name="Text Placeholder 6">
            <a:extLst>
              <a:ext uri="{FF2B5EF4-FFF2-40B4-BE49-F238E27FC236}">
                <a16:creationId xmlns:a16="http://schemas.microsoft.com/office/drawing/2014/main" id="{7410A830-D37A-4B00-BF45-770C1C077722}"/>
              </a:ext>
            </a:extLst>
          </p:cNvPr>
          <p:cNvSpPr>
            <a:spLocks noGrp="1"/>
          </p:cNvSpPr>
          <p:nvPr>
            <p:ph type="body" idx="4294967295"/>
          </p:nvPr>
        </p:nvSpPr>
        <p:spPr>
          <a:xfrm>
            <a:off x="7778296" y="644196"/>
            <a:ext cx="1803026" cy="697958"/>
          </a:xfrm>
        </p:spPr>
        <p:txBody>
          <a:bodyPr/>
          <a:lstStyle/>
          <a:p>
            <a:pPr marL="0" indent="0">
              <a:buNone/>
            </a:pPr>
            <a:r>
              <a:rPr lang="en-GB" dirty="0">
                <a:solidFill>
                  <a:srgbClr val="00B050"/>
                </a:solidFill>
              </a:rPr>
              <a:t>Renaldo</a:t>
            </a:r>
          </a:p>
          <a:p>
            <a:pPr marL="0" indent="0">
              <a:buNone/>
            </a:pPr>
            <a:r>
              <a:rPr lang="en-GB" dirty="0">
                <a:solidFill>
                  <a:srgbClr val="00B050"/>
                </a:solidFill>
              </a:rPr>
              <a:t>2114362</a:t>
            </a:r>
          </a:p>
        </p:txBody>
      </p:sp>
      <p:sp>
        <p:nvSpPr>
          <p:cNvPr id="3" name="Title 2">
            <a:extLst>
              <a:ext uri="{FF2B5EF4-FFF2-40B4-BE49-F238E27FC236}">
                <a16:creationId xmlns:a16="http://schemas.microsoft.com/office/drawing/2014/main" id="{FBBA7255-F408-414C-8F70-61D4186825A6}"/>
              </a:ext>
            </a:extLst>
          </p:cNvPr>
          <p:cNvSpPr>
            <a:spLocks noGrp="1"/>
          </p:cNvSpPr>
          <p:nvPr>
            <p:ph type="ctrTitle" idx="4294967295"/>
          </p:nvPr>
        </p:nvSpPr>
        <p:spPr>
          <a:xfrm>
            <a:off x="1958109" y="5551488"/>
            <a:ext cx="1385455" cy="433387"/>
          </a:xfrm>
        </p:spPr>
        <p:txBody>
          <a:bodyPr/>
          <a:lstStyle/>
          <a:p>
            <a:r>
              <a:rPr lang="en-GB" sz="2000" dirty="0">
                <a:solidFill>
                  <a:srgbClr val="00B050"/>
                </a:solidFill>
              </a:rPr>
              <a:t>Alexandra 2001892</a:t>
            </a:r>
            <a:br>
              <a:rPr lang="en-GB" sz="2000" dirty="0">
                <a:solidFill>
                  <a:srgbClr val="00B050"/>
                </a:solidFill>
              </a:rPr>
            </a:br>
            <a:endParaRPr lang="en-GB" sz="2000" dirty="0">
              <a:solidFill>
                <a:srgbClr val="00B050"/>
              </a:solidFill>
            </a:endParaRPr>
          </a:p>
        </p:txBody>
      </p:sp>
    </p:spTree>
  </p:cSld>
  <p:clrMapOvr>
    <a:masterClrMapping/>
  </p:clrMapOvr>
  <p:transition spd="slow">
    <p:plus/>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4E778E5-F578-4EA1-B9E6-828DA12112F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42134" y="763481"/>
            <a:ext cx="3907753" cy="2513808"/>
          </a:xfrm>
          <a:prstGeom prst="rect">
            <a:avLst/>
          </a:prstGeom>
        </p:spPr>
      </p:pic>
      <p:sp>
        <p:nvSpPr>
          <p:cNvPr id="5" name="Text Placeholder 4">
            <a:extLst>
              <a:ext uri="{FF2B5EF4-FFF2-40B4-BE49-F238E27FC236}">
                <a16:creationId xmlns:a16="http://schemas.microsoft.com/office/drawing/2014/main" id="{7EF88D34-FDD5-4D2B-8ABC-FE1FFE20CD5A}"/>
              </a:ext>
            </a:extLst>
          </p:cNvPr>
          <p:cNvSpPr>
            <a:spLocks noGrp="1"/>
          </p:cNvSpPr>
          <p:nvPr>
            <p:ph type="body" idx="1"/>
          </p:nvPr>
        </p:nvSpPr>
        <p:spPr>
          <a:xfrm>
            <a:off x="195310" y="239697"/>
            <a:ext cx="1836690" cy="417251"/>
          </a:xfrm>
        </p:spPr>
        <p:txBody>
          <a:bodyPr/>
          <a:lstStyle/>
          <a:p>
            <a:r>
              <a:rPr lang="en-GB" sz="3200" dirty="0">
                <a:solidFill>
                  <a:srgbClr val="FFFF00"/>
                </a:solidFill>
              </a:rPr>
              <a:t>Jamaica</a:t>
            </a:r>
          </a:p>
        </p:txBody>
      </p:sp>
      <p:pic>
        <p:nvPicPr>
          <p:cNvPr id="10" name="Picture 9">
            <a:extLst>
              <a:ext uri="{FF2B5EF4-FFF2-40B4-BE49-F238E27FC236}">
                <a16:creationId xmlns:a16="http://schemas.microsoft.com/office/drawing/2014/main" id="{809565C3-20EB-4D4C-9A32-15E2C2D39BD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466969" y="763481"/>
            <a:ext cx="4157321" cy="2665519"/>
          </a:xfrm>
          <a:prstGeom prst="rect">
            <a:avLst/>
          </a:prstGeom>
        </p:spPr>
      </p:pic>
      <p:pic>
        <p:nvPicPr>
          <p:cNvPr id="13" name="Picture 12">
            <a:extLst>
              <a:ext uri="{FF2B5EF4-FFF2-40B4-BE49-F238E27FC236}">
                <a16:creationId xmlns:a16="http://schemas.microsoft.com/office/drawing/2014/main" id="{6B1D5043-58A4-48CE-B6AA-D6E77ABD38E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679406" y="3534015"/>
            <a:ext cx="3944884" cy="2432191"/>
          </a:xfrm>
          <a:prstGeom prst="rect">
            <a:avLst/>
          </a:prstGeom>
        </p:spPr>
      </p:pic>
      <p:pic>
        <p:nvPicPr>
          <p:cNvPr id="4" name="Picture 3">
            <a:extLst>
              <a:ext uri="{FF2B5EF4-FFF2-40B4-BE49-F238E27FC236}">
                <a16:creationId xmlns:a16="http://schemas.microsoft.com/office/drawing/2014/main" id="{999AC152-0C9D-43ED-8764-25099CBD9C40}"/>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30087" y="3534014"/>
            <a:ext cx="4619800" cy="2942985"/>
          </a:xfrm>
          <a:prstGeom prst="rect">
            <a:avLst/>
          </a:prstGeom>
        </p:spPr>
      </p:pic>
      <p:sp>
        <p:nvSpPr>
          <p:cNvPr id="6" name="TextBox 5">
            <a:extLst>
              <a:ext uri="{FF2B5EF4-FFF2-40B4-BE49-F238E27FC236}">
                <a16:creationId xmlns:a16="http://schemas.microsoft.com/office/drawing/2014/main" id="{DBF13994-F005-493B-A9B9-4D19BE6AEA9D}"/>
              </a:ext>
            </a:extLst>
          </p:cNvPr>
          <p:cNvSpPr txBox="1"/>
          <p:nvPr/>
        </p:nvSpPr>
        <p:spPr>
          <a:xfrm>
            <a:off x="5466969" y="6858000"/>
            <a:ext cx="7606748" cy="230832"/>
          </a:xfrm>
          <a:prstGeom prst="rect">
            <a:avLst/>
          </a:prstGeom>
          <a:noFill/>
        </p:spPr>
        <p:txBody>
          <a:bodyPr wrap="square" rtlCol="0">
            <a:spAutoFit/>
          </a:bodyPr>
          <a:lstStyle/>
          <a:p>
            <a:r>
              <a:rPr lang="en-GB" sz="900">
                <a:hlinkClick r:id="rId10" tooltip="http://commons.wikimedia.org/wiki/File:Jamaica_Regions_map.png"/>
              </a:rPr>
              <a:t>This Photo</a:t>
            </a:r>
            <a:r>
              <a:rPr lang="en-GB" sz="900"/>
              <a:t> by Unknown Author is licensed under </a:t>
            </a:r>
            <a:r>
              <a:rPr lang="en-GB" sz="900">
                <a:hlinkClick r:id="rId11" tooltip="https://creativecommons.org/licenses/by-sa/3.0/"/>
              </a:rPr>
              <a:t>CC BY-SA</a:t>
            </a:r>
            <a:endParaRPr lang="en-GB" sz="900"/>
          </a:p>
        </p:txBody>
      </p:sp>
    </p:spTree>
    <p:extLst>
      <p:ext uri="{BB962C8B-B14F-4D97-AF65-F5344CB8AC3E}">
        <p14:creationId xmlns:p14="http://schemas.microsoft.com/office/powerpoint/2010/main" val="245308403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762A471-6474-4708-8801-8DD184E6A95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4327" y="825897"/>
            <a:ext cx="4252037" cy="2455260"/>
          </a:xfrm>
          <a:prstGeom prst="rect">
            <a:avLst/>
          </a:prstGeom>
        </p:spPr>
      </p:pic>
      <p:sp>
        <p:nvSpPr>
          <p:cNvPr id="4" name="TextBox 3">
            <a:extLst>
              <a:ext uri="{FF2B5EF4-FFF2-40B4-BE49-F238E27FC236}">
                <a16:creationId xmlns:a16="http://schemas.microsoft.com/office/drawing/2014/main" id="{289A2461-E165-419F-AFAA-00884E81A68D}"/>
              </a:ext>
            </a:extLst>
          </p:cNvPr>
          <p:cNvSpPr txBox="1"/>
          <p:nvPr/>
        </p:nvSpPr>
        <p:spPr>
          <a:xfrm>
            <a:off x="77078" y="241121"/>
            <a:ext cx="2596850" cy="584775"/>
          </a:xfrm>
          <a:prstGeom prst="rect">
            <a:avLst/>
          </a:prstGeom>
          <a:noFill/>
        </p:spPr>
        <p:txBody>
          <a:bodyPr wrap="square" rtlCol="0">
            <a:spAutoFit/>
          </a:bodyPr>
          <a:lstStyle/>
          <a:p>
            <a:r>
              <a:rPr lang="en-GB" sz="3200" dirty="0">
                <a:solidFill>
                  <a:srgbClr val="FFFF00"/>
                </a:solidFill>
              </a:rPr>
              <a:t>Entertainment</a:t>
            </a:r>
          </a:p>
        </p:txBody>
      </p:sp>
      <p:pic>
        <p:nvPicPr>
          <p:cNvPr id="6" name="Picture 5">
            <a:extLst>
              <a:ext uri="{FF2B5EF4-FFF2-40B4-BE49-F238E27FC236}">
                <a16:creationId xmlns:a16="http://schemas.microsoft.com/office/drawing/2014/main" id="{C731D71D-2C9A-44D6-B332-1223241EDB2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415637" y="3648365"/>
            <a:ext cx="4516582" cy="2642150"/>
          </a:xfrm>
          <a:prstGeom prst="rect">
            <a:avLst/>
          </a:prstGeom>
        </p:spPr>
      </p:pic>
      <p:pic>
        <p:nvPicPr>
          <p:cNvPr id="9" name="Picture 8">
            <a:extLst>
              <a:ext uri="{FF2B5EF4-FFF2-40B4-BE49-F238E27FC236}">
                <a16:creationId xmlns:a16="http://schemas.microsoft.com/office/drawing/2014/main" id="{2D16CCD3-2726-46AD-B98B-62940C64F759}"/>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607904" y="824203"/>
            <a:ext cx="3765551" cy="2528598"/>
          </a:xfrm>
          <a:prstGeom prst="rect">
            <a:avLst/>
          </a:prstGeom>
        </p:spPr>
      </p:pic>
      <p:pic>
        <p:nvPicPr>
          <p:cNvPr id="15" name="Picture 14">
            <a:extLst>
              <a:ext uri="{FF2B5EF4-FFF2-40B4-BE49-F238E27FC236}">
                <a16:creationId xmlns:a16="http://schemas.microsoft.com/office/drawing/2014/main" id="{00C09911-9FA4-41E3-AB5F-98A1C5E75457}"/>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151457" y="3648364"/>
            <a:ext cx="4345211" cy="2613951"/>
          </a:xfrm>
          <a:prstGeom prst="rect">
            <a:avLst/>
          </a:prstGeom>
        </p:spPr>
      </p:pic>
    </p:spTree>
    <p:extLst>
      <p:ext uri="{BB962C8B-B14F-4D97-AF65-F5344CB8AC3E}">
        <p14:creationId xmlns:p14="http://schemas.microsoft.com/office/powerpoint/2010/main" val="1342344707"/>
      </p:ext>
    </p:extLst>
  </p:cSld>
  <p:clrMapOvr>
    <a:masterClrMapping/>
  </p:clrMapOvr>
  <p:transition spd="slow">
    <p:plus/>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7C5D5F-2313-426A-A839-DBDCC8183F7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450109" y="603005"/>
            <a:ext cx="4054764" cy="3040773"/>
          </a:xfrm>
          <a:prstGeom prst="rect">
            <a:avLst/>
          </a:prstGeom>
        </p:spPr>
      </p:pic>
      <p:sp>
        <p:nvSpPr>
          <p:cNvPr id="4" name="TextBox 3">
            <a:extLst>
              <a:ext uri="{FF2B5EF4-FFF2-40B4-BE49-F238E27FC236}">
                <a16:creationId xmlns:a16="http://schemas.microsoft.com/office/drawing/2014/main" id="{C328DC33-DDC8-445B-A4DD-D18CC8D4CA92}"/>
              </a:ext>
            </a:extLst>
          </p:cNvPr>
          <p:cNvSpPr txBox="1"/>
          <p:nvPr/>
        </p:nvSpPr>
        <p:spPr>
          <a:xfrm rot="10800000" flipH="1" flipV="1">
            <a:off x="369455" y="40581"/>
            <a:ext cx="1893453" cy="584775"/>
          </a:xfrm>
          <a:prstGeom prst="rect">
            <a:avLst/>
          </a:prstGeom>
          <a:noFill/>
        </p:spPr>
        <p:txBody>
          <a:bodyPr wrap="square" rtlCol="0">
            <a:spAutoFit/>
          </a:bodyPr>
          <a:lstStyle/>
          <a:p>
            <a:r>
              <a:rPr lang="en-GB" sz="3200" dirty="0">
                <a:solidFill>
                  <a:schemeClr val="accent1">
                    <a:lumMod val="75000"/>
                  </a:schemeClr>
                </a:solidFill>
              </a:rPr>
              <a:t>Romania</a:t>
            </a:r>
          </a:p>
        </p:txBody>
      </p:sp>
      <p:pic>
        <p:nvPicPr>
          <p:cNvPr id="6" name="Picture 5">
            <a:extLst>
              <a:ext uri="{FF2B5EF4-FFF2-40B4-BE49-F238E27FC236}">
                <a16:creationId xmlns:a16="http://schemas.microsoft.com/office/drawing/2014/main" id="{E6AB90AE-CB5F-4FB6-B079-A6AF543331E5}"/>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63117" y="3720405"/>
            <a:ext cx="4541755" cy="2823557"/>
          </a:xfrm>
          <a:prstGeom prst="rect">
            <a:avLst/>
          </a:prstGeom>
        </p:spPr>
      </p:pic>
      <p:pic>
        <p:nvPicPr>
          <p:cNvPr id="5" name="Picture 4">
            <a:extLst>
              <a:ext uri="{FF2B5EF4-FFF2-40B4-BE49-F238E27FC236}">
                <a16:creationId xmlns:a16="http://schemas.microsoft.com/office/drawing/2014/main" id="{FC12C416-E601-42FE-8843-501ED408CFD3}"/>
              </a:ext>
            </a:extLst>
          </p:cNvPr>
          <p:cNvPicPr>
            <a:picLocks noChangeAspect="1"/>
          </p:cNvPicPr>
          <p:nvPr/>
        </p:nvPicPr>
        <p:blipFill>
          <a:blip r:embed="rId7"/>
          <a:stretch>
            <a:fillRect/>
          </a:stretch>
        </p:blipFill>
        <p:spPr>
          <a:xfrm>
            <a:off x="5694500" y="603005"/>
            <a:ext cx="4132991" cy="2952750"/>
          </a:xfrm>
          <a:prstGeom prst="rect">
            <a:avLst/>
          </a:prstGeom>
        </p:spPr>
      </p:pic>
      <p:pic>
        <p:nvPicPr>
          <p:cNvPr id="11" name="Picture 10">
            <a:extLst>
              <a:ext uri="{FF2B5EF4-FFF2-40B4-BE49-F238E27FC236}">
                <a16:creationId xmlns:a16="http://schemas.microsoft.com/office/drawing/2014/main" id="{80890481-AC35-45E3-BB4E-287F434FD32A}"/>
              </a:ext>
            </a:extLst>
          </p:cNvPr>
          <p:cNvPicPr>
            <a:picLocks noChangeAspect="1"/>
          </p:cNvPicPr>
          <p:nvPr/>
        </p:nvPicPr>
        <p:blipFill>
          <a:blip r:embed="rId8"/>
          <a:stretch>
            <a:fillRect/>
          </a:stretch>
        </p:blipFill>
        <p:spPr>
          <a:xfrm>
            <a:off x="5694501" y="3720404"/>
            <a:ext cx="4049864" cy="2823558"/>
          </a:xfrm>
          <a:prstGeom prst="rect">
            <a:avLst/>
          </a:prstGeom>
        </p:spPr>
      </p:pic>
    </p:spTree>
    <p:extLst>
      <p:ext uri="{BB962C8B-B14F-4D97-AF65-F5344CB8AC3E}">
        <p14:creationId xmlns:p14="http://schemas.microsoft.com/office/powerpoint/2010/main" val="16481659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794038-7017-4751-876A-05714AD46D0E}"/>
              </a:ext>
            </a:extLst>
          </p:cNvPr>
          <p:cNvPicPr>
            <a:picLocks noChangeAspect="1"/>
          </p:cNvPicPr>
          <p:nvPr/>
        </p:nvPicPr>
        <p:blipFill>
          <a:blip r:embed="rId3"/>
          <a:stretch>
            <a:fillRect/>
          </a:stretch>
        </p:blipFill>
        <p:spPr>
          <a:xfrm>
            <a:off x="1040510" y="889102"/>
            <a:ext cx="4011781" cy="2798692"/>
          </a:xfrm>
          <a:prstGeom prst="rect">
            <a:avLst/>
          </a:prstGeom>
        </p:spPr>
      </p:pic>
      <p:pic>
        <p:nvPicPr>
          <p:cNvPr id="5" name="Picture 4">
            <a:extLst>
              <a:ext uri="{FF2B5EF4-FFF2-40B4-BE49-F238E27FC236}">
                <a16:creationId xmlns:a16="http://schemas.microsoft.com/office/drawing/2014/main" id="{8DB6452B-8DE8-432C-AE30-6D874C998285}"/>
              </a:ext>
            </a:extLst>
          </p:cNvPr>
          <p:cNvPicPr>
            <a:picLocks noChangeAspect="1"/>
          </p:cNvPicPr>
          <p:nvPr/>
        </p:nvPicPr>
        <p:blipFill>
          <a:blip r:embed="rId4"/>
          <a:stretch>
            <a:fillRect/>
          </a:stretch>
        </p:blipFill>
        <p:spPr>
          <a:xfrm>
            <a:off x="705427" y="3929933"/>
            <a:ext cx="4069773" cy="2332321"/>
          </a:xfrm>
          <a:prstGeom prst="rect">
            <a:avLst/>
          </a:prstGeom>
        </p:spPr>
      </p:pic>
      <p:sp>
        <p:nvSpPr>
          <p:cNvPr id="6" name="Text Placeholder 5">
            <a:extLst>
              <a:ext uri="{FF2B5EF4-FFF2-40B4-BE49-F238E27FC236}">
                <a16:creationId xmlns:a16="http://schemas.microsoft.com/office/drawing/2014/main" id="{C2626C0B-041F-4024-AC98-4E7C3AD5B3E2}"/>
              </a:ext>
            </a:extLst>
          </p:cNvPr>
          <p:cNvSpPr>
            <a:spLocks noGrp="1"/>
          </p:cNvSpPr>
          <p:nvPr>
            <p:ph type="body" idx="1"/>
          </p:nvPr>
        </p:nvSpPr>
        <p:spPr>
          <a:xfrm>
            <a:off x="258618" y="360218"/>
            <a:ext cx="2937164" cy="323273"/>
          </a:xfrm>
        </p:spPr>
        <p:txBody>
          <a:bodyPr/>
          <a:lstStyle/>
          <a:p>
            <a:r>
              <a:rPr lang="en-GB" sz="2800" dirty="0">
                <a:solidFill>
                  <a:schemeClr val="accent1">
                    <a:lumMod val="75000"/>
                  </a:schemeClr>
                </a:solidFill>
              </a:rPr>
              <a:t>Entertainment</a:t>
            </a:r>
          </a:p>
          <a:p>
            <a:endParaRPr lang="en-GB" dirty="0"/>
          </a:p>
        </p:txBody>
      </p:sp>
      <p:pic>
        <p:nvPicPr>
          <p:cNvPr id="8" name="Picture 7">
            <a:extLst>
              <a:ext uri="{FF2B5EF4-FFF2-40B4-BE49-F238E27FC236}">
                <a16:creationId xmlns:a16="http://schemas.microsoft.com/office/drawing/2014/main" id="{D7F373E1-0977-427E-87FD-3F30F78BC526}"/>
              </a:ext>
            </a:extLst>
          </p:cNvPr>
          <p:cNvPicPr>
            <a:picLocks noChangeAspect="1"/>
          </p:cNvPicPr>
          <p:nvPr/>
        </p:nvPicPr>
        <p:blipFill>
          <a:blip r:embed="rId5"/>
          <a:stretch>
            <a:fillRect/>
          </a:stretch>
        </p:blipFill>
        <p:spPr>
          <a:xfrm>
            <a:off x="5052291" y="3893405"/>
            <a:ext cx="4328541" cy="2368849"/>
          </a:xfrm>
          <a:prstGeom prst="rect">
            <a:avLst/>
          </a:prstGeom>
        </p:spPr>
      </p:pic>
      <p:pic>
        <p:nvPicPr>
          <p:cNvPr id="11" name="Picture 10">
            <a:extLst>
              <a:ext uri="{FF2B5EF4-FFF2-40B4-BE49-F238E27FC236}">
                <a16:creationId xmlns:a16="http://schemas.microsoft.com/office/drawing/2014/main" id="{D7316B68-6FC5-486A-B2F9-706852227BDF}"/>
              </a:ext>
            </a:extLst>
          </p:cNvPr>
          <p:cNvPicPr>
            <a:picLocks noChangeAspect="1"/>
          </p:cNvPicPr>
          <p:nvPr/>
        </p:nvPicPr>
        <p:blipFill>
          <a:blip r:embed="rId6"/>
          <a:stretch>
            <a:fillRect/>
          </a:stretch>
        </p:blipFill>
        <p:spPr>
          <a:xfrm>
            <a:off x="5268040" y="957295"/>
            <a:ext cx="4328541" cy="2815760"/>
          </a:xfrm>
          <a:prstGeom prst="rect">
            <a:avLst/>
          </a:prstGeom>
        </p:spPr>
      </p:pic>
    </p:spTree>
    <p:extLst>
      <p:ext uri="{BB962C8B-B14F-4D97-AF65-F5344CB8AC3E}">
        <p14:creationId xmlns:p14="http://schemas.microsoft.com/office/powerpoint/2010/main" val="3397275266"/>
      </p:ext>
    </p:extLst>
  </p:cSld>
  <p:clrMapOvr>
    <a:masterClrMapping/>
  </p:clrMapOvr>
  <p:transition spd="slow">
    <p:plus/>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Title 1">
            <a:extLst>
              <a:ext uri="{FF2B5EF4-FFF2-40B4-BE49-F238E27FC236}">
                <a16:creationId xmlns:a16="http://schemas.microsoft.com/office/drawing/2014/main" id="{B6008BEE-5D79-4C43-9D48-FB3685FFF773}"/>
              </a:ext>
            </a:extLst>
          </p:cNvPr>
          <p:cNvSpPr txBox="1">
            <a:spLocks noGrp="1" noChangeArrowheads="1"/>
          </p:cNvSpPr>
          <p:nvPr>
            <p:ph type="title"/>
          </p:nvPr>
        </p:nvSpPr>
        <p:spPr>
          <a:xfrm>
            <a:off x="145774" y="609600"/>
            <a:ext cx="1577009" cy="1320800"/>
          </a:xfrm>
        </p:spPr>
        <p:txBody>
          <a:bodyPr anchor="ctr"/>
          <a:lstStyle/>
          <a:p>
            <a:pPr eaLnBrk="1"/>
            <a:r>
              <a:rPr altLang="en-US" sz="3200" dirty="0">
                <a:solidFill>
                  <a:srgbClr val="00B050"/>
                </a:solidFill>
                <a:latin typeface="Trebuchet MS" panose="020B0703020202090204" pitchFamily="34" charset="0"/>
              </a:rPr>
              <a:t>Brazil</a:t>
            </a:r>
          </a:p>
        </p:txBody>
      </p:sp>
      <p:pic>
        <p:nvPicPr>
          <p:cNvPr id="11266" name="Picture 7" descr="A picture containing sky, outdoor, mountain, green&#10;&#10;Description automatically generated">
            <a:extLst>
              <a:ext uri="{FF2B5EF4-FFF2-40B4-BE49-F238E27FC236}">
                <a16:creationId xmlns:a16="http://schemas.microsoft.com/office/drawing/2014/main" id="{95944880-19AE-5E49-94D5-E5051EC1F29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722784" y="595313"/>
            <a:ext cx="3868392" cy="2670175"/>
          </a:xfrm>
        </p:spPr>
      </p:pic>
      <p:pic>
        <p:nvPicPr>
          <p:cNvPr id="11267" name="Picture 10" descr="Map&#10;&#10;Description automatically generated">
            <a:extLst>
              <a:ext uri="{FF2B5EF4-FFF2-40B4-BE49-F238E27FC236}">
                <a16:creationId xmlns:a16="http://schemas.microsoft.com/office/drawing/2014/main" id="{7265C423-3D61-3F47-8179-2F3E52D1E54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693738" y="3589338"/>
            <a:ext cx="3448050" cy="2840037"/>
          </a:xfrm>
        </p:spPr>
      </p:pic>
      <p:pic>
        <p:nvPicPr>
          <p:cNvPr id="11268" name="Picture 16" descr="Christ the Redeemer, Brazil · Free Stock Photo">
            <a:extLst>
              <a:ext uri="{FF2B5EF4-FFF2-40B4-BE49-F238E27FC236}">
                <a16:creationId xmlns:a16="http://schemas.microsoft.com/office/drawing/2014/main" id="{6A63E59C-F414-314F-966F-78F13A10C1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1863" y="609600"/>
            <a:ext cx="3409228" cy="267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013C9320-D9A7-CA42-9335-D0A9008257B8}"/>
              </a:ext>
            </a:extLst>
          </p:cNvPr>
          <p:cNvSpPr txBox="1"/>
          <p:nvPr/>
        </p:nvSpPr>
        <p:spPr>
          <a:xfrm>
            <a:off x="4987925" y="5338763"/>
            <a:ext cx="3524250" cy="317500"/>
          </a:xfrm>
          <a:prstGeom prst="rect">
            <a:avLst/>
          </a:prstGeom>
        </p:spPr>
        <p:txBody>
          <a:bodyPr>
            <a:normAutofit fontScale="92500" lnSpcReduction="20000"/>
          </a:bodyPr>
          <a:lstStyle/>
          <a:p>
            <a:pPr eaLnBrk="1" fontAlgn="auto" hangingPunct="1">
              <a:spcBef>
                <a:spcPts val="0"/>
              </a:spcBef>
              <a:spcAft>
                <a:spcPts val="0"/>
              </a:spcAft>
              <a:defRPr/>
            </a:pPr>
            <a:endParaRPr lang="en-US" dirty="0">
              <a:latin typeface="+mn-lt"/>
            </a:endParaRPr>
          </a:p>
        </p:txBody>
      </p:sp>
      <p:sp>
        <p:nvSpPr>
          <p:cNvPr id="18" name="TextBox 17">
            <a:extLst>
              <a:ext uri="{FF2B5EF4-FFF2-40B4-BE49-F238E27FC236}">
                <a16:creationId xmlns:a16="http://schemas.microsoft.com/office/drawing/2014/main" id="{1A07869B-A10C-ED45-8B3A-1538507BDE59}"/>
              </a:ext>
            </a:extLst>
          </p:cNvPr>
          <p:cNvSpPr txBox="1"/>
          <p:nvPr/>
        </p:nvSpPr>
        <p:spPr>
          <a:xfrm>
            <a:off x="4724400" y="4075113"/>
            <a:ext cx="2743200" cy="317500"/>
          </a:xfrm>
          <a:prstGeom prst="rect">
            <a:avLst/>
          </a:prstGeom>
        </p:spPr>
        <p:txBody>
          <a:bodyPr>
            <a:normAutofit fontScale="92500" lnSpcReduction="20000"/>
          </a:bodyPr>
          <a:lstStyle/>
          <a:p>
            <a:pPr eaLnBrk="1" fontAlgn="auto" hangingPunct="1">
              <a:spcBef>
                <a:spcPts val="0"/>
              </a:spcBef>
              <a:spcAft>
                <a:spcPts val="0"/>
              </a:spcAft>
              <a:defRPr/>
            </a:pPr>
            <a:r>
              <a:rPr lang="en-US" dirty="0">
                <a:latin typeface="+mn-lt"/>
              </a:rPr>
              <a:t>.</a:t>
            </a:r>
          </a:p>
        </p:txBody>
      </p:sp>
      <p:pic>
        <p:nvPicPr>
          <p:cNvPr id="11271" name="Picture 3" descr="Leandro Daguerre / Agte. de Viajes: Excursion a Asuncion y ...">
            <a:extLst>
              <a:ext uri="{FF2B5EF4-FFF2-40B4-BE49-F238E27FC236}">
                <a16:creationId xmlns:a16="http://schemas.microsoft.com/office/drawing/2014/main" id="{293C925B-A846-7E48-994C-E8B3023B196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51350" y="3578225"/>
            <a:ext cx="4879975" cy="283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859E3-7ABD-E241-8CCD-A5FE8A837D13}"/>
              </a:ext>
            </a:extLst>
          </p:cNvPr>
          <p:cNvSpPr>
            <a:spLocks noGrp="1"/>
          </p:cNvSpPr>
          <p:nvPr>
            <p:ph type="title"/>
          </p:nvPr>
        </p:nvSpPr>
        <p:spPr>
          <a:xfrm>
            <a:off x="0" y="136525"/>
            <a:ext cx="3063875" cy="1022350"/>
          </a:xfrm>
        </p:spPr>
        <p:txBody>
          <a:bodyPr>
            <a:normAutofit fontScale="90000"/>
          </a:bodyPr>
          <a:lstStyle/>
          <a:p>
            <a:pPr eaLnBrk="1" fontAlgn="auto">
              <a:spcBef>
                <a:spcPts val="0"/>
              </a:spcBef>
              <a:spcAft>
                <a:spcPts val="0"/>
              </a:spcAft>
              <a:defRPr/>
            </a:pPr>
            <a:r>
              <a:rPr lang="en-GB" dirty="0">
                <a:solidFill>
                  <a:srgbClr val="00B050"/>
                </a:solidFill>
              </a:rPr>
              <a:t>Entertainment</a:t>
            </a:r>
            <a:br>
              <a:rPr lang="en-GB" dirty="0"/>
            </a:br>
            <a:endParaRPr lang="en-GB" dirty="0"/>
          </a:p>
        </p:txBody>
      </p:sp>
      <p:pic>
        <p:nvPicPr>
          <p:cNvPr id="13314" name="Content Placeholder 6" descr="Carnival in Rio De Janeiro | Carnival in Rio De Janeiro ...">
            <a:extLst>
              <a:ext uri="{FF2B5EF4-FFF2-40B4-BE49-F238E27FC236}">
                <a16:creationId xmlns:a16="http://schemas.microsoft.com/office/drawing/2014/main" id="{90C17EAB-FCC3-EE41-A38F-7711951AA19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5532438" y="598488"/>
            <a:ext cx="3900487" cy="2663825"/>
          </a:xfrm>
        </p:spPr>
      </p:pic>
      <p:pic>
        <p:nvPicPr>
          <p:cNvPr id="13315" name="Picture 17" descr="A picture containing text, person, player, yellow&#10;&#10;Description automatically generated">
            <a:extLst>
              <a:ext uri="{FF2B5EF4-FFF2-40B4-BE49-F238E27FC236}">
                <a16:creationId xmlns:a16="http://schemas.microsoft.com/office/drawing/2014/main" id="{690DE59F-FECB-ED46-B392-C5E83F104172}"/>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395288" y="3429000"/>
            <a:ext cx="4565650" cy="2681288"/>
          </a:xfrm>
        </p:spPr>
      </p:pic>
      <p:pic>
        <p:nvPicPr>
          <p:cNvPr id="13316" name="Picture 9" descr="Location Brésil dans un bungalow pour vos vacances avec IHA">
            <a:extLst>
              <a:ext uri="{FF2B5EF4-FFF2-40B4-BE49-F238E27FC236}">
                <a16:creationId xmlns:a16="http://schemas.microsoft.com/office/drawing/2014/main" id="{E4073659-0E6A-7B4E-BA53-8FB44EE3E4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05400" y="3429000"/>
            <a:ext cx="4572000" cy="268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12" descr="File:Maracanã 2014 g.jpg - Wikimedia Commons">
            <a:extLst>
              <a:ext uri="{FF2B5EF4-FFF2-40B4-BE49-F238E27FC236}">
                <a16:creationId xmlns:a16="http://schemas.microsoft.com/office/drawing/2014/main" id="{16C3EFFC-0600-6044-A027-5A7D6C6EA41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89038" y="622300"/>
            <a:ext cx="3900487" cy="268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lus/>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Custom 1">
      <a:dk1>
        <a:srgbClr val="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000000"/>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189</TotalTime>
  <Words>603</Words>
  <Application>Microsoft Office PowerPoint</Application>
  <PresentationFormat>Widescreen</PresentationFormat>
  <Paragraphs>52</Paragraphs>
  <Slides>7</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Trebuchet MS</vt:lpstr>
      <vt:lpstr>Wingdings 3</vt:lpstr>
      <vt:lpstr>Facet</vt:lpstr>
      <vt:lpstr>Alexandra 2001892 </vt:lpstr>
      <vt:lpstr>PowerPoint Presentation</vt:lpstr>
      <vt:lpstr>PowerPoint Presentation</vt:lpstr>
      <vt:lpstr>PowerPoint Presentation</vt:lpstr>
      <vt:lpstr>PowerPoint Presentation</vt:lpstr>
      <vt:lpstr>Brazil</vt:lpstr>
      <vt:lpstr>Entertainment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Alexandra Andreea Andreas (2021892)</dc:creator>
  <cp:lastModifiedBy>Gawain Frampton</cp:lastModifiedBy>
  <cp:revision>124</cp:revision>
  <dcterms:created xsi:type="dcterms:W3CDTF">2013-07-15T20:26:40Z</dcterms:created>
  <dcterms:modified xsi:type="dcterms:W3CDTF">2021-10-11T08:01:36Z</dcterms:modified>
</cp:coreProperties>
</file>