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4" r:id="rId2"/>
    <p:sldId id="265" r:id="rId3"/>
    <p:sldId id="266" r:id="rId4"/>
    <p:sldId id="267" r:id="rId5"/>
    <p:sldId id="268" r:id="rId6"/>
    <p:sldId id="269" r:id="rId7"/>
    <p:sldId id="270" r:id="rId8"/>
    <p:sldId id="271" r:id="rId9"/>
    <p:sldId id="272" r:id="rId10"/>
    <p:sldId id="273" r:id="rId11"/>
    <p:sldId id="274" r:id="rId12"/>
    <p:sldId id="275" r:id="rId13"/>
    <p:sldId id="276" r:id="rId14"/>
    <p:sldId id="277" r:id="rId15"/>
    <p:sldId id="27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1C4F92-0EE7-4CDD-B9A5-570CC4C4C17D}" v="110" dt="2026-03-04T19:49:44.6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6" autoAdjust="0"/>
    <p:restoredTop sz="94660"/>
  </p:normalViewPr>
  <p:slideViewPr>
    <p:cSldViewPr snapToGrid="0">
      <p:cViewPr varScale="1">
        <p:scale>
          <a:sx n="70" d="100"/>
          <a:sy n="70" d="100"/>
        </p:scale>
        <p:origin x="52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ni k" userId="e636bc99f2cca521" providerId="LiveId" clId="{0ECDBC13-303A-4C93-8349-C1964F3D2902}"/>
    <pc:docChg chg="undo custSel addSld modSld">
      <pc:chgData name="rani k" userId="e636bc99f2cca521" providerId="LiveId" clId="{0ECDBC13-303A-4C93-8349-C1964F3D2902}" dt="2026-03-04T19:49:44.659" v="2402" actId="20577"/>
      <pc:docMkLst>
        <pc:docMk/>
      </pc:docMkLst>
      <pc:sldChg chg="addSp modSp mod">
        <pc:chgData name="rani k" userId="e636bc99f2cca521" providerId="LiveId" clId="{0ECDBC13-303A-4C93-8349-C1964F3D2902}" dt="2026-03-03T21:36:45.208" v="1227" actId="122"/>
        <pc:sldMkLst>
          <pc:docMk/>
          <pc:sldMk cId="1178774722" sldId="264"/>
        </pc:sldMkLst>
        <pc:spChg chg="add mod">
          <ac:chgData name="rani k" userId="e636bc99f2cca521" providerId="LiveId" clId="{0ECDBC13-303A-4C93-8349-C1964F3D2902}" dt="2026-03-03T21:36:45.208" v="1227" actId="122"/>
          <ac:spMkLst>
            <pc:docMk/>
            <pc:sldMk cId="1178774722" sldId="264"/>
            <ac:spMk id="5" creationId="{724E2A47-E05B-F9E7-B2DE-9B2E60DAE5CC}"/>
          </ac:spMkLst>
        </pc:spChg>
      </pc:sldChg>
      <pc:sldChg chg="addSp delSp modSp mod setBg modAnim">
        <pc:chgData name="rani k" userId="e636bc99f2cca521" providerId="LiveId" clId="{0ECDBC13-303A-4C93-8349-C1964F3D2902}" dt="2026-03-04T19:48:32.521" v="2399" actId="20577"/>
        <pc:sldMkLst>
          <pc:docMk/>
          <pc:sldMk cId="3807678860" sldId="265"/>
        </pc:sldMkLst>
        <pc:spChg chg="mod">
          <ac:chgData name="rani k" userId="e636bc99f2cca521" providerId="LiveId" clId="{0ECDBC13-303A-4C93-8349-C1964F3D2902}" dt="2026-03-04T19:48:32.521" v="2399" actId="20577"/>
          <ac:spMkLst>
            <pc:docMk/>
            <pc:sldMk cId="3807678860" sldId="265"/>
            <ac:spMk id="2" creationId="{64F07A23-BD30-A225-1164-EE52617A6EC7}"/>
          </ac:spMkLst>
        </pc:spChg>
        <pc:spChg chg="add del">
          <ac:chgData name="rani k" userId="e636bc99f2cca521" providerId="LiveId" clId="{0ECDBC13-303A-4C93-8349-C1964F3D2902}" dt="2026-03-03T19:26:27.660" v="2" actId="26606"/>
          <ac:spMkLst>
            <pc:docMk/>
            <pc:sldMk cId="3807678860" sldId="265"/>
            <ac:spMk id="9" creationId="{DBC6133C-0615-4CE4-9132-37E609A9BDFA}"/>
          </ac:spMkLst>
        </pc:spChg>
        <pc:spChg chg="add del">
          <ac:chgData name="rani k" userId="e636bc99f2cca521" providerId="LiveId" clId="{0ECDBC13-303A-4C93-8349-C1964F3D2902}" dt="2026-03-03T19:26:27.660" v="2" actId="26606"/>
          <ac:spMkLst>
            <pc:docMk/>
            <pc:sldMk cId="3807678860" sldId="265"/>
            <ac:spMk id="11" creationId="{169CC832-2974-4E8D-90ED-3E2941BA7336}"/>
          </ac:spMkLst>
        </pc:spChg>
        <pc:spChg chg="add del">
          <ac:chgData name="rani k" userId="e636bc99f2cca521" providerId="LiveId" clId="{0ECDBC13-303A-4C93-8349-C1964F3D2902}" dt="2026-03-03T19:26:27.660" v="2" actId="26606"/>
          <ac:spMkLst>
            <pc:docMk/>
            <pc:sldMk cId="3807678860" sldId="265"/>
            <ac:spMk id="13" creationId="{55222F96-971A-4F90-B841-6BAB416C7AC1}"/>
          </ac:spMkLst>
        </pc:spChg>
        <pc:spChg chg="add del">
          <ac:chgData name="rani k" userId="e636bc99f2cca521" providerId="LiveId" clId="{0ECDBC13-303A-4C93-8349-C1964F3D2902}" dt="2026-03-03T19:26:27.660" v="2" actId="26606"/>
          <ac:spMkLst>
            <pc:docMk/>
            <pc:sldMk cId="3807678860" sldId="265"/>
            <ac:spMk id="15" creationId="{08980754-6F4B-43C9-B9BE-127B6BED6586}"/>
          </ac:spMkLst>
        </pc:spChg>
        <pc:spChg chg="add del">
          <ac:chgData name="rani k" userId="e636bc99f2cca521" providerId="LiveId" clId="{0ECDBC13-303A-4C93-8349-C1964F3D2902}" dt="2026-03-03T19:26:27.660" v="2" actId="26606"/>
          <ac:spMkLst>
            <pc:docMk/>
            <pc:sldMk cId="3807678860" sldId="265"/>
            <ac:spMk id="17" creationId="{2C1BBA94-3F40-40AA-8BB9-E69E25E537C1}"/>
          </ac:spMkLst>
        </pc:spChg>
        <pc:spChg chg="add del">
          <ac:chgData name="rani k" userId="e636bc99f2cca521" providerId="LiveId" clId="{0ECDBC13-303A-4C93-8349-C1964F3D2902}" dt="2026-03-03T19:26:56.218" v="4" actId="26606"/>
          <ac:spMkLst>
            <pc:docMk/>
            <pc:sldMk cId="3807678860" sldId="265"/>
            <ac:spMk id="19" creationId="{743AA782-23D1-4521-8CAD-47662984AA08}"/>
          </ac:spMkLst>
        </pc:spChg>
        <pc:spChg chg="add del">
          <ac:chgData name="rani k" userId="e636bc99f2cca521" providerId="LiveId" clId="{0ECDBC13-303A-4C93-8349-C1964F3D2902}" dt="2026-03-03T19:26:56.218" v="4" actId="26606"/>
          <ac:spMkLst>
            <pc:docMk/>
            <pc:sldMk cId="3807678860" sldId="265"/>
            <ac:spMk id="20" creationId="{71877DBC-BB60-40F0-AC93-2ACDBAAE60CE}"/>
          </ac:spMkLst>
        </pc:spChg>
        <pc:spChg chg="add del">
          <ac:chgData name="rani k" userId="e636bc99f2cca521" providerId="LiveId" clId="{0ECDBC13-303A-4C93-8349-C1964F3D2902}" dt="2026-03-03T19:27:12.730" v="6" actId="26606"/>
          <ac:spMkLst>
            <pc:docMk/>
            <pc:sldMk cId="3807678860" sldId="265"/>
            <ac:spMk id="22" creationId="{058A14AF-9FB5-4CC7-BA35-E8E85D3EDF0E}"/>
          </ac:spMkLst>
        </pc:spChg>
        <pc:spChg chg="add del">
          <ac:chgData name="rani k" userId="e636bc99f2cca521" providerId="LiveId" clId="{0ECDBC13-303A-4C93-8349-C1964F3D2902}" dt="2026-03-03T19:27:12.730" v="6" actId="26606"/>
          <ac:spMkLst>
            <pc:docMk/>
            <pc:sldMk cId="3807678860" sldId="265"/>
            <ac:spMk id="23" creationId="{3A9A4357-BD1D-4622-A4FE-766E6AB8DE84}"/>
          </ac:spMkLst>
        </pc:spChg>
        <pc:spChg chg="add del">
          <ac:chgData name="rani k" userId="e636bc99f2cca521" providerId="LiveId" clId="{0ECDBC13-303A-4C93-8349-C1964F3D2902}" dt="2026-03-03T19:27:12.730" v="6" actId="26606"/>
          <ac:spMkLst>
            <pc:docMk/>
            <pc:sldMk cId="3807678860" sldId="265"/>
            <ac:spMk id="24" creationId="{E659831F-0D9A-4C63-9EBB-8435B85A440F}"/>
          </ac:spMkLst>
        </pc:spChg>
        <pc:spChg chg="add del">
          <ac:chgData name="rani k" userId="e636bc99f2cca521" providerId="LiveId" clId="{0ECDBC13-303A-4C93-8349-C1964F3D2902}" dt="2026-03-03T19:27:12.730" v="6" actId="26606"/>
          <ac:spMkLst>
            <pc:docMk/>
            <pc:sldMk cId="3807678860" sldId="265"/>
            <ac:spMk id="25" creationId="{E6995CE5-F890-4ABA-82A2-26507CE8D2A3}"/>
          </ac:spMkLst>
        </pc:spChg>
        <pc:picChg chg="add mod">
          <ac:chgData name="rani k" userId="e636bc99f2cca521" providerId="LiveId" clId="{0ECDBC13-303A-4C93-8349-C1964F3D2902}" dt="2026-03-03T19:27:12.730" v="6" actId="26606"/>
          <ac:picMkLst>
            <pc:docMk/>
            <pc:sldMk cId="3807678860" sldId="265"/>
            <ac:picMk id="4" creationId="{B497FA91-864A-FD2C-ED11-38768DF978EF}"/>
          </ac:picMkLst>
        </pc:picChg>
        <pc:picChg chg="add mod">
          <ac:chgData name="rani k" userId="e636bc99f2cca521" providerId="LiveId" clId="{0ECDBC13-303A-4C93-8349-C1964F3D2902}" dt="2026-03-03T19:27:44.213" v="11" actId="1076"/>
          <ac:picMkLst>
            <pc:docMk/>
            <pc:sldMk cId="3807678860" sldId="265"/>
            <ac:picMk id="6" creationId="{16A565AE-2642-0955-90E8-3027DD6FEE54}"/>
          </ac:picMkLst>
        </pc:picChg>
      </pc:sldChg>
      <pc:sldChg chg="addSp modSp mod modAnim">
        <pc:chgData name="rani k" userId="e636bc99f2cca521" providerId="LiveId" clId="{0ECDBC13-303A-4C93-8349-C1964F3D2902}" dt="2026-03-04T19:42:58.639" v="2373"/>
        <pc:sldMkLst>
          <pc:docMk/>
          <pc:sldMk cId="2537065843" sldId="266"/>
        </pc:sldMkLst>
        <pc:spChg chg="add mod">
          <ac:chgData name="rani k" userId="e636bc99f2cca521" providerId="LiveId" clId="{0ECDBC13-303A-4C93-8349-C1964F3D2902}" dt="2026-03-03T19:55:32.090" v="110" actId="27107"/>
          <ac:spMkLst>
            <pc:docMk/>
            <pc:sldMk cId="2537065843" sldId="266"/>
            <ac:spMk id="2" creationId="{AFC7AF3D-C55F-DA36-26BA-07E46C69ADA4}"/>
          </ac:spMkLst>
        </pc:spChg>
        <pc:picChg chg="add mod">
          <ac:chgData name="rani k" userId="e636bc99f2cca521" providerId="LiveId" clId="{0ECDBC13-303A-4C93-8349-C1964F3D2902}" dt="2026-03-03T19:55:06.345" v="108" actId="1076"/>
          <ac:picMkLst>
            <pc:docMk/>
            <pc:sldMk cId="2537065843" sldId="266"/>
            <ac:picMk id="4" creationId="{AAC1EF79-B499-9A72-98F8-36A5AAFDB793}"/>
          </ac:picMkLst>
        </pc:picChg>
      </pc:sldChg>
      <pc:sldChg chg="addSp modSp mod modAnim">
        <pc:chgData name="rani k" userId="e636bc99f2cca521" providerId="LiveId" clId="{0ECDBC13-303A-4C93-8349-C1964F3D2902}" dt="2026-03-04T19:48:51.868" v="2400" actId="20577"/>
        <pc:sldMkLst>
          <pc:docMk/>
          <pc:sldMk cId="2601864772" sldId="267"/>
        </pc:sldMkLst>
        <pc:spChg chg="add mod">
          <ac:chgData name="rani k" userId="e636bc99f2cca521" providerId="LiveId" clId="{0ECDBC13-303A-4C93-8349-C1964F3D2902}" dt="2026-03-04T19:48:51.868" v="2400" actId="20577"/>
          <ac:spMkLst>
            <pc:docMk/>
            <pc:sldMk cId="2601864772" sldId="267"/>
            <ac:spMk id="2" creationId="{93BC890C-147F-EB66-36BC-536051FE6817}"/>
          </ac:spMkLst>
        </pc:spChg>
        <pc:picChg chg="add mod">
          <ac:chgData name="rani k" userId="e636bc99f2cca521" providerId="LiveId" clId="{0ECDBC13-303A-4C93-8349-C1964F3D2902}" dt="2026-03-03T20:02:26.268" v="201" actId="14100"/>
          <ac:picMkLst>
            <pc:docMk/>
            <pc:sldMk cId="2601864772" sldId="267"/>
            <ac:picMk id="4" creationId="{EC1A6D06-8589-2613-6AC0-28B3A1888B41}"/>
          </ac:picMkLst>
        </pc:picChg>
      </pc:sldChg>
      <pc:sldChg chg="addSp delSp modSp mod modAnim">
        <pc:chgData name="rani k" userId="e636bc99f2cca521" providerId="LiveId" clId="{0ECDBC13-303A-4C93-8349-C1964F3D2902}" dt="2026-03-04T19:44:39.954" v="2385"/>
        <pc:sldMkLst>
          <pc:docMk/>
          <pc:sldMk cId="2079660057" sldId="268"/>
        </pc:sldMkLst>
        <pc:spChg chg="add mod">
          <ac:chgData name="rani k" userId="e636bc99f2cca521" providerId="LiveId" clId="{0ECDBC13-303A-4C93-8349-C1964F3D2902}" dt="2026-03-03T20:04:55.698" v="248" actId="1076"/>
          <ac:spMkLst>
            <pc:docMk/>
            <pc:sldMk cId="2079660057" sldId="268"/>
            <ac:spMk id="2" creationId="{A988EACE-204D-2516-17F5-486D4BD5196D}"/>
          </ac:spMkLst>
        </pc:spChg>
        <pc:spChg chg="add del mod">
          <ac:chgData name="rani k" userId="e636bc99f2cca521" providerId="LiveId" clId="{0ECDBC13-303A-4C93-8349-C1964F3D2902}" dt="2026-03-03T20:06:18.390" v="252" actId="478"/>
          <ac:spMkLst>
            <pc:docMk/>
            <pc:sldMk cId="2079660057" sldId="268"/>
            <ac:spMk id="5" creationId="{5C038586-572D-9EF8-FFF1-694F5BD5E5AD}"/>
          </ac:spMkLst>
        </pc:spChg>
        <pc:spChg chg="add del mod">
          <ac:chgData name="rani k" userId="e636bc99f2cca521" providerId="LiveId" clId="{0ECDBC13-303A-4C93-8349-C1964F3D2902}" dt="2026-03-03T20:07:19.424" v="314"/>
          <ac:spMkLst>
            <pc:docMk/>
            <pc:sldMk cId="2079660057" sldId="268"/>
            <ac:spMk id="8" creationId="{5E3C933F-278A-524D-8A91-4A079458B0E1}"/>
          </ac:spMkLst>
        </pc:spChg>
        <pc:spChg chg="add del mod">
          <ac:chgData name="rani k" userId="e636bc99f2cca521" providerId="LiveId" clId="{0ECDBC13-303A-4C93-8349-C1964F3D2902}" dt="2026-03-03T20:08:31.347" v="381"/>
          <ac:spMkLst>
            <pc:docMk/>
            <pc:sldMk cId="2079660057" sldId="268"/>
            <ac:spMk id="11" creationId="{2BB3A58A-B5BF-379F-A095-8CE017466707}"/>
          </ac:spMkLst>
        </pc:spChg>
        <pc:picChg chg="add del mod">
          <ac:chgData name="rani k" userId="e636bc99f2cca521" providerId="LiveId" clId="{0ECDBC13-303A-4C93-8349-C1964F3D2902}" dt="2026-03-03T20:06:18.390" v="252" actId="478"/>
          <ac:picMkLst>
            <pc:docMk/>
            <pc:sldMk cId="2079660057" sldId="268"/>
            <ac:picMk id="4" creationId="{3CC5A2D1-3FD3-5066-29BF-CD1E55F33FFC}"/>
          </ac:picMkLst>
        </pc:picChg>
        <pc:picChg chg="add del mod">
          <ac:chgData name="rani k" userId="e636bc99f2cca521" providerId="LiveId" clId="{0ECDBC13-303A-4C93-8349-C1964F3D2902}" dt="2026-03-03T20:07:44.113" v="319" actId="478"/>
          <ac:picMkLst>
            <pc:docMk/>
            <pc:sldMk cId="2079660057" sldId="268"/>
            <ac:picMk id="7" creationId="{604ACC62-50A1-D3A3-0097-ABD56505A9F7}"/>
          </ac:picMkLst>
        </pc:picChg>
        <pc:picChg chg="add mod">
          <ac:chgData name="rani k" userId="e636bc99f2cca521" providerId="LiveId" clId="{0ECDBC13-303A-4C93-8349-C1964F3D2902}" dt="2026-03-03T20:08:39.746" v="383" actId="14100"/>
          <ac:picMkLst>
            <pc:docMk/>
            <pc:sldMk cId="2079660057" sldId="268"/>
            <ac:picMk id="10" creationId="{5E5C7992-9C4A-4630-C29B-580FBEBDBBB8}"/>
          </ac:picMkLst>
        </pc:picChg>
      </pc:sldChg>
      <pc:sldChg chg="addSp delSp modSp mod modAnim">
        <pc:chgData name="rani k" userId="e636bc99f2cca521" providerId="LiveId" clId="{0ECDBC13-303A-4C93-8349-C1964F3D2902}" dt="2026-03-04T19:49:21.218" v="2401" actId="33524"/>
        <pc:sldMkLst>
          <pc:docMk/>
          <pc:sldMk cId="351524207" sldId="269"/>
        </pc:sldMkLst>
        <pc:spChg chg="add mod">
          <ac:chgData name="rani k" userId="e636bc99f2cca521" providerId="LiveId" clId="{0ECDBC13-303A-4C93-8349-C1964F3D2902}" dt="2026-03-04T19:49:21.218" v="2401" actId="33524"/>
          <ac:spMkLst>
            <pc:docMk/>
            <pc:sldMk cId="351524207" sldId="269"/>
            <ac:spMk id="2" creationId="{9E0EA8E6-89AF-712B-2D40-27ACF9334148}"/>
          </ac:spMkLst>
        </pc:spChg>
        <pc:spChg chg="add del mod">
          <ac:chgData name="rani k" userId="e636bc99f2cca521" providerId="LiveId" clId="{0ECDBC13-303A-4C93-8349-C1964F3D2902}" dt="2026-03-03T20:22:37.102" v="530"/>
          <ac:spMkLst>
            <pc:docMk/>
            <pc:sldMk cId="351524207" sldId="269"/>
            <ac:spMk id="5" creationId="{FBBC26DE-051B-D00F-96E4-12D672C698DA}"/>
          </ac:spMkLst>
        </pc:spChg>
        <pc:picChg chg="add mod">
          <ac:chgData name="rani k" userId="e636bc99f2cca521" providerId="LiveId" clId="{0ECDBC13-303A-4C93-8349-C1964F3D2902}" dt="2026-03-03T20:22:34.280" v="528" actId="1076"/>
          <ac:picMkLst>
            <pc:docMk/>
            <pc:sldMk cId="351524207" sldId="269"/>
            <ac:picMk id="4" creationId="{6411091D-B77B-DDC5-6D03-5E5B96BDEA4A}"/>
          </ac:picMkLst>
        </pc:picChg>
      </pc:sldChg>
      <pc:sldChg chg="addSp delSp modSp mod modAnim">
        <pc:chgData name="rani k" userId="e636bc99f2cca521" providerId="LiveId" clId="{0ECDBC13-303A-4C93-8349-C1964F3D2902}" dt="2026-03-04T19:49:44.659" v="2402" actId="20577"/>
        <pc:sldMkLst>
          <pc:docMk/>
          <pc:sldMk cId="424872875" sldId="270"/>
        </pc:sldMkLst>
        <pc:spChg chg="add mod">
          <ac:chgData name="rani k" userId="e636bc99f2cca521" providerId="LiveId" clId="{0ECDBC13-303A-4C93-8349-C1964F3D2902}" dt="2026-03-04T19:49:44.659" v="2402" actId="20577"/>
          <ac:spMkLst>
            <pc:docMk/>
            <pc:sldMk cId="424872875" sldId="270"/>
            <ac:spMk id="2" creationId="{B89D0D1D-B178-7E12-254A-375BE65430C7}"/>
          </ac:spMkLst>
        </pc:spChg>
        <pc:spChg chg="add del mod">
          <ac:chgData name="rani k" userId="e636bc99f2cca521" providerId="LiveId" clId="{0ECDBC13-303A-4C93-8349-C1964F3D2902}" dt="2026-03-03T20:27:24.665" v="661"/>
          <ac:spMkLst>
            <pc:docMk/>
            <pc:sldMk cId="424872875" sldId="270"/>
            <ac:spMk id="5" creationId="{DED48383-9FFE-5AEA-ABED-BFBDA45BD732}"/>
          </ac:spMkLst>
        </pc:spChg>
        <pc:picChg chg="add mod">
          <ac:chgData name="rani k" userId="e636bc99f2cca521" providerId="LiveId" clId="{0ECDBC13-303A-4C93-8349-C1964F3D2902}" dt="2026-03-03T20:27:21.846" v="659" actId="1076"/>
          <ac:picMkLst>
            <pc:docMk/>
            <pc:sldMk cId="424872875" sldId="270"/>
            <ac:picMk id="4" creationId="{37E15CC8-BDFD-AA99-93AE-9F3A259D10EA}"/>
          </ac:picMkLst>
        </pc:picChg>
      </pc:sldChg>
      <pc:sldChg chg="addSp delSp modSp mod setBg modAnim">
        <pc:chgData name="rani k" userId="e636bc99f2cca521" providerId="LiveId" clId="{0ECDBC13-303A-4C93-8349-C1964F3D2902}" dt="2026-03-04T19:45:16.080" v="2390"/>
        <pc:sldMkLst>
          <pc:docMk/>
          <pc:sldMk cId="1273645636" sldId="271"/>
        </pc:sldMkLst>
        <pc:spChg chg="add mod">
          <ac:chgData name="rani k" userId="e636bc99f2cca521" providerId="LiveId" clId="{0ECDBC13-303A-4C93-8349-C1964F3D2902}" dt="2026-03-03T21:09:25.595" v="846" actId="255"/>
          <ac:spMkLst>
            <pc:docMk/>
            <pc:sldMk cId="1273645636" sldId="271"/>
            <ac:spMk id="2" creationId="{9F93DC78-9A1B-5E78-FCB9-A82703480617}"/>
          </ac:spMkLst>
        </pc:spChg>
        <pc:spChg chg="add del">
          <ac:chgData name="rani k" userId="e636bc99f2cca521" providerId="LiveId" clId="{0ECDBC13-303A-4C93-8349-C1964F3D2902}" dt="2026-03-03T21:03:33.109" v="746" actId="26606"/>
          <ac:spMkLst>
            <pc:docMk/>
            <pc:sldMk cId="1273645636" sldId="271"/>
            <ac:spMk id="7" creationId="{100EDD19-6802-4EC3-95CE-CFFAB042CFD6}"/>
          </ac:spMkLst>
        </pc:spChg>
        <pc:spChg chg="add del">
          <ac:chgData name="rani k" userId="e636bc99f2cca521" providerId="LiveId" clId="{0ECDBC13-303A-4C93-8349-C1964F3D2902}" dt="2026-03-03T21:03:11.879" v="744" actId="26606"/>
          <ac:spMkLst>
            <pc:docMk/>
            <pc:sldMk cId="1273645636" sldId="271"/>
            <ac:spMk id="9" creationId="{058A14AF-9FB5-4CC7-BA35-E8E85D3EDF0E}"/>
          </ac:spMkLst>
        </pc:spChg>
        <pc:spChg chg="add del">
          <ac:chgData name="rani k" userId="e636bc99f2cca521" providerId="LiveId" clId="{0ECDBC13-303A-4C93-8349-C1964F3D2902}" dt="2026-03-03T21:03:11.879" v="744" actId="26606"/>
          <ac:spMkLst>
            <pc:docMk/>
            <pc:sldMk cId="1273645636" sldId="271"/>
            <ac:spMk id="11" creationId="{3A9A4357-BD1D-4622-A4FE-766E6AB8DE84}"/>
          </ac:spMkLst>
        </pc:spChg>
        <pc:spChg chg="add del">
          <ac:chgData name="rani k" userId="e636bc99f2cca521" providerId="LiveId" clId="{0ECDBC13-303A-4C93-8349-C1964F3D2902}" dt="2026-03-03T21:03:11.879" v="744" actId="26606"/>
          <ac:spMkLst>
            <pc:docMk/>
            <pc:sldMk cId="1273645636" sldId="271"/>
            <ac:spMk id="13" creationId="{E659831F-0D9A-4C63-9EBB-8435B85A440F}"/>
          </ac:spMkLst>
        </pc:spChg>
        <pc:spChg chg="add del">
          <ac:chgData name="rani k" userId="e636bc99f2cca521" providerId="LiveId" clId="{0ECDBC13-303A-4C93-8349-C1964F3D2902}" dt="2026-03-03T21:03:11.879" v="744" actId="26606"/>
          <ac:spMkLst>
            <pc:docMk/>
            <pc:sldMk cId="1273645636" sldId="271"/>
            <ac:spMk id="15" creationId="{E6995CE5-F890-4ABA-82A2-26507CE8D2A3}"/>
          </ac:spMkLst>
        </pc:spChg>
        <pc:spChg chg="add del">
          <ac:chgData name="rani k" userId="e636bc99f2cca521" providerId="LiveId" clId="{0ECDBC13-303A-4C93-8349-C1964F3D2902}" dt="2026-03-03T21:03:33.109" v="746" actId="26606"/>
          <ac:spMkLst>
            <pc:docMk/>
            <pc:sldMk cId="1273645636" sldId="271"/>
            <ac:spMk id="17" creationId="{DB17E863-922E-4C26-BD64-E8FD41D28661}"/>
          </ac:spMkLst>
        </pc:spChg>
        <pc:spChg chg="add del">
          <ac:chgData name="rani k" userId="e636bc99f2cca521" providerId="LiveId" clId="{0ECDBC13-303A-4C93-8349-C1964F3D2902}" dt="2026-03-03T21:03:46.505" v="748" actId="26606"/>
          <ac:spMkLst>
            <pc:docMk/>
            <pc:sldMk cId="1273645636" sldId="271"/>
            <ac:spMk id="19" creationId="{C9A36457-A5F4-4103-A443-02581C09185B}"/>
          </ac:spMkLst>
        </pc:spChg>
        <pc:spChg chg="add del">
          <ac:chgData name="rani k" userId="e636bc99f2cca521" providerId="LiveId" clId="{0ECDBC13-303A-4C93-8349-C1964F3D2902}" dt="2026-03-03T21:03:46.505" v="748" actId="26606"/>
          <ac:spMkLst>
            <pc:docMk/>
            <pc:sldMk cId="1273645636" sldId="271"/>
            <ac:spMk id="20" creationId="{DC5FB7E8-B636-40FA-BE8D-48145C0F5C57}"/>
          </ac:spMkLst>
        </pc:spChg>
        <pc:spChg chg="add del">
          <ac:chgData name="rani k" userId="e636bc99f2cca521" providerId="LiveId" clId="{0ECDBC13-303A-4C93-8349-C1964F3D2902}" dt="2026-03-03T21:03:46.505" v="748" actId="26606"/>
          <ac:spMkLst>
            <pc:docMk/>
            <pc:sldMk cId="1273645636" sldId="271"/>
            <ac:spMk id="21" creationId="{142DCE2C-2863-46FA-9BE7-24365A24D9BA}"/>
          </ac:spMkLst>
        </pc:spChg>
        <pc:spChg chg="add">
          <ac:chgData name="rani k" userId="e636bc99f2cca521" providerId="LiveId" clId="{0ECDBC13-303A-4C93-8349-C1964F3D2902}" dt="2026-03-03T21:03:46.521" v="749" actId="26606"/>
          <ac:spMkLst>
            <pc:docMk/>
            <pc:sldMk cId="1273645636" sldId="271"/>
            <ac:spMk id="23" creationId="{87BF42CA-AD55-48B4-8949-C4DCA60A6AEE}"/>
          </ac:spMkLst>
        </pc:spChg>
        <pc:spChg chg="add">
          <ac:chgData name="rani k" userId="e636bc99f2cca521" providerId="LiveId" clId="{0ECDBC13-303A-4C93-8349-C1964F3D2902}" dt="2026-03-03T21:03:46.521" v="749" actId="26606"/>
          <ac:spMkLst>
            <pc:docMk/>
            <pc:sldMk cId="1273645636" sldId="271"/>
            <ac:spMk id="24" creationId="{66AE1D3D-3106-4CB2-AA7C-0C1642AC0F2E}"/>
          </ac:spMkLst>
        </pc:spChg>
        <pc:grpChg chg="add">
          <ac:chgData name="rani k" userId="e636bc99f2cca521" providerId="LiveId" clId="{0ECDBC13-303A-4C93-8349-C1964F3D2902}" dt="2026-03-03T21:03:46.521" v="749" actId="26606"/>
          <ac:grpSpMkLst>
            <pc:docMk/>
            <pc:sldMk cId="1273645636" sldId="271"/>
            <ac:grpSpMk id="25" creationId="{0A31B6AF-B711-4CDB-8C2B-16E963DDC4C5}"/>
          </ac:grpSpMkLst>
        </pc:grpChg>
        <pc:picChg chg="add del">
          <ac:chgData name="rani k" userId="e636bc99f2cca521" providerId="LiveId" clId="{0ECDBC13-303A-4C93-8349-C1964F3D2902}" dt="2026-03-03T21:03:11.879" v="744" actId="26606"/>
          <ac:picMkLst>
            <pc:docMk/>
            <pc:sldMk cId="1273645636" sldId="271"/>
            <ac:picMk id="6" creationId="{D6F13FFA-852E-3DB8-7700-9DBA4901C3AB}"/>
          </ac:picMkLst>
        </pc:picChg>
      </pc:sldChg>
      <pc:sldChg chg="addSp delSp modSp new mod setBg modAnim">
        <pc:chgData name="rani k" userId="e636bc99f2cca521" providerId="LiveId" clId="{0ECDBC13-303A-4C93-8349-C1964F3D2902}" dt="2026-03-04T19:45:37.040" v="2391"/>
        <pc:sldMkLst>
          <pc:docMk/>
          <pc:sldMk cId="1510878786" sldId="272"/>
        </pc:sldMkLst>
        <pc:spChg chg="add mod">
          <ac:chgData name="rani k" userId="e636bc99f2cca521" providerId="LiveId" clId="{0ECDBC13-303A-4C93-8349-C1964F3D2902}" dt="2026-03-03T22:05:53.960" v="1626" actId="20577"/>
          <ac:spMkLst>
            <pc:docMk/>
            <pc:sldMk cId="1510878786" sldId="272"/>
            <ac:spMk id="2" creationId="{9190F0E9-614F-BE57-DE9D-A69D2511D577}"/>
          </ac:spMkLst>
        </pc:spChg>
        <pc:spChg chg="add del">
          <ac:chgData name="rani k" userId="e636bc99f2cca521" providerId="LiveId" clId="{0ECDBC13-303A-4C93-8349-C1964F3D2902}" dt="2026-03-03T21:08:08.061" v="835" actId="26606"/>
          <ac:spMkLst>
            <pc:docMk/>
            <pc:sldMk cId="1510878786" sldId="272"/>
            <ac:spMk id="7" creationId="{43C823D3-D619-407C-89E0-C6F6B1E7A42A}"/>
          </ac:spMkLst>
        </pc:spChg>
        <pc:spChg chg="add del">
          <ac:chgData name="rani k" userId="e636bc99f2cca521" providerId="LiveId" clId="{0ECDBC13-303A-4C93-8349-C1964F3D2902}" dt="2026-03-03T21:08:08.061" v="835" actId="26606"/>
          <ac:spMkLst>
            <pc:docMk/>
            <pc:sldMk cId="1510878786" sldId="272"/>
            <ac:spMk id="9" creationId="{047F8E3E-2FFA-4A0F-B3C7-E57ADDCFB415}"/>
          </ac:spMkLst>
        </pc:spChg>
        <pc:spChg chg="add">
          <ac:chgData name="rani k" userId="e636bc99f2cca521" providerId="LiveId" clId="{0ECDBC13-303A-4C93-8349-C1964F3D2902}" dt="2026-03-03T21:08:08.061" v="835" actId="26606"/>
          <ac:spMkLst>
            <pc:docMk/>
            <pc:sldMk cId="1510878786" sldId="272"/>
            <ac:spMk id="26" creationId="{18873D23-2DCF-4B31-A009-95721C06E8E1}"/>
          </ac:spMkLst>
        </pc:spChg>
        <pc:spChg chg="add">
          <ac:chgData name="rani k" userId="e636bc99f2cca521" providerId="LiveId" clId="{0ECDBC13-303A-4C93-8349-C1964F3D2902}" dt="2026-03-03T21:08:08.061" v="835" actId="26606"/>
          <ac:spMkLst>
            <pc:docMk/>
            <pc:sldMk cId="1510878786" sldId="272"/>
            <ac:spMk id="28" creationId="{C13EF075-D4EF-4929-ADBC-91B27DA19955}"/>
          </ac:spMkLst>
        </pc:spChg>
        <pc:grpChg chg="add del">
          <ac:chgData name="rani k" userId="e636bc99f2cca521" providerId="LiveId" clId="{0ECDBC13-303A-4C93-8349-C1964F3D2902}" dt="2026-03-03T21:08:08.061" v="835" actId="26606"/>
          <ac:grpSpMkLst>
            <pc:docMk/>
            <pc:sldMk cId="1510878786" sldId="272"/>
            <ac:grpSpMk id="11" creationId="{33D939F1-7ABE-4D0E-946A-43F37F556AFD}"/>
          </ac:grpSpMkLst>
        </pc:grpChg>
        <pc:grpChg chg="add del">
          <ac:chgData name="rani k" userId="e636bc99f2cca521" providerId="LiveId" clId="{0ECDBC13-303A-4C93-8349-C1964F3D2902}" dt="2026-03-03T21:08:08.061" v="835" actId="26606"/>
          <ac:grpSpMkLst>
            <pc:docMk/>
            <pc:sldMk cId="1510878786" sldId="272"/>
            <ac:grpSpMk id="17" creationId="{9DB3963A-4187-4A72-9DA4-CA6BADE22931}"/>
          </ac:grpSpMkLst>
        </pc:grpChg>
        <pc:grpChg chg="add">
          <ac:chgData name="rani k" userId="e636bc99f2cca521" providerId="LiveId" clId="{0ECDBC13-303A-4C93-8349-C1964F3D2902}" dt="2026-03-03T21:08:08.061" v="835" actId="26606"/>
          <ac:grpSpMkLst>
            <pc:docMk/>
            <pc:sldMk cId="1510878786" sldId="272"/>
            <ac:grpSpMk id="30" creationId="{DAA26DFA-AAB2-4973-9C17-16D587C7B198}"/>
          </ac:grpSpMkLst>
        </pc:grpChg>
      </pc:sldChg>
      <pc:sldChg chg="addSp modSp new mod setBg modAnim">
        <pc:chgData name="rani k" userId="e636bc99f2cca521" providerId="LiveId" clId="{0ECDBC13-303A-4C93-8349-C1964F3D2902}" dt="2026-03-04T19:45:47.939" v="2392"/>
        <pc:sldMkLst>
          <pc:docMk/>
          <pc:sldMk cId="622778430" sldId="273"/>
        </pc:sldMkLst>
        <pc:spChg chg="add mod">
          <ac:chgData name="rani k" userId="e636bc99f2cca521" providerId="LiveId" clId="{0ECDBC13-303A-4C93-8349-C1964F3D2902}" dt="2026-03-03T21:12:55.649" v="918" actId="255"/>
          <ac:spMkLst>
            <pc:docMk/>
            <pc:sldMk cId="622778430" sldId="273"/>
            <ac:spMk id="2" creationId="{656B57E2-C961-1571-D738-B625C1037CBA}"/>
          </ac:spMkLst>
        </pc:spChg>
        <pc:spChg chg="add">
          <ac:chgData name="rani k" userId="e636bc99f2cca521" providerId="LiveId" clId="{0ECDBC13-303A-4C93-8349-C1964F3D2902}" dt="2026-03-03T21:11:59.053" v="907" actId="26606"/>
          <ac:spMkLst>
            <pc:docMk/>
            <pc:sldMk cId="622778430" sldId="273"/>
            <ac:spMk id="7" creationId="{100EDD19-6802-4EC3-95CE-CFFAB042CFD6}"/>
          </ac:spMkLst>
        </pc:spChg>
        <pc:spChg chg="add">
          <ac:chgData name="rani k" userId="e636bc99f2cca521" providerId="LiveId" clId="{0ECDBC13-303A-4C93-8349-C1964F3D2902}" dt="2026-03-03T21:11:59.053" v="907" actId="26606"/>
          <ac:spMkLst>
            <pc:docMk/>
            <pc:sldMk cId="622778430" sldId="273"/>
            <ac:spMk id="9" creationId="{DB17E863-922E-4C26-BD64-E8FD41D28661}"/>
          </ac:spMkLst>
        </pc:spChg>
      </pc:sldChg>
      <pc:sldChg chg="addSp modSp new mod setBg modAnim">
        <pc:chgData name="rani k" userId="e636bc99f2cca521" providerId="LiveId" clId="{0ECDBC13-303A-4C93-8349-C1964F3D2902}" dt="2026-03-04T19:46:03.412" v="2394"/>
        <pc:sldMkLst>
          <pc:docMk/>
          <pc:sldMk cId="1859499377" sldId="274"/>
        </pc:sldMkLst>
        <pc:spChg chg="add mod">
          <ac:chgData name="rani k" userId="e636bc99f2cca521" providerId="LiveId" clId="{0ECDBC13-303A-4C93-8349-C1964F3D2902}" dt="2026-03-03T22:33:46.062" v="2368" actId="20577"/>
          <ac:spMkLst>
            <pc:docMk/>
            <pc:sldMk cId="1859499377" sldId="274"/>
            <ac:spMk id="2" creationId="{639D7229-A6A3-035A-C8A0-DB7A67D8613D}"/>
          </ac:spMkLst>
        </pc:spChg>
        <pc:spChg chg="add">
          <ac:chgData name="rani k" userId="e636bc99f2cca521" providerId="LiveId" clId="{0ECDBC13-303A-4C93-8349-C1964F3D2902}" dt="2026-03-03T21:15:36.424" v="998" actId="26606"/>
          <ac:spMkLst>
            <pc:docMk/>
            <pc:sldMk cId="1859499377" sldId="274"/>
            <ac:spMk id="7" creationId="{1B15ED52-F352-441B-82BF-E0EA34836D08}"/>
          </ac:spMkLst>
        </pc:spChg>
        <pc:spChg chg="add">
          <ac:chgData name="rani k" userId="e636bc99f2cca521" providerId="LiveId" clId="{0ECDBC13-303A-4C93-8349-C1964F3D2902}" dt="2026-03-03T21:15:36.424" v="998" actId="26606"/>
          <ac:spMkLst>
            <pc:docMk/>
            <pc:sldMk cId="1859499377" sldId="274"/>
            <ac:spMk id="9" creationId="{3B2E3793-BFE6-45A2-9B7B-E18844431C99}"/>
          </ac:spMkLst>
        </pc:spChg>
        <pc:spChg chg="add">
          <ac:chgData name="rani k" userId="e636bc99f2cca521" providerId="LiveId" clId="{0ECDBC13-303A-4C93-8349-C1964F3D2902}" dt="2026-03-03T21:15:36.424" v="998" actId="26606"/>
          <ac:spMkLst>
            <pc:docMk/>
            <pc:sldMk cId="1859499377" sldId="274"/>
            <ac:spMk id="11" creationId="{BC4C4868-CB8F-4AF9-9CDB-8108F2C19B67}"/>
          </ac:spMkLst>
        </pc:spChg>
        <pc:spChg chg="add">
          <ac:chgData name="rani k" userId="e636bc99f2cca521" providerId="LiveId" clId="{0ECDBC13-303A-4C93-8349-C1964F3D2902}" dt="2026-03-03T21:15:36.424" v="998" actId="26606"/>
          <ac:spMkLst>
            <pc:docMk/>
            <pc:sldMk cId="1859499377" sldId="274"/>
            <ac:spMk id="13" creationId="{375E0459-6403-40CD-989D-56A4407CA12E}"/>
          </ac:spMkLst>
        </pc:spChg>
        <pc:spChg chg="add">
          <ac:chgData name="rani k" userId="e636bc99f2cca521" providerId="LiveId" clId="{0ECDBC13-303A-4C93-8349-C1964F3D2902}" dt="2026-03-03T21:15:36.424" v="998" actId="26606"/>
          <ac:spMkLst>
            <pc:docMk/>
            <pc:sldMk cId="1859499377" sldId="274"/>
            <ac:spMk id="15" creationId="{53E5B1A8-3AC9-4BD1-9BBC-78CA94F2D1BA}"/>
          </ac:spMkLst>
        </pc:spChg>
      </pc:sldChg>
      <pc:sldChg chg="addSp delSp modSp new mod modAnim">
        <pc:chgData name="rani k" userId="e636bc99f2cca521" providerId="LiveId" clId="{0ECDBC13-303A-4C93-8349-C1964F3D2902}" dt="2026-03-04T19:46:12.127" v="2396"/>
        <pc:sldMkLst>
          <pc:docMk/>
          <pc:sldMk cId="1630694308" sldId="275"/>
        </pc:sldMkLst>
        <pc:spChg chg="add mod">
          <ac:chgData name="rani k" userId="e636bc99f2cca521" providerId="LiveId" clId="{0ECDBC13-303A-4C93-8349-C1964F3D2902}" dt="2026-03-03T21:18:49.831" v="1059" actId="12"/>
          <ac:spMkLst>
            <pc:docMk/>
            <pc:sldMk cId="1630694308" sldId="275"/>
            <ac:spMk id="2" creationId="{A7636476-C764-08E0-684C-1D03BADB31BB}"/>
          </ac:spMkLst>
        </pc:spChg>
        <pc:spChg chg="add del mod">
          <ac:chgData name="rani k" userId="e636bc99f2cca521" providerId="LiveId" clId="{0ECDBC13-303A-4C93-8349-C1964F3D2902}" dt="2026-03-03T21:19:34.761" v="1118"/>
          <ac:spMkLst>
            <pc:docMk/>
            <pc:sldMk cId="1630694308" sldId="275"/>
            <ac:spMk id="5" creationId="{61881EC6-F662-8C74-5C45-66308C8CBD44}"/>
          </ac:spMkLst>
        </pc:spChg>
        <pc:picChg chg="add mod">
          <ac:chgData name="rani k" userId="e636bc99f2cca521" providerId="LiveId" clId="{0ECDBC13-303A-4C93-8349-C1964F3D2902}" dt="2026-03-03T21:19:32.943" v="1116" actId="1076"/>
          <ac:picMkLst>
            <pc:docMk/>
            <pc:sldMk cId="1630694308" sldId="275"/>
            <ac:picMk id="4" creationId="{A2A93A72-4812-C354-6B7E-8E5AE7F47CA4}"/>
          </ac:picMkLst>
        </pc:picChg>
      </pc:sldChg>
      <pc:sldChg chg="addSp modSp new mod setBg modAnim">
        <pc:chgData name="rani k" userId="e636bc99f2cca521" providerId="LiveId" clId="{0ECDBC13-303A-4C93-8349-C1964F3D2902}" dt="2026-03-04T19:46:38.743" v="2397"/>
        <pc:sldMkLst>
          <pc:docMk/>
          <pc:sldMk cId="2242821056" sldId="276"/>
        </pc:sldMkLst>
        <pc:spChg chg="add mod">
          <ac:chgData name="rani k" userId="e636bc99f2cca521" providerId="LiveId" clId="{0ECDBC13-303A-4C93-8349-C1964F3D2902}" dt="2026-03-03T21:29:02.226" v="1163" actId="255"/>
          <ac:spMkLst>
            <pc:docMk/>
            <pc:sldMk cId="2242821056" sldId="276"/>
            <ac:spMk id="2" creationId="{058F0C65-2BA6-BAB0-4044-B3897158E582}"/>
          </ac:spMkLst>
        </pc:spChg>
        <pc:spChg chg="add">
          <ac:chgData name="rani k" userId="e636bc99f2cca521" providerId="LiveId" clId="{0ECDBC13-303A-4C93-8349-C1964F3D2902}" dt="2026-03-03T21:28:18.572" v="1159" actId="26606"/>
          <ac:spMkLst>
            <pc:docMk/>
            <pc:sldMk cId="2242821056" sldId="276"/>
            <ac:spMk id="7" creationId="{70DFC902-7D23-471A-B557-B6B6917D7A0D}"/>
          </ac:spMkLst>
        </pc:spChg>
        <pc:spChg chg="add">
          <ac:chgData name="rani k" userId="e636bc99f2cca521" providerId="LiveId" clId="{0ECDBC13-303A-4C93-8349-C1964F3D2902}" dt="2026-03-03T21:28:18.572" v="1159" actId="26606"/>
          <ac:spMkLst>
            <pc:docMk/>
            <pc:sldMk cId="2242821056" sldId="276"/>
            <ac:spMk id="9" creationId="{A55D5633-D557-4DCA-982C-FF36EB7A1C00}"/>
          </ac:spMkLst>
        </pc:spChg>
        <pc:spChg chg="add">
          <ac:chgData name="rani k" userId="e636bc99f2cca521" providerId="LiveId" clId="{0ECDBC13-303A-4C93-8349-C1964F3D2902}" dt="2026-03-03T21:28:18.572" v="1159" actId="26606"/>
          <ac:spMkLst>
            <pc:docMk/>
            <pc:sldMk cId="2242821056" sldId="276"/>
            <ac:spMk id="11" creationId="{450D3AD2-FA80-415F-A9CE-54D884561CD7}"/>
          </ac:spMkLst>
        </pc:spChg>
      </pc:sldChg>
      <pc:sldChg chg="addSp delSp modSp new mod">
        <pc:chgData name="rani k" userId="e636bc99f2cca521" providerId="LiveId" clId="{0ECDBC13-303A-4C93-8349-C1964F3D2902}" dt="2026-03-03T22:10:38.264" v="1742" actId="20577"/>
        <pc:sldMkLst>
          <pc:docMk/>
          <pc:sldMk cId="2256608203" sldId="277"/>
        </pc:sldMkLst>
        <pc:spChg chg="add del mod">
          <ac:chgData name="rani k" userId="e636bc99f2cca521" providerId="LiveId" clId="{0ECDBC13-303A-4C93-8349-C1964F3D2902}" dt="2026-03-03T21:37:05.616" v="1230"/>
          <ac:spMkLst>
            <pc:docMk/>
            <pc:sldMk cId="2256608203" sldId="277"/>
            <ac:spMk id="2" creationId="{F0D97261-4E35-E6B8-4FA3-C0846362D00D}"/>
          </ac:spMkLst>
        </pc:spChg>
        <pc:spChg chg="add mod">
          <ac:chgData name="rani k" userId="e636bc99f2cca521" providerId="LiveId" clId="{0ECDBC13-303A-4C93-8349-C1964F3D2902}" dt="2026-03-03T22:10:38.264" v="1742" actId="20577"/>
          <ac:spMkLst>
            <pc:docMk/>
            <pc:sldMk cId="2256608203" sldId="277"/>
            <ac:spMk id="3" creationId="{61E9D371-A5F5-DFD9-A6DE-0446DD8E672D}"/>
          </ac:spMkLst>
        </pc:spChg>
      </pc:sldChg>
      <pc:sldChg chg="addSp modSp new mod">
        <pc:chgData name="rani k" userId="e636bc99f2cca521" providerId="LiveId" clId="{0ECDBC13-303A-4C93-8349-C1964F3D2902}" dt="2026-03-03T22:32:26.734" v="2366" actId="20577"/>
        <pc:sldMkLst>
          <pc:docMk/>
          <pc:sldMk cId="2348518628" sldId="278"/>
        </pc:sldMkLst>
        <pc:spChg chg="add mod">
          <ac:chgData name="rani k" userId="e636bc99f2cca521" providerId="LiveId" clId="{0ECDBC13-303A-4C93-8349-C1964F3D2902}" dt="2026-03-03T22:32:26.734" v="2366" actId="20577"/>
          <ac:spMkLst>
            <pc:docMk/>
            <pc:sldMk cId="2348518628" sldId="278"/>
            <ac:spMk id="2" creationId="{A2BDF745-600F-405A-1506-CADF6E30CB4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B079C-5B76-2672-E9EC-9A5B97C3799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D979192-6F11-6EF9-F4E8-CABCA3DCE6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2ED61F9-E39F-F23A-32BD-88C9FE09F804}"/>
              </a:ext>
            </a:extLst>
          </p:cNvPr>
          <p:cNvSpPr>
            <a:spLocks noGrp="1"/>
          </p:cNvSpPr>
          <p:nvPr>
            <p:ph type="dt" sz="half" idx="10"/>
          </p:nvPr>
        </p:nvSpPr>
        <p:spPr/>
        <p:txBody>
          <a:bodyPr/>
          <a:lstStyle/>
          <a:p>
            <a:fld id="{D39B2B2B-33E8-4500-A3D4-DAB7C61D66BD}" type="datetimeFigureOut">
              <a:rPr lang="en-GB" smtClean="0"/>
              <a:t>03/03/2026</a:t>
            </a:fld>
            <a:endParaRPr lang="en-GB"/>
          </a:p>
        </p:txBody>
      </p:sp>
      <p:sp>
        <p:nvSpPr>
          <p:cNvPr id="5" name="Footer Placeholder 4">
            <a:extLst>
              <a:ext uri="{FF2B5EF4-FFF2-40B4-BE49-F238E27FC236}">
                <a16:creationId xmlns:a16="http://schemas.microsoft.com/office/drawing/2014/main" id="{7339BF83-11C8-B498-CBD6-AD2A39698C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34ADC1-1DC2-F7DA-AEF6-1C20D30BA0BD}"/>
              </a:ext>
            </a:extLst>
          </p:cNvPr>
          <p:cNvSpPr>
            <a:spLocks noGrp="1"/>
          </p:cNvSpPr>
          <p:nvPr>
            <p:ph type="sldNum" sz="quarter" idx="12"/>
          </p:nvPr>
        </p:nvSpPr>
        <p:spPr/>
        <p:txBody>
          <a:bodyPr/>
          <a:lstStyle/>
          <a:p>
            <a:fld id="{C5B617FA-F537-43B6-B8C4-A2A733E345CB}" type="slidenum">
              <a:rPr lang="en-GB" smtClean="0"/>
              <a:t>‹#›</a:t>
            </a:fld>
            <a:endParaRPr lang="en-GB"/>
          </a:p>
        </p:txBody>
      </p:sp>
    </p:spTree>
    <p:extLst>
      <p:ext uri="{BB962C8B-B14F-4D97-AF65-F5344CB8AC3E}">
        <p14:creationId xmlns:p14="http://schemas.microsoft.com/office/powerpoint/2010/main" val="4234719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56B13-FA56-AA84-9CA3-5023C6DC84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B93D5F-39F2-B578-1622-E6CE6FBC01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169EF3-3A0B-10EA-CD29-1F78991DCCD0}"/>
              </a:ext>
            </a:extLst>
          </p:cNvPr>
          <p:cNvSpPr>
            <a:spLocks noGrp="1"/>
          </p:cNvSpPr>
          <p:nvPr>
            <p:ph type="dt" sz="half" idx="10"/>
          </p:nvPr>
        </p:nvSpPr>
        <p:spPr/>
        <p:txBody>
          <a:bodyPr/>
          <a:lstStyle/>
          <a:p>
            <a:fld id="{D39B2B2B-33E8-4500-A3D4-DAB7C61D66BD}" type="datetimeFigureOut">
              <a:rPr lang="en-GB" smtClean="0"/>
              <a:t>03/03/2026</a:t>
            </a:fld>
            <a:endParaRPr lang="en-GB"/>
          </a:p>
        </p:txBody>
      </p:sp>
      <p:sp>
        <p:nvSpPr>
          <p:cNvPr id="5" name="Footer Placeholder 4">
            <a:extLst>
              <a:ext uri="{FF2B5EF4-FFF2-40B4-BE49-F238E27FC236}">
                <a16:creationId xmlns:a16="http://schemas.microsoft.com/office/drawing/2014/main" id="{52E4D80F-6A40-7009-4BA2-E52C449376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96D003-4810-02DA-D372-05CF08D1C95F}"/>
              </a:ext>
            </a:extLst>
          </p:cNvPr>
          <p:cNvSpPr>
            <a:spLocks noGrp="1"/>
          </p:cNvSpPr>
          <p:nvPr>
            <p:ph type="sldNum" sz="quarter" idx="12"/>
          </p:nvPr>
        </p:nvSpPr>
        <p:spPr/>
        <p:txBody>
          <a:bodyPr/>
          <a:lstStyle/>
          <a:p>
            <a:fld id="{C5B617FA-F537-43B6-B8C4-A2A733E345CB}" type="slidenum">
              <a:rPr lang="en-GB" smtClean="0"/>
              <a:t>‹#›</a:t>
            </a:fld>
            <a:endParaRPr lang="en-GB"/>
          </a:p>
        </p:txBody>
      </p:sp>
    </p:spTree>
    <p:extLst>
      <p:ext uri="{BB962C8B-B14F-4D97-AF65-F5344CB8AC3E}">
        <p14:creationId xmlns:p14="http://schemas.microsoft.com/office/powerpoint/2010/main" val="39869619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68B53-2113-9D5E-F51E-522D0C84185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823451F-FB21-8093-81DB-6862A58464F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A01B05F-0C05-9DD2-F403-3E8D8F30D8BF}"/>
              </a:ext>
            </a:extLst>
          </p:cNvPr>
          <p:cNvSpPr>
            <a:spLocks noGrp="1"/>
          </p:cNvSpPr>
          <p:nvPr>
            <p:ph type="dt" sz="half" idx="10"/>
          </p:nvPr>
        </p:nvSpPr>
        <p:spPr/>
        <p:txBody>
          <a:bodyPr/>
          <a:lstStyle/>
          <a:p>
            <a:fld id="{D39B2B2B-33E8-4500-A3D4-DAB7C61D66BD}" type="datetimeFigureOut">
              <a:rPr lang="en-GB" smtClean="0"/>
              <a:t>03/03/2026</a:t>
            </a:fld>
            <a:endParaRPr lang="en-GB"/>
          </a:p>
        </p:txBody>
      </p:sp>
      <p:sp>
        <p:nvSpPr>
          <p:cNvPr id="5" name="Footer Placeholder 4">
            <a:extLst>
              <a:ext uri="{FF2B5EF4-FFF2-40B4-BE49-F238E27FC236}">
                <a16:creationId xmlns:a16="http://schemas.microsoft.com/office/drawing/2014/main" id="{18ECC40D-CA87-144A-AF88-5535FE22EF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1B8AE9-8AC1-073E-5172-5D8CFB74812C}"/>
              </a:ext>
            </a:extLst>
          </p:cNvPr>
          <p:cNvSpPr>
            <a:spLocks noGrp="1"/>
          </p:cNvSpPr>
          <p:nvPr>
            <p:ph type="sldNum" sz="quarter" idx="12"/>
          </p:nvPr>
        </p:nvSpPr>
        <p:spPr/>
        <p:txBody>
          <a:bodyPr/>
          <a:lstStyle/>
          <a:p>
            <a:fld id="{C5B617FA-F537-43B6-B8C4-A2A733E345CB}" type="slidenum">
              <a:rPr lang="en-GB" smtClean="0"/>
              <a:t>‹#›</a:t>
            </a:fld>
            <a:endParaRPr lang="en-GB"/>
          </a:p>
        </p:txBody>
      </p:sp>
    </p:spTree>
    <p:extLst>
      <p:ext uri="{BB962C8B-B14F-4D97-AF65-F5344CB8AC3E}">
        <p14:creationId xmlns:p14="http://schemas.microsoft.com/office/powerpoint/2010/main" val="31409564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8B4C3-587E-FA1E-40F4-001C96707F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E9440C-BC71-7112-D93E-8A4DF1B953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5235D21-159E-2AFE-3CF1-A4C46F1D1F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B48908B-C71B-B5DC-CEBE-ABC91E7CEC14}"/>
              </a:ext>
            </a:extLst>
          </p:cNvPr>
          <p:cNvSpPr>
            <a:spLocks noGrp="1"/>
          </p:cNvSpPr>
          <p:nvPr>
            <p:ph type="dt" sz="half" idx="10"/>
          </p:nvPr>
        </p:nvSpPr>
        <p:spPr/>
        <p:txBody>
          <a:bodyPr/>
          <a:lstStyle/>
          <a:p>
            <a:fld id="{D39B2B2B-33E8-4500-A3D4-DAB7C61D66BD}" type="datetimeFigureOut">
              <a:rPr lang="en-GB" smtClean="0"/>
              <a:t>03/03/2026</a:t>
            </a:fld>
            <a:endParaRPr lang="en-GB"/>
          </a:p>
        </p:txBody>
      </p:sp>
      <p:sp>
        <p:nvSpPr>
          <p:cNvPr id="6" name="Footer Placeholder 5">
            <a:extLst>
              <a:ext uri="{FF2B5EF4-FFF2-40B4-BE49-F238E27FC236}">
                <a16:creationId xmlns:a16="http://schemas.microsoft.com/office/drawing/2014/main" id="{A21336EA-6565-F7DF-8865-5142266AC5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25B3C7-1C34-1949-555D-1A2A2BCBB1EE}"/>
              </a:ext>
            </a:extLst>
          </p:cNvPr>
          <p:cNvSpPr>
            <a:spLocks noGrp="1"/>
          </p:cNvSpPr>
          <p:nvPr>
            <p:ph type="sldNum" sz="quarter" idx="12"/>
          </p:nvPr>
        </p:nvSpPr>
        <p:spPr/>
        <p:txBody>
          <a:bodyPr/>
          <a:lstStyle/>
          <a:p>
            <a:fld id="{C5B617FA-F537-43B6-B8C4-A2A733E345CB}" type="slidenum">
              <a:rPr lang="en-GB" smtClean="0"/>
              <a:t>‹#›</a:t>
            </a:fld>
            <a:endParaRPr lang="en-GB"/>
          </a:p>
        </p:txBody>
      </p:sp>
    </p:spTree>
    <p:extLst>
      <p:ext uri="{BB962C8B-B14F-4D97-AF65-F5344CB8AC3E}">
        <p14:creationId xmlns:p14="http://schemas.microsoft.com/office/powerpoint/2010/main" val="37653976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59F02-2F34-16D2-E2F7-B0572BD7313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D06410-48F0-12FE-CEAF-A4DF5DCA5E4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F23E7E1-E241-5708-7F27-AE23227939A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98D156A-9049-301E-5260-DD7ECDCD49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F3554DF-94D3-9549-EFD8-5AB4ECC37D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F1C4006-3BD8-050C-DE8C-FEC176C1C72C}"/>
              </a:ext>
            </a:extLst>
          </p:cNvPr>
          <p:cNvSpPr>
            <a:spLocks noGrp="1"/>
          </p:cNvSpPr>
          <p:nvPr>
            <p:ph type="dt" sz="half" idx="10"/>
          </p:nvPr>
        </p:nvSpPr>
        <p:spPr/>
        <p:txBody>
          <a:bodyPr/>
          <a:lstStyle/>
          <a:p>
            <a:fld id="{D39B2B2B-33E8-4500-A3D4-DAB7C61D66BD}" type="datetimeFigureOut">
              <a:rPr lang="en-GB" smtClean="0"/>
              <a:t>03/03/2026</a:t>
            </a:fld>
            <a:endParaRPr lang="en-GB"/>
          </a:p>
        </p:txBody>
      </p:sp>
      <p:sp>
        <p:nvSpPr>
          <p:cNvPr id="8" name="Footer Placeholder 7">
            <a:extLst>
              <a:ext uri="{FF2B5EF4-FFF2-40B4-BE49-F238E27FC236}">
                <a16:creationId xmlns:a16="http://schemas.microsoft.com/office/drawing/2014/main" id="{7D5D8FDE-5B23-3F86-C4DD-11EDF23AA3F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3BC0DF-0B8C-0512-6364-CADEF8C71E65}"/>
              </a:ext>
            </a:extLst>
          </p:cNvPr>
          <p:cNvSpPr>
            <a:spLocks noGrp="1"/>
          </p:cNvSpPr>
          <p:nvPr>
            <p:ph type="sldNum" sz="quarter" idx="12"/>
          </p:nvPr>
        </p:nvSpPr>
        <p:spPr/>
        <p:txBody>
          <a:bodyPr/>
          <a:lstStyle/>
          <a:p>
            <a:fld id="{C5B617FA-F537-43B6-B8C4-A2A733E345CB}" type="slidenum">
              <a:rPr lang="en-GB" smtClean="0"/>
              <a:t>‹#›</a:t>
            </a:fld>
            <a:endParaRPr lang="en-GB"/>
          </a:p>
        </p:txBody>
      </p:sp>
    </p:spTree>
    <p:extLst>
      <p:ext uri="{BB962C8B-B14F-4D97-AF65-F5344CB8AC3E}">
        <p14:creationId xmlns:p14="http://schemas.microsoft.com/office/powerpoint/2010/main" val="3612812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68E37-B1B1-EC08-8EEA-BA21A8BB391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0473604-D7C3-75A9-CB60-3DE1BB76D10A}"/>
              </a:ext>
            </a:extLst>
          </p:cNvPr>
          <p:cNvSpPr>
            <a:spLocks noGrp="1"/>
          </p:cNvSpPr>
          <p:nvPr>
            <p:ph type="dt" sz="half" idx="10"/>
          </p:nvPr>
        </p:nvSpPr>
        <p:spPr/>
        <p:txBody>
          <a:bodyPr/>
          <a:lstStyle/>
          <a:p>
            <a:fld id="{D39B2B2B-33E8-4500-A3D4-DAB7C61D66BD}" type="datetimeFigureOut">
              <a:rPr lang="en-GB" smtClean="0"/>
              <a:t>03/03/2026</a:t>
            </a:fld>
            <a:endParaRPr lang="en-GB"/>
          </a:p>
        </p:txBody>
      </p:sp>
      <p:sp>
        <p:nvSpPr>
          <p:cNvPr id="4" name="Footer Placeholder 3">
            <a:extLst>
              <a:ext uri="{FF2B5EF4-FFF2-40B4-BE49-F238E27FC236}">
                <a16:creationId xmlns:a16="http://schemas.microsoft.com/office/drawing/2014/main" id="{5AF7C256-FD3F-8790-0E2D-A8B1C087199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1C8E8A3-5090-14E3-7B32-CE7BA97694F9}"/>
              </a:ext>
            </a:extLst>
          </p:cNvPr>
          <p:cNvSpPr>
            <a:spLocks noGrp="1"/>
          </p:cNvSpPr>
          <p:nvPr>
            <p:ph type="sldNum" sz="quarter" idx="12"/>
          </p:nvPr>
        </p:nvSpPr>
        <p:spPr/>
        <p:txBody>
          <a:bodyPr/>
          <a:lstStyle/>
          <a:p>
            <a:fld id="{C5B617FA-F537-43B6-B8C4-A2A733E345CB}" type="slidenum">
              <a:rPr lang="en-GB" smtClean="0"/>
              <a:t>‹#›</a:t>
            </a:fld>
            <a:endParaRPr lang="en-GB"/>
          </a:p>
        </p:txBody>
      </p:sp>
    </p:spTree>
    <p:extLst>
      <p:ext uri="{BB962C8B-B14F-4D97-AF65-F5344CB8AC3E}">
        <p14:creationId xmlns:p14="http://schemas.microsoft.com/office/powerpoint/2010/main" val="2305343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8CC502-90B4-61C5-5650-92B6F408BC09}"/>
              </a:ext>
            </a:extLst>
          </p:cNvPr>
          <p:cNvSpPr>
            <a:spLocks noGrp="1"/>
          </p:cNvSpPr>
          <p:nvPr>
            <p:ph type="dt" sz="half" idx="10"/>
          </p:nvPr>
        </p:nvSpPr>
        <p:spPr/>
        <p:txBody>
          <a:bodyPr/>
          <a:lstStyle/>
          <a:p>
            <a:fld id="{D39B2B2B-33E8-4500-A3D4-DAB7C61D66BD}" type="datetimeFigureOut">
              <a:rPr lang="en-GB" smtClean="0"/>
              <a:t>03/03/2026</a:t>
            </a:fld>
            <a:endParaRPr lang="en-GB"/>
          </a:p>
        </p:txBody>
      </p:sp>
      <p:sp>
        <p:nvSpPr>
          <p:cNvPr id="3" name="Footer Placeholder 2">
            <a:extLst>
              <a:ext uri="{FF2B5EF4-FFF2-40B4-BE49-F238E27FC236}">
                <a16:creationId xmlns:a16="http://schemas.microsoft.com/office/drawing/2014/main" id="{71834462-2843-B7E4-EDFA-49F17FF190D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4DE2A85-CD7E-5650-70B0-16189C14A5FF}"/>
              </a:ext>
            </a:extLst>
          </p:cNvPr>
          <p:cNvSpPr>
            <a:spLocks noGrp="1"/>
          </p:cNvSpPr>
          <p:nvPr>
            <p:ph type="sldNum" sz="quarter" idx="12"/>
          </p:nvPr>
        </p:nvSpPr>
        <p:spPr/>
        <p:txBody>
          <a:bodyPr/>
          <a:lstStyle/>
          <a:p>
            <a:fld id="{C5B617FA-F537-43B6-B8C4-A2A733E345CB}" type="slidenum">
              <a:rPr lang="en-GB" smtClean="0"/>
              <a:t>‹#›</a:t>
            </a:fld>
            <a:endParaRPr lang="en-GB"/>
          </a:p>
        </p:txBody>
      </p:sp>
    </p:spTree>
    <p:extLst>
      <p:ext uri="{BB962C8B-B14F-4D97-AF65-F5344CB8AC3E}">
        <p14:creationId xmlns:p14="http://schemas.microsoft.com/office/powerpoint/2010/main" val="1708778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984AF-F95E-DD8F-99B0-14DBC7E9E6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73158B-62E9-1218-86F6-833BD1780A7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E60244A-9617-F241-B5F6-017CD35010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CF92F4-F9A5-A9AD-8409-01175793D291}"/>
              </a:ext>
            </a:extLst>
          </p:cNvPr>
          <p:cNvSpPr>
            <a:spLocks noGrp="1"/>
          </p:cNvSpPr>
          <p:nvPr>
            <p:ph type="dt" sz="half" idx="10"/>
          </p:nvPr>
        </p:nvSpPr>
        <p:spPr/>
        <p:txBody>
          <a:bodyPr/>
          <a:lstStyle/>
          <a:p>
            <a:fld id="{D39B2B2B-33E8-4500-A3D4-DAB7C61D66BD}" type="datetimeFigureOut">
              <a:rPr lang="en-GB" smtClean="0"/>
              <a:t>03/03/2026</a:t>
            </a:fld>
            <a:endParaRPr lang="en-GB"/>
          </a:p>
        </p:txBody>
      </p:sp>
      <p:sp>
        <p:nvSpPr>
          <p:cNvPr id="6" name="Footer Placeholder 5">
            <a:extLst>
              <a:ext uri="{FF2B5EF4-FFF2-40B4-BE49-F238E27FC236}">
                <a16:creationId xmlns:a16="http://schemas.microsoft.com/office/drawing/2014/main" id="{A0B89A0F-1425-F267-FE3C-ABBF6D5721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6EF2CB-2A23-425D-9ADE-252C52471D6B}"/>
              </a:ext>
            </a:extLst>
          </p:cNvPr>
          <p:cNvSpPr>
            <a:spLocks noGrp="1"/>
          </p:cNvSpPr>
          <p:nvPr>
            <p:ph type="sldNum" sz="quarter" idx="12"/>
          </p:nvPr>
        </p:nvSpPr>
        <p:spPr/>
        <p:txBody>
          <a:bodyPr/>
          <a:lstStyle/>
          <a:p>
            <a:fld id="{C5B617FA-F537-43B6-B8C4-A2A733E345CB}" type="slidenum">
              <a:rPr lang="en-GB" smtClean="0"/>
              <a:t>‹#›</a:t>
            </a:fld>
            <a:endParaRPr lang="en-GB"/>
          </a:p>
        </p:txBody>
      </p:sp>
    </p:spTree>
    <p:extLst>
      <p:ext uri="{BB962C8B-B14F-4D97-AF65-F5344CB8AC3E}">
        <p14:creationId xmlns:p14="http://schemas.microsoft.com/office/powerpoint/2010/main" val="42014795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AC235-FC39-5699-0E35-07D2D1F1B9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3E46815-EB7E-6699-D078-6F0DF49B84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321C3A4-2974-A9DC-368F-449AAE67CF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9F03D7C-0A7A-1590-AB40-6F25BCAA0FB6}"/>
              </a:ext>
            </a:extLst>
          </p:cNvPr>
          <p:cNvSpPr>
            <a:spLocks noGrp="1"/>
          </p:cNvSpPr>
          <p:nvPr>
            <p:ph type="dt" sz="half" idx="10"/>
          </p:nvPr>
        </p:nvSpPr>
        <p:spPr/>
        <p:txBody>
          <a:bodyPr/>
          <a:lstStyle/>
          <a:p>
            <a:fld id="{D39B2B2B-33E8-4500-A3D4-DAB7C61D66BD}" type="datetimeFigureOut">
              <a:rPr lang="en-GB" smtClean="0"/>
              <a:t>03/03/2026</a:t>
            </a:fld>
            <a:endParaRPr lang="en-GB"/>
          </a:p>
        </p:txBody>
      </p:sp>
      <p:sp>
        <p:nvSpPr>
          <p:cNvPr id="6" name="Footer Placeholder 5">
            <a:extLst>
              <a:ext uri="{FF2B5EF4-FFF2-40B4-BE49-F238E27FC236}">
                <a16:creationId xmlns:a16="http://schemas.microsoft.com/office/drawing/2014/main" id="{6886ADE5-2C0B-8159-00BE-395306C6DA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527E22-3554-1773-DB11-4A05B3AA73B3}"/>
              </a:ext>
            </a:extLst>
          </p:cNvPr>
          <p:cNvSpPr>
            <a:spLocks noGrp="1"/>
          </p:cNvSpPr>
          <p:nvPr>
            <p:ph type="sldNum" sz="quarter" idx="12"/>
          </p:nvPr>
        </p:nvSpPr>
        <p:spPr/>
        <p:txBody>
          <a:bodyPr/>
          <a:lstStyle/>
          <a:p>
            <a:fld id="{C5B617FA-F537-43B6-B8C4-A2A733E345CB}" type="slidenum">
              <a:rPr lang="en-GB" smtClean="0"/>
              <a:t>‹#›</a:t>
            </a:fld>
            <a:endParaRPr lang="en-GB"/>
          </a:p>
        </p:txBody>
      </p:sp>
    </p:spTree>
    <p:extLst>
      <p:ext uri="{BB962C8B-B14F-4D97-AF65-F5344CB8AC3E}">
        <p14:creationId xmlns:p14="http://schemas.microsoft.com/office/powerpoint/2010/main" val="3847299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927FC-83F0-116A-54E7-DFFB37FE03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B2C1256-9CC5-3B94-A06F-2E31DF7FE1A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0E87F7-0FA3-DB46-62C0-63E55ED30332}"/>
              </a:ext>
            </a:extLst>
          </p:cNvPr>
          <p:cNvSpPr>
            <a:spLocks noGrp="1"/>
          </p:cNvSpPr>
          <p:nvPr>
            <p:ph type="dt" sz="half" idx="10"/>
          </p:nvPr>
        </p:nvSpPr>
        <p:spPr/>
        <p:txBody>
          <a:bodyPr/>
          <a:lstStyle/>
          <a:p>
            <a:fld id="{D39B2B2B-33E8-4500-A3D4-DAB7C61D66BD}" type="datetimeFigureOut">
              <a:rPr lang="en-GB" smtClean="0"/>
              <a:t>03/03/2026</a:t>
            </a:fld>
            <a:endParaRPr lang="en-GB"/>
          </a:p>
        </p:txBody>
      </p:sp>
      <p:sp>
        <p:nvSpPr>
          <p:cNvPr id="5" name="Footer Placeholder 4">
            <a:extLst>
              <a:ext uri="{FF2B5EF4-FFF2-40B4-BE49-F238E27FC236}">
                <a16:creationId xmlns:a16="http://schemas.microsoft.com/office/drawing/2014/main" id="{FA2C66CD-1846-6104-660F-923BC2E47C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FA8A7F-1868-5819-68E2-FDD6C203F035}"/>
              </a:ext>
            </a:extLst>
          </p:cNvPr>
          <p:cNvSpPr>
            <a:spLocks noGrp="1"/>
          </p:cNvSpPr>
          <p:nvPr>
            <p:ph type="sldNum" sz="quarter" idx="12"/>
          </p:nvPr>
        </p:nvSpPr>
        <p:spPr/>
        <p:txBody>
          <a:bodyPr/>
          <a:lstStyle/>
          <a:p>
            <a:fld id="{C5B617FA-F537-43B6-B8C4-A2A733E345CB}" type="slidenum">
              <a:rPr lang="en-GB" smtClean="0"/>
              <a:t>‹#›</a:t>
            </a:fld>
            <a:endParaRPr lang="en-GB"/>
          </a:p>
        </p:txBody>
      </p:sp>
    </p:spTree>
    <p:extLst>
      <p:ext uri="{BB962C8B-B14F-4D97-AF65-F5344CB8AC3E}">
        <p14:creationId xmlns:p14="http://schemas.microsoft.com/office/powerpoint/2010/main" val="489117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67E8A3D-1316-2087-F71B-60869CDDE1C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9D7878-E8B3-9576-F732-AAED562458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65A36E-91E0-4C01-1640-ACD366CAC5FE}"/>
              </a:ext>
            </a:extLst>
          </p:cNvPr>
          <p:cNvSpPr>
            <a:spLocks noGrp="1"/>
          </p:cNvSpPr>
          <p:nvPr>
            <p:ph type="dt" sz="half" idx="10"/>
          </p:nvPr>
        </p:nvSpPr>
        <p:spPr/>
        <p:txBody>
          <a:bodyPr/>
          <a:lstStyle/>
          <a:p>
            <a:fld id="{D39B2B2B-33E8-4500-A3D4-DAB7C61D66BD}" type="datetimeFigureOut">
              <a:rPr lang="en-GB" smtClean="0"/>
              <a:t>03/03/2026</a:t>
            </a:fld>
            <a:endParaRPr lang="en-GB"/>
          </a:p>
        </p:txBody>
      </p:sp>
      <p:sp>
        <p:nvSpPr>
          <p:cNvPr id="5" name="Footer Placeholder 4">
            <a:extLst>
              <a:ext uri="{FF2B5EF4-FFF2-40B4-BE49-F238E27FC236}">
                <a16:creationId xmlns:a16="http://schemas.microsoft.com/office/drawing/2014/main" id="{24562BCB-2926-921F-2026-07D1BAB044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2B8C6A-0080-9213-C31E-95BB6BAB4DE6}"/>
              </a:ext>
            </a:extLst>
          </p:cNvPr>
          <p:cNvSpPr>
            <a:spLocks noGrp="1"/>
          </p:cNvSpPr>
          <p:nvPr>
            <p:ph type="sldNum" sz="quarter" idx="12"/>
          </p:nvPr>
        </p:nvSpPr>
        <p:spPr/>
        <p:txBody>
          <a:bodyPr/>
          <a:lstStyle/>
          <a:p>
            <a:fld id="{C5B617FA-F537-43B6-B8C4-A2A733E345CB}" type="slidenum">
              <a:rPr lang="en-GB" smtClean="0"/>
              <a:t>‹#›</a:t>
            </a:fld>
            <a:endParaRPr lang="en-GB"/>
          </a:p>
        </p:txBody>
      </p:sp>
    </p:spTree>
    <p:extLst>
      <p:ext uri="{BB962C8B-B14F-4D97-AF65-F5344CB8AC3E}">
        <p14:creationId xmlns:p14="http://schemas.microsoft.com/office/powerpoint/2010/main" val="39115089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BF513B-6CAF-83B2-93C5-4412948A73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500E13-8462-F8B2-CDB6-75F1A607FDE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CE9CA5-D610-0734-36D4-BEE9CBAD2B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39B2B2B-33E8-4500-A3D4-DAB7C61D66BD}" type="datetimeFigureOut">
              <a:rPr lang="en-GB" smtClean="0"/>
              <a:t>03/03/2026</a:t>
            </a:fld>
            <a:endParaRPr lang="en-GB"/>
          </a:p>
        </p:txBody>
      </p:sp>
      <p:sp>
        <p:nvSpPr>
          <p:cNvPr id="5" name="Footer Placeholder 4">
            <a:extLst>
              <a:ext uri="{FF2B5EF4-FFF2-40B4-BE49-F238E27FC236}">
                <a16:creationId xmlns:a16="http://schemas.microsoft.com/office/drawing/2014/main" id="{1FDABE5D-5D71-6F41-BE21-71D72F1F9A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217E67D-4E9C-DB09-51E9-C7EBE44845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5B617FA-F537-43B6-B8C4-A2A733E345CB}" type="slidenum">
              <a:rPr lang="en-GB" smtClean="0"/>
              <a:t>‹#›</a:t>
            </a:fld>
            <a:endParaRPr lang="en-GB"/>
          </a:p>
        </p:txBody>
      </p:sp>
    </p:spTree>
    <p:extLst>
      <p:ext uri="{BB962C8B-B14F-4D97-AF65-F5344CB8AC3E}">
        <p14:creationId xmlns:p14="http://schemas.microsoft.com/office/powerpoint/2010/main" val="23803822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www.emjreviews.com/general-healthcare/news/one-in-four-miss-nhs-appointments/" TargetMode="External"/><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pixabay.com/illustrations/transformation-digital-visualization-3746924/" TargetMode="External"/><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pixabay.com/en/ehr-emr-electronic-medical-record-1476525/"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thebluediamondgallery.com/legal08/l/law.html" TargetMode="External"/><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bwatwood.edublogs.org/preventing-info-overload/" TargetMode="External"/><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open.library.okstate.edu/learninginthedigitalage/front-matter/introduction/" TargetMode="External"/><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stanford-jblp.pubpub.org/pub/blockchain-and-law-evaluation" TargetMode="External"/><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hyperlink" Target="https://ico.org.uk/for-organisations/uk-gdpr-guidance-and-resources/" TargetMode="External"/><Relationship Id="rId3" Type="http://schemas.openxmlformats.org/officeDocument/2006/relationships/hyperlink" Target="https://webarchive.nationalarchives.gov.uk/ukgwa/20230418155402/https:/www.longtermplan.nhs.uk/publication/nhs-long-term-plan/" TargetMode="External"/><Relationship Id="rId7" Type="http://schemas.openxmlformats.org/officeDocument/2006/relationships/hyperlink" Target="https://www.ons.gov.uk/peoplepopulationandcommunity/householdcharacteristics/homeinternetandsocialmediausage" TargetMode="External"/><Relationship Id="rId2" Type="http://schemas.openxmlformats.org/officeDocument/2006/relationships/hyperlink" Target="https://www.gov.uk/government/publications/a-plan-for-digital-health-and-social-care" TargetMode="External"/><Relationship Id="rId1" Type="http://schemas.openxmlformats.org/officeDocument/2006/relationships/slideLayout" Target="../slideLayouts/slideLayout7.xml"/><Relationship Id="rId6" Type="http://schemas.openxmlformats.org/officeDocument/2006/relationships/hyperlink" Target="https://topol.digitalacademy.nhs.uk/the-topol-review" TargetMode="External"/><Relationship Id="rId5" Type="http://schemas.openxmlformats.org/officeDocument/2006/relationships/hyperlink" Target="https://www.england.nhs.uk/wp-content/uploads/2024/01/item-8-annex-nhs-app.pdf" TargetMode="External"/><Relationship Id="rId4" Type="http://schemas.openxmlformats.org/officeDocument/2006/relationships/hyperlink" Target="https://www.england.nhs.uk/publication/inclusive-digital-healthcare-a-framework-for-nhs-action-on-digital-inclusion/"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publications.parliament.uk/pa/cm5803/cmselect/cmhealth/223/report.html" TargetMode="External"/><Relationship Id="rId2" Type="http://schemas.openxmlformats.org/officeDocument/2006/relationships/hyperlink" Target="https://doi.org/10.2196/jmir.8775" TargetMode="External"/><Relationship Id="rId1" Type="http://schemas.openxmlformats.org/officeDocument/2006/relationships/slideLayout" Target="../slideLayouts/slideLayout7.xml"/><Relationship Id="rId6" Type="http://schemas.openxmlformats.org/officeDocument/2006/relationships/hyperlink" Target="https://digital-transformation.hee.nhs.uk/support-for-organisations/digital-capabilities-frameworks" TargetMode="External"/><Relationship Id="rId5" Type="http://schemas.openxmlformats.org/officeDocument/2006/relationships/hyperlink" Target="https://www.nuffieldtrust.org.uk/resource/digital-health-care-across-the-uk-where-are-we-now" TargetMode="External"/><Relationship Id="rId4" Type="http://schemas.openxmlformats.org/officeDocument/2006/relationships/hyperlink" Target="https://bjgp.org/content/68/669/e29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24E2A47-E05B-F9E7-B2DE-9B2E60DAE5CC}"/>
              </a:ext>
            </a:extLst>
          </p:cNvPr>
          <p:cNvSpPr txBox="1"/>
          <p:nvPr/>
        </p:nvSpPr>
        <p:spPr>
          <a:xfrm>
            <a:off x="2632312" y="1659285"/>
            <a:ext cx="6097136" cy="3539430"/>
          </a:xfrm>
          <a:prstGeom prst="rect">
            <a:avLst/>
          </a:prstGeom>
          <a:noFill/>
        </p:spPr>
        <p:txBody>
          <a:bodyPr wrap="square">
            <a:spAutoFit/>
          </a:bodyPr>
          <a:lstStyle/>
          <a:p>
            <a:pPr algn="ctr"/>
            <a:r>
              <a:rPr lang="en-GB" sz="2800" b="1" dirty="0">
                <a:latin typeface="Arial" panose="020B0604020202020204" pitchFamily="34" charset="0"/>
                <a:cs typeface="Arial" panose="020B0604020202020204" pitchFamily="34" charset="0"/>
              </a:rPr>
              <a:t>Student Name: Shagufta Bi</a:t>
            </a:r>
          </a:p>
          <a:p>
            <a:pPr algn="ctr"/>
            <a:r>
              <a:rPr lang="en-GB" sz="2800" b="1" dirty="0">
                <a:latin typeface="Arial" panose="020B0604020202020204" pitchFamily="34" charset="0"/>
                <a:cs typeface="Arial" panose="020B0604020202020204" pitchFamily="34" charset="0"/>
              </a:rPr>
              <a:t>Student ID: 2324572</a:t>
            </a:r>
          </a:p>
          <a:p>
            <a:pPr algn="ctr"/>
            <a:r>
              <a:rPr lang="en-GB" sz="2800" b="1" dirty="0">
                <a:latin typeface="Arial" panose="020B0604020202020204" pitchFamily="34" charset="0"/>
                <a:cs typeface="Arial" panose="020B0604020202020204" pitchFamily="34" charset="0"/>
              </a:rPr>
              <a:t>Module: Digital Transformation in the Health and Care Professions</a:t>
            </a:r>
          </a:p>
          <a:p>
            <a:pPr algn="ctr"/>
            <a:r>
              <a:rPr lang="en-GB" sz="2800" b="1" dirty="0">
                <a:latin typeface="Arial" panose="020B0604020202020204" pitchFamily="34" charset="0"/>
                <a:cs typeface="Arial" panose="020B0604020202020204" pitchFamily="34" charset="0"/>
              </a:rPr>
              <a:t>Module Code: BMHP6026</a:t>
            </a:r>
          </a:p>
          <a:p>
            <a:pPr algn="ctr"/>
            <a:r>
              <a:rPr lang="en-GB" sz="2800" b="1" dirty="0">
                <a:latin typeface="Arial" panose="020B0604020202020204" pitchFamily="34" charset="0"/>
                <a:cs typeface="Arial" panose="020B0604020202020204" pitchFamily="34" charset="0"/>
              </a:rPr>
              <a:t>Assignment Title: Component 2 – Viva Voce (Oral Presentation)</a:t>
            </a:r>
          </a:p>
          <a:p>
            <a:pPr algn="ctr"/>
            <a:r>
              <a:rPr lang="en-GB" sz="2800" b="1" dirty="0">
                <a:latin typeface="Arial" panose="020B0604020202020204" pitchFamily="34" charset="0"/>
                <a:cs typeface="Arial" panose="020B0604020202020204" pitchFamily="34" charset="0"/>
              </a:rPr>
              <a:t>Lecturer: Zakkiyah Ahmed</a:t>
            </a:r>
          </a:p>
        </p:txBody>
      </p:sp>
    </p:spTree>
    <p:extLst>
      <p:ext uri="{BB962C8B-B14F-4D97-AF65-F5344CB8AC3E}">
        <p14:creationId xmlns:p14="http://schemas.microsoft.com/office/powerpoint/2010/main" val="1178774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4F07A23-BD30-A225-1164-EE52617A6EC7}"/>
              </a:ext>
            </a:extLst>
          </p:cNvPr>
          <p:cNvSpPr txBox="1"/>
          <p:nvPr/>
        </p:nvSpPr>
        <p:spPr>
          <a:xfrm>
            <a:off x="1091821" y="655093"/>
            <a:ext cx="6905767" cy="5324535"/>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Introduction</a:t>
            </a:r>
          </a:p>
          <a:p>
            <a:endParaRPr lang="en-GB" b="1"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In UK health and social care, digital transformation has emerged as a top strategic objective. Increasing service demand, a lack of workers, budgetary strains and the requirement to provide more effective and patient-centered care are the main causes of this.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One of the biggest digital breakthroughs in the last ten years is the NHS App, which was introduced nationally in 2019. It is a component of a larger national plan to enhance digital access and upgrade healthcare services (Department of Health and Social Care, 2022).</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Over 32 million users had signed up for the app by 2024, demonstrating its quick uptake throughout England (NHS England, 2024).</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But digital transformation is more than just technology. It is a socio-technical shift that impacts patient involvement, healthcare equity, professional responsibilities, and service delivery systems.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This presentation critically evaluates the impact of the NHS App on workforce practice, service delivery and patients/service users.</a:t>
            </a:r>
            <a:endParaRPr lang="en-GB" sz="16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16A565AE-2642-0955-90E8-3027DD6FEE5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93121" y="1477542"/>
            <a:ext cx="3557445" cy="3902916"/>
          </a:xfrm>
          <a:prstGeom prst="rect">
            <a:avLst/>
          </a:prstGeom>
        </p:spPr>
      </p:pic>
    </p:spTree>
    <p:extLst>
      <p:ext uri="{BB962C8B-B14F-4D97-AF65-F5344CB8AC3E}">
        <p14:creationId xmlns:p14="http://schemas.microsoft.com/office/powerpoint/2010/main" val="3807678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C7AF3D-C55F-DA36-26BA-07E46C69ADA4}"/>
              </a:ext>
            </a:extLst>
          </p:cNvPr>
          <p:cNvSpPr txBox="1"/>
          <p:nvPr/>
        </p:nvSpPr>
        <p:spPr>
          <a:xfrm>
            <a:off x="852986" y="1057702"/>
            <a:ext cx="7226489" cy="458587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Why Digital Transformation is Needed</a:t>
            </a:r>
          </a:p>
          <a:p>
            <a:endParaRPr lang="en-GB" b="1"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The NHS is dealing with:</a:t>
            </a:r>
          </a:p>
          <a:p>
            <a:endParaRPr lang="en-US"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sz="1600" dirty="0">
                <a:latin typeface="Arial" panose="020B0604020202020204" pitchFamily="34" charset="0"/>
                <a:cs typeface="Arial" panose="020B0604020202020204" pitchFamily="34" charset="0"/>
              </a:rPr>
              <a:t>Growing demand because of population ageing</a:t>
            </a:r>
          </a:p>
          <a:p>
            <a:pPr marL="285750" indent="-285750">
              <a:buFont typeface="Wingdings" panose="05000000000000000000" pitchFamily="2" charset="2"/>
              <a:buChar char="Ø"/>
            </a:pPr>
            <a:r>
              <a:rPr lang="en-US" sz="1600" dirty="0">
                <a:latin typeface="Arial" panose="020B0604020202020204" pitchFamily="34" charset="0"/>
                <a:cs typeface="Arial" panose="020B0604020202020204" pitchFamily="34" charset="0"/>
              </a:rPr>
              <a:t>Expansion under long-term circumstances</a:t>
            </a:r>
          </a:p>
          <a:p>
            <a:pPr marL="285750" indent="-285750">
              <a:buFont typeface="Wingdings" panose="05000000000000000000" pitchFamily="2" charset="2"/>
              <a:buChar char="Ø"/>
            </a:pPr>
            <a:r>
              <a:rPr lang="en-US" sz="1600" dirty="0">
                <a:latin typeface="Arial" panose="020B0604020202020204" pitchFamily="34" charset="0"/>
                <a:cs typeface="Arial" panose="020B0604020202020204" pitchFamily="34" charset="0"/>
              </a:rPr>
              <a:t>Recruitment difficulties and staff shortages</a:t>
            </a:r>
          </a:p>
          <a:p>
            <a:pPr marL="285750" indent="-285750">
              <a:buFont typeface="Wingdings" panose="05000000000000000000" pitchFamily="2" charset="2"/>
              <a:buChar char="Ø"/>
            </a:pPr>
            <a:r>
              <a:rPr lang="en-US" sz="1600" dirty="0">
                <a:latin typeface="Arial" panose="020B0604020202020204" pitchFamily="34" charset="0"/>
                <a:cs typeface="Arial" panose="020B0604020202020204" pitchFamily="34" charset="0"/>
              </a:rPr>
              <a:t>Pressures on production and financial limitations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Digital technologies are marketed as a way to decrease administrative burden and increase efficiency (Nuffield Trust, 2022).</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National strategies such as the NHS Long Term Plan emphasise digitally enabled primary care to improve access and modernise services (NHS England, 2019).</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The NHS App is a reflection of this deliberate move to provide healthcare predominantly online.</a:t>
            </a:r>
            <a:endParaRPr lang="en-GB" sz="16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AC1EF79-B499-9A72-98F8-36A5AAFDB79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999012" y="1532749"/>
            <a:ext cx="3872285" cy="4110824"/>
          </a:xfrm>
          <a:prstGeom prst="rect">
            <a:avLst/>
          </a:prstGeom>
        </p:spPr>
      </p:pic>
    </p:spTree>
    <p:extLst>
      <p:ext uri="{BB962C8B-B14F-4D97-AF65-F5344CB8AC3E}">
        <p14:creationId xmlns:p14="http://schemas.microsoft.com/office/powerpoint/2010/main" val="2537065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randombar(horizontal)">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3BC890C-147F-EB66-36BC-536051FE6817}"/>
              </a:ext>
            </a:extLst>
          </p:cNvPr>
          <p:cNvSpPr txBox="1"/>
          <p:nvPr/>
        </p:nvSpPr>
        <p:spPr>
          <a:xfrm>
            <a:off x="1289713" y="1064525"/>
            <a:ext cx="7001302" cy="4462760"/>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Overview of the NHS App</a:t>
            </a:r>
            <a:endParaRPr lang="en-GB" sz="1400" dirty="0">
              <a:latin typeface="Arial" panose="020B0604020202020204" pitchFamily="34" charset="0"/>
              <a:cs typeface="Arial" panose="020B0604020202020204" pitchFamily="34" charset="0"/>
            </a:endParaRPr>
          </a:p>
          <a:p>
            <a:endParaRPr lang="en-GB" sz="1400" b="1"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A nationwide digital platform called the NHS App was created to increase efficiency, accessibility and transparency.</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It enables patients to:</a:t>
            </a:r>
          </a:p>
          <a:p>
            <a:endParaRPr lang="en-US"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sz="1400" dirty="0">
                <a:latin typeface="Arial" panose="020B0604020202020204" pitchFamily="34" charset="0"/>
                <a:cs typeface="Arial" panose="020B0604020202020204" pitchFamily="34" charset="0"/>
              </a:rPr>
              <a:t>Schedule and oversee doctor's appointments</a:t>
            </a:r>
          </a:p>
          <a:p>
            <a:pPr marL="285750" indent="-285750">
              <a:buFont typeface="Wingdings" panose="05000000000000000000" pitchFamily="2" charset="2"/>
              <a:buChar char="Ø"/>
            </a:pPr>
            <a:r>
              <a:rPr lang="en-US" sz="1400" dirty="0">
                <a:latin typeface="Arial" panose="020B0604020202020204" pitchFamily="34" charset="0"/>
                <a:cs typeface="Arial" panose="020B0604020202020204" pitchFamily="34" charset="0"/>
              </a:rPr>
              <a:t>Place recurring prescription orders</a:t>
            </a:r>
          </a:p>
          <a:p>
            <a:pPr marL="285750" indent="-285750">
              <a:buFont typeface="Wingdings" panose="05000000000000000000" pitchFamily="2" charset="2"/>
              <a:buChar char="Ø"/>
            </a:pPr>
            <a:r>
              <a:rPr lang="en-US" sz="1400" dirty="0">
                <a:latin typeface="Arial" panose="020B0604020202020204" pitchFamily="34" charset="0"/>
                <a:cs typeface="Arial" panose="020B0604020202020204" pitchFamily="34" charset="0"/>
              </a:rPr>
              <a:t>View test results and medical records</a:t>
            </a:r>
          </a:p>
          <a:p>
            <a:pPr marL="285750" indent="-285750">
              <a:buFont typeface="Wingdings" panose="05000000000000000000" pitchFamily="2" charset="2"/>
              <a:buChar char="Ø"/>
            </a:pPr>
            <a:r>
              <a:rPr lang="en-US" sz="1400" dirty="0">
                <a:latin typeface="Arial" panose="020B0604020202020204" pitchFamily="34" charset="0"/>
                <a:cs typeface="Arial" panose="020B0604020202020204" pitchFamily="34" charset="0"/>
              </a:rPr>
              <a:t>Utilise NHS 111 services.</a:t>
            </a:r>
          </a:p>
          <a:p>
            <a:pPr marL="285750" indent="-285750">
              <a:buFont typeface="Wingdings" panose="05000000000000000000" pitchFamily="2" charset="2"/>
              <a:buChar char="Ø"/>
            </a:pPr>
            <a:r>
              <a:rPr lang="en-US" sz="1400" dirty="0">
                <a:latin typeface="Arial" panose="020B0604020202020204" pitchFamily="34" charset="0"/>
                <a:cs typeface="Arial" panose="020B0604020202020204" pitchFamily="34" charset="0"/>
              </a:rPr>
              <a:t>Get immunisation updates and guidance on public health.</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 app was frequently utilised for health advice and vaccine certification during the COVID-19 pandemic, proving its usefulness in ensuring service continuity (Greaves</a:t>
            </a:r>
            <a:r>
              <a:rPr lang="en-US" sz="1400" i="1" dirty="0">
                <a:latin typeface="Arial" panose="020B0604020202020204" pitchFamily="34" charset="0"/>
                <a:cs typeface="Arial" panose="020B0604020202020204" pitchFamily="34" charset="0"/>
              </a:rPr>
              <a:t> et al</a:t>
            </a:r>
            <a:r>
              <a:rPr lang="en-US" sz="1400" dirty="0">
                <a:latin typeface="Arial" panose="020B0604020202020204" pitchFamily="34" charset="0"/>
                <a:cs typeface="Arial" panose="020B0604020202020204" pitchFamily="34" charset="0"/>
              </a:rPr>
              <a:t>., 2021).</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According to NHS England (2023), the app seeks to empower patients and ease the burden on frontline staff.</a:t>
            </a:r>
          </a:p>
          <a:p>
            <a:endParaRPr lang="en-GB" sz="1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EC1A6D06-8589-2613-6AC0-28B3A1888B4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94695" y="1571511"/>
            <a:ext cx="3960078" cy="3143612"/>
          </a:xfrm>
          <a:prstGeom prst="rect">
            <a:avLst/>
          </a:prstGeom>
        </p:spPr>
      </p:pic>
    </p:spTree>
    <p:extLst>
      <p:ext uri="{BB962C8B-B14F-4D97-AF65-F5344CB8AC3E}">
        <p14:creationId xmlns:p14="http://schemas.microsoft.com/office/powerpoint/2010/main" val="2601864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88EACE-204D-2516-17F5-486D4BD5196D}"/>
              </a:ext>
            </a:extLst>
          </p:cNvPr>
          <p:cNvSpPr txBox="1"/>
          <p:nvPr/>
        </p:nvSpPr>
        <p:spPr>
          <a:xfrm>
            <a:off x="975815" y="1012954"/>
            <a:ext cx="6100549" cy="483209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Policy and Legislative Context</a:t>
            </a:r>
          </a:p>
          <a:p>
            <a:endParaRPr lang="en-GB" b="1"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Key national policies are in line with the NHS App:</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The NHS Long Term Plan (2019) promotes better patient access and technologically connected primary care.</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A Plan for Digital Health and Social Care (DHSC, 2022) that promotes data-driven services and modernisation.</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The What Good Looks Like Framework promotes digital maturity in healthcare institutions.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To guarantee security and privacy, digital services must also abide with UK GDPR and data protection laws (Information Commissioner's Office, 2023).</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This illustrates how the NHS App is integrated into a larger strategic and regulatory framework.</a:t>
            </a:r>
            <a:endParaRPr lang="en-GB" sz="160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5E5C7992-9C4A-4630-C29B-580FBEBDBBB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01301" y="1786484"/>
            <a:ext cx="4857028" cy="3605917"/>
          </a:xfrm>
          <a:prstGeom prst="rect">
            <a:avLst/>
          </a:prstGeom>
        </p:spPr>
      </p:pic>
    </p:spTree>
    <p:extLst>
      <p:ext uri="{BB962C8B-B14F-4D97-AF65-F5344CB8AC3E}">
        <p14:creationId xmlns:p14="http://schemas.microsoft.com/office/powerpoint/2010/main" val="2079660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6" presetClass="exit" presetSubtype="21" fill="hold" nodeType="clickEffect">
                                  <p:stCondLst>
                                    <p:cond delay="0"/>
                                  </p:stCondLst>
                                  <p:childTnLst>
                                    <p:animEffect transition="out" filter="barn(inVertical)">
                                      <p:cBhvr>
                                        <p:cTn id="11" dur="500"/>
                                        <p:tgtEl>
                                          <p:spTgt spid="10"/>
                                        </p:tgtEl>
                                      </p:cBhvr>
                                    </p:animEffect>
                                    <p:set>
                                      <p:cBhvr>
                                        <p:cTn id="12"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E0EA8E6-89AF-712B-2D40-27ACF9334148}"/>
              </a:ext>
            </a:extLst>
          </p:cNvPr>
          <p:cNvSpPr txBox="1"/>
          <p:nvPr/>
        </p:nvSpPr>
        <p:spPr>
          <a:xfrm>
            <a:off x="777923" y="397401"/>
            <a:ext cx="7560860" cy="6063198"/>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Workforce Impact: Increased Workload and Role Complexity</a:t>
            </a:r>
          </a:p>
          <a:p>
            <a:endParaRPr lang="en-GB" b="1"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Digital access may raise workload despite efficiency advantages, according to studies.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According to Atherton </a:t>
            </a:r>
            <a:r>
              <a:rPr lang="en-US" sz="1600" i="1" dirty="0">
                <a:latin typeface="Arial" panose="020B0604020202020204" pitchFamily="34" charset="0"/>
                <a:cs typeface="Arial" panose="020B0604020202020204" pitchFamily="34" charset="0"/>
              </a:rPr>
              <a:t>et al</a:t>
            </a:r>
            <a:r>
              <a:rPr lang="en-US" sz="1600" dirty="0">
                <a:latin typeface="Arial" panose="020B0604020202020204" pitchFamily="34" charset="0"/>
                <a:cs typeface="Arial" panose="020B0604020202020204" pitchFamily="34" charset="0"/>
              </a:rPr>
              <a:t>. (2018), more accessibility may lead to "supply-induced demand," which is the result of greater access leading to increased service utilisation.</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Health care providers now must oversee:</a:t>
            </a:r>
          </a:p>
          <a:p>
            <a:endParaRPr lang="en-US"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sz="1600" dirty="0">
                <a:latin typeface="Arial" panose="020B0604020202020204" pitchFamily="34" charset="0"/>
                <a:cs typeface="Arial" panose="020B0604020202020204" pitchFamily="34" charset="0"/>
              </a:rPr>
              <a:t>In-person meetings</a:t>
            </a:r>
          </a:p>
          <a:p>
            <a:pPr marL="285750" indent="-285750">
              <a:buFont typeface="Wingdings" panose="05000000000000000000" pitchFamily="2" charset="2"/>
              <a:buChar char="Ø"/>
            </a:pPr>
            <a:r>
              <a:rPr lang="en-US" sz="1600" dirty="0">
                <a:latin typeface="Arial" panose="020B0604020202020204" pitchFamily="34" charset="0"/>
                <a:cs typeface="Arial" panose="020B0604020202020204" pitchFamily="34" charset="0"/>
              </a:rPr>
              <a:t>Digital enquiries</a:t>
            </a:r>
          </a:p>
          <a:p>
            <a:pPr marL="285750" indent="-285750">
              <a:buFont typeface="Wingdings" panose="05000000000000000000" pitchFamily="2" charset="2"/>
              <a:buChar char="Ø"/>
            </a:pPr>
            <a:r>
              <a:rPr lang="en-US" sz="1600" dirty="0">
                <a:latin typeface="Arial" panose="020B0604020202020204" pitchFamily="34" charset="0"/>
                <a:cs typeface="Arial" panose="020B0604020202020204" pitchFamily="34" charset="0"/>
              </a:rPr>
              <a:t>Consultations online</a:t>
            </a:r>
          </a:p>
          <a:p>
            <a:pPr marL="285750" indent="-285750">
              <a:buFont typeface="Wingdings" panose="05000000000000000000" pitchFamily="2" charset="2"/>
              <a:buChar char="Ø"/>
            </a:pPr>
            <a:r>
              <a:rPr lang="en-US" sz="1600" dirty="0">
                <a:latin typeface="Arial" panose="020B0604020202020204" pitchFamily="34" charset="0"/>
                <a:cs typeface="Arial" panose="020B0604020202020204" pitchFamily="34" charset="0"/>
              </a:rPr>
              <a:t>Safe messaging</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The distinction between administrative and clinical tasks becomes hazy as a result.</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Decision fatigue may be exacerbated by frequent digital disruptions, which can raise cognitive strain (Topol, 2019).</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As a result, burden may be redistributed rather than decreased by digital transformation.</a:t>
            </a:r>
            <a:endParaRPr lang="en-GB" sz="16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411091D-B77B-DDC5-6D03-5E5B96BDEA4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12842" y="1630908"/>
            <a:ext cx="4026592" cy="3309355"/>
          </a:xfrm>
          <a:prstGeom prst="rect">
            <a:avLst/>
          </a:prstGeom>
        </p:spPr>
      </p:pic>
    </p:spTree>
    <p:extLst>
      <p:ext uri="{BB962C8B-B14F-4D97-AF65-F5344CB8AC3E}">
        <p14:creationId xmlns:p14="http://schemas.microsoft.com/office/powerpoint/2010/main" val="351524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9D0D1D-B178-7E12-254A-375BE65430C7}"/>
              </a:ext>
            </a:extLst>
          </p:cNvPr>
          <p:cNvSpPr txBox="1"/>
          <p:nvPr/>
        </p:nvSpPr>
        <p:spPr>
          <a:xfrm>
            <a:off x="716508" y="1012954"/>
            <a:ext cx="7178722" cy="5078313"/>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Workforce Skills and Organisational Readiness</a:t>
            </a:r>
          </a:p>
          <a:p>
            <a:endParaRPr lang="en-GB" b="1"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New skills are needed for digital transformation, such as:</a:t>
            </a:r>
          </a:p>
          <a:p>
            <a:endParaRPr lang="en-US"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sz="1600" dirty="0">
                <a:latin typeface="Arial" panose="020B0604020202020204" pitchFamily="34" charset="0"/>
                <a:cs typeface="Arial" panose="020B0604020202020204" pitchFamily="34" charset="0"/>
              </a:rPr>
              <a:t>Knowledge of digital technology</a:t>
            </a:r>
          </a:p>
          <a:p>
            <a:pPr marL="285750" indent="-285750">
              <a:buFont typeface="Wingdings" panose="05000000000000000000" pitchFamily="2" charset="2"/>
              <a:buChar char="Ø"/>
            </a:pPr>
            <a:r>
              <a:rPr lang="en-US" sz="1600" dirty="0">
                <a:latin typeface="Arial" panose="020B0604020202020204" pitchFamily="34" charset="0"/>
                <a:cs typeface="Arial" panose="020B0604020202020204" pitchFamily="34" charset="0"/>
              </a:rPr>
              <a:t>The ability to communicate remotely</a:t>
            </a:r>
          </a:p>
          <a:p>
            <a:pPr marL="285750" indent="-285750">
              <a:buFont typeface="Wingdings" panose="05000000000000000000" pitchFamily="2" charset="2"/>
              <a:buChar char="Ø"/>
            </a:pPr>
            <a:r>
              <a:rPr lang="en-US" sz="1600" dirty="0">
                <a:latin typeface="Arial" panose="020B0604020202020204" pitchFamily="34" charset="0"/>
                <a:cs typeface="Arial" panose="020B0604020202020204" pitchFamily="34" charset="0"/>
              </a:rPr>
              <a:t>Interpreting data </a:t>
            </a:r>
          </a:p>
          <a:p>
            <a:pPr marL="285750" indent="-285750">
              <a:buFont typeface="Wingdings" panose="05000000000000000000" pitchFamily="2" charset="2"/>
              <a:buChar char="Ø"/>
            </a:pPr>
            <a:r>
              <a:rPr lang="en-US" sz="1600" dirty="0">
                <a:latin typeface="Arial" panose="020B0604020202020204" pitchFamily="34" charset="0"/>
                <a:cs typeface="Arial" panose="020B0604020202020204" pitchFamily="34" charset="0"/>
              </a:rPr>
              <a:t>Knowledge of information governance</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The significance of developing digital capabilities throughout the workforce is emphasised by Health Education England (2020).</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Nonetheless, NHS organisations differ greatly in their level of digital maturity (House of Commons Health Committee, 2022).</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Staff stress and morale may be lowered by inadequate training, </a:t>
            </a:r>
            <a:r>
              <a:rPr lang="en-US" sz="1600">
                <a:latin typeface="Arial" panose="020B0604020202020204" pitchFamily="34" charset="0"/>
                <a:cs typeface="Arial" panose="020B0604020202020204" pitchFamily="34" charset="0"/>
              </a:rPr>
              <a:t>inadequate infrastructure </a:t>
            </a:r>
            <a:r>
              <a:rPr lang="en-US" sz="1600" dirty="0">
                <a:latin typeface="Arial" panose="020B0604020202020204" pitchFamily="34" charset="0"/>
                <a:cs typeface="Arial" panose="020B0604020202020204" pitchFamily="34" charset="0"/>
              </a:rPr>
              <a:t>and a lack of protected learning time.</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Digital innovation has the danger of making worker pressures worse in the absence of organisational support.</a:t>
            </a:r>
            <a:endParaRPr lang="en-GB" sz="16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7E15CC8-BDFD-AA99-93AE-9F3A259D10E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92055" y="1494430"/>
            <a:ext cx="4330134" cy="3514005"/>
          </a:xfrm>
          <a:prstGeom prst="rect">
            <a:avLst/>
          </a:prstGeom>
        </p:spPr>
      </p:pic>
    </p:spTree>
    <p:extLst>
      <p:ext uri="{BB962C8B-B14F-4D97-AF65-F5344CB8AC3E}">
        <p14:creationId xmlns:p14="http://schemas.microsoft.com/office/powerpoint/2010/main" val="424872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5" name="Group 24">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2" name="Freeform: Shape 11">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9F93DC78-9A1B-5E78-FCB9-A82703480617}"/>
              </a:ext>
            </a:extLst>
          </p:cNvPr>
          <p:cNvSpPr txBox="1"/>
          <p:nvPr/>
        </p:nvSpPr>
        <p:spPr>
          <a:xfrm>
            <a:off x="6090574" y="801866"/>
            <a:ext cx="5306084" cy="5230634"/>
          </a:xfrm>
          <a:prstGeom prst="rect">
            <a:avLst/>
          </a:prstGeom>
          <a:noFill/>
          <a:ln>
            <a:noFill/>
          </a:ln>
        </p:spPr>
        <p:txBody>
          <a:bodyPr vert="horz" lIns="91440" tIns="45720" rIns="91440" bIns="45720" rtlCol="0" anchor="ctr">
            <a:normAutofit/>
          </a:bodyPr>
          <a:lstStyle/>
          <a:p>
            <a:pPr>
              <a:lnSpc>
                <a:spcPct val="90000"/>
              </a:lnSpc>
              <a:spcAft>
                <a:spcPts val="600"/>
              </a:spcAft>
            </a:pPr>
            <a:r>
              <a:rPr lang="en-US" b="1" dirty="0">
                <a:solidFill>
                  <a:schemeClr val="tx2"/>
                </a:solidFill>
                <a:latin typeface="Arial" panose="020B0604020202020204" pitchFamily="34" charset="0"/>
                <a:cs typeface="Arial" panose="020B0604020202020204" pitchFamily="34" charset="0"/>
              </a:rPr>
              <a:t>Patient and Service User Benefits</a:t>
            </a:r>
          </a:p>
          <a:p>
            <a:pPr>
              <a:lnSpc>
                <a:spcPct val="90000"/>
              </a:lnSpc>
              <a:spcAft>
                <a:spcPts val="600"/>
              </a:spcAft>
            </a:pPr>
            <a:endParaRPr lang="en-US" sz="1400" b="1" dirty="0">
              <a:solidFill>
                <a:schemeClr val="tx2"/>
              </a:solidFill>
              <a:latin typeface="Arial" panose="020B0604020202020204" pitchFamily="34" charset="0"/>
              <a:cs typeface="Arial" panose="020B0604020202020204" pitchFamily="34" charset="0"/>
            </a:endParaRPr>
          </a:p>
          <a:p>
            <a:pPr>
              <a:lnSpc>
                <a:spcPct val="90000"/>
              </a:lnSpc>
              <a:spcAft>
                <a:spcPts val="600"/>
              </a:spcAft>
            </a:pPr>
            <a:r>
              <a:rPr lang="en-US" sz="1400" dirty="0">
                <a:solidFill>
                  <a:schemeClr val="tx2"/>
                </a:solidFill>
                <a:latin typeface="Arial" panose="020B0604020202020204" pitchFamily="34" charset="0"/>
                <a:cs typeface="Arial" panose="020B0604020202020204" pitchFamily="34" charset="0"/>
              </a:rPr>
              <a:t>By allowing patients to access services without physically visiting GP offices, the NHS App increases accessibility and convenience.</a:t>
            </a:r>
          </a:p>
          <a:p>
            <a:pPr>
              <a:lnSpc>
                <a:spcPct val="90000"/>
              </a:lnSpc>
              <a:spcAft>
                <a:spcPts val="600"/>
              </a:spcAft>
            </a:pPr>
            <a:endParaRPr lang="en-US" sz="1400" dirty="0">
              <a:solidFill>
                <a:schemeClr val="tx2"/>
              </a:solidFill>
              <a:latin typeface="Arial" panose="020B0604020202020204" pitchFamily="34" charset="0"/>
              <a:cs typeface="Arial" panose="020B0604020202020204" pitchFamily="34" charset="0"/>
            </a:endParaRPr>
          </a:p>
          <a:p>
            <a:pPr>
              <a:lnSpc>
                <a:spcPct val="90000"/>
              </a:lnSpc>
              <a:spcAft>
                <a:spcPts val="600"/>
              </a:spcAft>
            </a:pPr>
            <a:r>
              <a:rPr lang="en-US" sz="1400" dirty="0">
                <a:solidFill>
                  <a:schemeClr val="tx2"/>
                </a:solidFill>
                <a:latin typeface="Arial" panose="020B0604020202020204" pitchFamily="34" charset="0"/>
                <a:cs typeface="Arial" panose="020B0604020202020204" pitchFamily="34" charset="0"/>
              </a:rPr>
              <a:t>This particularly benefits:</a:t>
            </a:r>
          </a:p>
          <a:p>
            <a:pPr indent="-228600">
              <a:lnSpc>
                <a:spcPct val="90000"/>
              </a:lnSpc>
              <a:spcAft>
                <a:spcPts val="600"/>
              </a:spcAft>
              <a:buFont typeface="Arial" panose="020B0604020202020204" pitchFamily="34" charset="0"/>
              <a:buChar char="•"/>
            </a:pPr>
            <a:endParaRPr lang="en-US" sz="1400" dirty="0">
              <a:solidFill>
                <a:schemeClr val="tx2"/>
              </a:solidFill>
              <a:latin typeface="Arial" panose="020B0604020202020204" pitchFamily="34" charset="0"/>
              <a:cs typeface="Arial" panose="020B0604020202020204" pitchFamily="34" charset="0"/>
            </a:endParaRPr>
          </a:p>
          <a:p>
            <a:pPr marL="342900" indent="-285750">
              <a:lnSpc>
                <a:spcPct val="90000"/>
              </a:lnSpc>
              <a:spcAft>
                <a:spcPts val="600"/>
              </a:spcAft>
              <a:buFont typeface="Wingdings" panose="05000000000000000000" pitchFamily="2" charset="2"/>
              <a:buChar char="Ø"/>
            </a:pPr>
            <a:r>
              <a:rPr lang="en-US" sz="1400" dirty="0">
                <a:solidFill>
                  <a:schemeClr val="tx2"/>
                </a:solidFill>
                <a:latin typeface="Arial" panose="020B0604020202020204" pitchFamily="34" charset="0"/>
                <a:cs typeface="Arial" panose="020B0604020202020204" pitchFamily="34" charset="0"/>
              </a:rPr>
              <a:t>People with restricted mobility</a:t>
            </a:r>
          </a:p>
          <a:p>
            <a:pPr marL="342900" indent="-285750">
              <a:lnSpc>
                <a:spcPct val="90000"/>
              </a:lnSpc>
              <a:spcAft>
                <a:spcPts val="600"/>
              </a:spcAft>
              <a:buFont typeface="Wingdings" panose="05000000000000000000" pitchFamily="2" charset="2"/>
              <a:buChar char="Ø"/>
            </a:pPr>
            <a:r>
              <a:rPr lang="en-US" sz="1400" dirty="0">
                <a:solidFill>
                  <a:schemeClr val="tx2"/>
                </a:solidFill>
                <a:latin typeface="Arial" panose="020B0604020202020204" pitchFamily="34" charset="0"/>
                <a:cs typeface="Arial" panose="020B0604020202020204" pitchFamily="34" charset="0"/>
              </a:rPr>
              <a:t>Adults in employment</a:t>
            </a:r>
          </a:p>
          <a:p>
            <a:pPr marL="342900" indent="-285750">
              <a:lnSpc>
                <a:spcPct val="90000"/>
              </a:lnSpc>
              <a:spcAft>
                <a:spcPts val="600"/>
              </a:spcAft>
              <a:buFont typeface="Wingdings" panose="05000000000000000000" pitchFamily="2" charset="2"/>
              <a:buChar char="Ø"/>
            </a:pPr>
            <a:r>
              <a:rPr lang="en-US" sz="1400" dirty="0">
                <a:solidFill>
                  <a:schemeClr val="tx2"/>
                </a:solidFill>
                <a:latin typeface="Arial" panose="020B0604020202020204" pitchFamily="34" charset="0"/>
                <a:cs typeface="Arial" panose="020B0604020202020204" pitchFamily="34" charset="0"/>
              </a:rPr>
              <a:t>Those in charge of chronic illnesses</a:t>
            </a:r>
          </a:p>
          <a:p>
            <a:pPr>
              <a:lnSpc>
                <a:spcPct val="90000"/>
              </a:lnSpc>
              <a:spcAft>
                <a:spcPts val="600"/>
              </a:spcAft>
            </a:pPr>
            <a:endParaRPr lang="en-US" sz="1400" dirty="0">
              <a:solidFill>
                <a:schemeClr val="tx2"/>
              </a:solidFill>
              <a:latin typeface="Arial" panose="020B0604020202020204" pitchFamily="34" charset="0"/>
              <a:cs typeface="Arial" panose="020B0604020202020204" pitchFamily="34" charset="0"/>
            </a:endParaRPr>
          </a:p>
          <a:p>
            <a:pPr>
              <a:lnSpc>
                <a:spcPct val="90000"/>
              </a:lnSpc>
              <a:spcAft>
                <a:spcPts val="600"/>
              </a:spcAft>
            </a:pPr>
            <a:r>
              <a:rPr lang="en-US" sz="1400" dirty="0">
                <a:solidFill>
                  <a:schemeClr val="tx2"/>
                </a:solidFill>
                <a:latin typeface="Arial" panose="020B0604020202020204" pitchFamily="34" charset="0"/>
                <a:cs typeface="Arial" panose="020B0604020202020204" pitchFamily="34" charset="0"/>
              </a:rPr>
              <a:t>Transparency and collaborative decision-making are improved by having access to medical records.</a:t>
            </a:r>
          </a:p>
          <a:p>
            <a:pPr>
              <a:lnSpc>
                <a:spcPct val="90000"/>
              </a:lnSpc>
              <a:spcAft>
                <a:spcPts val="600"/>
              </a:spcAft>
            </a:pPr>
            <a:endParaRPr lang="en-US" sz="1400" dirty="0">
              <a:solidFill>
                <a:schemeClr val="tx2"/>
              </a:solidFill>
              <a:latin typeface="Arial" panose="020B0604020202020204" pitchFamily="34" charset="0"/>
              <a:cs typeface="Arial" panose="020B0604020202020204" pitchFamily="34" charset="0"/>
            </a:endParaRPr>
          </a:p>
          <a:p>
            <a:pPr>
              <a:lnSpc>
                <a:spcPct val="90000"/>
              </a:lnSpc>
              <a:spcAft>
                <a:spcPts val="600"/>
              </a:spcAft>
            </a:pPr>
            <a:r>
              <a:rPr lang="en-US" sz="1400" dirty="0">
                <a:solidFill>
                  <a:schemeClr val="tx2"/>
                </a:solidFill>
                <a:latin typeface="Arial" panose="020B0604020202020204" pitchFamily="34" charset="0"/>
                <a:cs typeface="Arial" panose="020B0604020202020204" pitchFamily="34" charset="0"/>
              </a:rPr>
              <a:t>Self-management and health literacy can both be enhanced by digital access to health information (Lupton, 2018).</a:t>
            </a:r>
          </a:p>
          <a:p>
            <a:pPr>
              <a:lnSpc>
                <a:spcPct val="90000"/>
              </a:lnSpc>
              <a:spcAft>
                <a:spcPts val="600"/>
              </a:spcAft>
            </a:pPr>
            <a:endParaRPr lang="en-US" sz="1400" dirty="0">
              <a:solidFill>
                <a:schemeClr val="tx2"/>
              </a:solidFill>
              <a:latin typeface="Arial" panose="020B0604020202020204" pitchFamily="34" charset="0"/>
              <a:cs typeface="Arial" panose="020B0604020202020204" pitchFamily="34" charset="0"/>
            </a:endParaRPr>
          </a:p>
          <a:p>
            <a:pPr>
              <a:lnSpc>
                <a:spcPct val="90000"/>
              </a:lnSpc>
              <a:spcAft>
                <a:spcPts val="600"/>
              </a:spcAft>
            </a:pPr>
            <a:r>
              <a:rPr lang="en-US" sz="1400" dirty="0">
                <a:solidFill>
                  <a:schemeClr val="tx2"/>
                </a:solidFill>
                <a:latin typeface="Arial" panose="020B0604020202020204" pitchFamily="34" charset="0"/>
                <a:cs typeface="Arial" panose="020B0604020202020204" pitchFamily="34" charset="0"/>
              </a:rPr>
              <a:t>Preventative reminders help public health objectives by encouraging vaccination uptake and early intervention.</a:t>
            </a:r>
          </a:p>
        </p:txBody>
      </p:sp>
    </p:spTree>
    <p:extLst>
      <p:ext uri="{BB962C8B-B14F-4D97-AF65-F5344CB8AC3E}">
        <p14:creationId xmlns:p14="http://schemas.microsoft.com/office/powerpoint/2010/main" val="1273645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0" name="Group 29">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1" name="Freeform: Shape 30">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9190F0E9-614F-BE57-DE9D-A69D2511D577}"/>
              </a:ext>
            </a:extLst>
          </p:cNvPr>
          <p:cNvSpPr txBox="1"/>
          <p:nvPr/>
        </p:nvSpPr>
        <p:spPr>
          <a:xfrm>
            <a:off x="6172200" y="804672"/>
            <a:ext cx="5221224" cy="5047488"/>
          </a:xfrm>
          <a:prstGeom prst="rect">
            <a:avLst/>
          </a:prstGeom>
        </p:spPr>
        <p:txBody>
          <a:bodyPr vert="horz" lIns="91440" tIns="45720" rIns="91440" bIns="45720" rtlCol="0" anchor="ctr">
            <a:noAutofit/>
          </a:bodyPr>
          <a:lstStyle/>
          <a:p>
            <a:pPr>
              <a:lnSpc>
                <a:spcPct val="90000"/>
              </a:lnSpc>
              <a:spcAft>
                <a:spcPts val="600"/>
              </a:spcAft>
            </a:pPr>
            <a:r>
              <a:rPr lang="en-US" sz="1600" b="1" dirty="0">
                <a:solidFill>
                  <a:schemeClr val="tx2"/>
                </a:solidFill>
                <a:latin typeface="Arial" panose="020B0604020202020204" pitchFamily="34" charset="0"/>
                <a:cs typeface="Arial" panose="020B0604020202020204" pitchFamily="34" charset="0"/>
              </a:rPr>
              <a:t>Digital Exclusion and Health Inequalities</a:t>
            </a:r>
          </a:p>
          <a:p>
            <a:pPr>
              <a:lnSpc>
                <a:spcPct val="90000"/>
              </a:lnSpc>
              <a:spcAft>
                <a:spcPts val="600"/>
              </a:spcAft>
            </a:pPr>
            <a:endParaRPr lang="en-US" sz="1400" b="1" dirty="0">
              <a:solidFill>
                <a:schemeClr val="tx2"/>
              </a:solidFill>
              <a:latin typeface="Arial" panose="020B0604020202020204" pitchFamily="34" charset="0"/>
              <a:cs typeface="Arial" panose="020B0604020202020204" pitchFamily="34" charset="0"/>
            </a:endParaRPr>
          </a:p>
          <a:p>
            <a:pPr>
              <a:lnSpc>
                <a:spcPct val="90000"/>
              </a:lnSpc>
              <a:spcAft>
                <a:spcPts val="600"/>
              </a:spcAft>
            </a:pPr>
            <a:r>
              <a:rPr lang="en-US" sz="1400" dirty="0">
                <a:solidFill>
                  <a:schemeClr val="tx2"/>
                </a:solidFill>
                <a:latin typeface="Arial" panose="020B0604020202020204" pitchFamily="34" charset="0"/>
                <a:cs typeface="Arial" panose="020B0604020202020204" pitchFamily="34" charset="0"/>
              </a:rPr>
              <a:t>The possibility of increasing health disparities is one of the main criticisms of digital healthcare.</a:t>
            </a:r>
          </a:p>
          <a:p>
            <a:pPr>
              <a:lnSpc>
                <a:spcPct val="90000"/>
              </a:lnSpc>
              <a:spcAft>
                <a:spcPts val="600"/>
              </a:spcAft>
            </a:pPr>
            <a:endParaRPr lang="en-US" sz="1400" dirty="0">
              <a:solidFill>
                <a:schemeClr val="tx2"/>
              </a:solidFill>
              <a:latin typeface="Arial" panose="020B0604020202020204" pitchFamily="34" charset="0"/>
              <a:cs typeface="Arial" panose="020B0604020202020204" pitchFamily="34" charset="0"/>
            </a:endParaRPr>
          </a:p>
          <a:p>
            <a:pPr>
              <a:lnSpc>
                <a:spcPct val="90000"/>
              </a:lnSpc>
              <a:spcAft>
                <a:spcPts val="600"/>
              </a:spcAft>
            </a:pPr>
            <a:r>
              <a:rPr lang="en-US" sz="1400" dirty="0">
                <a:solidFill>
                  <a:schemeClr val="tx2"/>
                </a:solidFill>
                <a:latin typeface="Arial" panose="020B0604020202020204" pitchFamily="34" charset="0"/>
                <a:cs typeface="Arial" panose="020B0604020202020204" pitchFamily="34" charset="0"/>
              </a:rPr>
              <a:t>The following are disproportionately impacted by digital exclusion:</a:t>
            </a:r>
          </a:p>
          <a:p>
            <a:pPr indent="-228600">
              <a:lnSpc>
                <a:spcPct val="90000"/>
              </a:lnSpc>
              <a:spcAft>
                <a:spcPts val="600"/>
              </a:spcAft>
              <a:buFont typeface="Arial" panose="020B0604020202020204" pitchFamily="34" charset="0"/>
              <a:buChar char="•"/>
            </a:pPr>
            <a:endParaRPr lang="en-US" sz="1400" dirty="0">
              <a:solidFill>
                <a:schemeClr val="tx2"/>
              </a:solidFill>
              <a:latin typeface="Arial" panose="020B0604020202020204" pitchFamily="34" charset="0"/>
              <a:cs typeface="Arial" panose="020B0604020202020204" pitchFamily="34" charset="0"/>
            </a:endParaRPr>
          </a:p>
          <a:p>
            <a:pPr marL="342900" indent="-285750">
              <a:lnSpc>
                <a:spcPct val="90000"/>
              </a:lnSpc>
              <a:spcAft>
                <a:spcPts val="600"/>
              </a:spcAft>
              <a:buFont typeface="Wingdings" panose="05000000000000000000" pitchFamily="2" charset="2"/>
              <a:buChar char="Ø"/>
            </a:pPr>
            <a:r>
              <a:rPr lang="en-US" sz="1400" dirty="0">
                <a:solidFill>
                  <a:schemeClr val="tx2"/>
                </a:solidFill>
                <a:latin typeface="Arial" panose="020B0604020202020204" pitchFamily="34" charset="0"/>
                <a:cs typeface="Arial" panose="020B0604020202020204" pitchFamily="34" charset="0"/>
              </a:rPr>
              <a:t>Senior citizens</a:t>
            </a:r>
          </a:p>
          <a:p>
            <a:pPr marL="342900" indent="-285750">
              <a:lnSpc>
                <a:spcPct val="90000"/>
              </a:lnSpc>
              <a:spcAft>
                <a:spcPts val="600"/>
              </a:spcAft>
              <a:buFont typeface="Wingdings" panose="05000000000000000000" pitchFamily="2" charset="2"/>
              <a:buChar char="Ø"/>
            </a:pPr>
            <a:r>
              <a:rPr lang="en-US" sz="1400" dirty="0">
                <a:solidFill>
                  <a:schemeClr val="tx2"/>
                </a:solidFill>
                <a:latin typeface="Arial" panose="020B0604020202020204" pitchFamily="34" charset="0"/>
                <a:cs typeface="Arial" panose="020B0604020202020204" pitchFamily="34" charset="0"/>
              </a:rPr>
              <a:t>Households with low incomes</a:t>
            </a:r>
          </a:p>
          <a:p>
            <a:pPr marL="342900" indent="-285750">
              <a:lnSpc>
                <a:spcPct val="90000"/>
              </a:lnSpc>
              <a:spcAft>
                <a:spcPts val="600"/>
              </a:spcAft>
              <a:buFont typeface="Wingdings" panose="05000000000000000000" pitchFamily="2" charset="2"/>
              <a:buChar char="Ø"/>
            </a:pPr>
            <a:r>
              <a:rPr lang="en-US" sz="1400" dirty="0">
                <a:solidFill>
                  <a:schemeClr val="tx2"/>
                </a:solidFill>
                <a:latin typeface="Arial" panose="020B0604020202020204" pitchFamily="34" charset="0"/>
                <a:cs typeface="Arial" panose="020B0604020202020204" pitchFamily="34" charset="0"/>
              </a:rPr>
              <a:t>Individuals with disabilities</a:t>
            </a:r>
          </a:p>
          <a:p>
            <a:pPr marL="342900" indent="-285750">
              <a:lnSpc>
                <a:spcPct val="90000"/>
              </a:lnSpc>
              <a:spcAft>
                <a:spcPts val="600"/>
              </a:spcAft>
              <a:buFont typeface="Wingdings" panose="05000000000000000000" pitchFamily="2" charset="2"/>
              <a:buChar char="Ø"/>
            </a:pPr>
            <a:r>
              <a:rPr lang="en-US" sz="1400" dirty="0">
                <a:solidFill>
                  <a:schemeClr val="tx2"/>
                </a:solidFill>
                <a:latin typeface="Arial" panose="020B0604020202020204" pitchFamily="34" charset="0"/>
                <a:cs typeface="Arial" panose="020B0604020202020204" pitchFamily="34" charset="0"/>
              </a:rPr>
              <a:t>People with poor digital skills</a:t>
            </a:r>
          </a:p>
          <a:p>
            <a:pPr indent="-228600">
              <a:lnSpc>
                <a:spcPct val="90000"/>
              </a:lnSpc>
              <a:spcAft>
                <a:spcPts val="600"/>
              </a:spcAft>
              <a:buFont typeface="Arial" panose="020B0604020202020204" pitchFamily="34" charset="0"/>
              <a:buChar char="•"/>
            </a:pPr>
            <a:endParaRPr lang="en-US" sz="1400" dirty="0">
              <a:solidFill>
                <a:schemeClr val="tx2"/>
              </a:solidFill>
              <a:latin typeface="Arial" panose="020B0604020202020204" pitchFamily="34" charset="0"/>
              <a:cs typeface="Arial" panose="020B0604020202020204" pitchFamily="34" charset="0"/>
            </a:endParaRPr>
          </a:p>
          <a:p>
            <a:pPr>
              <a:lnSpc>
                <a:spcPct val="90000"/>
              </a:lnSpc>
              <a:spcAft>
                <a:spcPts val="600"/>
              </a:spcAft>
            </a:pPr>
            <a:r>
              <a:rPr lang="en-US" sz="1400" dirty="0">
                <a:solidFill>
                  <a:schemeClr val="tx2"/>
                </a:solidFill>
                <a:latin typeface="Arial" panose="020B0604020202020204" pitchFamily="34" charset="0"/>
                <a:cs typeface="Arial" panose="020B0604020202020204" pitchFamily="34" charset="0"/>
              </a:rPr>
              <a:t>In the United Kingdom, there is still a problem with digital exclusion, as some families do not have internet connection (Office for National Statistics, 2023).</a:t>
            </a:r>
          </a:p>
          <a:p>
            <a:pPr>
              <a:lnSpc>
                <a:spcPct val="90000"/>
              </a:lnSpc>
              <a:spcAft>
                <a:spcPts val="600"/>
              </a:spcAft>
            </a:pPr>
            <a:endParaRPr lang="en-US" sz="1400" dirty="0">
              <a:solidFill>
                <a:schemeClr val="tx2"/>
              </a:solidFill>
              <a:latin typeface="Arial" panose="020B0604020202020204" pitchFamily="34" charset="0"/>
              <a:cs typeface="Arial" panose="020B0604020202020204" pitchFamily="34" charset="0"/>
            </a:endParaRPr>
          </a:p>
          <a:p>
            <a:pPr>
              <a:lnSpc>
                <a:spcPct val="90000"/>
              </a:lnSpc>
              <a:spcAft>
                <a:spcPts val="600"/>
              </a:spcAft>
            </a:pPr>
            <a:r>
              <a:rPr lang="en-US" sz="1400" dirty="0">
                <a:solidFill>
                  <a:schemeClr val="tx2"/>
                </a:solidFill>
                <a:latin typeface="Arial" panose="020B0604020202020204" pitchFamily="34" charset="0"/>
                <a:cs typeface="Arial" panose="020B0604020202020204" pitchFamily="34" charset="0"/>
              </a:rPr>
              <a:t>According to Watts (2020), digital innovation during COVID-19 revealed pre-existing societal disparities.</a:t>
            </a:r>
          </a:p>
          <a:p>
            <a:pPr>
              <a:lnSpc>
                <a:spcPct val="90000"/>
              </a:lnSpc>
              <a:spcAft>
                <a:spcPts val="600"/>
              </a:spcAft>
            </a:pPr>
            <a:endParaRPr lang="en-US" sz="1400" dirty="0">
              <a:solidFill>
                <a:schemeClr val="tx2"/>
              </a:solidFill>
              <a:latin typeface="Arial" panose="020B0604020202020204" pitchFamily="34" charset="0"/>
              <a:cs typeface="Arial" panose="020B0604020202020204" pitchFamily="34" charset="0"/>
            </a:endParaRPr>
          </a:p>
          <a:p>
            <a:pPr>
              <a:lnSpc>
                <a:spcPct val="90000"/>
              </a:lnSpc>
              <a:spcAft>
                <a:spcPts val="600"/>
              </a:spcAft>
            </a:pPr>
            <a:r>
              <a:rPr lang="en-US" sz="1400" dirty="0">
                <a:solidFill>
                  <a:schemeClr val="tx2"/>
                </a:solidFill>
                <a:latin typeface="Arial" panose="020B0604020202020204" pitchFamily="34" charset="0"/>
                <a:cs typeface="Arial" panose="020B0604020202020204" pitchFamily="34" charset="0"/>
              </a:rPr>
              <a:t>Digital services could lead to a two-tier healthcare system where people who are comfortable with technology have quicker access if they are not properly deployed.</a:t>
            </a:r>
          </a:p>
          <a:p>
            <a:pPr>
              <a:lnSpc>
                <a:spcPct val="90000"/>
              </a:lnSpc>
              <a:spcAft>
                <a:spcPts val="600"/>
              </a:spcAft>
            </a:pPr>
            <a:endParaRPr lang="en-US" sz="1400" dirty="0">
              <a:solidFill>
                <a:schemeClr val="tx2"/>
              </a:solidFill>
              <a:latin typeface="Arial" panose="020B0604020202020204" pitchFamily="34" charset="0"/>
              <a:cs typeface="Arial" panose="020B0604020202020204" pitchFamily="34" charset="0"/>
            </a:endParaRPr>
          </a:p>
          <a:p>
            <a:pPr>
              <a:lnSpc>
                <a:spcPct val="90000"/>
              </a:lnSpc>
              <a:spcAft>
                <a:spcPts val="600"/>
              </a:spcAft>
            </a:pPr>
            <a:r>
              <a:rPr lang="en-US" sz="1400" dirty="0">
                <a:solidFill>
                  <a:schemeClr val="tx2"/>
                </a:solidFill>
                <a:latin typeface="Arial" panose="020B0604020202020204" pitchFamily="34" charset="0"/>
                <a:cs typeface="Arial" panose="020B0604020202020204" pitchFamily="34" charset="0"/>
              </a:rPr>
              <a:t>This calls into question the NHS's principle of nationwide access.</a:t>
            </a:r>
          </a:p>
        </p:txBody>
      </p:sp>
    </p:spTree>
    <p:extLst>
      <p:ext uri="{BB962C8B-B14F-4D97-AF65-F5344CB8AC3E}">
        <p14:creationId xmlns:p14="http://schemas.microsoft.com/office/powerpoint/2010/main" val="1510878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56B57E2-C961-1571-D738-B625C1037CBA}"/>
              </a:ext>
            </a:extLst>
          </p:cNvPr>
          <p:cNvSpPr txBox="1"/>
          <p:nvPr/>
        </p:nvSpPr>
        <p:spPr>
          <a:xfrm>
            <a:off x="838200" y="1929384"/>
            <a:ext cx="10515600" cy="4251960"/>
          </a:xfrm>
          <a:prstGeom prst="rect">
            <a:avLst/>
          </a:prstGeom>
        </p:spPr>
        <p:txBody>
          <a:bodyPr vert="horz" lIns="91440" tIns="45720" rIns="91440" bIns="45720" rtlCol="0">
            <a:normAutofit lnSpcReduction="10000"/>
          </a:bodyPr>
          <a:lstStyle/>
          <a:p>
            <a:pPr>
              <a:lnSpc>
                <a:spcPct val="90000"/>
              </a:lnSpc>
              <a:spcAft>
                <a:spcPts val="600"/>
              </a:spcAft>
            </a:pPr>
            <a:r>
              <a:rPr lang="en-US" b="1" dirty="0">
                <a:latin typeface="Arial" panose="020B0604020202020204" pitchFamily="34" charset="0"/>
                <a:cs typeface="Arial" panose="020B0604020202020204" pitchFamily="34" charset="0"/>
              </a:rPr>
              <a:t>Trust, Data and Ethical Concerns</a:t>
            </a:r>
          </a:p>
          <a:p>
            <a:pPr>
              <a:lnSpc>
                <a:spcPct val="90000"/>
              </a:lnSpc>
              <a:spcAft>
                <a:spcPts val="600"/>
              </a:spcAft>
            </a:pPr>
            <a:endParaRPr lang="en-US" sz="1400" b="1" dirty="0">
              <a:latin typeface="Arial" panose="020B0604020202020204" pitchFamily="34" charset="0"/>
              <a:cs typeface="Arial" panose="020B0604020202020204" pitchFamily="34" charset="0"/>
            </a:endParaRPr>
          </a:p>
          <a:p>
            <a:pPr>
              <a:lnSpc>
                <a:spcPct val="90000"/>
              </a:lnSpc>
              <a:spcAft>
                <a:spcPts val="600"/>
              </a:spcAft>
            </a:pPr>
            <a:r>
              <a:rPr lang="en-US" sz="1400" dirty="0">
                <a:latin typeface="Arial" panose="020B0604020202020204" pitchFamily="34" charset="0"/>
                <a:cs typeface="Arial" panose="020B0604020202020204" pitchFamily="34" charset="0"/>
              </a:rPr>
              <a:t>Adoption of digital healthcare relies heavily on trust.</a:t>
            </a:r>
          </a:p>
          <a:p>
            <a:pPr>
              <a:lnSpc>
                <a:spcPct val="90000"/>
              </a:lnSpc>
              <a:spcAft>
                <a:spcPts val="600"/>
              </a:spcAft>
            </a:pPr>
            <a:endParaRPr lang="en-US" sz="1400" dirty="0">
              <a:latin typeface="Arial" panose="020B0604020202020204" pitchFamily="34" charset="0"/>
              <a:cs typeface="Arial" panose="020B0604020202020204" pitchFamily="34" charset="0"/>
            </a:endParaRPr>
          </a:p>
          <a:p>
            <a:pPr>
              <a:lnSpc>
                <a:spcPct val="90000"/>
              </a:lnSpc>
              <a:spcAft>
                <a:spcPts val="600"/>
              </a:spcAft>
            </a:pPr>
            <a:r>
              <a:rPr lang="en-US" sz="1400" dirty="0">
                <a:latin typeface="Arial" panose="020B0604020202020204" pitchFamily="34" charset="0"/>
                <a:cs typeface="Arial" panose="020B0604020202020204" pitchFamily="34" charset="0"/>
              </a:rPr>
              <a:t>Among the worries are:</a:t>
            </a:r>
          </a:p>
          <a:p>
            <a:pPr indent="-228600">
              <a:lnSpc>
                <a:spcPct val="90000"/>
              </a:lnSpc>
              <a:spcAft>
                <a:spcPts val="600"/>
              </a:spcAft>
              <a:buFont typeface="Arial" panose="020B0604020202020204" pitchFamily="34" charset="0"/>
              <a:buChar char="•"/>
            </a:pPr>
            <a:endParaRPr lang="en-US" sz="1200" dirty="0"/>
          </a:p>
          <a:p>
            <a:pPr marL="285750"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Violations of cybersecurity </a:t>
            </a:r>
          </a:p>
          <a:p>
            <a:pPr marL="285750"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Misuse of data</a:t>
            </a:r>
          </a:p>
          <a:p>
            <a:pPr marL="285750"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The use of health data for profit</a:t>
            </a:r>
          </a:p>
          <a:p>
            <a:pPr marL="285750"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Sharing of secondary data</a:t>
            </a:r>
          </a:p>
          <a:p>
            <a:pPr>
              <a:lnSpc>
                <a:spcPct val="90000"/>
              </a:lnSpc>
              <a:spcAft>
                <a:spcPts val="600"/>
              </a:spcAft>
            </a:pPr>
            <a:endParaRPr lang="en-US" sz="1400" dirty="0">
              <a:latin typeface="Arial" panose="020B0604020202020204" pitchFamily="34" charset="0"/>
              <a:cs typeface="Arial" panose="020B0604020202020204" pitchFamily="34" charset="0"/>
            </a:endParaRPr>
          </a:p>
          <a:p>
            <a:pPr>
              <a:lnSpc>
                <a:spcPct val="90000"/>
              </a:lnSpc>
              <a:spcAft>
                <a:spcPts val="600"/>
              </a:spcAft>
            </a:pPr>
            <a:r>
              <a:rPr lang="en-US" sz="1400" dirty="0">
                <a:latin typeface="Arial" panose="020B0604020202020204" pitchFamily="34" charset="0"/>
                <a:cs typeface="Arial" panose="020B0604020202020204" pitchFamily="34" charset="0"/>
              </a:rPr>
              <a:t>Strict adherence to data privacy regulations is emphasised by the Information Commissioner's Office (2023).</a:t>
            </a:r>
          </a:p>
          <a:p>
            <a:pPr>
              <a:lnSpc>
                <a:spcPct val="90000"/>
              </a:lnSpc>
              <a:spcAft>
                <a:spcPts val="600"/>
              </a:spcAft>
            </a:pPr>
            <a:endParaRPr lang="en-US" sz="1400" dirty="0">
              <a:latin typeface="Arial" panose="020B0604020202020204" pitchFamily="34" charset="0"/>
              <a:cs typeface="Arial" panose="020B0604020202020204" pitchFamily="34" charset="0"/>
            </a:endParaRPr>
          </a:p>
          <a:p>
            <a:pPr>
              <a:lnSpc>
                <a:spcPct val="90000"/>
              </a:lnSpc>
              <a:spcAft>
                <a:spcPts val="600"/>
              </a:spcAft>
            </a:pPr>
            <a:r>
              <a:rPr lang="en-US" sz="1400" dirty="0">
                <a:latin typeface="Arial" panose="020B0604020202020204" pitchFamily="34" charset="0"/>
                <a:cs typeface="Arial" panose="020B0604020202020204" pitchFamily="34" charset="0"/>
              </a:rPr>
              <a:t>Without a competent explanation, patients may misinterpret test results, which could increase anxiety and lead to needless service use (Greenhalgh </a:t>
            </a:r>
            <a:r>
              <a:rPr lang="en-US" sz="1400" i="1" dirty="0">
                <a:latin typeface="Arial" panose="020B0604020202020204" pitchFamily="34" charset="0"/>
                <a:cs typeface="Arial" panose="020B0604020202020204" pitchFamily="34" charset="0"/>
              </a:rPr>
              <a:t>et al</a:t>
            </a:r>
            <a:r>
              <a:rPr lang="en-US" sz="1400" dirty="0">
                <a:latin typeface="Arial" panose="020B0604020202020204" pitchFamily="34" charset="0"/>
                <a:cs typeface="Arial" panose="020B0604020202020204" pitchFamily="34" charset="0"/>
              </a:rPr>
              <a:t>., 2017).</a:t>
            </a:r>
          </a:p>
          <a:p>
            <a:pPr>
              <a:lnSpc>
                <a:spcPct val="90000"/>
              </a:lnSpc>
              <a:spcAft>
                <a:spcPts val="600"/>
              </a:spcAft>
            </a:pPr>
            <a:endParaRPr lang="en-US" sz="1400" dirty="0">
              <a:latin typeface="Arial" panose="020B0604020202020204" pitchFamily="34" charset="0"/>
              <a:cs typeface="Arial" panose="020B0604020202020204" pitchFamily="34" charset="0"/>
            </a:endParaRPr>
          </a:p>
          <a:p>
            <a:pPr>
              <a:lnSpc>
                <a:spcPct val="90000"/>
              </a:lnSpc>
              <a:spcAft>
                <a:spcPts val="600"/>
              </a:spcAft>
            </a:pPr>
            <a:r>
              <a:rPr lang="en-US" sz="1400" dirty="0">
                <a:latin typeface="Arial" panose="020B0604020202020204" pitchFamily="34" charset="0"/>
                <a:cs typeface="Arial" panose="020B0604020202020204" pitchFamily="34" charset="0"/>
              </a:rPr>
              <a:t>Digital communication may also limit opportunities for person-</a:t>
            </a:r>
            <a:r>
              <a:rPr lang="en-US" sz="1400" dirty="0" err="1">
                <a:latin typeface="Arial" panose="020B0604020202020204" pitchFamily="34" charset="0"/>
                <a:cs typeface="Arial" panose="020B0604020202020204" pitchFamily="34" charset="0"/>
              </a:rPr>
              <a:t>centred</a:t>
            </a:r>
            <a:r>
              <a:rPr lang="en-US" sz="1400" dirty="0">
                <a:latin typeface="Arial" panose="020B0604020202020204" pitchFamily="34" charset="0"/>
                <a:cs typeface="Arial" panose="020B0604020202020204" pitchFamily="34" charset="0"/>
              </a:rPr>
              <a:t>, relational care.</a:t>
            </a:r>
          </a:p>
        </p:txBody>
      </p:sp>
    </p:spTree>
    <p:extLst>
      <p:ext uri="{BB962C8B-B14F-4D97-AF65-F5344CB8AC3E}">
        <p14:creationId xmlns:p14="http://schemas.microsoft.com/office/powerpoint/2010/main" val="622778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39D7229-A6A3-035A-C8A0-DB7A67D8613D}"/>
              </a:ext>
            </a:extLst>
          </p:cNvPr>
          <p:cNvSpPr txBox="1"/>
          <p:nvPr/>
        </p:nvSpPr>
        <p:spPr>
          <a:xfrm>
            <a:off x="1371599" y="2318197"/>
            <a:ext cx="9724031" cy="3683358"/>
          </a:xfrm>
          <a:prstGeom prst="rect">
            <a:avLst/>
          </a:prstGeom>
        </p:spPr>
        <p:txBody>
          <a:bodyPr vert="horz" lIns="91440" tIns="45720" rIns="91440" bIns="45720" rtlCol="0" anchor="ctr">
            <a:normAutofit fontScale="92500" lnSpcReduction="20000"/>
          </a:bodyPr>
          <a:lstStyle/>
          <a:p>
            <a:pPr>
              <a:lnSpc>
                <a:spcPct val="90000"/>
              </a:lnSpc>
              <a:spcAft>
                <a:spcPts val="600"/>
              </a:spcAft>
            </a:pPr>
            <a:r>
              <a:rPr lang="en-US" sz="1900" b="1" dirty="0">
                <a:latin typeface="Arial" panose="020B0604020202020204" pitchFamily="34" charset="0"/>
                <a:cs typeface="Arial" panose="020B0604020202020204" pitchFamily="34" charset="0"/>
              </a:rPr>
              <a:t>Impact on Service Delivery and System Sustainability</a:t>
            </a:r>
          </a:p>
          <a:p>
            <a:pPr>
              <a:lnSpc>
                <a:spcPct val="90000"/>
              </a:lnSpc>
              <a:spcAft>
                <a:spcPts val="600"/>
              </a:spcAft>
            </a:pPr>
            <a:endParaRPr lang="en-US" sz="1400" b="1" dirty="0">
              <a:latin typeface="Arial" panose="020B0604020202020204" pitchFamily="34" charset="0"/>
              <a:cs typeface="Arial" panose="020B0604020202020204" pitchFamily="34" charset="0"/>
            </a:endParaRPr>
          </a:p>
          <a:p>
            <a:pPr>
              <a:lnSpc>
                <a:spcPct val="90000"/>
              </a:lnSpc>
              <a:spcAft>
                <a:spcPts val="600"/>
              </a:spcAft>
            </a:pPr>
            <a:r>
              <a:rPr lang="en-US" sz="1400" dirty="0">
                <a:latin typeface="Arial" panose="020B0604020202020204" pitchFamily="34" charset="0"/>
                <a:cs typeface="Arial" panose="020B0604020202020204" pitchFamily="34" charset="0"/>
              </a:rPr>
              <a:t>A move toward adaptable and technologically enabled healthcare approaches is supported by the NHS App.</a:t>
            </a:r>
          </a:p>
          <a:p>
            <a:pPr>
              <a:lnSpc>
                <a:spcPct val="90000"/>
              </a:lnSpc>
              <a:spcAft>
                <a:spcPts val="600"/>
              </a:spcAft>
            </a:pPr>
            <a:endParaRPr lang="en-US" sz="1400" dirty="0">
              <a:latin typeface="Arial" panose="020B0604020202020204" pitchFamily="34" charset="0"/>
              <a:cs typeface="Arial" panose="020B0604020202020204" pitchFamily="34" charset="0"/>
            </a:endParaRPr>
          </a:p>
          <a:p>
            <a:pPr>
              <a:lnSpc>
                <a:spcPct val="90000"/>
              </a:lnSpc>
              <a:spcAft>
                <a:spcPts val="600"/>
              </a:spcAft>
            </a:pPr>
            <a:r>
              <a:rPr lang="en-US" sz="1400" dirty="0">
                <a:latin typeface="Arial" panose="020B0604020202020204" pitchFamily="34" charset="0"/>
                <a:cs typeface="Arial" panose="020B0604020202020204" pitchFamily="34" charset="0"/>
              </a:rPr>
              <a:t>It facilitates remote triage methods and lessens physical congestion in general practitioner offices.</a:t>
            </a:r>
          </a:p>
          <a:p>
            <a:pPr>
              <a:lnSpc>
                <a:spcPct val="90000"/>
              </a:lnSpc>
              <a:spcAft>
                <a:spcPts val="600"/>
              </a:spcAft>
            </a:pPr>
            <a:endParaRPr lang="en-US" sz="1400" dirty="0">
              <a:latin typeface="Arial" panose="020B0604020202020204" pitchFamily="34" charset="0"/>
              <a:cs typeface="Arial" panose="020B0604020202020204" pitchFamily="34" charset="0"/>
            </a:endParaRPr>
          </a:p>
          <a:p>
            <a:pPr>
              <a:lnSpc>
                <a:spcPct val="90000"/>
              </a:lnSpc>
              <a:spcAft>
                <a:spcPts val="600"/>
              </a:spcAft>
            </a:pPr>
            <a:r>
              <a:rPr lang="en-US" sz="1400" dirty="0">
                <a:latin typeface="Arial" panose="020B0604020202020204" pitchFamily="34" charset="0"/>
                <a:cs typeface="Arial" panose="020B0604020202020204" pitchFamily="34" charset="0"/>
              </a:rPr>
              <a:t>Digital tools provided successful public health communication and continuity of care during COVID-19 (Greaves </a:t>
            </a:r>
            <a:r>
              <a:rPr lang="en-US" sz="1400" i="1" dirty="0">
                <a:latin typeface="Arial" panose="020B0604020202020204" pitchFamily="34" charset="0"/>
                <a:cs typeface="Arial" panose="020B0604020202020204" pitchFamily="34" charset="0"/>
              </a:rPr>
              <a:t>et al</a:t>
            </a:r>
            <a:r>
              <a:rPr lang="en-US" sz="1400" dirty="0">
                <a:latin typeface="Arial" panose="020B0604020202020204" pitchFamily="34" charset="0"/>
                <a:cs typeface="Arial" panose="020B0604020202020204" pitchFamily="34" charset="0"/>
              </a:rPr>
              <a:t>., 2021).</a:t>
            </a:r>
          </a:p>
          <a:p>
            <a:pPr>
              <a:lnSpc>
                <a:spcPct val="90000"/>
              </a:lnSpc>
              <a:spcAft>
                <a:spcPts val="600"/>
              </a:spcAft>
            </a:pPr>
            <a:endParaRPr lang="en-US" sz="1400" dirty="0">
              <a:latin typeface="Arial" panose="020B0604020202020204" pitchFamily="34" charset="0"/>
              <a:cs typeface="Arial" panose="020B0604020202020204" pitchFamily="34" charset="0"/>
            </a:endParaRPr>
          </a:p>
          <a:p>
            <a:pPr>
              <a:lnSpc>
                <a:spcPct val="90000"/>
              </a:lnSpc>
              <a:spcAft>
                <a:spcPts val="600"/>
              </a:spcAft>
            </a:pPr>
            <a:r>
              <a:rPr lang="en-US" sz="1400" dirty="0">
                <a:latin typeface="Arial" panose="020B0604020202020204" pitchFamily="34" charset="0"/>
                <a:cs typeface="Arial" panose="020B0604020202020204" pitchFamily="34" charset="0"/>
              </a:rPr>
              <a:t>But sustainability is contingent upon:</a:t>
            </a:r>
          </a:p>
          <a:p>
            <a:pPr>
              <a:lnSpc>
                <a:spcPct val="90000"/>
              </a:lnSpc>
              <a:spcAft>
                <a:spcPts val="600"/>
              </a:spcAft>
            </a:pPr>
            <a:endParaRPr lang="en-US" sz="1400" dirty="0">
              <a:latin typeface="Arial" panose="020B0604020202020204" pitchFamily="34" charset="0"/>
              <a:cs typeface="Arial" panose="020B0604020202020204" pitchFamily="34" charset="0"/>
            </a:endParaRPr>
          </a:p>
          <a:p>
            <a:pPr marL="342900" indent="-285750">
              <a:lnSpc>
                <a:spcPct val="90000"/>
              </a:lnSpc>
              <a:spcAft>
                <a:spcPts val="600"/>
              </a:spcAft>
              <a:buFont typeface="Wingdings" panose="05000000000000000000" pitchFamily="2" charset="2"/>
              <a:buChar char="Ø"/>
            </a:pPr>
            <a:r>
              <a:rPr lang="en-US" sz="1400" dirty="0">
                <a:latin typeface="Arial" panose="020B0604020202020204" pitchFamily="34" charset="0"/>
                <a:cs typeface="Arial" panose="020B0604020202020204" pitchFamily="34" charset="0"/>
              </a:rPr>
              <a:t>Sufficient assistance for the workforce</a:t>
            </a:r>
          </a:p>
          <a:p>
            <a:pPr marL="342900" indent="-285750">
              <a:lnSpc>
                <a:spcPct val="90000"/>
              </a:lnSpc>
              <a:spcAft>
                <a:spcPts val="600"/>
              </a:spcAft>
              <a:buFont typeface="Wingdings" panose="05000000000000000000" pitchFamily="2" charset="2"/>
              <a:buChar char="Ø"/>
            </a:pPr>
            <a:r>
              <a:rPr lang="en-US" sz="1400" dirty="0">
                <a:latin typeface="Arial" panose="020B0604020202020204" pitchFamily="34" charset="0"/>
                <a:cs typeface="Arial" panose="020B0604020202020204" pitchFamily="34" charset="0"/>
              </a:rPr>
              <a:t>All people have access to digital</a:t>
            </a:r>
          </a:p>
          <a:p>
            <a:pPr marL="342900" indent="-285750">
              <a:lnSpc>
                <a:spcPct val="90000"/>
              </a:lnSpc>
              <a:spcAft>
                <a:spcPts val="600"/>
              </a:spcAft>
              <a:buFont typeface="Wingdings" panose="05000000000000000000" pitchFamily="2" charset="2"/>
              <a:buChar char="Ø"/>
            </a:pPr>
            <a:r>
              <a:rPr lang="en-US" sz="1400" dirty="0">
                <a:latin typeface="Arial" panose="020B0604020202020204" pitchFamily="34" charset="0"/>
                <a:cs typeface="Arial" panose="020B0604020202020204" pitchFamily="34" charset="0"/>
              </a:rPr>
              <a:t>Dependable infrastructure</a:t>
            </a:r>
          </a:p>
          <a:p>
            <a:pPr marL="342900" indent="-285750">
              <a:lnSpc>
                <a:spcPct val="90000"/>
              </a:lnSpc>
              <a:spcAft>
                <a:spcPts val="600"/>
              </a:spcAft>
              <a:buFont typeface="Wingdings" panose="05000000000000000000" pitchFamily="2" charset="2"/>
              <a:buChar char="Ø"/>
            </a:pPr>
            <a:r>
              <a:rPr lang="en-US" sz="1400" dirty="0">
                <a:latin typeface="Arial" panose="020B0604020202020204" pitchFamily="34" charset="0"/>
                <a:cs typeface="Arial" panose="020B0604020202020204" pitchFamily="34" charset="0"/>
              </a:rPr>
              <a:t>Ongoing impact assessment</a:t>
            </a:r>
          </a:p>
          <a:p>
            <a:pPr indent="-228600">
              <a:lnSpc>
                <a:spcPct val="90000"/>
              </a:lnSpc>
              <a:spcAft>
                <a:spcPts val="600"/>
              </a:spcAft>
              <a:buFont typeface="Arial" panose="020B0604020202020204" pitchFamily="34" charset="0"/>
              <a:buChar char="•"/>
            </a:pPr>
            <a:endParaRPr lang="en-US" sz="1100" dirty="0"/>
          </a:p>
          <a:p>
            <a:pPr>
              <a:lnSpc>
                <a:spcPct val="90000"/>
              </a:lnSpc>
              <a:spcAft>
                <a:spcPts val="600"/>
              </a:spcAft>
            </a:pPr>
            <a:r>
              <a:rPr lang="en-US" sz="1400" dirty="0">
                <a:latin typeface="Arial" panose="020B0604020202020204" pitchFamily="34" charset="0"/>
                <a:cs typeface="Arial" panose="020B0604020202020204" pitchFamily="34" charset="0"/>
              </a:rPr>
              <a:t>Careful integration of digital transformation into current service architecture is necessary.</a:t>
            </a:r>
          </a:p>
        </p:txBody>
      </p:sp>
    </p:spTree>
    <p:extLst>
      <p:ext uri="{BB962C8B-B14F-4D97-AF65-F5344CB8AC3E}">
        <p14:creationId xmlns:p14="http://schemas.microsoft.com/office/powerpoint/2010/main" val="1859499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636476-C764-08E0-684C-1D03BADB31BB}"/>
              </a:ext>
            </a:extLst>
          </p:cNvPr>
          <p:cNvSpPr txBox="1"/>
          <p:nvPr/>
        </p:nvSpPr>
        <p:spPr>
          <a:xfrm>
            <a:off x="985962" y="938254"/>
            <a:ext cx="8619214" cy="4739759"/>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Critical Evaluation</a:t>
            </a:r>
          </a:p>
          <a:p>
            <a:endParaRPr lang="en-GB" b="1"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 NHS App has notable advantages:</a:t>
            </a:r>
          </a:p>
          <a:p>
            <a:endParaRPr lang="en-US"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sz="1400" dirty="0">
                <a:latin typeface="Arial" panose="020B0604020202020204" pitchFamily="34" charset="0"/>
                <a:cs typeface="Arial" panose="020B0604020202020204" pitchFamily="34" charset="0"/>
              </a:rPr>
              <a:t>Enhanced accessibility</a:t>
            </a:r>
          </a:p>
          <a:p>
            <a:pPr marL="285750" indent="-285750">
              <a:buFont typeface="Wingdings" panose="05000000000000000000" pitchFamily="2" charset="2"/>
              <a:buChar char="Ø"/>
            </a:pPr>
            <a:r>
              <a:rPr lang="en-US" sz="1400" dirty="0">
                <a:latin typeface="Arial" panose="020B0604020202020204" pitchFamily="34" charset="0"/>
                <a:cs typeface="Arial" panose="020B0604020202020204" pitchFamily="34" charset="0"/>
              </a:rPr>
              <a:t>Increased openness</a:t>
            </a:r>
          </a:p>
          <a:p>
            <a:pPr marL="285750" indent="-285750">
              <a:buFont typeface="Wingdings" panose="05000000000000000000" pitchFamily="2" charset="2"/>
              <a:buChar char="Ø"/>
            </a:pPr>
            <a:r>
              <a:rPr lang="en-US" sz="1400" dirty="0">
                <a:latin typeface="Arial" panose="020B0604020202020204" pitchFamily="34" charset="0"/>
                <a:cs typeface="Arial" panose="020B0604020202020204" pitchFamily="34" charset="0"/>
              </a:rPr>
              <a:t>Effectiveness of administration </a:t>
            </a:r>
          </a:p>
          <a:p>
            <a:pPr marL="285750" indent="-285750">
              <a:buFont typeface="Wingdings" panose="05000000000000000000" pitchFamily="2" charset="2"/>
              <a:buChar char="Ø"/>
            </a:pPr>
            <a:r>
              <a:rPr lang="en-US" sz="1400" dirty="0">
                <a:latin typeface="Arial" panose="020B0604020202020204" pitchFamily="34" charset="0"/>
                <a:cs typeface="Arial" panose="020B0604020202020204" pitchFamily="34" charset="0"/>
              </a:rPr>
              <a:t>Encouragement of self-management</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But there are still restrictions:</a:t>
            </a:r>
          </a:p>
          <a:p>
            <a:endParaRPr lang="en-US"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sz="1400" dirty="0">
                <a:latin typeface="Arial" panose="020B0604020202020204" pitchFamily="34" charset="0"/>
                <a:cs typeface="Arial" panose="020B0604020202020204" pitchFamily="34" charset="0"/>
              </a:rPr>
              <a:t>A greater amount of digital work for medical professionals </a:t>
            </a:r>
          </a:p>
          <a:p>
            <a:pPr marL="285750" indent="-285750">
              <a:buFont typeface="Wingdings" panose="05000000000000000000" pitchFamily="2" charset="2"/>
              <a:buChar char="Ø"/>
            </a:pPr>
            <a:r>
              <a:rPr lang="en-US" sz="1400" dirty="0">
                <a:latin typeface="Arial" panose="020B0604020202020204" pitchFamily="34" charset="0"/>
                <a:cs typeface="Arial" panose="020B0604020202020204" pitchFamily="34" charset="0"/>
              </a:rPr>
              <a:t>Digital inequality and exclusion</a:t>
            </a:r>
          </a:p>
          <a:p>
            <a:pPr marL="285750" indent="-285750">
              <a:buFont typeface="Wingdings" panose="05000000000000000000" pitchFamily="2" charset="2"/>
              <a:buChar char="Ø"/>
            </a:pPr>
            <a:r>
              <a:rPr lang="en-US" sz="1400" dirty="0">
                <a:latin typeface="Arial" panose="020B0604020202020204" pitchFamily="34" charset="0"/>
                <a:cs typeface="Arial" panose="020B0604020202020204" pitchFamily="34" charset="0"/>
              </a:rPr>
              <a:t>Issues with data security and privacy </a:t>
            </a:r>
          </a:p>
          <a:p>
            <a:pPr marL="285750" indent="-285750">
              <a:buFont typeface="Wingdings" panose="05000000000000000000" pitchFamily="2" charset="2"/>
              <a:buChar char="Ø"/>
            </a:pPr>
            <a:r>
              <a:rPr lang="en-US" sz="1400" dirty="0">
                <a:latin typeface="Arial" panose="020B0604020202020204" pitchFamily="34" charset="0"/>
                <a:cs typeface="Arial" panose="020B0604020202020204" pitchFamily="34" charset="0"/>
              </a:rPr>
              <a:t>A decrease in relationship caring</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Digital innovation is complicated and necessitates organisational and cultural adaption, according to Greenhalgh et al. (2017).</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As a result, the NHS App is a part of a larger transition rather than a comprehensive solution to systemic problems.</a:t>
            </a:r>
            <a:endParaRPr lang="en-GB" sz="1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2A93A72-4812-C354-6B7E-8E5AE7F47CA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84738" y="938254"/>
            <a:ext cx="4295775" cy="2838450"/>
          </a:xfrm>
          <a:prstGeom prst="rect">
            <a:avLst/>
          </a:prstGeom>
        </p:spPr>
      </p:pic>
    </p:spTree>
    <p:extLst>
      <p:ext uri="{BB962C8B-B14F-4D97-AF65-F5344CB8AC3E}">
        <p14:creationId xmlns:p14="http://schemas.microsoft.com/office/powerpoint/2010/main" val="1630694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58F0C65-2BA6-BAB0-4044-B3897158E582}"/>
              </a:ext>
            </a:extLst>
          </p:cNvPr>
          <p:cNvSpPr txBox="1"/>
          <p:nvPr/>
        </p:nvSpPr>
        <p:spPr>
          <a:xfrm>
            <a:off x="1155548" y="2217343"/>
            <a:ext cx="9880893" cy="3959619"/>
          </a:xfrm>
          <a:prstGeom prst="rect">
            <a:avLst/>
          </a:prstGeom>
        </p:spPr>
        <p:txBody>
          <a:bodyPr vert="horz" lIns="91440" tIns="45720" rIns="91440" bIns="45720" rtlCol="0">
            <a:normAutofit/>
          </a:bodyPr>
          <a:lstStyle/>
          <a:p>
            <a:pPr>
              <a:lnSpc>
                <a:spcPct val="90000"/>
              </a:lnSpc>
              <a:spcAft>
                <a:spcPts val="600"/>
              </a:spcAft>
            </a:pPr>
            <a:r>
              <a:rPr lang="en-US" b="1" dirty="0">
                <a:latin typeface="Arial" panose="020B0604020202020204" pitchFamily="34" charset="0"/>
                <a:cs typeface="Arial" panose="020B0604020202020204" pitchFamily="34" charset="0"/>
              </a:rPr>
              <a:t>Recommendations and Conclusion</a:t>
            </a:r>
          </a:p>
          <a:p>
            <a:pPr>
              <a:lnSpc>
                <a:spcPct val="90000"/>
              </a:lnSpc>
              <a:spcAft>
                <a:spcPts val="600"/>
              </a:spcAft>
            </a:pPr>
            <a:endParaRPr lang="en-US" sz="1700" b="1" dirty="0">
              <a:latin typeface="Arial" panose="020B0604020202020204" pitchFamily="34" charset="0"/>
              <a:cs typeface="Arial" panose="020B0604020202020204" pitchFamily="34" charset="0"/>
            </a:endParaRPr>
          </a:p>
          <a:p>
            <a:pPr>
              <a:lnSpc>
                <a:spcPct val="90000"/>
              </a:lnSpc>
              <a:spcAft>
                <a:spcPts val="600"/>
              </a:spcAft>
            </a:pPr>
            <a:r>
              <a:rPr lang="en-US" sz="1700" dirty="0">
                <a:latin typeface="Arial" panose="020B0604020202020204" pitchFamily="34" charset="0"/>
                <a:cs typeface="Arial" panose="020B0604020202020204" pitchFamily="34" charset="0"/>
              </a:rPr>
              <a:t>Protected time for worker training and digital upskilling is crucial to maximising the advantages of the NHS App while lowering risks. In addition to funding community-based digital literacy programs to alleviate differences, hybrid models of care should be preserved to guarantee equitable access. While ongoing workload trend monitoring is required to avoid rising staff demands, strengthening transparency and patient control over data can assist preserve trust. Digital inclusion must continue to be a key component of transformation efforts, according to NHS England (2023).</a:t>
            </a:r>
          </a:p>
          <a:p>
            <a:pPr>
              <a:lnSpc>
                <a:spcPct val="90000"/>
              </a:lnSpc>
              <a:spcAft>
                <a:spcPts val="600"/>
              </a:spcAft>
            </a:pPr>
            <a:endParaRPr lang="en-US" sz="1700" dirty="0">
              <a:latin typeface="Arial" panose="020B0604020202020204" pitchFamily="34" charset="0"/>
              <a:cs typeface="Arial" panose="020B0604020202020204" pitchFamily="34" charset="0"/>
            </a:endParaRPr>
          </a:p>
          <a:p>
            <a:pPr>
              <a:lnSpc>
                <a:spcPct val="90000"/>
              </a:lnSpc>
              <a:spcAft>
                <a:spcPts val="600"/>
              </a:spcAft>
            </a:pPr>
            <a:r>
              <a:rPr lang="en-US" sz="1700" dirty="0">
                <a:latin typeface="Arial" panose="020B0604020202020204" pitchFamily="34" charset="0"/>
                <a:cs typeface="Arial" panose="020B0604020202020204" pitchFamily="34" charset="0"/>
              </a:rPr>
              <a:t>All things considered, the NHS App is a significant advancement in the digital health revolution in the UK, enhancing efficiency, accessibility, and transparency. But it also brings about complicated socio-technical issues that impact health inequalities and workforce jobs. A sustainable digital transformation necessitates striking a balance between technical innovation, patient trust, worker well-being and person-</a:t>
            </a:r>
            <a:r>
              <a:rPr lang="en-US" sz="1700" dirty="0" err="1">
                <a:latin typeface="Arial" panose="020B0604020202020204" pitchFamily="34" charset="0"/>
                <a:cs typeface="Arial" panose="020B0604020202020204" pitchFamily="34" charset="0"/>
              </a:rPr>
              <a:t>centred</a:t>
            </a:r>
            <a:r>
              <a:rPr lang="en-US" sz="1700" dirty="0">
                <a:latin typeface="Arial" panose="020B0604020202020204" pitchFamily="34" charset="0"/>
                <a:cs typeface="Arial" panose="020B0604020202020204" pitchFamily="34" charset="0"/>
              </a:rPr>
              <a:t> care.</a:t>
            </a:r>
          </a:p>
        </p:txBody>
      </p:sp>
    </p:spTree>
    <p:extLst>
      <p:ext uri="{BB962C8B-B14F-4D97-AF65-F5344CB8AC3E}">
        <p14:creationId xmlns:p14="http://schemas.microsoft.com/office/powerpoint/2010/main" val="2242821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1E9D371-A5F5-DFD9-A6DE-0446DD8E672D}"/>
              </a:ext>
            </a:extLst>
          </p:cNvPr>
          <p:cNvSpPr txBox="1"/>
          <p:nvPr/>
        </p:nvSpPr>
        <p:spPr>
          <a:xfrm>
            <a:off x="1201003" y="914400"/>
            <a:ext cx="9819564" cy="5539978"/>
          </a:xfrm>
          <a:prstGeom prst="rect">
            <a:avLst/>
          </a:prstGeom>
          <a:noFill/>
        </p:spPr>
        <p:txBody>
          <a:bodyPr wrap="square" rtlCol="0">
            <a:spAutoFit/>
          </a:bodyPr>
          <a:lstStyle/>
          <a:p>
            <a:r>
              <a:rPr lang="en-GB" b="1" i="1" dirty="0">
                <a:latin typeface="Arial" panose="020B0604020202020204" pitchFamily="34" charset="0"/>
                <a:cs typeface="Arial" panose="020B0604020202020204" pitchFamily="34" charset="0"/>
              </a:rPr>
              <a:t>References </a:t>
            </a:r>
          </a:p>
          <a:p>
            <a:endParaRPr lang="en-GB"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Department of Health and Social Care (2022). </a:t>
            </a:r>
            <a:r>
              <a:rPr lang="en-US" sz="1400" i="1" dirty="0">
                <a:latin typeface="Arial" panose="020B0604020202020204" pitchFamily="34" charset="0"/>
                <a:cs typeface="Arial" panose="020B0604020202020204" pitchFamily="34" charset="0"/>
              </a:rPr>
              <a:t>A Plan for Digital Health and Social Care</a:t>
            </a:r>
            <a:r>
              <a:rPr lang="en-US" sz="1400" dirty="0">
                <a:latin typeface="Arial" panose="020B0604020202020204" pitchFamily="34" charset="0"/>
                <a:cs typeface="Arial" panose="020B0604020202020204" pitchFamily="34" charset="0"/>
              </a:rPr>
              <a:t>. Available at: </a:t>
            </a:r>
            <a:r>
              <a:rPr lang="en-US" sz="1400" dirty="0">
                <a:latin typeface="Arial" panose="020B0604020202020204" pitchFamily="34" charset="0"/>
                <a:cs typeface="Arial" panose="020B0604020202020204" pitchFamily="34" charset="0"/>
                <a:hlinkClick r:id="rId2"/>
              </a:rPr>
              <a:t>https://www.gov.uk/government/publications/a-plan-for-digital-health-and-social-care</a:t>
            </a:r>
            <a:r>
              <a:rPr lang="en-US" sz="1400" dirty="0">
                <a:latin typeface="Arial" panose="020B0604020202020204" pitchFamily="34" charset="0"/>
                <a:cs typeface="Arial" panose="020B0604020202020204" pitchFamily="34" charset="0"/>
              </a:rPr>
              <a:t> (Accessed: 28 February 2026)</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NHS England (2019). </a:t>
            </a:r>
            <a:r>
              <a:rPr lang="en-US" sz="1400" i="1" dirty="0">
                <a:latin typeface="Arial" panose="020B0604020202020204" pitchFamily="34" charset="0"/>
                <a:cs typeface="Arial" panose="020B0604020202020204" pitchFamily="34" charset="0"/>
              </a:rPr>
              <a:t>The NHS Longterm Plan. </a:t>
            </a:r>
            <a:r>
              <a:rPr lang="en-US" sz="1400" dirty="0">
                <a:latin typeface="Arial" panose="020B0604020202020204" pitchFamily="34" charset="0"/>
                <a:cs typeface="Arial" panose="020B0604020202020204" pitchFamily="34" charset="0"/>
              </a:rPr>
              <a:t>Available at: </a:t>
            </a:r>
            <a:r>
              <a:rPr lang="en-US" sz="1400" dirty="0">
                <a:latin typeface="Arial" panose="020B0604020202020204" pitchFamily="34" charset="0"/>
                <a:cs typeface="Arial" panose="020B0604020202020204" pitchFamily="34" charset="0"/>
                <a:hlinkClick r:id="rId3"/>
              </a:rPr>
              <a:t>https://webarchive.nationalarchives.gov.uk/ukgwa/20230418155402/https:/www.longtermplan.nhs.uk/publication/nhs-long-term-plan/</a:t>
            </a:r>
            <a:r>
              <a:rPr lang="en-US" sz="1400" dirty="0">
                <a:latin typeface="Arial" panose="020B0604020202020204" pitchFamily="34" charset="0"/>
                <a:cs typeface="Arial" panose="020B0604020202020204" pitchFamily="34" charset="0"/>
              </a:rPr>
              <a:t> (Accessed: 28 February 2026)</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NHS England (2023) </a:t>
            </a:r>
            <a:r>
              <a:rPr lang="en-US" sz="1400" i="1" dirty="0">
                <a:latin typeface="Arial" panose="020B0604020202020204" pitchFamily="34" charset="0"/>
                <a:cs typeface="Arial" panose="020B0604020202020204" pitchFamily="34" charset="0"/>
              </a:rPr>
              <a:t>Inclusive Digital Healthcare: A framework for NHS Action on Digital Inclusion</a:t>
            </a:r>
            <a:r>
              <a:rPr lang="en-US" sz="1400" dirty="0">
                <a:latin typeface="Arial" panose="020B0604020202020204" pitchFamily="34" charset="0"/>
                <a:cs typeface="Arial" panose="020B0604020202020204" pitchFamily="34" charset="0"/>
              </a:rPr>
              <a:t>. Available at: </a:t>
            </a:r>
            <a:r>
              <a:rPr lang="en-US" sz="1400" dirty="0">
                <a:latin typeface="Arial" panose="020B0604020202020204" pitchFamily="34" charset="0"/>
                <a:cs typeface="Arial" panose="020B0604020202020204" pitchFamily="34" charset="0"/>
                <a:hlinkClick r:id="rId4"/>
              </a:rPr>
              <a:t>https://www.england.nhs.uk/publication/inclusive-digital-healthcare-a-framework-for-nhs-action-on-digital-inclusion/</a:t>
            </a:r>
            <a:r>
              <a:rPr lang="en-US" sz="1400" dirty="0">
                <a:latin typeface="Arial" panose="020B0604020202020204" pitchFamily="34" charset="0"/>
                <a:cs typeface="Arial" panose="020B0604020202020204" pitchFamily="34" charset="0"/>
              </a:rPr>
              <a:t> (Accessed: 28 February 2026)</a:t>
            </a:r>
          </a:p>
          <a:p>
            <a:endParaRPr lang="en-US"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NHS England (2024) </a:t>
            </a:r>
            <a:r>
              <a:rPr lang="en-GB" sz="1400" i="1" dirty="0">
                <a:latin typeface="Arial" panose="020B0604020202020204" pitchFamily="34" charset="0"/>
                <a:cs typeface="Arial" panose="020B0604020202020204" pitchFamily="34" charset="0"/>
              </a:rPr>
              <a:t>NHS App Update.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5"/>
              </a:rPr>
              <a:t>https://www.england.nhs.uk/wp-content/uploads/2024/01/item-8-annex-nhs-app.pdf</a:t>
            </a:r>
            <a:r>
              <a:rPr lang="en-GB" sz="1400" dirty="0">
                <a:latin typeface="Arial" panose="020B0604020202020204" pitchFamily="34" charset="0"/>
                <a:cs typeface="Arial" panose="020B0604020202020204" pitchFamily="34" charset="0"/>
              </a:rPr>
              <a:t> (Accessed: 01 March 2026)</a:t>
            </a:r>
          </a:p>
          <a:p>
            <a:endParaRPr lang="en-GB" sz="1400" i="1"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Topol, E. </a:t>
            </a:r>
            <a:r>
              <a:rPr lang="en-US" sz="1400" i="1" dirty="0">
                <a:latin typeface="Arial" panose="020B0604020202020204" pitchFamily="34" charset="0"/>
                <a:cs typeface="Arial" panose="020B0604020202020204" pitchFamily="34" charset="0"/>
              </a:rPr>
              <a:t>(2019) ‘Preparing the Healthcare Workforce to Deliver the Digital Future (The Topol Review)’. </a:t>
            </a:r>
            <a:r>
              <a:rPr lang="en-US" sz="1400" dirty="0">
                <a:latin typeface="Arial" panose="020B0604020202020204" pitchFamily="34" charset="0"/>
                <a:cs typeface="Arial" panose="020B0604020202020204" pitchFamily="34" charset="0"/>
              </a:rPr>
              <a:t>Available at: </a:t>
            </a:r>
            <a:r>
              <a:rPr lang="en-US" sz="1400" dirty="0">
                <a:latin typeface="Arial" panose="020B0604020202020204" pitchFamily="34" charset="0"/>
                <a:cs typeface="Arial" panose="020B0604020202020204" pitchFamily="34" charset="0"/>
                <a:hlinkClick r:id="rId6"/>
              </a:rPr>
              <a:t>https://topol.digitalacademy.nhs.uk/the-topol-review</a:t>
            </a:r>
            <a:r>
              <a:rPr lang="en-US" sz="1400" dirty="0">
                <a:latin typeface="Arial" panose="020B0604020202020204" pitchFamily="34" charset="0"/>
                <a:cs typeface="Arial" panose="020B0604020202020204" pitchFamily="34" charset="0"/>
              </a:rPr>
              <a:t> (Accessed: 01 March 2026)</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Office for National Statistics (2023) </a:t>
            </a:r>
            <a:r>
              <a:rPr lang="en-US" sz="1400" i="1" dirty="0">
                <a:latin typeface="Arial" panose="020B0604020202020204" pitchFamily="34" charset="0"/>
                <a:cs typeface="Arial" panose="020B0604020202020204" pitchFamily="34" charset="0"/>
              </a:rPr>
              <a:t>Internet access - households and individuals, Great Britain. </a:t>
            </a:r>
            <a:r>
              <a:rPr lang="en-US" sz="1400" dirty="0">
                <a:latin typeface="Arial" panose="020B0604020202020204" pitchFamily="34" charset="0"/>
                <a:cs typeface="Arial" panose="020B0604020202020204" pitchFamily="34" charset="0"/>
              </a:rPr>
              <a:t>Available at: </a:t>
            </a:r>
            <a:r>
              <a:rPr lang="en-US" sz="1400" dirty="0">
                <a:latin typeface="Arial" panose="020B0604020202020204" pitchFamily="34" charset="0"/>
                <a:cs typeface="Arial" panose="020B0604020202020204" pitchFamily="34" charset="0"/>
                <a:hlinkClick r:id="rId7"/>
              </a:rPr>
              <a:t>https://www.ons.gov.uk/peoplepopulationandcommunity/householdcharacteristics/homeinternetandsocialmediausage</a:t>
            </a:r>
            <a:r>
              <a:rPr lang="en-US" sz="1400" dirty="0">
                <a:latin typeface="Arial" panose="020B0604020202020204" pitchFamily="34" charset="0"/>
                <a:cs typeface="Arial" panose="020B0604020202020204" pitchFamily="34" charset="0"/>
              </a:rPr>
              <a:t> (Accessed: 28 February 2026)</a:t>
            </a:r>
          </a:p>
          <a:p>
            <a:endParaRPr lang="en-US" sz="1400" i="1"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Information Commissioner’s Office (2023). </a:t>
            </a:r>
            <a:r>
              <a:rPr lang="en-US" sz="1400" i="1" dirty="0">
                <a:latin typeface="Arial" panose="020B0604020202020204" pitchFamily="34" charset="0"/>
                <a:cs typeface="Arial" panose="020B0604020202020204" pitchFamily="34" charset="0"/>
              </a:rPr>
              <a:t>UK GDPR guidance and resources. </a:t>
            </a:r>
            <a:r>
              <a:rPr lang="en-US" sz="1400" dirty="0">
                <a:latin typeface="Arial" panose="020B0604020202020204" pitchFamily="34" charset="0"/>
                <a:cs typeface="Arial" panose="020B0604020202020204" pitchFamily="34" charset="0"/>
              </a:rPr>
              <a:t>Available at: </a:t>
            </a:r>
            <a:r>
              <a:rPr lang="en-US" sz="1400" dirty="0">
                <a:latin typeface="Arial" panose="020B0604020202020204" pitchFamily="34" charset="0"/>
                <a:cs typeface="Arial" panose="020B0604020202020204" pitchFamily="34" charset="0"/>
                <a:hlinkClick r:id="rId8"/>
              </a:rPr>
              <a:t>https://ico.org.uk/for-organisations/uk-gdpr-guidance-and-resources/</a:t>
            </a:r>
            <a:r>
              <a:rPr lang="en-US" sz="1400" dirty="0">
                <a:latin typeface="Arial" panose="020B0604020202020204" pitchFamily="34" charset="0"/>
                <a:cs typeface="Arial" panose="020B0604020202020204" pitchFamily="34" charset="0"/>
              </a:rPr>
              <a:t> (Accessed: 01 March 2026)</a:t>
            </a:r>
            <a:endParaRPr lang="en-GB" sz="14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566082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BDF745-600F-405A-1506-CADF6E30CB42}"/>
              </a:ext>
            </a:extLst>
          </p:cNvPr>
          <p:cNvSpPr txBox="1"/>
          <p:nvPr/>
        </p:nvSpPr>
        <p:spPr>
          <a:xfrm>
            <a:off x="1241946" y="750627"/>
            <a:ext cx="9546609" cy="5601533"/>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References</a:t>
            </a:r>
          </a:p>
          <a:p>
            <a:endParaRPr lang="en-GB"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Greenhalgh, T., </a:t>
            </a:r>
            <a:r>
              <a:rPr lang="en-GB" sz="1400" dirty="0" err="1">
                <a:latin typeface="Arial" panose="020B0604020202020204" pitchFamily="34" charset="0"/>
                <a:cs typeface="Arial" panose="020B0604020202020204" pitchFamily="34" charset="0"/>
              </a:rPr>
              <a:t>Wherton</a:t>
            </a:r>
            <a:r>
              <a:rPr lang="en-GB" sz="1400" dirty="0">
                <a:latin typeface="Arial" panose="020B0604020202020204" pitchFamily="34" charset="0"/>
                <a:cs typeface="Arial" panose="020B0604020202020204" pitchFamily="34" charset="0"/>
              </a:rPr>
              <a:t>, J., Papoutsi, C., Lynch, J., Hughes, G., A’Court, C., Hinder, S., Fahy, N., Procter, R and Shaw, S (2017). </a:t>
            </a:r>
            <a:r>
              <a:rPr lang="en-US" sz="1400" dirty="0">
                <a:latin typeface="Arial" panose="020B0604020202020204" pitchFamily="34" charset="0"/>
                <a:cs typeface="Arial" panose="020B0604020202020204" pitchFamily="34" charset="0"/>
              </a:rPr>
              <a:t>‘Beyond Adoption: A New Framework for </a:t>
            </a:r>
            <a:r>
              <a:rPr lang="en-US" sz="1400" dirty="0" err="1">
                <a:latin typeface="Arial" panose="020B0604020202020204" pitchFamily="34" charset="0"/>
                <a:cs typeface="Arial" panose="020B0604020202020204" pitchFamily="34" charset="0"/>
              </a:rPr>
              <a:t>Theorising</a:t>
            </a:r>
            <a:r>
              <a:rPr lang="en-US" sz="1400" dirty="0">
                <a:latin typeface="Arial" panose="020B0604020202020204" pitchFamily="34" charset="0"/>
                <a:cs typeface="Arial" panose="020B0604020202020204" pitchFamily="34" charset="0"/>
              </a:rPr>
              <a:t> and Evaluating Non-adoption, Abandonment and Challenges to the Scale-up, Spread and Sustainability of Health and Care Technologies’, </a:t>
            </a:r>
            <a:r>
              <a:rPr lang="en-US" sz="1400" i="1" dirty="0">
                <a:latin typeface="Arial" panose="020B0604020202020204" pitchFamily="34" charset="0"/>
                <a:cs typeface="Arial" panose="020B0604020202020204" pitchFamily="34" charset="0"/>
              </a:rPr>
              <a:t>Journal of Medical Internet Research</a:t>
            </a:r>
            <a:r>
              <a:rPr lang="en-US" sz="1400" dirty="0">
                <a:latin typeface="Arial" panose="020B0604020202020204" pitchFamily="34" charset="0"/>
                <a:cs typeface="Arial" panose="020B0604020202020204" pitchFamily="34" charset="0"/>
              </a:rPr>
              <a:t>, 19 (11), p. 367. Available at: </a:t>
            </a:r>
            <a:r>
              <a:rPr lang="en-US" sz="1400" dirty="0">
                <a:latin typeface="Arial" panose="020B0604020202020204" pitchFamily="34" charset="0"/>
                <a:cs typeface="Arial" panose="020B0604020202020204" pitchFamily="34" charset="0"/>
                <a:hlinkClick r:id="rId2"/>
              </a:rPr>
              <a:t>https://doi.org/10.2196/jmir.8775</a:t>
            </a:r>
            <a:r>
              <a:rPr lang="en-US" sz="1400" dirty="0">
                <a:latin typeface="Arial" panose="020B0604020202020204" pitchFamily="34" charset="0"/>
                <a:cs typeface="Arial" panose="020B0604020202020204" pitchFamily="34" charset="0"/>
              </a:rPr>
              <a:t> (Accessed: 28 February 2026)</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Lupton, D. (2018) </a:t>
            </a:r>
            <a:r>
              <a:rPr lang="en-US" sz="1400" i="1" dirty="0">
                <a:latin typeface="Arial" panose="020B0604020202020204" pitchFamily="34" charset="0"/>
                <a:cs typeface="Arial" panose="020B0604020202020204" pitchFamily="34" charset="0"/>
              </a:rPr>
              <a:t>Digital Health: Critical Perspectives</a:t>
            </a:r>
            <a:r>
              <a:rPr lang="en-US" sz="1400" dirty="0">
                <a:latin typeface="Arial" panose="020B0604020202020204" pitchFamily="34" charset="0"/>
                <a:cs typeface="Arial" panose="020B0604020202020204" pitchFamily="34" charset="0"/>
              </a:rPr>
              <a:t>. London: Routledge. (Accessed: 01 March 2026)</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House of Commons Health and Social Care Committee (2023) </a:t>
            </a:r>
            <a:r>
              <a:rPr lang="en-US" sz="1400" i="1" dirty="0">
                <a:latin typeface="Arial" panose="020B0604020202020204" pitchFamily="34" charset="0"/>
                <a:cs typeface="Arial" panose="020B0604020202020204" pitchFamily="34" charset="0"/>
              </a:rPr>
              <a:t>Digital Transformation in the NHS</a:t>
            </a:r>
            <a:r>
              <a:rPr lang="en-US" sz="1400" dirty="0">
                <a:latin typeface="Arial" panose="020B0604020202020204" pitchFamily="34" charset="0"/>
                <a:cs typeface="Arial" panose="020B0604020202020204" pitchFamily="34" charset="0"/>
              </a:rPr>
              <a:t>. Available at: </a:t>
            </a:r>
            <a:r>
              <a:rPr lang="en-US" sz="1400" dirty="0">
                <a:latin typeface="Arial" panose="020B0604020202020204" pitchFamily="34" charset="0"/>
                <a:cs typeface="Arial" panose="020B0604020202020204" pitchFamily="34" charset="0"/>
                <a:hlinkClick r:id="rId3"/>
              </a:rPr>
              <a:t>https://publications.parliament.uk/pa/cm5803/cmselect/cmhealth/223/report.html</a:t>
            </a:r>
            <a:r>
              <a:rPr lang="en-US" sz="1400" dirty="0">
                <a:latin typeface="Arial" panose="020B0604020202020204" pitchFamily="34" charset="0"/>
                <a:cs typeface="Arial" panose="020B0604020202020204" pitchFamily="34" charset="0"/>
              </a:rPr>
              <a:t> (Accessed: 01 March 2026)</a:t>
            </a:r>
          </a:p>
          <a:p>
            <a:endParaRPr lang="en-US" sz="1400" dirty="0">
              <a:latin typeface="Arial" panose="020B0604020202020204" pitchFamily="34" charset="0"/>
              <a:cs typeface="Arial" panose="020B0604020202020204" pitchFamily="34" charset="0"/>
            </a:endParaRPr>
          </a:p>
          <a:p>
            <a:r>
              <a:rPr lang="en-US" sz="1400" dirty="0" err="1">
                <a:latin typeface="Arial" panose="020B0604020202020204" pitchFamily="34" charset="0"/>
                <a:cs typeface="Arial" panose="020B0604020202020204" pitchFamily="34" charset="0"/>
              </a:rPr>
              <a:t>Athereton</a:t>
            </a:r>
            <a:r>
              <a:rPr lang="en-US" sz="1400" dirty="0">
                <a:latin typeface="Arial" panose="020B0604020202020204" pitchFamily="34" charset="0"/>
                <a:cs typeface="Arial" panose="020B0604020202020204" pitchFamily="34" charset="0"/>
              </a:rPr>
              <a:t>, H., Brant, H., </a:t>
            </a:r>
            <a:r>
              <a:rPr lang="en-US" sz="1400" dirty="0" err="1">
                <a:latin typeface="Arial" panose="020B0604020202020204" pitchFamily="34" charset="0"/>
                <a:cs typeface="Arial" panose="020B0604020202020204" pitchFamily="34" charset="0"/>
              </a:rPr>
              <a:t>Ziebland</a:t>
            </a:r>
            <a:r>
              <a:rPr lang="en-US" sz="1400" dirty="0">
                <a:latin typeface="Arial" panose="020B0604020202020204" pitchFamily="34" charset="0"/>
                <a:cs typeface="Arial" panose="020B0604020202020204" pitchFamily="34" charset="0"/>
              </a:rPr>
              <a:t>, S., Bikker, A., Campbell, J., Gibson, A., McKinstry, B., </a:t>
            </a:r>
            <a:r>
              <a:rPr lang="en-US" sz="1400" dirty="0" err="1">
                <a:latin typeface="Arial" panose="020B0604020202020204" pitchFamily="34" charset="0"/>
                <a:cs typeface="Arial" panose="020B0604020202020204" pitchFamily="34" charset="0"/>
              </a:rPr>
              <a:t>Porqueddu</a:t>
            </a:r>
            <a:r>
              <a:rPr lang="en-US" sz="1400" dirty="0">
                <a:latin typeface="Arial" panose="020B0604020202020204" pitchFamily="34" charset="0"/>
                <a:cs typeface="Arial" panose="020B0604020202020204" pitchFamily="34" charset="0"/>
              </a:rPr>
              <a:t>, P and Salisbury, C (2018) ‘</a:t>
            </a:r>
            <a:r>
              <a:rPr lang="en-US" sz="1400" i="1" dirty="0">
                <a:latin typeface="Arial" panose="020B0604020202020204" pitchFamily="34" charset="0"/>
                <a:cs typeface="Arial" panose="020B0604020202020204" pitchFamily="34" charset="0"/>
              </a:rPr>
              <a:t>Alternatives to face-to-face Consultation in General Practice’, </a:t>
            </a:r>
            <a:r>
              <a:rPr lang="en-US" sz="1400" dirty="0">
                <a:latin typeface="Arial" panose="020B0604020202020204" pitchFamily="34" charset="0"/>
                <a:cs typeface="Arial" panose="020B0604020202020204" pitchFamily="34" charset="0"/>
              </a:rPr>
              <a:t>British Journal of General Practice, 68 (669), pp. 293 - 300. Available at:  </a:t>
            </a:r>
            <a:r>
              <a:rPr lang="en-US" sz="1400" dirty="0">
                <a:latin typeface="Arial" panose="020B0604020202020204" pitchFamily="34" charset="0"/>
                <a:cs typeface="Arial" panose="020B0604020202020204" pitchFamily="34" charset="0"/>
                <a:hlinkClick r:id="rId4"/>
              </a:rPr>
              <a:t>https://bjgp.org/content/68/669/e293</a:t>
            </a:r>
            <a:r>
              <a:rPr lang="en-US" sz="1400" dirty="0">
                <a:latin typeface="Arial" panose="020B0604020202020204" pitchFamily="34" charset="0"/>
                <a:cs typeface="Arial" panose="020B0604020202020204" pitchFamily="34" charset="0"/>
              </a:rPr>
              <a:t> (Accessed: 28 February 2026)</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Nuffield Trust (2022) </a:t>
            </a:r>
            <a:r>
              <a:rPr lang="en-US" sz="1400" i="1" dirty="0">
                <a:latin typeface="Arial" panose="020B0604020202020204" pitchFamily="34" charset="0"/>
                <a:cs typeface="Arial" panose="020B0604020202020204" pitchFamily="34" charset="0"/>
              </a:rPr>
              <a:t>Digital Health Care Across the UK: Where Are We Now? </a:t>
            </a:r>
            <a:r>
              <a:rPr lang="en-US" sz="1400" dirty="0">
                <a:latin typeface="Arial" panose="020B0604020202020204" pitchFamily="34" charset="0"/>
                <a:cs typeface="Arial" panose="020B0604020202020204" pitchFamily="34" charset="0"/>
              </a:rPr>
              <a:t>Available at: </a:t>
            </a:r>
            <a:r>
              <a:rPr lang="en-US" sz="1400" dirty="0">
                <a:latin typeface="Arial" panose="020B0604020202020204" pitchFamily="34" charset="0"/>
                <a:cs typeface="Arial" panose="020B0604020202020204" pitchFamily="34" charset="0"/>
                <a:hlinkClick r:id="rId5"/>
              </a:rPr>
              <a:t>https://www.nuffieldtrust.org.uk/resource/digital-health-care-across-the-uk-where-are-we-now</a:t>
            </a:r>
            <a:r>
              <a:rPr lang="en-US" sz="1400" dirty="0">
                <a:latin typeface="Arial" panose="020B0604020202020204" pitchFamily="34" charset="0"/>
                <a:cs typeface="Arial" panose="020B0604020202020204" pitchFamily="34" charset="0"/>
              </a:rPr>
              <a:t> (Accessed: 28 February 2026)</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Health Education England (2020) </a:t>
            </a:r>
            <a:r>
              <a:rPr lang="en-US" sz="1400" i="1" dirty="0">
                <a:latin typeface="Arial" panose="020B0604020202020204" pitchFamily="34" charset="0"/>
                <a:cs typeface="Arial" panose="020B0604020202020204" pitchFamily="34" charset="0"/>
              </a:rPr>
              <a:t>Digital Capabilities Frameworks for the Health and Care Workforce</a:t>
            </a:r>
            <a:r>
              <a:rPr lang="en-US" sz="1400" dirty="0">
                <a:latin typeface="Arial" panose="020B0604020202020204" pitchFamily="34" charset="0"/>
                <a:cs typeface="Arial" panose="020B0604020202020204" pitchFamily="34" charset="0"/>
              </a:rPr>
              <a:t>. Available at: </a:t>
            </a:r>
            <a:r>
              <a:rPr lang="en-US" sz="1400" dirty="0">
                <a:latin typeface="Arial" panose="020B0604020202020204" pitchFamily="34" charset="0"/>
                <a:cs typeface="Arial" panose="020B0604020202020204" pitchFamily="34" charset="0"/>
                <a:hlinkClick r:id="rId6"/>
              </a:rPr>
              <a:t>https://digital-transformation.hee.nhs.uk/support-for-organisations/digital-capabilities-frameworks</a:t>
            </a:r>
            <a:r>
              <a:rPr lang="en-US" sz="1400" dirty="0">
                <a:latin typeface="Arial" panose="020B0604020202020204" pitchFamily="34" charset="0"/>
                <a:cs typeface="Arial" panose="020B0604020202020204" pitchFamily="34" charset="0"/>
              </a:rPr>
              <a:t> (Accessed: 28 February 2026)</a:t>
            </a:r>
          </a:p>
          <a:p>
            <a:endParaRPr lang="en-US"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85186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1477</TotalTime>
  <Words>2024</Words>
  <Application>Microsoft Office PowerPoint</Application>
  <PresentationFormat>Widescreen</PresentationFormat>
  <Paragraphs>210</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rani k</dc:creator>
  <cp:lastModifiedBy>rani k</cp:lastModifiedBy>
  <cp:revision>1</cp:revision>
  <dcterms:created xsi:type="dcterms:W3CDTF">2026-03-03T19:12:00Z</dcterms:created>
  <dcterms:modified xsi:type="dcterms:W3CDTF">2026-03-04T19:49:53Z</dcterms:modified>
</cp:coreProperties>
</file>