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C0CB08-6BC0-BC5D-425A-F5FFF8DE9CFA}" v="691" dt="2025-11-19T21:25:00.5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rio Lopez (2517195)" userId="S::2517195@student.uwtsd.ac.uk::d8a747dc-abfb-4ab1-8ee9-5420963c2867" providerId="AD" clId="Web-{22C0CB08-6BC0-BC5D-425A-F5FFF8DE9CFA}"/>
    <pc:docChg chg="mod modSld addMainMaster delMainMaster">
      <pc:chgData name="Nerio Lopez (2517195)" userId="S::2517195@student.uwtsd.ac.uk::d8a747dc-abfb-4ab1-8ee9-5420963c2867" providerId="AD" clId="Web-{22C0CB08-6BC0-BC5D-425A-F5FFF8DE9CFA}" dt="2025-11-19T21:25:00.567" v="678" actId="20577"/>
      <pc:docMkLst>
        <pc:docMk/>
      </pc:docMkLst>
      <pc:sldChg chg="addSp delSp modSp mod modClrScheme chgLayout">
        <pc:chgData name="Nerio Lopez (2517195)" userId="S::2517195@student.uwtsd.ac.uk::d8a747dc-abfb-4ab1-8ee9-5420963c2867" providerId="AD" clId="Web-{22C0CB08-6BC0-BC5D-425A-F5FFF8DE9CFA}" dt="2025-11-19T21:25:00.567" v="678" actId="20577"/>
        <pc:sldMkLst>
          <pc:docMk/>
          <pc:sldMk cId="109857222" sldId="256"/>
        </pc:sldMkLst>
        <pc:spChg chg="mod ord">
          <ac:chgData name="Nerio Lopez (2517195)" userId="S::2517195@student.uwtsd.ac.uk::d8a747dc-abfb-4ab1-8ee9-5420963c2867" providerId="AD" clId="Web-{22C0CB08-6BC0-BC5D-425A-F5FFF8DE9CFA}" dt="2025-11-18T19:47:02.901" v="608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erio Lopez (2517195)" userId="S::2517195@student.uwtsd.ac.uk::d8a747dc-abfb-4ab1-8ee9-5420963c2867" providerId="AD" clId="Web-{22C0CB08-6BC0-BC5D-425A-F5FFF8DE9CFA}" dt="2025-11-18T20:00:16.101" v="655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erio Lopez (2517195)" userId="S::2517195@student.uwtsd.ac.uk::d8a747dc-abfb-4ab1-8ee9-5420963c2867" providerId="AD" clId="Web-{22C0CB08-6BC0-BC5D-425A-F5FFF8DE9CFA}" dt="2025-11-18T19:47:43.636" v="615" actId="1076"/>
          <ac:spMkLst>
            <pc:docMk/>
            <pc:sldMk cId="109857222" sldId="256"/>
            <ac:spMk id="8" creationId="{CD31CF45-C1D3-D194-41A8-25790FE0D44F}"/>
          </ac:spMkLst>
        </pc:spChg>
        <pc:spChg chg="add mod">
          <ac:chgData name="Nerio Lopez (2517195)" userId="S::2517195@student.uwtsd.ac.uk::d8a747dc-abfb-4ab1-8ee9-5420963c2867" providerId="AD" clId="Web-{22C0CB08-6BC0-BC5D-425A-F5FFF8DE9CFA}" dt="2025-11-18T19:58:51.083" v="645" actId="1076"/>
          <ac:spMkLst>
            <pc:docMk/>
            <pc:sldMk cId="109857222" sldId="256"/>
            <ac:spMk id="10" creationId="{EEC41DB3-4CDE-A8EA-7798-B9E2E116B6EA}"/>
          </ac:spMkLst>
        </pc:spChg>
        <pc:spChg chg="add mod">
          <ac:chgData name="Nerio Lopez (2517195)" userId="S::2517195@student.uwtsd.ac.uk::d8a747dc-abfb-4ab1-8ee9-5420963c2867" providerId="AD" clId="Web-{22C0CB08-6BC0-BC5D-425A-F5FFF8DE9CFA}" dt="2025-11-18T19:50:37.170" v="641" actId="1076"/>
          <ac:spMkLst>
            <pc:docMk/>
            <pc:sldMk cId="109857222" sldId="256"/>
            <ac:spMk id="11" creationId="{8673469D-3179-91A6-92BB-8BAD262CC456}"/>
          </ac:spMkLst>
        </pc:spChg>
        <pc:spChg chg="add mod">
          <ac:chgData name="Nerio Lopez (2517195)" userId="S::2517195@student.uwtsd.ac.uk::d8a747dc-abfb-4ab1-8ee9-5420963c2867" providerId="AD" clId="Web-{22C0CB08-6BC0-BC5D-425A-F5FFF8DE9CFA}" dt="2025-11-18T19:50:16.107" v="638" actId="1076"/>
          <ac:spMkLst>
            <pc:docMk/>
            <pc:sldMk cId="109857222" sldId="256"/>
            <ac:spMk id="12" creationId="{C22DCD73-A794-C301-FA58-8438AB420DF3}"/>
          </ac:spMkLst>
        </pc:spChg>
        <pc:spChg chg="add mod">
          <ac:chgData name="Nerio Lopez (2517195)" userId="S::2517195@student.uwtsd.ac.uk::d8a747dc-abfb-4ab1-8ee9-5420963c2867" providerId="AD" clId="Web-{22C0CB08-6BC0-BC5D-425A-F5FFF8DE9CFA}" dt="2025-11-19T21:25:00.567" v="678" actId="20577"/>
          <ac:spMkLst>
            <pc:docMk/>
            <pc:sldMk cId="109857222" sldId="256"/>
            <ac:spMk id="13" creationId="{77E55378-3169-13F5-A56C-548AA792F9E1}"/>
          </ac:spMkLst>
        </pc:spChg>
        <pc:picChg chg="add mod">
          <ac:chgData name="Nerio Lopez (2517195)" userId="S::2517195@student.uwtsd.ac.uk::d8a747dc-abfb-4ab1-8ee9-5420963c2867" providerId="AD" clId="Web-{22C0CB08-6BC0-BC5D-425A-F5FFF8DE9CFA}" dt="2025-11-18T19:49:04.559" v="631" actId="1076"/>
          <ac:picMkLst>
            <pc:docMk/>
            <pc:sldMk cId="109857222" sldId="256"/>
            <ac:picMk id="4" creationId="{8C49D8FA-DEBE-4585-E73B-974AE3E3CB71}"/>
          </ac:picMkLst>
        </pc:picChg>
        <pc:picChg chg="add del mod">
          <ac:chgData name="Nerio Lopez (2517195)" userId="S::2517195@student.uwtsd.ac.uk::d8a747dc-abfb-4ab1-8ee9-5420963c2867" providerId="AD" clId="Web-{22C0CB08-6BC0-BC5D-425A-F5FFF8DE9CFA}" dt="2025-11-18T19:44:53.680" v="593"/>
          <ac:picMkLst>
            <pc:docMk/>
            <pc:sldMk cId="109857222" sldId="256"/>
            <ac:picMk id="5" creationId="{046C8BA0-ACFE-CBCB-3FBE-FA40675F6D2E}"/>
          </ac:picMkLst>
        </pc:picChg>
        <pc:picChg chg="add mod">
          <ac:chgData name="Nerio Lopez (2517195)" userId="S::2517195@student.uwtsd.ac.uk::d8a747dc-abfb-4ab1-8ee9-5420963c2867" providerId="AD" clId="Web-{22C0CB08-6BC0-BC5D-425A-F5FFF8DE9CFA}" dt="2025-11-18T19:50:21.357" v="639" actId="1076"/>
          <ac:picMkLst>
            <pc:docMk/>
            <pc:sldMk cId="109857222" sldId="256"/>
            <ac:picMk id="6" creationId="{CA9A05C6-565F-1856-C54E-9C5D642EB03A}"/>
          </ac:picMkLst>
        </pc:picChg>
        <pc:picChg chg="add mod modCrop">
          <ac:chgData name="Nerio Lopez (2517195)" userId="S::2517195@student.uwtsd.ac.uk::d8a747dc-abfb-4ab1-8ee9-5420963c2867" providerId="AD" clId="Web-{22C0CB08-6BC0-BC5D-425A-F5FFF8DE9CFA}" dt="2025-11-18T19:59:38.287" v="652" actId="1076"/>
          <ac:picMkLst>
            <pc:docMk/>
            <pc:sldMk cId="109857222" sldId="256"/>
            <ac:picMk id="7" creationId="{2B022F4E-2150-9CDA-6EC6-D939BB1A2CB6}"/>
          </ac:picMkLst>
        </pc:picChg>
        <pc:picChg chg="add mod">
          <ac:chgData name="Nerio Lopez (2517195)" userId="S::2517195@student.uwtsd.ac.uk::d8a747dc-abfb-4ab1-8ee9-5420963c2867" providerId="AD" clId="Web-{22C0CB08-6BC0-BC5D-425A-F5FFF8DE9CFA}" dt="2025-11-18T19:50:42.092" v="642" actId="1076"/>
          <ac:picMkLst>
            <pc:docMk/>
            <pc:sldMk cId="109857222" sldId="256"/>
            <ac:picMk id="9" creationId="{FEACB95D-BBB4-D587-C747-BBF5F0C09891}"/>
          </ac:picMkLst>
        </pc:picChg>
      </pc:sldChg>
      <pc:sldMasterChg chg="add del addSldLayout delSldLayout modSldLayout">
        <pc:chgData name="Nerio Lopez (2517195)" userId="S::2517195@student.uwtsd.ac.uk::d8a747dc-abfb-4ab1-8ee9-5420963c2867" providerId="AD" clId="Web-{22C0CB08-6BC0-BC5D-425A-F5FFF8DE9CFA}" dt="2025-11-18T19:46:31.947" v="606"/>
        <pc:sldMasterMkLst>
          <pc:docMk/>
          <pc:sldMasterMk cId="1331278213" sldId="2147483732"/>
        </pc:sldMasterMkLst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2595557981" sldId="2147483733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3023464551" sldId="2147483734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1522467134" sldId="2147483735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3648014450" sldId="2147483736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2564925442" sldId="2147483737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3799678422" sldId="2147483738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3483186166" sldId="2147483739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1673873860" sldId="2147483740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3917566751" sldId="2147483741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882671230" sldId="2147483742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4119530651" sldId="2147483743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1363806973" sldId="2147483744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2297359265" sldId="2147483745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308719236" sldId="2147483746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1040269556" sldId="2147483747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4020023874" sldId="2147483748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31.947" v="606"/>
          <pc:sldLayoutMkLst>
            <pc:docMk/>
            <pc:sldMasterMk cId="1331278213" sldId="2147483732"/>
            <pc:sldLayoutMk cId="3699232091" sldId="2147483749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22C0CB08-6BC0-BC5D-425A-F5FFF8DE9CFA}" dt="2025-11-18T19:46:49.744" v="607"/>
        <pc:sldMasterMkLst>
          <pc:docMk/>
          <pc:sldMasterMk cId="2976852360" sldId="2147483750"/>
        </pc:sldMasterMkLst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954069317" sldId="2147483751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27453527" sldId="2147483752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3374073283" sldId="2147483753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1066605520" sldId="2147483754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3581475424" sldId="2147483755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2460960444" sldId="2147483756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2162489172" sldId="2147483757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3897444896" sldId="2147483758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4028041966" sldId="2147483759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396404295" sldId="2147483760"/>
          </pc:sldLayoutMkLst>
        </pc:sldLayoutChg>
        <pc:sldLayoutChg chg="add del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2976852360" sldId="2147483750"/>
            <pc:sldLayoutMk cId="3384257468" sldId="2147483761"/>
          </pc:sldLayoutMkLst>
        </pc:sldLayoutChg>
      </pc:sldMasterChg>
      <pc:sldMasterChg chg="add addSldLayout modSldLayout">
        <pc:chgData name="Nerio Lopez (2517195)" userId="S::2517195@student.uwtsd.ac.uk::d8a747dc-abfb-4ab1-8ee9-5420963c2867" providerId="AD" clId="Web-{22C0CB08-6BC0-BC5D-425A-F5FFF8DE9CFA}" dt="2025-11-18T19:46:49.744" v="607"/>
        <pc:sldMasterMkLst>
          <pc:docMk/>
          <pc:sldMasterMk cId="544292233" sldId="2147483762"/>
        </pc:sldMasterMkLst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3662146164" sldId="2147483763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110961785" sldId="2147483764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484630086" sldId="2147483765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431865954" sldId="2147483766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977850956" sldId="2147483767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3780508434" sldId="2147483768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3441007301" sldId="2147483769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91719693" sldId="2147483770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3450888715" sldId="2147483771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3341401152" sldId="2147483772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3172419437" sldId="2147483773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2835200323" sldId="2147483774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2403700279" sldId="2147483775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1851092412" sldId="2147483776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1626675330" sldId="2147483777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825232103" sldId="2147483778"/>
          </pc:sldLayoutMkLst>
        </pc:sldLayoutChg>
        <pc:sldLayoutChg chg="add mod replId">
          <pc:chgData name="Nerio Lopez (2517195)" userId="S::2517195@student.uwtsd.ac.uk::d8a747dc-abfb-4ab1-8ee9-5420963c2867" providerId="AD" clId="Web-{22C0CB08-6BC0-BC5D-425A-F5FFF8DE9CFA}" dt="2025-11-18T19:46:49.744" v="607"/>
          <pc:sldLayoutMkLst>
            <pc:docMk/>
            <pc:sldMasterMk cId="544292233" sldId="2147483762"/>
            <pc:sldLayoutMk cId="141987691" sldId="214748377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146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61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630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5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850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508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007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19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888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401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419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35200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7002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1092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675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321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87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2922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pguides.com/create-a-team-in-microsoft-teams/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38351" y="704"/>
            <a:ext cx="9144000" cy="819428"/>
          </a:xfrm>
        </p:spPr>
        <p:txBody>
          <a:bodyPr>
            <a:normAutofit/>
          </a:bodyPr>
          <a:lstStyle/>
          <a:p>
            <a:r>
              <a:rPr lang="en-GB" sz="2800" dirty="0"/>
              <a:t>How to create a team meetings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61306" y="699543"/>
            <a:ext cx="3295136" cy="10173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Nerio Lopez(2517195)</a:t>
            </a:r>
            <a:endParaRPr lang="en-US" dirty="0"/>
          </a:p>
        </p:txBody>
      </p:sp>
      <p:pic>
        <p:nvPicPr>
          <p:cNvPr id="7" name="Picture 6" descr="A blue and black logo&#10;&#10;AI-generated content may be incorrect.">
            <a:extLst>
              <a:ext uri="{FF2B5EF4-FFF2-40B4-BE49-F238E27FC236}">
                <a16:creationId xmlns:a16="http://schemas.microsoft.com/office/drawing/2014/main" id="{2B022F4E-2150-9CDA-6EC6-D939BB1A2C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3" t="-976" r="-1053" b="170"/>
          <a:stretch>
            <a:fillRect/>
          </a:stretch>
        </p:blipFill>
        <p:spPr>
          <a:xfrm>
            <a:off x="611167" y="-319071"/>
            <a:ext cx="4671398" cy="1667130"/>
          </a:xfrm>
          <a:prstGeom prst="rect">
            <a:avLst/>
          </a:prstGeom>
        </p:spPr>
      </p:pic>
      <p:sp>
        <p:nvSpPr>
          <p:cNvPr id="8" name="Scroll: Horizontal 7">
            <a:extLst>
              <a:ext uri="{FF2B5EF4-FFF2-40B4-BE49-F238E27FC236}">
                <a16:creationId xmlns:a16="http://schemas.microsoft.com/office/drawing/2014/main" id="{CD31CF45-C1D3-D194-41A8-25790FE0D44F}"/>
              </a:ext>
            </a:extLst>
          </p:cNvPr>
          <p:cNvSpPr/>
          <p:nvPr/>
        </p:nvSpPr>
        <p:spPr>
          <a:xfrm>
            <a:off x="1728" y="1535922"/>
            <a:ext cx="3426379" cy="1891934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Calibri"/>
                <a:cs typeface="Calibri"/>
              </a:rPr>
              <a:t>Step1 </a:t>
            </a: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.Open the Microsoft Teams app</a:t>
            </a: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.Go to calendar</a:t>
            </a: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.Press the new meeting</a:t>
            </a:r>
          </a:p>
        </p:txBody>
      </p:sp>
      <p:sp>
        <p:nvSpPr>
          <p:cNvPr id="11" name="Scroll: Horizontal 10">
            <a:extLst>
              <a:ext uri="{FF2B5EF4-FFF2-40B4-BE49-F238E27FC236}">
                <a16:creationId xmlns:a16="http://schemas.microsoft.com/office/drawing/2014/main" id="{8673469D-3179-91A6-92BB-8BAD262CC456}"/>
              </a:ext>
            </a:extLst>
          </p:cNvPr>
          <p:cNvSpPr/>
          <p:nvPr/>
        </p:nvSpPr>
        <p:spPr>
          <a:xfrm>
            <a:off x="7264482" y="1018474"/>
            <a:ext cx="4496903" cy="2921205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Calibri"/>
                <a:cs typeface="Calibri"/>
              </a:rPr>
              <a:t>Step3</a:t>
            </a:r>
          </a:p>
          <a:p>
            <a:pPr algn="ctr"/>
            <a:r>
              <a:rPr lang="en-GB" dirty="0">
                <a:ea typeface="Calibri"/>
                <a:cs typeface="Calibri"/>
              </a:rPr>
              <a:t>Add all the members names and emails can possibly be on the meetings. </a:t>
            </a:r>
          </a:p>
          <a:p>
            <a:pPr algn="ctr"/>
            <a:r>
              <a:rPr lang="en-GB" dirty="0">
                <a:ea typeface="Calibri"/>
                <a:cs typeface="Calibri"/>
              </a:rPr>
              <a:t>Location building number ,room </a:t>
            </a:r>
            <a:r>
              <a:rPr lang="en-GB">
                <a:ea typeface="Calibri"/>
                <a:cs typeface="Calibri"/>
              </a:rPr>
              <a:t>number </a:t>
            </a:r>
          </a:p>
          <a:p>
            <a:pPr algn="ctr"/>
            <a:r>
              <a:rPr lang="en-GB" dirty="0">
                <a:ea typeface="Calibri"/>
                <a:cs typeface="Calibri"/>
              </a:rPr>
              <a:t>Put links and files to the meetings</a:t>
            </a:r>
          </a:p>
        </p:txBody>
      </p:sp>
      <p:sp>
        <p:nvSpPr>
          <p:cNvPr id="12" name="Scroll: Horizontal 11">
            <a:extLst>
              <a:ext uri="{FF2B5EF4-FFF2-40B4-BE49-F238E27FC236}">
                <a16:creationId xmlns:a16="http://schemas.microsoft.com/office/drawing/2014/main" id="{C22DCD73-A794-C301-FA58-8438AB420DF3}"/>
              </a:ext>
            </a:extLst>
          </p:cNvPr>
          <p:cNvSpPr/>
          <p:nvPr/>
        </p:nvSpPr>
        <p:spPr>
          <a:xfrm>
            <a:off x="3660847" y="1351168"/>
            <a:ext cx="3440788" cy="1790645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ea typeface="Calibri"/>
                <a:cs typeface="Calibri"/>
              </a:rPr>
              <a:t>Step2</a:t>
            </a:r>
            <a:endParaRPr lang="en-US" dirty="0"/>
          </a:p>
          <a:p>
            <a:pPr algn="ctr"/>
            <a:r>
              <a:rPr lang="en-GB" dirty="0">
                <a:ea typeface="Calibri"/>
                <a:cs typeface="Calibri"/>
              </a:rPr>
              <a:t> Create a meeting title and all the information put date time</a:t>
            </a:r>
            <a:endParaRPr lang="en-GB"/>
          </a:p>
        </p:txBody>
      </p:sp>
      <p:sp>
        <p:nvSpPr>
          <p:cNvPr id="13" name="Scroll: Horizontal 12">
            <a:extLst>
              <a:ext uri="{FF2B5EF4-FFF2-40B4-BE49-F238E27FC236}">
                <a16:creationId xmlns:a16="http://schemas.microsoft.com/office/drawing/2014/main" id="{77E55378-3169-13F5-A56C-548AA792F9E1}"/>
              </a:ext>
            </a:extLst>
          </p:cNvPr>
          <p:cNvSpPr/>
          <p:nvPr/>
        </p:nvSpPr>
        <p:spPr>
          <a:xfrm>
            <a:off x="122222" y="4596258"/>
            <a:ext cx="7079003" cy="2172518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ea typeface="Calibri"/>
                <a:cs typeface="Calibri"/>
              </a:rPr>
              <a:t>Step4</a:t>
            </a:r>
          </a:p>
          <a:p>
            <a:pPr algn="ctr"/>
            <a:r>
              <a:rPr lang="en-GB" dirty="0">
                <a:ea typeface="Calibri"/>
                <a:cs typeface="Calibri"/>
              </a:rPr>
              <a:t>When all details are ready the link will be sent to the meeting. When it is all</a:t>
            </a:r>
          </a:p>
          <a:p>
            <a:pPr algn="ctr"/>
            <a:r>
              <a:rPr lang="en-GB" dirty="0">
                <a:ea typeface="Calibri"/>
                <a:cs typeface="Calibri"/>
              </a:rPr>
              <a:t>ready press send and will be tagged into the meeting</a:t>
            </a:r>
          </a:p>
          <a:p>
            <a:pPr algn="ctr"/>
            <a:r>
              <a:rPr lang="en-GB" dirty="0">
                <a:ea typeface="Calibri"/>
                <a:cs typeface="Calibri"/>
              </a:rPr>
              <a:t>and all members will be notified</a:t>
            </a:r>
            <a:endParaRPr lang="en-GB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C49D8FA-DEBE-4585-E73B-974AE3E3C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716" y="3286731"/>
            <a:ext cx="2956100" cy="1113398"/>
          </a:xfrm>
          <a:prstGeom prst="rect">
            <a:avLst/>
          </a:prstGeom>
        </p:spPr>
      </p:pic>
      <p:pic>
        <p:nvPicPr>
          <p:cNvPr id="6" name="Picture 5" descr="A screenshot of a calendar&#10;&#10;AI-generated content may be incorrect.">
            <a:extLst>
              <a:ext uri="{FF2B5EF4-FFF2-40B4-BE49-F238E27FC236}">
                <a16:creationId xmlns:a16="http://schemas.microsoft.com/office/drawing/2014/main" id="{CA9A05C6-565F-1856-C54E-9C5D642EB0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6910" y="3144668"/>
            <a:ext cx="3204290" cy="1111286"/>
          </a:xfrm>
          <a:prstGeom prst="rect">
            <a:avLst/>
          </a:prstGeom>
        </p:spPr>
      </p:pic>
      <p:pic>
        <p:nvPicPr>
          <p:cNvPr id="9" name="Picture 8" descr="A person using a computer&#10;&#10;AI-generated content may be incorrect.">
            <a:extLst>
              <a:ext uri="{FF2B5EF4-FFF2-40B4-BE49-F238E27FC236}">
                <a16:creationId xmlns:a16="http://schemas.microsoft.com/office/drawing/2014/main" id="{FEACB95D-BBB4-D587-C747-BBF5F0C098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1963" y="3612684"/>
            <a:ext cx="3890506" cy="12933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C41DB3-4CDE-A8EA-7798-B9E2E116B6EA}"/>
              </a:ext>
            </a:extLst>
          </p:cNvPr>
          <p:cNvSpPr txBox="1"/>
          <p:nvPr/>
        </p:nvSpPr>
        <p:spPr>
          <a:xfrm>
            <a:off x="7197811" y="5848865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6"/>
              </a:rPr>
              <a:t>How to Create a Team in Microsoft Teams?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How to create a team meetings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321</cp:revision>
  <dcterms:created xsi:type="dcterms:W3CDTF">2025-11-17T17:32:45Z</dcterms:created>
  <dcterms:modified xsi:type="dcterms:W3CDTF">2025-11-19T21:25:10Z</dcterms:modified>
</cp:coreProperties>
</file>