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2DA36-B847-42F3-9A21-78F70DC55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DF8E85-EE6D-4B5E-A764-713D8ED436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108280-BC8C-4776-864A-24A941A2F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B4179-10B6-4B8E-9241-94B91BADA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4CECC-C640-4C09-B281-D8E9104DC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4146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926CC-59D1-48A2-B1D6-ECA457F11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32449-7BD3-4550-BD7F-E5832BD94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BC2AE-F765-4C8E-8564-FFECEA54E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0CFA27-FE96-4BE4-A970-07E56BC08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93240-2CC6-48DB-8B21-D894F8C6BC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462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7F107-0439-47A6-B6FF-E90C033A4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F26EAB-BD0C-4882-8D07-47E34529F1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37B55-73B6-406E-AE88-F04F88BF9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0602E-8ECA-47C2-8BB7-EC7F5B37D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1E61F1-1BE9-45FB-806C-8AC0A5E5B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719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61B66-C2F6-4B2E-8A47-B2502631D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91620-0887-482D-9493-67C0070E6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75CB77-A98B-4774-95F4-0312EF307B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535228-C339-4CE2-9338-47DDBBF0E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18371E-9656-4E7C-9870-48911171E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562B35-E38C-41CD-A686-76A99B7765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743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2D834-38F4-4DC0-BEE0-E33E407FBB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01BEC9-2F99-4848-968E-7A1DC22BA9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7B8F22-3226-42E6-9C3F-F7590B4DDB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A596AC-0F41-4DE4-895F-C6B67B9FDC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6B9906-89CB-4F69-8B66-D250102485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E028A7-33F5-444B-86CC-EF3315E1D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32A9A1-5B87-469E-92B8-465FD9F39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78CDA8-AC67-47D9-B277-7307B8FE1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982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A8723-86C7-498D-8A87-03F076E97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B4EBF1-41D9-4836-8DDD-75D0478BC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696801-6031-4B9E-A555-EC24B0F99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50A759-B5A9-47E1-AF8F-1FA4D07E4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015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A7CB1B-C50B-4E16-83BE-E0C1FDBD3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939B20-74D2-4411-A981-F38F3F55F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B32FC-7DF6-41DA-ADB2-08E153BC2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930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537FB-5993-47A8-9D4F-C330B9161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A15472-AC2A-4B36-BB7C-68309F9D7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0435A4-1101-40ED-85CE-D9CD571B3F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4E49B-1E37-4E8F-B9DD-161E4CCAE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17CBFF-173E-42C1-93CE-568E66E103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78F6D-B060-4CCB-8228-3F8D00821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77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5A4E3-8550-4CAC-B4E4-9B50244CB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996441-AD97-41C2-B3E9-A1F4CAAC02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CA3807-777F-4813-89BB-EE8CFEBE8E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B25F56-7864-4363-A7F7-2CEA01338A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7B7997-9FB6-4A9D-8B99-C58DE4BBD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CB8B90-9C2E-4121-9AE2-596519033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9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2F478-3F3A-4553-8E21-8C4F0F275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F9536-85A0-41CB-BE01-20F602912B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450AE-9D3F-4A14-BB6A-A238F7D04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D4130-2A2F-48A6-BB5D-BE1AB7CE7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9BE63-02FD-4A4B-9D92-6E0F6F0A85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719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96ECF0-6F83-4C50-8714-FBB4CCAB95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1AF399-8E7A-4749-87FF-6E3448243A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05645-3CA4-44CD-A83D-856B7FDCE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FEFCB-FF5D-495E-AB48-2207986233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4F2606-7192-430D-807F-87885DE54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30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75B3E0-0E3D-4A85-82B1-52A3A0467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127E9-BC5D-4088-85A2-0057D382BC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9DD82A-8396-4D28-9F84-B1CA85E269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880198-5BD3-4FC9-A844-2BD002EB0D18}" type="datetimeFigureOut">
              <a:rPr lang="en-GB" smtClean="0"/>
              <a:t>19/03/2021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46A534-A4FF-4E44-A119-83C40D175B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0245B7-5247-4223-A4EA-BD6206D5B9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590ED-6DE3-47DA-BA55-2D6B404157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606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BA227-5AEB-4CF3-88CE-A72E666668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Management of Resources Mash-Up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39A9F6-8A9F-4811-B589-B57FC78E6A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200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close-up of a clock&#10;&#10;Description automatically generated with low confidence">
            <a:extLst>
              <a:ext uri="{FF2B5EF4-FFF2-40B4-BE49-F238E27FC236}">
                <a16:creationId xmlns:a16="http://schemas.microsoft.com/office/drawing/2014/main" id="{0C835128-FDD8-47C9-A8D6-41D18B451A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71" r="17457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55050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A3204BB-1949-4953-B60E-B8C6E2C9953E}"/>
              </a:ext>
            </a:extLst>
          </p:cNvPr>
          <p:cNvSpPr/>
          <p:nvPr/>
        </p:nvSpPr>
        <p:spPr>
          <a:xfrm>
            <a:off x="1444716" y="2824161"/>
            <a:ext cx="2384153" cy="6668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1. Introduction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CAB6650-3B43-4559-BF73-C4B03E0016A3}"/>
              </a:ext>
            </a:extLst>
          </p:cNvPr>
          <p:cNvSpPr/>
          <p:nvPr/>
        </p:nvSpPr>
        <p:spPr>
          <a:xfrm>
            <a:off x="5188222" y="5364982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8. Smith, Marx, Keynes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047ABC3-C9BF-4DC2-9D65-79126AAD6D1B}"/>
              </a:ext>
            </a:extLst>
          </p:cNvPr>
          <p:cNvSpPr/>
          <p:nvPr/>
        </p:nvSpPr>
        <p:spPr>
          <a:xfrm>
            <a:off x="2636792" y="1855866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 Power &amp; secrets</a:t>
            </a:r>
            <a:endParaRPr lang="en-GB" sz="1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C9C1A04-7974-4E78-9885-DEAA84560ADC}"/>
              </a:ext>
            </a:extLst>
          </p:cNvPr>
          <p:cNvSpPr/>
          <p:nvPr/>
        </p:nvSpPr>
        <p:spPr>
          <a:xfrm>
            <a:off x="5020945" y="1026148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 Resources, tax &amp; spend (CBs)</a:t>
            </a:r>
            <a:endParaRPr lang="en-GB" sz="1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CD52FFA-7118-4CFB-8BA1-97A4B749BC32}"/>
              </a:ext>
            </a:extLst>
          </p:cNvPr>
          <p:cNvSpPr/>
          <p:nvPr/>
        </p:nvSpPr>
        <p:spPr>
          <a:xfrm>
            <a:off x="7405098" y="1866851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 Austerity (Dangerous!)</a:t>
            </a:r>
            <a:endParaRPr lang="en-GB" sz="1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5B8D82E-8C49-4337-9EAA-9125DEF44988}"/>
              </a:ext>
            </a:extLst>
          </p:cNvPr>
          <p:cNvSpPr/>
          <p:nvPr/>
        </p:nvSpPr>
        <p:spPr>
          <a:xfrm>
            <a:off x="8055040" y="2690716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 Budget Cycles</a:t>
            </a:r>
            <a:endParaRPr lang="en-GB" sz="1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DD69DA2-A6C6-456F-9926-86D863C59676}"/>
              </a:ext>
            </a:extLst>
          </p:cNvPr>
          <p:cNvSpPr/>
          <p:nvPr/>
        </p:nvSpPr>
        <p:spPr>
          <a:xfrm>
            <a:off x="1468619" y="3648026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 Austerity (MMT)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B2E7BE9-0908-4DCB-9962-4B75A529EF9D}"/>
              </a:ext>
            </a:extLst>
          </p:cNvPr>
          <p:cNvSpPr/>
          <p:nvPr/>
        </p:nvSpPr>
        <p:spPr>
          <a:xfrm>
            <a:off x="2636791" y="4471891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7. Reading week</a:t>
            </a:r>
            <a:endParaRPr lang="en-GB" sz="1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E013C10-BA44-4873-A21B-F5ED0FE6DD32}"/>
              </a:ext>
            </a:extLst>
          </p:cNvPr>
          <p:cNvSpPr/>
          <p:nvPr/>
        </p:nvSpPr>
        <p:spPr>
          <a:xfrm>
            <a:off x="7405098" y="4498158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9. Responsibility, authority, delegation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D66EFB0-18E3-4661-909D-B7ECD941142B}"/>
              </a:ext>
            </a:extLst>
          </p:cNvPr>
          <p:cNvSpPr/>
          <p:nvPr/>
        </p:nvSpPr>
        <p:spPr>
          <a:xfrm>
            <a:off x="8055040" y="3523861"/>
            <a:ext cx="2384153" cy="666847"/>
          </a:xfrm>
          <a:prstGeom prst="roundRect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10. Management Challenge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09E2DEB-D68A-4B7C-BA30-7A46DAB65473}"/>
              </a:ext>
            </a:extLst>
          </p:cNvPr>
          <p:cNvSpPr/>
          <p:nvPr/>
        </p:nvSpPr>
        <p:spPr>
          <a:xfrm>
            <a:off x="4619625" y="2824161"/>
            <a:ext cx="2952750" cy="13953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Management of Resources</a:t>
            </a:r>
            <a:endParaRPr lang="en-GB" sz="110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E6BC03E-1E86-4B6C-B485-D9A406544AD7}"/>
              </a:ext>
            </a:extLst>
          </p:cNvPr>
          <p:cNvSpPr/>
          <p:nvPr/>
        </p:nvSpPr>
        <p:spPr>
          <a:xfrm>
            <a:off x="701336" y="763087"/>
            <a:ext cx="1260629" cy="12313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PM – FM - Council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A4ED754-63B5-4620-B3D3-B52194ABA5C1}"/>
              </a:ext>
            </a:extLst>
          </p:cNvPr>
          <p:cNvSpPr/>
          <p:nvPr/>
        </p:nvSpPr>
        <p:spPr>
          <a:xfrm>
            <a:off x="71021" y="2906165"/>
            <a:ext cx="1260629" cy="12313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Budget Cycle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C562FBF-3450-453E-A744-3365F041AFC0}"/>
              </a:ext>
            </a:extLst>
          </p:cNvPr>
          <p:cNvSpPr/>
          <p:nvPr/>
        </p:nvSpPr>
        <p:spPr>
          <a:xfrm>
            <a:off x="10318281" y="905221"/>
            <a:ext cx="1260629" cy="12313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£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CDE1970-C925-4135-99D0-F769C4A25F86}"/>
              </a:ext>
            </a:extLst>
          </p:cNvPr>
          <p:cNvSpPr/>
          <p:nvPr/>
        </p:nvSpPr>
        <p:spPr>
          <a:xfrm>
            <a:off x="3038826" y="323062"/>
            <a:ext cx="1260629" cy="12313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/>
              <a:t>£?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289925C5-6795-40FA-A72F-CDE36EC9E252}"/>
              </a:ext>
            </a:extLst>
          </p:cNvPr>
          <p:cNvSpPr/>
          <p:nvPr/>
        </p:nvSpPr>
        <p:spPr>
          <a:xfrm>
            <a:off x="7986487" y="410470"/>
            <a:ext cx="1260629" cy="12313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Covid issues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7974E39-906A-47F5-B6F7-E797520443A6}"/>
              </a:ext>
            </a:extLst>
          </p:cNvPr>
          <p:cNvGrpSpPr/>
          <p:nvPr/>
        </p:nvGrpSpPr>
        <p:grpSpPr>
          <a:xfrm>
            <a:off x="10638408" y="3699195"/>
            <a:ext cx="1260629" cy="1231356"/>
            <a:chOff x="10638408" y="3699195"/>
            <a:chExt cx="1260629" cy="123135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E69A226-7EAA-4986-B0AC-E571D4E9A560}"/>
                </a:ext>
              </a:extLst>
            </p:cNvPr>
            <p:cNvSpPr/>
            <p:nvPr/>
          </p:nvSpPr>
          <p:spPr>
            <a:xfrm>
              <a:off x="10638408" y="3699195"/>
              <a:ext cx="1260629" cy="1231356"/>
            </a:xfrm>
            <a:prstGeom prst="ellipse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1026" name="Picture 2">
              <a:extLst>
                <a:ext uri="{FF2B5EF4-FFF2-40B4-BE49-F238E27FC236}">
                  <a16:creationId xmlns:a16="http://schemas.microsoft.com/office/drawing/2014/main" id="{AD64B5EF-60DD-4142-B2CE-A70F0C1C859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841763" y="4024591"/>
              <a:ext cx="893173" cy="580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48CF07F-5E39-456F-905A-30EA5D6D8CD9}"/>
              </a:ext>
            </a:extLst>
          </p:cNvPr>
          <p:cNvGrpSpPr/>
          <p:nvPr/>
        </p:nvGrpSpPr>
        <p:grpSpPr>
          <a:xfrm>
            <a:off x="8525478" y="5416151"/>
            <a:ext cx="1260629" cy="1231356"/>
            <a:chOff x="9426408" y="5364982"/>
            <a:chExt cx="1260629" cy="123135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9843DBFC-115C-4F45-93E1-0B8BBF879DE2}"/>
                </a:ext>
              </a:extLst>
            </p:cNvPr>
            <p:cNvSpPr/>
            <p:nvPr/>
          </p:nvSpPr>
          <p:spPr>
            <a:xfrm>
              <a:off x="9426408" y="5364982"/>
              <a:ext cx="1260629" cy="1231356"/>
            </a:xfrm>
            <a:prstGeom prst="ellipse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8180E61D-550E-49D7-A8CA-0FEE9D06894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654294" y="5511160"/>
              <a:ext cx="804856" cy="938999"/>
            </a:xfrm>
            <a:prstGeom prst="rect">
              <a:avLst/>
            </a:prstGeom>
          </p:spPr>
        </p:pic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9EB73FF-4F8D-4FC6-9A85-38F2DC8F1216}"/>
              </a:ext>
            </a:extLst>
          </p:cNvPr>
          <p:cNvGrpSpPr/>
          <p:nvPr/>
        </p:nvGrpSpPr>
        <p:grpSpPr>
          <a:xfrm>
            <a:off x="2974490" y="5440186"/>
            <a:ext cx="1260629" cy="1231356"/>
            <a:chOff x="2974490" y="5440186"/>
            <a:chExt cx="1260629" cy="1231356"/>
          </a:xfrm>
        </p:grpSpPr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AF2327C3-B24B-4004-9B0F-9D6F3B556BDC}"/>
                </a:ext>
              </a:extLst>
            </p:cNvPr>
            <p:cNvSpPr/>
            <p:nvPr/>
          </p:nvSpPr>
          <p:spPr>
            <a:xfrm>
              <a:off x="2974490" y="5440186"/>
              <a:ext cx="1260629" cy="1231356"/>
            </a:xfrm>
            <a:prstGeom prst="ellipse">
              <a:avLst/>
            </a:prstGeom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242E8031-C9A4-4417-9877-71446696E7E2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166827" y="5781885"/>
              <a:ext cx="875954" cy="547958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818188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04334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74</Words>
  <Application>Microsoft Office PowerPoint</Application>
  <PresentationFormat>Widescreen</PresentationFormat>
  <Paragraphs>17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Management of Resources Mash-Up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of Resources Mash-Up</dc:title>
  <dc:creator>Mike Durke</dc:creator>
  <cp:lastModifiedBy>Mike Durke</cp:lastModifiedBy>
  <cp:revision>2</cp:revision>
  <dcterms:created xsi:type="dcterms:W3CDTF">2021-03-18T15:03:18Z</dcterms:created>
  <dcterms:modified xsi:type="dcterms:W3CDTF">2021-03-19T13:59:39Z</dcterms:modified>
</cp:coreProperties>
</file>