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2"/>
  </p:notesMasterIdLst>
  <p:handoutMasterIdLst>
    <p:handoutMasterId r:id="rId23"/>
  </p:handoutMasterIdLst>
  <p:sldIdLst>
    <p:sldId id="257" r:id="rId5"/>
    <p:sldId id="389" r:id="rId6"/>
    <p:sldId id="384" r:id="rId7"/>
    <p:sldId id="317" r:id="rId8"/>
    <p:sldId id="392" r:id="rId9"/>
    <p:sldId id="393" r:id="rId10"/>
    <p:sldId id="394" r:id="rId11"/>
    <p:sldId id="278" r:id="rId12"/>
    <p:sldId id="395" r:id="rId13"/>
    <p:sldId id="396" r:id="rId14"/>
    <p:sldId id="279" r:id="rId15"/>
    <p:sldId id="268" r:id="rId16"/>
    <p:sldId id="272" r:id="rId17"/>
    <p:sldId id="270" r:id="rId18"/>
    <p:sldId id="281" r:id="rId19"/>
    <p:sldId id="321" r:id="rId20"/>
    <p:sldId id="39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0" autoAdjust="0"/>
    <p:restoredTop sz="93725" autoAdjust="0"/>
  </p:normalViewPr>
  <p:slideViewPr>
    <p:cSldViewPr snapToGrid="0">
      <p:cViewPr>
        <p:scale>
          <a:sx n="100" d="100"/>
          <a:sy n="100" d="100"/>
        </p:scale>
        <p:origin x="58" y="-749"/>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a:lstStyle/>
        <a:p>
          <a:endParaRPr lang="en-US"/>
        </a:p>
      </dgm:t>
    </dgm:pt>
    <dgm:pt modelId="{4259F840-24E7-476F-9F30-482E46395856}">
      <dgm:prSet phldrT="[Text]" custT="1"/>
      <dgm:spPr/>
      <dgm:t>
        <a:bodyPr/>
        <a:lstStyle/>
        <a:p>
          <a:r>
            <a:rPr lang="en-US" sz="1800" dirty="0">
              <a:latin typeface="+mn-lt"/>
            </a:rPr>
            <a:t>Title</a:t>
          </a:r>
        </a:p>
      </dgm:t>
    </dgm:pt>
    <dgm:pt modelId="{FCE8068D-7E50-4749-A8D0-ADEDAC5637B3}" type="parTrans" cxnId="{42EE41D1-3C16-4937-BB38-B076896C09A0}">
      <dgm:prSet/>
      <dgm:spPr/>
      <dgm:t>
        <a:bodyPr/>
        <a:lstStyle/>
        <a:p>
          <a:endParaRPr lang="en-US" sz="1800">
            <a:latin typeface="+mn-lt"/>
          </a:endParaRPr>
        </a:p>
      </dgm:t>
    </dgm:pt>
    <dgm:pt modelId="{DCC444A4-F20A-48F5-A61E-47BFFF185A57}" type="sibTrans" cxnId="{42EE41D1-3C16-4937-BB38-B076896C09A0}">
      <dgm:prSet/>
      <dgm:spPr/>
      <dgm:t>
        <a:bodyPr/>
        <a:lstStyle/>
        <a:p>
          <a:endParaRPr lang="en-US" sz="1800">
            <a:latin typeface="+mn-lt"/>
          </a:endParaRPr>
        </a:p>
      </dgm:t>
    </dgm:pt>
    <dgm:pt modelId="{B54C8F6C-BE1E-4EAB-B7A0-48DE01FFAA36}">
      <dgm:prSet phldrT="[Text]" custT="1"/>
      <dgm:spPr/>
      <dgm:t>
        <a:bodyPr/>
        <a:lstStyle/>
        <a:p>
          <a:pPr>
            <a:buFont typeface="Symbol" panose="05050102010706020507" pitchFamily="18" charset="2"/>
            <a:buChar char=""/>
          </a:pPr>
          <a:r>
            <a:rPr lang="en-US" sz="1800" dirty="0">
              <a:latin typeface="+mn-lt"/>
            </a:rPr>
            <a:t>To start a presentation, go to the Slide Show tab, and select          From Beginning.</a:t>
          </a:r>
        </a:p>
      </dgm:t>
    </dgm:pt>
    <dgm:pt modelId="{8DE7CD45-B7C0-432E-B819-6A7D97E31315}" type="parTrans" cxnId="{770CA1CC-3DDD-451E-AE83-A71CA570260C}">
      <dgm:prSet/>
      <dgm:spPr/>
      <dgm:t>
        <a:bodyPr/>
        <a:lstStyle/>
        <a:p>
          <a:endParaRPr lang="en-US" sz="1800">
            <a:latin typeface="+mn-lt"/>
          </a:endParaRPr>
        </a:p>
      </dgm:t>
    </dgm:pt>
    <dgm:pt modelId="{C33B8BEF-A818-4A2F-A99A-E2B29895E184}" type="sibTrans" cxnId="{770CA1CC-3DDD-451E-AE83-A71CA570260C}">
      <dgm:prSet/>
      <dgm:spPr/>
      <dgm:t>
        <a:bodyPr/>
        <a:lstStyle/>
        <a:p>
          <a:endParaRPr lang="en-US" sz="1800">
            <a:latin typeface="+mn-lt"/>
          </a:endParaRPr>
        </a:p>
      </dgm:t>
    </dgm:pt>
    <dgm:pt modelId="{E4033A39-DCC4-4038-9562-AEDDBBB37A99}">
      <dgm:prSet phldrT="[Text]" custT="1"/>
      <dgm:spPr/>
      <dgm:t>
        <a:bodyPr/>
        <a:lstStyle/>
        <a:p>
          <a:r>
            <a:rPr lang="en-US" sz="1800" dirty="0">
              <a:latin typeface="+mn-lt"/>
            </a:rPr>
            <a:t>Title</a:t>
          </a:r>
        </a:p>
      </dgm:t>
    </dgm:pt>
    <dgm:pt modelId="{048EEAE6-78BA-4B00-B7BB-9C22DBB1E8F4}" type="parTrans" cxnId="{32EF2862-2950-4DF8-BEA8-CD19460CCA31}">
      <dgm:prSet/>
      <dgm:spPr/>
      <dgm:t>
        <a:bodyPr/>
        <a:lstStyle/>
        <a:p>
          <a:endParaRPr lang="en-US" sz="1800">
            <a:latin typeface="+mn-lt"/>
          </a:endParaRPr>
        </a:p>
      </dgm:t>
    </dgm:pt>
    <dgm:pt modelId="{80AB0E5B-0C58-465D-A545-5B21133D2849}" type="sibTrans" cxnId="{32EF2862-2950-4DF8-BEA8-CD19460CCA31}">
      <dgm:prSet/>
      <dgm:spPr/>
      <dgm:t>
        <a:bodyPr/>
        <a:lstStyle/>
        <a:p>
          <a:endParaRPr lang="en-US" sz="1800">
            <a:latin typeface="+mn-lt"/>
          </a:endParaRPr>
        </a:p>
      </dgm:t>
    </dgm:pt>
    <dgm:pt modelId="{A4C0B4E4-70AD-4901-9E3F-7EA25DD6DAA1}">
      <dgm:prSet phldrT="[Text]" custT="1"/>
      <dgm:spPr/>
      <dgm:t>
        <a:bodyPr/>
        <a:lstStyle/>
        <a:p>
          <a:pPr>
            <a:buFont typeface="Symbol" panose="05050102010706020507" pitchFamily="18" charset="2"/>
            <a:buChar char=""/>
          </a:pPr>
          <a:r>
            <a:rPr lang="en-US" sz="1800" dirty="0">
              <a:latin typeface="+mn-lt"/>
            </a:rPr>
            <a:t>To display Presenter view, in Slide Show view, on the control bar at the bottom left select the three dots, and then Show                 Presenter View.</a:t>
          </a:r>
        </a:p>
      </dgm:t>
    </dgm:pt>
    <dgm:pt modelId="{701D9033-BAD3-4299-933F-A47AFDC2ECD0}" type="parTrans" cxnId="{5E74CB62-E52E-4CEE-8AA1-9812BFC0D67E}">
      <dgm:prSet/>
      <dgm:spPr/>
      <dgm:t>
        <a:bodyPr/>
        <a:lstStyle/>
        <a:p>
          <a:endParaRPr lang="en-US" sz="1800">
            <a:latin typeface="+mn-lt"/>
          </a:endParaRPr>
        </a:p>
      </dgm:t>
    </dgm:pt>
    <dgm:pt modelId="{657DB10D-2517-48AA-B970-6D815DBD4123}" type="sibTrans" cxnId="{5E74CB62-E52E-4CEE-8AA1-9812BFC0D67E}">
      <dgm:prSet/>
      <dgm:spPr/>
      <dgm:t>
        <a:bodyPr/>
        <a:lstStyle/>
        <a:p>
          <a:endParaRPr lang="en-US" sz="1800">
            <a:latin typeface="+mn-lt"/>
          </a:endParaRPr>
        </a:p>
      </dgm:t>
    </dgm:pt>
    <dgm:pt modelId="{87BF7896-20EA-4E8F-B6F4-A34EC5C9CB50}">
      <dgm:prSet phldrT="[Text]" custT="1"/>
      <dgm:spPr/>
      <dgm:t>
        <a:bodyPr/>
        <a:lstStyle/>
        <a:p>
          <a:r>
            <a:rPr lang="en-US" sz="1800" dirty="0">
              <a:latin typeface="+mn-lt"/>
            </a:rPr>
            <a:t>Title</a:t>
          </a:r>
        </a:p>
      </dgm:t>
    </dgm:pt>
    <dgm:pt modelId="{05E47BA5-F724-4AEE-9B5B-401F18E028E6}" type="parTrans" cxnId="{92330C11-C197-4512-BDA4-8D8A69AF7D1C}">
      <dgm:prSet/>
      <dgm:spPr/>
      <dgm:t>
        <a:bodyPr/>
        <a:lstStyle/>
        <a:p>
          <a:endParaRPr lang="en-US" sz="1800">
            <a:latin typeface="+mn-lt"/>
          </a:endParaRPr>
        </a:p>
      </dgm:t>
    </dgm:pt>
    <dgm:pt modelId="{D63CE73E-35DE-48C3-8753-7648BC953C0D}" type="sibTrans" cxnId="{92330C11-C197-4512-BDA4-8D8A69AF7D1C}">
      <dgm:prSet/>
      <dgm:spPr/>
      <dgm:t>
        <a:bodyPr/>
        <a:lstStyle/>
        <a:p>
          <a:endParaRPr lang="en-US" sz="1800">
            <a:latin typeface="+mn-lt"/>
          </a:endParaRPr>
        </a:p>
      </dgm:t>
    </dgm:pt>
    <dgm:pt modelId="{43CBB0A2-9D75-4264-8A30-3E8974B40658}">
      <dgm:prSet phldrT="[Text]" custT="1"/>
      <dgm:spPr/>
      <dgm:t>
        <a:bodyPr/>
        <a:lstStyle/>
        <a:p>
          <a:pPr>
            <a:buFont typeface="Symbol" panose="05050102010706020507" pitchFamily="18" charset="2"/>
            <a:buChar char=""/>
          </a:pPr>
          <a:r>
            <a:rPr lang="en-US" sz="1800" dirty="0"/>
            <a:t>During your presentation, the speaker notes are visible on your monitor, but aren't visible to      the audience.</a:t>
          </a:r>
          <a:endParaRPr lang="en-US" sz="1800" dirty="0">
            <a:latin typeface="+mn-lt"/>
          </a:endParaRPr>
        </a:p>
      </dgm:t>
    </dgm:pt>
    <dgm:pt modelId="{F806E590-5F8E-48A1-96AC-9E738290D2ED}" type="parTrans" cxnId="{4D2DF581-8128-4440-9E51-29109DC6ED52}">
      <dgm:prSet/>
      <dgm:spPr/>
      <dgm:t>
        <a:bodyPr/>
        <a:lstStyle/>
        <a:p>
          <a:endParaRPr lang="en-US" sz="1800">
            <a:latin typeface="+mn-lt"/>
          </a:endParaRPr>
        </a:p>
      </dgm:t>
    </dgm:pt>
    <dgm:pt modelId="{20F77EFB-335C-4BC3-AD95-8421EDF343E6}" type="sibTrans" cxnId="{4D2DF581-8128-4440-9E51-29109DC6ED52}">
      <dgm:prSet/>
      <dgm:spPr/>
      <dgm:t>
        <a:bodyPr/>
        <a:lstStyle/>
        <a:p>
          <a:endParaRPr lang="en-US" sz="1800">
            <a:latin typeface="+mn-lt"/>
          </a:endParaRPr>
        </a:p>
      </dgm:t>
    </dgm:pt>
    <dgm:pt modelId="{3DE6FF16-CA4D-4D34-ABEB-8BE6A40B5E52}">
      <dgm:prSet phldrT="[Text]" custT="1"/>
      <dgm:spPr/>
      <dgm:t>
        <a:bodyPr/>
        <a:lstStyle/>
        <a:p>
          <a:pPr>
            <a:buFont typeface="Symbol" panose="05050102010706020507" pitchFamily="18" charset="2"/>
            <a:buChar char=""/>
          </a:pPr>
          <a:r>
            <a:rPr lang="en-US" sz="1800" dirty="0">
              <a:latin typeface="+mn-lt"/>
            </a:rPr>
            <a:t>Title</a:t>
          </a:r>
        </a:p>
      </dgm:t>
    </dgm:pt>
    <dgm:pt modelId="{DA9CCCCB-8206-4757-82C8-F885E9D238B5}" type="parTrans" cxnId="{636DE8C5-F706-4BA5-855F-85FD2239E2BE}">
      <dgm:prSet/>
      <dgm:spPr/>
      <dgm:t>
        <a:bodyPr/>
        <a:lstStyle/>
        <a:p>
          <a:endParaRPr lang="en-US" sz="1800"/>
        </a:p>
      </dgm:t>
    </dgm:pt>
    <dgm:pt modelId="{986162A7-6F89-4679-B40E-33A17DA21B73}" type="sibTrans" cxnId="{636DE8C5-F706-4BA5-855F-85FD2239E2BE}">
      <dgm:prSet/>
      <dgm:spPr/>
      <dgm:t>
        <a:bodyPr/>
        <a:lstStyle/>
        <a:p>
          <a:endParaRPr lang="en-US" sz="1800"/>
        </a:p>
      </dgm:t>
    </dgm:pt>
    <dgm:pt modelId="{AC76BE15-3E8A-498B-91BD-CF772C26B6F1}">
      <dgm:prSet phldrT="[Text]" custT="1"/>
      <dgm:spPr/>
      <dgm:t>
        <a:bodyPr/>
        <a:lstStyle/>
        <a:p>
          <a:pPr>
            <a:buFont typeface="Symbol" panose="05050102010706020507" pitchFamily="18" charset="2"/>
            <a:buChar char=""/>
          </a:pPr>
          <a:r>
            <a:rPr lang="en-US" sz="1800" dirty="0">
              <a:latin typeface="+mn-lt"/>
            </a:rPr>
            <a:t>Title</a:t>
          </a:r>
        </a:p>
      </dgm:t>
    </dgm:pt>
    <dgm:pt modelId="{00CCB400-064A-4EF5-9806-9534D9AC69AD}" type="parTrans" cxnId="{140A4778-8248-44DE-B78A-23C578A77D7E}">
      <dgm:prSet/>
      <dgm:spPr/>
      <dgm:t>
        <a:bodyPr/>
        <a:lstStyle/>
        <a:p>
          <a:endParaRPr lang="en-US" sz="1800"/>
        </a:p>
      </dgm:t>
    </dgm:pt>
    <dgm:pt modelId="{662A3D6E-7238-444F-BC0B-C7A4321261DB}" type="sibTrans" cxnId="{140A4778-8248-44DE-B78A-23C578A77D7E}">
      <dgm:prSet/>
      <dgm:spPr/>
      <dgm:t>
        <a:bodyPr/>
        <a:lstStyle/>
        <a:p>
          <a:endParaRPr lang="en-US" sz="1800"/>
        </a:p>
      </dgm:t>
    </dgm:pt>
    <dgm:pt modelId="{73820394-2159-4075-9E6F-217263B07F8B}">
      <dgm:prSet phldrT="[Text]" custT="1"/>
      <dgm:spPr/>
      <dgm:t>
        <a:bodyPr/>
        <a:lstStyle/>
        <a:p>
          <a:pPr>
            <a:buFont typeface="Symbol" panose="05050102010706020507" pitchFamily="18" charset="2"/>
            <a:buChar char=""/>
          </a:pPr>
          <a:r>
            <a:rPr lang="en-US" sz="1800" dirty="0"/>
            <a:t>If you don’t see the Notes pane or it is completely minimized, click Notes on the task bar across the bottom of the PowerPoint window.</a:t>
          </a:r>
          <a:endParaRPr lang="en-US" sz="1800" dirty="0">
            <a:latin typeface="+mn-lt"/>
          </a:endParaRPr>
        </a:p>
      </dgm:t>
    </dgm:pt>
    <dgm:pt modelId="{A861A835-3A0D-4B09-8870-87D7FDC7B27F}" type="parTrans" cxnId="{19CF03A0-47BE-4ABD-A62C-A27E16D6C5A3}">
      <dgm:prSet/>
      <dgm:spPr/>
      <dgm:t>
        <a:bodyPr/>
        <a:lstStyle/>
        <a:p>
          <a:endParaRPr lang="en-US" sz="1800"/>
        </a:p>
      </dgm:t>
    </dgm:pt>
    <dgm:pt modelId="{D383A36B-470D-499F-AE13-85A6B2495524}" type="sibTrans" cxnId="{19CF03A0-47BE-4ABD-A62C-A27E16D6C5A3}">
      <dgm:prSet/>
      <dgm:spPr/>
      <dgm:t>
        <a:bodyPr/>
        <a:lstStyle/>
        <a:p>
          <a:endParaRPr lang="en-US" sz="1800"/>
        </a:p>
      </dgm:t>
    </dgm:pt>
    <dgm:pt modelId="{C032D242-8D23-4EEC-A10A-7B0691E5A409}">
      <dgm:prSet phldrT="[Text]" custT="1"/>
      <dgm:spPr/>
      <dgm:t>
        <a:bodyPr/>
        <a:lstStyle/>
        <a:p>
          <a:pPr>
            <a:buFont typeface="Symbol" panose="05050102010706020507" pitchFamily="18" charset="2"/>
            <a:buChar char=""/>
          </a:pPr>
          <a:r>
            <a:rPr lang="en-US" sz="1800" dirty="0"/>
            <a:t>The Notes pane is a box that appears below each slide. Tap it to add notes.</a:t>
          </a:r>
          <a:endParaRPr lang="en-US" sz="1800" dirty="0">
            <a:latin typeface="+mn-lt"/>
          </a:endParaRPr>
        </a:p>
      </dgm:t>
    </dgm:pt>
    <dgm:pt modelId="{167DA838-BF1F-42A4-81E8-806F40795A14}" type="parTrans" cxnId="{D9403C73-FB83-47D6-85AE-067D49ED63F2}">
      <dgm:prSet/>
      <dgm:spPr/>
      <dgm:t>
        <a:bodyPr/>
        <a:lstStyle/>
        <a:p>
          <a:endParaRPr lang="en-US" sz="1800"/>
        </a:p>
      </dgm:t>
    </dgm:pt>
    <dgm:pt modelId="{7EFA60CA-572D-434D-B452-A4ACBAEB4D2C}" type="sibTrans" cxnId="{D9403C73-FB83-47D6-85AE-067D49ED63F2}">
      <dgm:prSet/>
      <dgm:spPr/>
      <dgm:t>
        <a:bodyPr/>
        <a:lstStyle/>
        <a:p>
          <a:endParaRPr lang="en-US" sz="1800"/>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5">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5">
        <dgm:presLayoutVars>
          <dgm:bulletEnabled val="1"/>
        </dgm:presLayoutVars>
      </dgm:prSet>
      <dgm:spPr/>
    </dgm:pt>
    <dgm:pt modelId="{6BA46904-CB7C-4538-BD49-D3891EF19552}" type="pres">
      <dgm:prSet presAssocID="{4259F840-24E7-476F-9F30-482E46395856}" presName="ConnectLine1" presStyleLbl="sibTrans1D1" presStyleIdx="0" presStyleCnt="5"/>
      <dgm:spPr>
        <a:noFill/>
        <a:ln w="6350" cap="flat" cmpd="sng" algn="ctr">
          <a:solidFill>
            <a:schemeClr val="accent5">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5"/>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5">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5">
        <dgm:presLayoutVars>
          <dgm:bulletEnabled val="1"/>
        </dgm:presLayoutVars>
      </dgm:prSet>
      <dgm:spPr/>
    </dgm:pt>
    <dgm:pt modelId="{080474C8-0FEA-4FD1-97F1-0978CFB4A37F}" type="pres">
      <dgm:prSet presAssocID="{E4033A39-DCC4-4038-9562-AEDDBBB37A99}" presName="ConnectLine1" presStyleLbl="sibTrans1D1" presStyleIdx="1" presStyleCnt="5"/>
      <dgm:spPr>
        <a:noFill/>
        <a:ln w="6350" cap="flat" cmpd="sng" algn="ctr">
          <a:solidFill>
            <a:schemeClr val="accent5">
              <a:hueOff val="90002"/>
              <a:satOff val="2173"/>
              <a:lumOff val="-1049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5"/>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5">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5">
        <dgm:presLayoutVars>
          <dgm:bulletEnabled val="1"/>
        </dgm:presLayoutVars>
      </dgm:prSet>
      <dgm:spPr/>
    </dgm:pt>
    <dgm:pt modelId="{89759DE5-9F8A-470E-A6D8-F13BB4DEE93D}" type="pres">
      <dgm:prSet presAssocID="{87BF7896-20EA-4E8F-B6F4-A34EC5C9CB50}" presName="ConnectLine1" presStyleLbl="sibTrans1D1" presStyleIdx="2" presStyleCnt="5"/>
      <dgm:spPr>
        <a:noFill/>
        <a:ln w="6350" cap="flat" cmpd="sng" algn="ctr">
          <a:solidFill>
            <a:schemeClr val="accent5">
              <a:hueOff val="180003"/>
              <a:satOff val="4346"/>
              <a:lumOff val="-2098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5"/>
      <dgm:spPr/>
    </dgm:pt>
    <dgm:pt modelId="{4624FC32-5405-42B1-B5CC-DF0659852A58}" type="pres">
      <dgm:prSet presAssocID="{87BF7896-20EA-4E8F-B6F4-A34EC5C9CB50}" presName="EmptyPane1" presStyleCnt="0"/>
      <dgm:spPr/>
    </dgm:pt>
    <dgm:pt modelId="{8C327064-3851-4ECF-AAB7-82B51711041E}" type="pres">
      <dgm:prSet presAssocID="{D63CE73E-35DE-48C3-8753-7648BC953C0D}" presName="spaceBetweenRectangles1" presStyleCnt="0"/>
      <dgm:spPr/>
    </dgm:pt>
    <dgm:pt modelId="{3ADEA4DF-6814-494D-9D3D-41947417052B}" type="pres">
      <dgm:prSet presAssocID="{3DE6FF16-CA4D-4D34-ABEB-8BE6A40B5E52}" presName="composite1" presStyleCnt="0"/>
      <dgm:spPr/>
    </dgm:pt>
    <dgm:pt modelId="{74CD3FF2-195B-429B-BC6F-5B5A7FED2BE2}" type="pres">
      <dgm:prSet presAssocID="{3DE6FF16-CA4D-4D34-ABEB-8BE6A40B5E52}" presName="parent1" presStyleLbl="alignNode1" presStyleIdx="3" presStyleCnt="5">
        <dgm:presLayoutVars>
          <dgm:chMax val="1"/>
          <dgm:chPref val="1"/>
          <dgm:bulletEnabled val="1"/>
        </dgm:presLayoutVars>
      </dgm:prSet>
      <dgm:spPr/>
    </dgm:pt>
    <dgm:pt modelId="{1BB5FD64-47F9-47A3-911F-535BFE17A3B9}" type="pres">
      <dgm:prSet presAssocID="{3DE6FF16-CA4D-4D34-ABEB-8BE6A40B5E52}" presName="Childtext1" presStyleLbl="revTx" presStyleIdx="3" presStyleCnt="5">
        <dgm:presLayoutVars>
          <dgm:bulletEnabled val="1"/>
        </dgm:presLayoutVars>
      </dgm:prSet>
      <dgm:spPr/>
    </dgm:pt>
    <dgm:pt modelId="{FE9B27EB-7AC7-485A-9A55-41E8118F9EAF}" type="pres">
      <dgm:prSet presAssocID="{3DE6FF16-CA4D-4D34-ABEB-8BE6A40B5E52}" presName="ConnectLine1" presStyleLbl="sibTrans1D1" presStyleIdx="3" presStyleCnt="5"/>
      <dgm:spPr>
        <a:noFill/>
        <a:ln w="6350" cap="flat" cmpd="sng" algn="ctr">
          <a:solidFill>
            <a:schemeClr val="accent5">
              <a:hueOff val="270005"/>
              <a:satOff val="6519"/>
              <a:lumOff val="-31471"/>
              <a:alphaOff val="0"/>
            </a:schemeClr>
          </a:solidFill>
          <a:prstDash val="dash"/>
          <a:miter lim="800000"/>
        </a:ln>
        <a:effectLst/>
      </dgm:spPr>
    </dgm:pt>
    <dgm:pt modelId="{46BD4721-4664-4AD0-9F11-DBE7E0B207D5}" type="pres">
      <dgm:prSet presAssocID="{3DE6FF16-CA4D-4D34-ABEB-8BE6A40B5E52}" presName="ConnectLineEnd1" presStyleLbl="lnNode1" presStyleIdx="3" presStyleCnt="5"/>
      <dgm:spPr/>
    </dgm:pt>
    <dgm:pt modelId="{69028BD0-349D-4B47-B1F4-B64C6478DE3C}" type="pres">
      <dgm:prSet presAssocID="{3DE6FF16-CA4D-4D34-ABEB-8BE6A40B5E52}" presName="EmptyPane1" presStyleCnt="0"/>
      <dgm:spPr/>
    </dgm:pt>
    <dgm:pt modelId="{619CFBB1-86F5-45A6-80BA-23F97450662F}" type="pres">
      <dgm:prSet presAssocID="{986162A7-6F89-4679-B40E-33A17DA21B73}" presName="spaceBetweenRectangles1" presStyleCnt="0"/>
      <dgm:spPr/>
    </dgm:pt>
    <dgm:pt modelId="{E4E0A96A-AF87-442A-A1A3-64B8F3CFC7FE}" type="pres">
      <dgm:prSet presAssocID="{AC76BE15-3E8A-498B-91BD-CF772C26B6F1}" presName="composite1" presStyleCnt="0"/>
      <dgm:spPr/>
    </dgm:pt>
    <dgm:pt modelId="{483E7832-9872-48C4-8E65-DCB39D4CDBDF}" type="pres">
      <dgm:prSet presAssocID="{AC76BE15-3E8A-498B-91BD-CF772C26B6F1}" presName="parent1" presStyleLbl="alignNode1" presStyleIdx="4" presStyleCnt="5">
        <dgm:presLayoutVars>
          <dgm:chMax val="1"/>
          <dgm:chPref val="1"/>
          <dgm:bulletEnabled val="1"/>
        </dgm:presLayoutVars>
      </dgm:prSet>
      <dgm:spPr/>
    </dgm:pt>
    <dgm:pt modelId="{1FA3C236-5719-4A33-A6BB-80FA85F940E3}" type="pres">
      <dgm:prSet presAssocID="{AC76BE15-3E8A-498B-91BD-CF772C26B6F1}" presName="Childtext1" presStyleLbl="revTx" presStyleIdx="4" presStyleCnt="5">
        <dgm:presLayoutVars>
          <dgm:bulletEnabled val="1"/>
        </dgm:presLayoutVars>
      </dgm:prSet>
      <dgm:spPr/>
    </dgm:pt>
    <dgm:pt modelId="{18F1C823-9ACD-4FCD-8102-F468DCE57A45}" type="pres">
      <dgm:prSet presAssocID="{AC76BE15-3E8A-498B-91BD-CF772C26B6F1}" presName="ConnectLine1" presStyleLbl="sibTrans1D1" presStyleIdx="4" presStyleCnt="5"/>
      <dgm:spPr>
        <a:noFill/>
        <a:ln w="6350" cap="flat" cmpd="sng" algn="ctr">
          <a:solidFill>
            <a:schemeClr val="accent5">
              <a:hueOff val="360006"/>
              <a:satOff val="8692"/>
              <a:lumOff val="-41961"/>
              <a:alphaOff val="0"/>
            </a:schemeClr>
          </a:solidFill>
          <a:prstDash val="dash"/>
          <a:miter lim="800000"/>
        </a:ln>
        <a:effectLst/>
      </dgm:spPr>
    </dgm:pt>
    <dgm:pt modelId="{F8AD0AB8-BBDF-4F0A-A6A0-850E289DD521}" type="pres">
      <dgm:prSet presAssocID="{AC76BE15-3E8A-498B-91BD-CF772C26B6F1}" presName="ConnectLineEnd1" presStyleLbl="lnNode1" presStyleIdx="4" presStyleCnt="5"/>
      <dgm:spPr/>
    </dgm:pt>
    <dgm:pt modelId="{11CAE2E7-2E06-450A-A729-9C2DCEF85421}" type="pres">
      <dgm:prSet presAssocID="{AC76BE15-3E8A-498B-91BD-CF772C26B6F1}" presName="EmptyPane1" presStyleCnt="0"/>
      <dgm:spPr/>
    </dgm:pt>
  </dgm:ptLst>
  <dgm:cxnLst>
    <dgm:cxn modelId="{58AF9605-98E3-490C-9551-60E5D74419A2}" type="presOf" srcId="{3DE6FF16-CA4D-4D34-ABEB-8BE6A40B5E52}" destId="{74CD3FF2-195B-429B-BC6F-5B5A7FED2BE2}" srcOrd="0" destOrd="0" presId="urn:microsoft.com/office/officeart/2016/7/layout/RoundedRectangleTimeline"/>
    <dgm:cxn modelId="{467F290A-9E2A-412E-AF06-428DAA68BEDD}" type="presOf" srcId="{E4033A39-DCC4-4038-9562-AEDDBBB37A99}" destId="{539615E2-3277-4D8E-8484-FF5088C8BF01}" srcOrd="0" destOrd="0" presId="urn:microsoft.com/office/officeart/2016/7/layout/RoundedRectangleTimeline"/>
    <dgm:cxn modelId="{A2A50010-8F67-49E4-9B0A-E0F7FDA9656C}" type="presOf" srcId="{B54C8F6C-BE1E-4EAB-B7A0-48DE01FFAA36}" destId="{45A02F84-C6CB-43F5-AEE4-3EA66C2BD25F}"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D88F5139-A3BF-4F98-ABB0-AEE7243465CB}" type="presOf" srcId="{87BF7896-20EA-4E8F-B6F4-A34EC5C9CB50}" destId="{9D82041D-873A-4600-A9C7-C0A0ADFB138B}"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653A150-E557-4235-B1A1-18156274D965}" type="presOf" srcId="{4259F840-24E7-476F-9F30-482E46395856}" destId="{E088D226-49D7-4C30-90DC-CA1755D98829}" srcOrd="0" destOrd="0" presId="urn:microsoft.com/office/officeart/2016/7/layout/RoundedRectangleTimeline"/>
    <dgm:cxn modelId="{E6B56652-B46A-4546-9536-64D675143F1B}" type="presOf" srcId="{A4C0B4E4-70AD-4901-9E3F-7EA25DD6DAA1}" destId="{FEBD3C2A-A340-470A-A475-AE614EA07678}" srcOrd="0" destOrd="0" presId="urn:microsoft.com/office/officeart/2016/7/layout/RoundedRectangleTimeline"/>
    <dgm:cxn modelId="{D9403C73-FB83-47D6-85AE-067D49ED63F2}" srcId="{3DE6FF16-CA4D-4D34-ABEB-8BE6A40B5E52}" destId="{C032D242-8D23-4EEC-A10A-7B0691E5A409}" srcOrd="0" destOrd="0" parTransId="{167DA838-BF1F-42A4-81E8-806F40795A14}" sibTransId="{7EFA60CA-572D-434D-B452-A4ACBAEB4D2C}"/>
    <dgm:cxn modelId="{140A4778-8248-44DE-B78A-23C578A77D7E}" srcId="{E5B2E815-0D19-41DC-B01B-4D608769620A}" destId="{AC76BE15-3E8A-498B-91BD-CF772C26B6F1}" srcOrd="4" destOrd="0" parTransId="{00CCB400-064A-4EF5-9806-9534D9AC69AD}" sibTransId="{662A3D6E-7238-444F-BC0B-C7A4321261DB}"/>
    <dgm:cxn modelId="{020D505A-97FA-43DD-A9A1-2501AD46F8AF}" type="presOf" srcId="{43CBB0A2-9D75-4264-8A30-3E8974B40658}" destId="{80CDBBF8-C6B4-4166-87C1-DC9120CC7586}" srcOrd="0" destOrd="0" presId="urn:microsoft.com/office/officeart/2016/7/layout/RoundedRectangleTimeline"/>
    <dgm:cxn modelId="{4D2DF581-8128-4440-9E51-29109DC6ED52}" srcId="{87BF7896-20EA-4E8F-B6F4-A34EC5C9CB50}" destId="{43CBB0A2-9D75-4264-8A30-3E8974B40658}" srcOrd="0" destOrd="0" parTransId="{F806E590-5F8E-48A1-96AC-9E738290D2ED}" sibTransId="{20F77EFB-335C-4BC3-AD95-8421EDF343E6}"/>
    <dgm:cxn modelId="{67A67F8B-14DC-457C-93BE-25105825881F}" type="presOf" srcId="{AC76BE15-3E8A-498B-91BD-CF772C26B6F1}" destId="{483E7832-9872-48C4-8E65-DCB39D4CDBD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19CF03A0-47BE-4ABD-A62C-A27E16D6C5A3}" srcId="{AC76BE15-3E8A-498B-91BD-CF772C26B6F1}" destId="{73820394-2159-4075-9E6F-217263B07F8B}" srcOrd="0" destOrd="0" parTransId="{A861A835-3A0D-4B09-8870-87D7FDC7B27F}" sibTransId="{D383A36B-470D-499F-AE13-85A6B2495524}"/>
    <dgm:cxn modelId="{D473BBA6-FF54-423D-9B9B-875C8AA2545B}" type="presOf" srcId="{73820394-2159-4075-9E6F-217263B07F8B}" destId="{1FA3C236-5719-4A33-A6BB-80FA85F940E3}" srcOrd="0" destOrd="0" presId="urn:microsoft.com/office/officeart/2016/7/layout/RoundedRectangleTimeline"/>
    <dgm:cxn modelId="{636DE8C5-F706-4BA5-855F-85FD2239E2BE}" srcId="{E5B2E815-0D19-41DC-B01B-4D608769620A}" destId="{3DE6FF16-CA4D-4D34-ABEB-8BE6A40B5E52}" srcOrd="3" destOrd="0" parTransId="{DA9CCCCB-8206-4757-82C8-F885E9D238B5}" sibTransId="{986162A7-6F89-4679-B40E-33A17DA21B73}"/>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546179F7-5E1B-4360-8938-B9238DA6DE5D}" type="presOf" srcId="{C032D242-8D23-4EEC-A10A-7B0691E5A409}" destId="{1BB5FD64-47F9-47A3-911F-535BFE17A3B9}" srcOrd="0" destOrd="0" presId="urn:microsoft.com/office/officeart/2016/7/layout/RoundedRectangleTimeline"/>
    <dgm:cxn modelId="{B5EA3CD6-0576-4168-82C9-9ADC0803B31E}" type="presParOf" srcId="{196C9F68-3606-4282-A4C6-4485F1280B5F}" destId="{68D8AC18-502F-4825-B069-75605ADB3A40}" srcOrd="0" destOrd="0" presId="urn:microsoft.com/office/officeart/2016/7/layout/RoundedRectangleTimeline"/>
    <dgm:cxn modelId="{30A197C5-075F-4643-BF26-64BC9FAF532F}" type="presParOf" srcId="{68D8AC18-502F-4825-B069-75605ADB3A40}" destId="{E088D226-49D7-4C30-90DC-CA1755D98829}" srcOrd="0" destOrd="0" presId="urn:microsoft.com/office/officeart/2016/7/layout/RoundedRectangleTimeline"/>
    <dgm:cxn modelId="{DBAA9861-CCB2-4B8A-A3AA-B305A4B5783E}" type="presParOf" srcId="{68D8AC18-502F-4825-B069-75605ADB3A40}" destId="{45A02F84-C6CB-43F5-AEE4-3EA66C2BD25F}" srcOrd="1" destOrd="0" presId="urn:microsoft.com/office/officeart/2016/7/layout/RoundedRectangleTimeline"/>
    <dgm:cxn modelId="{3F249148-C6F7-40D3-8583-B11C276DE023}" type="presParOf" srcId="{68D8AC18-502F-4825-B069-75605ADB3A40}" destId="{6BA46904-CB7C-4538-BD49-D3891EF19552}" srcOrd="2" destOrd="0" presId="urn:microsoft.com/office/officeart/2016/7/layout/RoundedRectangleTimeline"/>
    <dgm:cxn modelId="{337BF8D5-8206-4D0E-857F-BA46391BB745}" type="presParOf" srcId="{68D8AC18-502F-4825-B069-75605ADB3A40}" destId="{049FDBD0-77FE-49D1-A275-A272C8C5E426}" srcOrd="3" destOrd="0" presId="urn:microsoft.com/office/officeart/2016/7/layout/RoundedRectangleTimeline"/>
    <dgm:cxn modelId="{8E042F31-23CC-40C0-92DC-707183B24E81}" type="presParOf" srcId="{68D8AC18-502F-4825-B069-75605ADB3A40}" destId="{CB26EA94-33BB-4F98-9E1E-2237D4831263}" srcOrd="4" destOrd="0" presId="urn:microsoft.com/office/officeart/2016/7/layout/RoundedRectangleTimeline"/>
    <dgm:cxn modelId="{16926BC1-FC34-413E-B35A-2F54A781CCCD}" type="presParOf" srcId="{196C9F68-3606-4282-A4C6-4485F1280B5F}" destId="{606F1DBF-510E-4065-ACCB-3EBDA85CFB92}" srcOrd="1" destOrd="0" presId="urn:microsoft.com/office/officeart/2016/7/layout/RoundedRectangleTimeline"/>
    <dgm:cxn modelId="{42F07C1F-C715-41B1-8356-B99F8CE1AC01}" type="presParOf" srcId="{196C9F68-3606-4282-A4C6-4485F1280B5F}" destId="{07989479-D1A2-4D15-AA3A-B0CFFB9F91D9}" srcOrd="2" destOrd="0" presId="urn:microsoft.com/office/officeart/2016/7/layout/RoundedRectangleTimeline"/>
    <dgm:cxn modelId="{5856EE22-FE01-4788-BBF3-407A68D5A730}" type="presParOf" srcId="{07989479-D1A2-4D15-AA3A-B0CFFB9F91D9}" destId="{539615E2-3277-4D8E-8484-FF5088C8BF01}" srcOrd="0" destOrd="0" presId="urn:microsoft.com/office/officeart/2016/7/layout/RoundedRectangleTimeline"/>
    <dgm:cxn modelId="{3004EE47-5347-4BBA-95CC-D947A73AE485}" type="presParOf" srcId="{07989479-D1A2-4D15-AA3A-B0CFFB9F91D9}" destId="{FEBD3C2A-A340-470A-A475-AE614EA07678}" srcOrd="1" destOrd="0" presId="urn:microsoft.com/office/officeart/2016/7/layout/RoundedRectangleTimeline"/>
    <dgm:cxn modelId="{400A75AC-5289-4270-AC07-416891AF3888}" type="presParOf" srcId="{07989479-D1A2-4D15-AA3A-B0CFFB9F91D9}" destId="{080474C8-0FEA-4FD1-97F1-0978CFB4A37F}" srcOrd="2" destOrd="0" presId="urn:microsoft.com/office/officeart/2016/7/layout/RoundedRectangleTimeline"/>
    <dgm:cxn modelId="{304EB087-DD14-4AA8-8A06-DF9485956226}" type="presParOf" srcId="{07989479-D1A2-4D15-AA3A-B0CFFB9F91D9}" destId="{4797FB61-2602-4A58-81E6-6F133DB1E419}" srcOrd="3" destOrd="0" presId="urn:microsoft.com/office/officeart/2016/7/layout/RoundedRectangleTimeline"/>
    <dgm:cxn modelId="{BC4CC356-31E8-4421-B18C-CB3697E73FAC}" type="presParOf" srcId="{07989479-D1A2-4D15-AA3A-B0CFFB9F91D9}" destId="{3ADF0AE3-D759-4F4F-8135-572855211847}" srcOrd="4" destOrd="0" presId="urn:microsoft.com/office/officeart/2016/7/layout/RoundedRectangleTimeline"/>
    <dgm:cxn modelId="{718BABD9-3B60-482F-B01A-2E414F152777}" type="presParOf" srcId="{196C9F68-3606-4282-A4C6-4485F1280B5F}" destId="{B0CD7A53-7149-45F2-83E8-36717D7878A1}" srcOrd="3" destOrd="0" presId="urn:microsoft.com/office/officeart/2016/7/layout/RoundedRectangleTimeline"/>
    <dgm:cxn modelId="{FD435764-A46B-4635-A943-B6C17FFBD43C}" type="presParOf" srcId="{196C9F68-3606-4282-A4C6-4485F1280B5F}" destId="{FB379A6E-C0F9-420B-90FC-2785E757E6AE}" srcOrd="4" destOrd="0" presId="urn:microsoft.com/office/officeart/2016/7/layout/RoundedRectangleTimeline"/>
    <dgm:cxn modelId="{03D7F2C3-849C-416B-B668-D51C46CA90E6}" type="presParOf" srcId="{FB379A6E-C0F9-420B-90FC-2785E757E6AE}" destId="{9D82041D-873A-4600-A9C7-C0A0ADFB138B}" srcOrd="0" destOrd="0" presId="urn:microsoft.com/office/officeart/2016/7/layout/RoundedRectangleTimeline"/>
    <dgm:cxn modelId="{1DA536D0-EC28-4B9F-A5E9-28EC8F45638C}" type="presParOf" srcId="{FB379A6E-C0F9-420B-90FC-2785E757E6AE}" destId="{80CDBBF8-C6B4-4166-87C1-DC9120CC7586}" srcOrd="1" destOrd="0" presId="urn:microsoft.com/office/officeart/2016/7/layout/RoundedRectangleTimeline"/>
    <dgm:cxn modelId="{A1A8842C-F8BC-40AC-8FFC-6A922D88E333}" type="presParOf" srcId="{FB379A6E-C0F9-420B-90FC-2785E757E6AE}" destId="{89759DE5-9F8A-470E-A6D8-F13BB4DEE93D}" srcOrd="2" destOrd="0" presId="urn:microsoft.com/office/officeart/2016/7/layout/RoundedRectangleTimeline"/>
    <dgm:cxn modelId="{29E74E09-91C9-47DF-AE07-A1527FF00EB2}" type="presParOf" srcId="{FB379A6E-C0F9-420B-90FC-2785E757E6AE}" destId="{07CCF286-8B46-4A20-ACAC-84BA2D6EFBBC}" srcOrd="3" destOrd="0" presId="urn:microsoft.com/office/officeart/2016/7/layout/RoundedRectangleTimeline"/>
    <dgm:cxn modelId="{410C15E7-86BA-42B7-8F67-411E34B11038}" type="presParOf" srcId="{FB379A6E-C0F9-420B-90FC-2785E757E6AE}" destId="{4624FC32-5405-42B1-B5CC-DF0659852A58}" srcOrd="4" destOrd="0" presId="urn:microsoft.com/office/officeart/2016/7/layout/RoundedRectangleTimeline"/>
    <dgm:cxn modelId="{E805D201-407E-43CA-9B74-1CB556699F3D}" type="presParOf" srcId="{196C9F68-3606-4282-A4C6-4485F1280B5F}" destId="{8C327064-3851-4ECF-AAB7-82B51711041E}" srcOrd="5" destOrd="0" presId="urn:microsoft.com/office/officeart/2016/7/layout/RoundedRectangleTimeline"/>
    <dgm:cxn modelId="{43BD8313-2385-4BA0-9145-2022434D3E68}" type="presParOf" srcId="{196C9F68-3606-4282-A4C6-4485F1280B5F}" destId="{3ADEA4DF-6814-494D-9D3D-41947417052B}" srcOrd="6" destOrd="0" presId="urn:microsoft.com/office/officeart/2016/7/layout/RoundedRectangleTimeline"/>
    <dgm:cxn modelId="{77EE5245-99F9-4607-BF5D-14371704AD7C}" type="presParOf" srcId="{3ADEA4DF-6814-494D-9D3D-41947417052B}" destId="{74CD3FF2-195B-429B-BC6F-5B5A7FED2BE2}" srcOrd="0" destOrd="0" presId="urn:microsoft.com/office/officeart/2016/7/layout/RoundedRectangleTimeline"/>
    <dgm:cxn modelId="{4182CE37-4E54-4351-9A5F-1904FF20E71C}" type="presParOf" srcId="{3ADEA4DF-6814-494D-9D3D-41947417052B}" destId="{1BB5FD64-47F9-47A3-911F-535BFE17A3B9}" srcOrd="1" destOrd="0" presId="urn:microsoft.com/office/officeart/2016/7/layout/RoundedRectangleTimeline"/>
    <dgm:cxn modelId="{618B960F-61F5-4357-A407-60CA51E36041}" type="presParOf" srcId="{3ADEA4DF-6814-494D-9D3D-41947417052B}" destId="{FE9B27EB-7AC7-485A-9A55-41E8118F9EAF}" srcOrd="2" destOrd="0" presId="urn:microsoft.com/office/officeart/2016/7/layout/RoundedRectangleTimeline"/>
    <dgm:cxn modelId="{181A4BE4-72AF-463E-880D-D34673D0F9E8}" type="presParOf" srcId="{3ADEA4DF-6814-494D-9D3D-41947417052B}" destId="{46BD4721-4664-4AD0-9F11-DBE7E0B207D5}" srcOrd="3" destOrd="0" presId="urn:microsoft.com/office/officeart/2016/7/layout/RoundedRectangleTimeline"/>
    <dgm:cxn modelId="{AC4EA57A-E4C0-4C2D-8EC9-38BC20FC13B6}" type="presParOf" srcId="{3ADEA4DF-6814-494D-9D3D-41947417052B}" destId="{69028BD0-349D-4B47-B1F4-B64C6478DE3C}" srcOrd="4" destOrd="0" presId="urn:microsoft.com/office/officeart/2016/7/layout/RoundedRectangleTimeline"/>
    <dgm:cxn modelId="{AA8AD3DD-2E80-42F5-B3E4-A5C7AF3802D4}" type="presParOf" srcId="{196C9F68-3606-4282-A4C6-4485F1280B5F}" destId="{619CFBB1-86F5-45A6-80BA-23F97450662F}" srcOrd="7" destOrd="0" presId="urn:microsoft.com/office/officeart/2016/7/layout/RoundedRectangleTimeline"/>
    <dgm:cxn modelId="{FDD0F37D-1C7B-48B3-AC81-ED4C6F1B5BBD}" type="presParOf" srcId="{196C9F68-3606-4282-A4C6-4485F1280B5F}" destId="{E4E0A96A-AF87-442A-A1A3-64B8F3CFC7FE}" srcOrd="8" destOrd="0" presId="urn:microsoft.com/office/officeart/2016/7/layout/RoundedRectangleTimeline"/>
    <dgm:cxn modelId="{CF303A04-9A48-4B41-A7BB-CC3D8C5695D3}" type="presParOf" srcId="{E4E0A96A-AF87-442A-A1A3-64B8F3CFC7FE}" destId="{483E7832-9872-48C4-8E65-DCB39D4CDBDF}" srcOrd="0" destOrd="0" presId="urn:microsoft.com/office/officeart/2016/7/layout/RoundedRectangleTimeline"/>
    <dgm:cxn modelId="{73245F8D-03D3-46C1-81E4-D90E66C49907}" type="presParOf" srcId="{E4E0A96A-AF87-442A-A1A3-64B8F3CFC7FE}" destId="{1FA3C236-5719-4A33-A6BB-80FA85F940E3}" srcOrd="1" destOrd="0" presId="urn:microsoft.com/office/officeart/2016/7/layout/RoundedRectangleTimeline"/>
    <dgm:cxn modelId="{412C5C97-3381-4F16-9B7D-FDFBEDD4E918}" type="presParOf" srcId="{E4E0A96A-AF87-442A-A1A3-64B8F3CFC7FE}" destId="{18F1C823-9ACD-4FCD-8102-F468DCE57A45}" srcOrd="2" destOrd="0" presId="urn:microsoft.com/office/officeart/2016/7/layout/RoundedRectangleTimeline"/>
    <dgm:cxn modelId="{23A8F6FC-DFDA-4E9F-A354-A33937E1BFC9}" type="presParOf" srcId="{E4E0A96A-AF87-442A-A1A3-64B8F3CFC7FE}" destId="{F8AD0AB8-BBDF-4F0A-A6A0-850E289DD521}" srcOrd="3" destOrd="0" presId="urn:microsoft.com/office/officeart/2016/7/layout/RoundedRectangleTimeline"/>
    <dgm:cxn modelId="{C02C06C2-0966-4212-84DD-DA325FCEF64C}" type="presParOf" srcId="{E4E0A96A-AF87-442A-A1A3-64B8F3CFC7FE}" destId="{11CAE2E7-2E06-450A-A729-9C2DCEF85421}"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434223" y="1011950"/>
          <a:ext cx="397986" cy="1955960"/>
        </a:xfrm>
        <a:prstGeom prst="round2Same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None/>
          </a:pPr>
          <a:r>
            <a:rPr lang="en-US" sz="1800" kern="1200" dirty="0">
              <a:latin typeface="+mn-lt"/>
            </a:rPr>
            <a:t>Title</a:t>
          </a:r>
        </a:p>
      </dsp:txBody>
      <dsp:txXfrm rot="5400000">
        <a:off x="674664" y="1810365"/>
        <a:ext cx="1936532" cy="359130"/>
      </dsp:txXfrm>
    </dsp:sp>
    <dsp:sp modelId="{45A02F84-C6CB-43F5-AEE4-3EA66C2BD25F}">
      <dsp:nvSpPr>
        <dsp:cNvPr id="0" name=""/>
        <dsp:cNvSpPr/>
      </dsp:nvSpPr>
      <dsp:spPr>
        <a:xfrm>
          <a:off x="3249"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anchor="b"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To start a presentation, go to the Slide Show tab, and select          From Beginning.</a:t>
          </a:r>
        </a:p>
      </dsp:txBody>
      <dsp:txXfrm>
        <a:off x="3249" y="0"/>
        <a:ext cx="3259934" cy="1392951"/>
      </dsp:txXfrm>
    </dsp:sp>
    <dsp:sp modelId="{6BA46904-CB7C-4538-BD49-D3891EF19552}">
      <dsp:nvSpPr>
        <dsp:cNvPr id="0" name=""/>
        <dsp:cNvSpPr/>
      </dsp:nvSpPr>
      <dsp:spPr>
        <a:xfrm>
          <a:off x="1633216" y="1472548"/>
          <a:ext cx="0" cy="318388"/>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593417" y="1392951"/>
          <a:ext cx="79597" cy="7959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611196" y="1790937"/>
          <a:ext cx="1955960" cy="397986"/>
        </a:xfrm>
        <a:prstGeom prst="rect">
          <a:avLst/>
        </a:prstGeom>
        <a:solidFill>
          <a:schemeClr val="accent5">
            <a:hueOff val="90002"/>
            <a:satOff val="2173"/>
            <a:lumOff val="-10490"/>
            <a:alphaOff val="0"/>
          </a:schemeClr>
        </a:solidFill>
        <a:ln w="12700" cap="flat" cmpd="sng" algn="ctr">
          <a:solidFill>
            <a:schemeClr val="accent5">
              <a:hueOff val="90002"/>
              <a:satOff val="2173"/>
              <a:lumOff val="-10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None/>
          </a:pPr>
          <a:r>
            <a:rPr lang="en-US" sz="1800" kern="1200" dirty="0">
              <a:latin typeface="+mn-lt"/>
            </a:rPr>
            <a:t>Title</a:t>
          </a:r>
        </a:p>
      </dsp:txBody>
      <dsp:txXfrm>
        <a:off x="2611196" y="1790937"/>
        <a:ext cx="1955960" cy="397986"/>
      </dsp:txXfrm>
    </dsp:sp>
    <dsp:sp modelId="{FEBD3C2A-A340-470A-A475-AE614EA07678}">
      <dsp:nvSpPr>
        <dsp:cNvPr id="0" name=""/>
        <dsp:cNvSpPr/>
      </dsp:nvSpPr>
      <dsp:spPr>
        <a:xfrm>
          <a:off x="1959209"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To display Presenter view, in Slide Show view, on the control bar at the bottom left select the three dots, and then Show                 Presenter View.</a:t>
          </a:r>
        </a:p>
      </dsp:txBody>
      <dsp:txXfrm>
        <a:off x="1959209" y="2586910"/>
        <a:ext cx="3259934" cy="1392951"/>
      </dsp:txXfrm>
    </dsp:sp>
    <dsp:sp modelId="{080474C8-0FEA-4FD1-97F1-0978CFB4A37F}">
      <dsp:nvSpPr>
        <dsp:cNvPr id="0" name=""/>
        <dsp:cNvSpPr/>
      </dsp:nvSpPr>
      <dsp:spPr>
        <a:xfrm>
          <a:off x="3589176" y="2188924"/>
          <a:ext cx="0" cy="318388"/>
        </a:xfrm>
        <a:prstGeom prst="line">
          <a:avLst/>
        </a:prstGeom>
        <a:noFill/>
        <a:ln w="6350" cap="flat" cmpd="sng" algn="ctr">
          <a:solidFill>
            <a:schemeClr val="accent5">
              <a:hueOff val="90002"/>
              <a:satOff val="2173"/>
              <a:lumOff val="-10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3549378" y="2507313"/>
          <a:ext cx="79597" cy="79597"/>
        </a:xfrm>
        <a:prstGeom prst="ellipse">
          <a:avLst/>
        </a:prstGeom>
        <a:solidFill>
          <a:schemeClr val="accent5">
            <a:hueOff val="90002"/>
            <a:satOff val="2173"/>
            <a:lumOff val="-10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4567157" y="1790937"/>
          <a:ext cx="1955960" cy="397986"/>
        </a:xfrm>
        <a:prstGeom prst="rect">
          <a:avLst/>
        </a:prstGeom>
        <a:solidFill>
          <a:schemeClr val="accent5">
            <a:hueOff val="180003"/>
            <a:satOff val="4346"/>
            <a:lumOff val="-20980"/>
            <a:alphaOff val="0"/>
          </a:schemeClr>
        </a:solidFill>
        <a:ln w="12700" cap="flat" cmpd="sng" algn="ctr">
          <a:solidFill>
            <a:schemeClr val="accent5">
              <a:hueOff val="180003"/>
              <a:satOff val="4346"/>
              <a:lumOff val="-20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None/>
          </a:pPr>
          <a:r>
            <a:rPr lang="en-US" sz="1800" kern="1200" dirty="0">
              <a:latin typeface="+mn-lt"/>
            </a:rPr>
            <a:t>Title</a:t>
          </a:r>
        </a:p>
      </dsp:txBody>
      <dsp:txXfrm>
        <a:off x="4567157" y="1790937"/>
        <a:ext cx="1955960" cy="397986"/>
      </dsp:txXfrm>
    </dsp:sp>
    <dsp:sp modelId="{80CDBBF8-C6B4-4166-87C1-DC9120CC7586}">
      <dsp:nvSpPr>
        <dsp:cNvPr id="0" name=""/>
        <dsp:cNvSpPr/>
      </dsp:nvSpPr>
      <dsp:spPr>
        <a:xfrm>
          <a:off x="3915170"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anchor="b"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t>During your presentation, the speaker notes are visible on your monitor, but aren't visible to      the audience.</a:t>
          </a:r>
          <a:endParaRPr lang="en-US" sz="1800" kern="1200" dirty="0">
            <a:latin typeface="+mn-lt"/>
          </a:endParaRPr>
        </a:p>
      </dsp:txBody>
      <dsp:txXfrm>
        <a:off x="3915170" y="0"/>
        <a:ext cx="3259934" cy="1392951"/>
      </dsp:txXfrm>
    </dsp:sp>
    <dsp:sp modelId="{89759DE5-9F8A-470E-A6D8-F13BB4DEE93D}">
      <dsp:nvSpPr>
        <dsp:cNvPr id="0" name=""/>
        <dsp:cNvSpPr/>
      </dsp:nvSpPr>
      <dsp:spPr>
        <a:xfrm>
          <a:off x="5545137" y="1472548"/>
          <a:ext cx="0" cy="318388"/>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5505338" y="1392951"/>
          <a:ext cx="79597" cy="79597"/>
        </a:xfrm>
        <a:prstGeom prst="ellipse">
          <a:avLst/>
        </a:prstGeom>
        <a:solidFill>
          <a:schemeClr val="accent5">
            <a:hueOff val="180003"/>
            <a:satOff val="4346"/>
            <a:lumOff val="-20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D3FF2-195B-429B-BC6F-5B5A7FED2BE2}">
      <dsp:nvSpPr>
        <dsp:cNvPr id="0" name=""/>
        <dsp:cNvSpPr/>
      </dsp:nvSpPr>
      <dsp:spPr>
        <a:xfrm>
          <a:off x="6523117" y="1790937"/>
          <a:ext cx="1955960" cy="397986"/>
        </a:xfrm>
        <a:prstGeom prst="rect">
          <a:avLst/>
        </a:prstGeom>
        <a:solidFill>
          <a:schemeClr val="accent5">
            <a:hueOff val="270005"/>
            <a:satOff val="6519"/>
            <a:lumOff val="-31471"/>
            <a:alphaOff val="0"/>
          </a:schemeClr>
        </a:solidFill>
        <a:ln w="12700" cap="flat" cmpd="sng" algn="ctr">
          <a:solidFill>
            <a:schemeClr val="accent5">
              <a:hueOff val="270005"/>
              <a:satOff val="6519"/>
              <a:lumOff val="-3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Title</a:t>
          </a:r>
        </a:p>
      </dsp:txBody>
      <dsp:txXfrm>
        <a:off x="6523117" y="1790937"/>
        <a:ext cx="1955960" cy="397986"/>
      </dsp:txXfrm>
    </dsp:sp>
    <dsp:sp modelId="{1BB5FD64-47F9-47A3-911F-535BFE17A3B9}">
      <dsp:nvSpPr>
        <dsp:cNvPr id="0" name=""/>
        <dsp:cNvSpPr/>
      </dsp:nvSpPr>
      <dsp:spPr>
        <a:xfrm>
          <a:off x="5871130"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t>The Notes pane is a box that appears below each slide. Tap it to add notes.</a:t>
          </a:r>
          <a:endParaRPr lang="en-US" sz="1800" kern="1200" dirty="0">
            <a:latin typeface="+mn-lt"/>
          </a:endParaRPr>
        </a:p>
      </dsp:txBody>
      <dsp:txXfrm>
        <a:off x="5871130" y="2586910"/>
        <a:ext cx="3259934" cy="1392951"/>
      </dsp:txXfrm>
    </dsp:sp>
    <dsp:sp modelId="{FE9B27EB-7AC7-485A-9A55-41E8118F9EAF}">
      <dsp:nvSpPr>
        <dsp:cNvPr id="0" name=""/>
        <dsp:cNvSpPr/>
      </dsp:nvSpPr>
      <dsp:spPr>
        <a:xfrm>
          <a:off x="7501098" y="2188924"/>
          <a:ext cx="0" cy="318388"/>
        </a:xfrm>
        <a:prstGeom prst="line">
          <a:avLst/>
        </a:prstGeom>
        <a:noFill/>
        <a:ln w="6350" cap="flat" cmpd="sng" algn="ctr">
          <a:solidFill>
            <a:schemeClr val="accent5">
              <a:hueOff val="270005"/>
              <a:satOff val="6519"/>
              <a:lumOff val="-3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46BD4721-4664-4AD0-9F11-DBE7E0B207D5}">
      <dsp:nvSpPr>
        <dsp:cNvPr id="0" name=""/>
        <dsp:cNvSpPr/>
      </dsp:nvSpPr>
      <dsp:spPr>
        <a:xfrm>
          <a:off x="7461299" y="2507313"/>
          <a:ext cx="79597" cy="79597"/>
        </a:xfrm>
        <a:prstGeom prst="ellipse">
          <a:avLst/>
        </a:prstGeom>
        <a:solidFill>
          <a:schemeClr val="accent5">
            <a:hueOff val="270005"/>
            <a:satOff val="6519"/>
            <a:lumOff val="-3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E7832-9872-48C4-8E65-DCB39D4CDBDF}">
      <dsp:nvSpPr>
        <dsp:cNvPr id="0" name=""/>
        <dsp:cNvSpPr/>
      </dsp:nvSpPr>
      <dsp:spPr>
        <a:xfrm rot="5400000">
          <a:off x="9258065" y="1011950"/>
          <a:ext cx="397986" cy="1955960"/>
        </a:xfrm>
        <a:prstGeom prst="round2SameRect">
          <a:avLst/>
        </a:prstGeom>
        <a:solidFill>
          <a:schemeClr val="accent5">
            <a:hueOff val="360006"/>
            <a:satOff val="8692"/>
            <a:lumOff val="-41961"/>
            <a:alphaOff val="0"/>
          </a:schemeClr>
        </a:solidFill>
        <a:ln w="12700" cap="flat" cmpd="sng" algn="ctr">
          <a:solidFill>
            <a:schemeClr val="accent5">
              <a:hueOff val="360006"/>
              <a:satOff val="8692"/>
              <a:lumOff val="-4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Title</a:t>
          </a:r>
        </a:p>
      </dsp:txBody>
      <dsp:txXfrm rot="-5400000">
        <a:off x="8479078" y="1810365"/>
        <a:ext cx="1936532" cy="359130"/>
      </dsp:txXfrm>
    </dsp:sp>
    <dsp:sp modelId="{1FA3C236-5719-4A33-A6BB-80FA85F940E3}">
      <dsp:nvSpPr>
        <dsp:cNvPr id="0" name=""/>
        <dsp:cNvSpPr/>
      </dsp:nvSpPr>
      <dsp:spPr>
        <a:xfrm>
          <a:off x="7827091"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anchor="b"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t>If you don’t see the Notes pane or it is completely minimized, click Notes on the task bar across the bottom of the PowerPoint window.</a:t>
          </a:r>
          <a:endParaRPr lang="en-US" sz="1800" kern="1200" dirty="0">
            <a:latin typeface="+mn-lt"/>
          </a:endParaRPr>
        </a:p>
      </dsp:txBody>
      <dsp:txXfrm>
        <a:off x="7827091" y="0"/>
        <a:ext cx="3259934" cy="1392951"/>
      </dsp:txXfrm>
    </dsp:sp>
    <dsp:sp modelId="{18F1C823-9ACD-4FCD-8102-F468DCE57A45}">
      <dsp:nvSpPr>
        <dsp:cNvPr id="0" name=""/>
        <dsp:cNvSpPr/>
      </dsp:nvSpPr>
      <dsp:spPr>
        <a:xfrm>
          <a:off x="9457058" y="1472548"/>
          <a:ext cx="0" cy="318388"/>
        </a:xfrm>
        <a:prstGeom prst="line">
          <a:avLst/>
        </a:prstGeom>
        <a:noFill/>
        <a:ln w="6350" cap="flat" cmpd="sng" algn="ctr">
          <a:solidFill>
            <a:schemeClr val="accent5">
              <a:hueOff val="360006"/>
              <a:satOff val="8692"/>
              <a:lumOff val="-4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F8AD0AB8-BBDF-4F0A-A6A0-850E289DD521}">
      <dsp:nvSpPr>
        <dsp:cNvPr id="0" name=""/>
        <dsp:cNvSpPr/>
      </dsp:nvSpPr>
      <dsp:spPr>
        <a:xfrm>
          <a:off x="9417260" y="1392951"/>
          <a:ext cx="79597" cy="79597"/>
        </a:xfrm>
        <a:prstGeom prst="ellipse">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5/30/2022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5/30/2022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12</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C0559-D619-4E56-BF6F-3712370C2150}" type="slidenum">
              <a:rPr lang="en-US" smtClean="0"/>
              <a:t>13</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14</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16</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anchor="b" anchorCtr="0">
            <a:normAutofit/>
          </a:bodyPr>
          <a:lstStyle/>
          <a:p>
            <a:r>
              <a:rPr lang="en-US" dirty="0"/>
              <a:t>Retrofitting Wales Listed Buildings</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a:normAutofit/>
          </a:bodyPr>
          <a:lstStyle/>
          <a:p>
            <a:r>
              <a:rPr lang="en-US" dirty="0"/>
              <a:t>Trace king</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49275"/>
            <a:ext cx="3565524" cy="1997855"/>
          </a:xfrm>
        </p:spPr>
        <p:txBody>
          <a:bodyPr/>
          <a:lstStyle/>
          <a:p>
            <a:r>
              <a:rPr lang="en-US" dirty="0"/>
              <a:t>Contents</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2" y="2677306"/>
            <a:ext cx="5545137" cy="3415519"/>
          </a:xfrm>
        </p:spPr>
        <p:txBody>
          <a:bodyPr/>
          <a:lstStyle/>
          <a:p>
            <a:r>
              <a:rPr lang="en-US" sz="2400" dirty="0"/>
              <a:t>Case Study</a:t>
            </a:r>
          </a:p>
          <a:p>
            <a:r>
              <a:rPr lang="en-US" sz="2400" dirty="0"/>
              <a:t>Fuel Poverty</a:t>
            </a:r>
          </a:p>
          <a:p>
            <a:r>
              <a:rPr lang="en-US" sz="2400" dirty="0"/>
              <a:t>Wellbeing For Future Generations Act Wales</a:t>
            </a:r>
          </a:p>
          <a:p>
            <a:endParaRPr lang="en-US" dirty="0"/>
          </a:p>
          <a:p>
            <a:endParaRPr lang="en-US"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869527" y="1550276"/>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9440171" y="546161"/>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3359150" y="6507212"/>
            <a:ext cx="6379210" cy="153888"/>
          </a:xfrm>
        </p:spPr>
        <p:txBody>
          <a:bodyPr/>
          <a:lstStyle/>
          <a:p>
            <a:r>
              <a:rPr lang="en-US" dirty="0"/>
              <a:t>Sample Footer Text</a:t>
            </a: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a:lstStyle/>
          <a:p>
            <a:r>
              <a:rPr lang="en-US"/>
              <a:t>Introduction</a:t>
            </a:r>
            <a:endParaRPr lang="en-US" dirty="0"/>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0" y="0"/>
            <a:ext cx="3054096" cy="3776472"/>
          </a:xfrm>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a:xfrm>
            <a:off x="3054096" y="0"/>
            <a:ext cx="3054096" cy="3776472"/>
          </a:xfr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a:xfrm>
            <a:off x="9137904" y="0"/>
            <a:ext cx="3054096" cy="3776472"/>
          </a:xfrm>
        </p:spPr>
      </p:pic>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a:t>
            </a:fld>
            <a:endParaRPr lang="en-US"/>
          </a:p>
        </p:txBody>
      </p:sp>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val="0"/>
              </a:ext>
            </a:extLst>
          </a:blip>
          <a:srcRect t="42" b="42"/>
          <a:stretch/>
        </p:blipFill>
        <p:spPr>
          <a:xfrm>
            <a:off x="6083808" y="0"/>
            <a:ext cx="3054096" cy="3776472"/>
          </a:xfrm>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a:normAutofit/>
          </a:bodyPr>
          <a:lstStyle/>
          <a:p>
            <a:r>
              <a:rPr lang="en-US" dirty="0"/>
              <a:t>Wales current housing stock is the oldest in the UK, and whilst retrofitting large buildings is important, it’s the residential dwellings of the population that are most at risk of low energy efficiency and fuel poverty. </a:t>
            </a:r>
          </a:p>
        </p:txBody>
      </p:sp>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5437187" cy="2986234"/>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Case Study</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3827610"/>
            <a:ext cx="5437187" cy="2265216"/>
          </a:xfrm>
        </p:spPr>
        <p:txBody>
          <a:bodyPr vert="horz" wrap="square" lIns="0" tIns="0" rIns="0" bIns="0" rtlCol="0">
            <a:normAutofit/>
          </a:bodyPr>
          <a:lstStyle/>
          <a:p>
            <a:pPr marL="0" indent="0">
              <a:lnSpc>
                <a:spcPct val="100000"/>
              </a:lnSpc>
              <a:buNone/>
            </a:pPr>
            <a:r>
              <a:rPr lang="en-US" kern="1200" dirty="0">
                <a:latin typeface="+mn-lt"/>
                <a:ea typeface="+mn-ea"/>
                <a:cs typeface="+mn-cs"/>
              </a:rPr>
              <a:t>13 Hill Street</a:t>
            </a: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4</a:t>
            </a:fld>
            <a:endParaRPr lang="en-US"/>
          </a:p>
        </p:txBody>
      </p:sp>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8B099-5721-7EA2-A5CC-15FEBCCB1E14}"/>
              </a:ext>
            </a:extLst>
          </p:cNvPr>
          <p:cNvSpPr>
            <a:spLocks noGrp="1"/>
          </p:cNvSpPr>
          <p:nvPr>
            <p:ph type="title"/>
          </p:nvPr>
        </p:nvSpPr>
        <p:spPr/>
        <p:txBody>
          <a:bodyPr/>
          <a:lstStyle/>
          <a:p>
            <a:r>
              <a:rPr lang="en-GB" dirty="0"/>
              <a:t>Grade II Listed Building </a:t>
            </a:r>
          </a:p>
        </p:txBody>
      </p:sp>
      <p:sp>
        <p:nvSpPr>
          <p:cNvPr id="3" name="Content Placeholder 2">
            <a:extLst>
              <a:ext uri="{FF2B5EF4-FFF2-40B4-BE49-F238E27FC236}">
                <a16:creationId xmlns:a16="http://schemas.microsoft.com/office/drawing/2014/main" id="{79A00F85-156C-CE04-A8B7-492CCFA85BA7}"/>
              </a:ext>
            </a:extLst>
          </p:cNvPr>
          <p:cNvSpPr>
            <a:spLocks noGrp="1"/>
          </p:cNvSpPr>
          <p:nvPr>
            <p:ph idx="1"/>
          </p:nvPr>
        </p:nvSpPr>
        <p:spPr>
          <a:xfrm>
            <a:off x="550863" y="1520891"/>
            <a:ext cx="11090274" cy="4571934"/>
          </a:xfrm>
        </p:spPr>
        <p:txBody>
          <a:bodyPr/>
          <a:lstStyle/>
          <a:p>
            <a:r>
              <a:rPr lang="en-GB" dirty="0"/>
              <a:t>Built between 1750-1800</a:t>
            </a:r>
          </a:p>
          <a:p>
            <a:r>
              <a:rPr lang="en-GB" dirty="0"/>
              <a:t>Stone walls Stucco render</a:t>
            </a:r>
          </a:p>
          <a:p>
            <a:r>
              <a:rPr lang="en-GB" dirty="0"/>
              <a:t>Single glazed sash windows</a:t>
            </a:r>
          </a:p>
          <a:p>
            <a:r>
              <a:rPr lang="en-GB" dirty="0"/>
              <a:t>Large shop window bay</a:t>
            </a:r>
          </a:p>
          <a:p>
            <a:r>
              <a:rPr lang="en-GB" dirty="0"/>
              <a:t>Double glazed windows and doors to the rear</a:t>
            </a:r>
          </a:p>
          <a:p>
            <a:r>
              <a:rPr lang="en-GB" dirty="0"/>
              <a:t>3 open fire places </a:t>
            </a:r>
          </a:p>
          <a:p>
            <a:r>
              <a:rPr lang="en-GB" dirty="0"/>
              <a:t>4 Blocked fire places.</a:t>
            </a:r>
          </a:p>
          <a:p>
            <a:r>
              <a:rPr lang="en-GB" dirty="0"/>
              <a:t>Rental property</a:t>
            </a:r>
          </a:p>
        </p:txBody>
      </p:sp>
      <p:sp>
        <p:nvSpPr>
          <p:cNvPr id="5" name="Footer Placeholder 4">
            <a:extLst>
              <a:ext uri="{FF2B5EF4-FFF2-40B4-BE49-F238E27FC236}">
                <a16:creationId xmlns:a16="http://schemas.microsoft.com/office/drawing/2014/main" id="{AC74FE2E-C0CA-F7BD-2452-31FBF8FAE19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B7F3F08-7317-6392-E5BB-790CE73369A9}"/>
              </a:ext>
            </a:extLst>
          </p:cNvPr>
          <p:cNvSpPr>
            <a:spLocks noGrp="1"/>
          </p:cNvSpPr>
          <p:nvPr>
            <p:ph type="sldNum" sz="quarter" idx="12"/>
          </p:nvPr>
        </p:nvSpPr>
        <p:spPr/>
        <p:txBody>
          <a:bodyPr/>
          <a:lstStyle/>
          <a:p>
            <a:fld id="{DBA1B0FB-D917-4C8C-928F-313BD683BF39}" type="slidenum">
              <a:rPr lang="en-US" smtClean="0"/>
              <a:t>5</a:t>
            </a:fld>
            <a:endParaRPr lang="en-US"/>
          </a:p>
        </p:txBody>
      </p:sp>
    </p:spTree>
    <p:extLst>
      <p:ext uri="{BB962C8B-B14F-4D97-AF65-F5344CB8AC3E}">
        <p14:creationId xmlns:p14="http://schemas.microsoft.com/office/powerpoint/2010/main" val="2316523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DFD4F-1377-8478-5632-745F847299E9}"/>
              </a:ext>
            </a:extLst>
          </p:cNvPr>
          <p:cNvSpPr>
            <a:spLocks noGrp="1"/>
          </p:cNvSpPr>
          <p:nvPr>
            <p:ph type="title"/>
          </p:nvPr>
        </p:nvSpPr>
        <p:spPr/>
        <p:txBody>
          <a:bodyPr/>
          <a:lstStyle/>
          <a:p>
            <a:r>
              <a:rPr lang="en-GB" dirty="0"/>
              <a:t>Existing Energy </a:t>
            </a:r>
          </a:p>
        </p:txBody>
      </p:sp>
      <p:sp>
        <p:nvSpPr>
          <p:cNvPr id="3" name="Content Placeholder 2">
            <a:extLst>
              <a:ext uri="{FF2B5EF4-FFF2-40B4-BE49-F238E27FC236}">
                <a16:creationId xmlns:a16="http://schemas.microsoft.com/office/drawing/2014/main" id="{D2E7E42C-E28D-9164-DA36-EB7BE94F3ACA}"/>
              </a:ext>
            </a:extLst>
          </p:cNvPr>
          <p:cNvSpPr>
            <a:spLocks noGrp="1"/>
          </p:cNvSpPr>
          <p:nvPr>
            <p:ph idx="1"/>
          </p:nvPr>
        </p:nvSpPr>
        <p:spPr>
          <a:xfrm>
            <a:off x="4295775" y="1110342"/>
            <a:ext cx="7345362" cy="4982483"/>
          </a:xfrm>
        </p:spPr>
        <p:txBody>
          <a:bodyPr/>
          <a:lstStyle/>
          <a:p>
            <a:r>
              <a:rPr lang="en-GB" sz="2400" dirty="0"/>
              <a:t>2020 Installed gas central heating</a:t>
            </a:r>
          </a:p>
          <a:p>
            <a:r>
              <a:rPr lang="en-GB" sz="2400" dirty="0"/>
              <a:t>Grid supplied electricity (</a:t>
            </a:r>
            <a:r>
              <a:rPr lang="en-GB" sz="2400" dirty="0" err="1"/>
              <a:t>Ecotricity</a:t>
            </a:r>
            <a:r>
              <a:rPr lang="en-GB" sz="2400" dirty="0"/>
              <a:t>)</a:t>
            </a:r>
          </a:p>
          <a:p>
            <a:r>
              <a:rPr lang="en-GB" sz="2400" dirty="0"/>
              <a:t>Gas cooking </a:t>
            </a:r>
          </a:p>
          <a:p>
            <a:r>
              <a:rPr lang="en-GB" sz="2400" dirty="0"/>
              <a:t>Logs and coal fires lit in winter (to dry out walls preventing damp)</a:t>
            </a:r>
          </a:p>
          <a:p>
            <a:r>
              <a:rPr lang="en-GB" sz="2400" dirty="0"/>
              <a:t>LED light bulbs</a:t>
            </a:r>
          </a:p>
          <a:p>
            <a:r>
              <a:rPr lang="en-GB" sz="2400" dirty="0"/>
              <a:t>Low water usage toilet syphons</a:t>
            </a:r>
          </a:p>
          <a:p>
            <a:r>
              <a:rPr lang="en-GB" sz="2400" dirty="0"/>
              <a:t>Electric shower with efficient shower head.</a:t>
            </a:r>
          </a:p>
        </p:txBody>
      </p:sp>
      <p:sp>
        <p:nvSpPr>
          <p:cNvPr id="4" name="Text Placeholder 3">
            <a:extLst>
              <a:ext uri="{FF2B5EF4-FFF2-40B4-BE49-F238E27FC236}">
                <a16:creationId xmlns:a16="http://schemas.microsoft.com/office/drawing/2014/main" id="{1F18E7E2-96C6-C7C4-E818-4C7839AFC5B8}"/>
              </a:ext>
            </a:extLst>
          </p:cNvPr>
          <p:cNvSpPr>
            <a:spLocks noGrp="1"/>
          </p:cNvSpPr>
          <p:nvPr>
            <p:ph type="body" sz="half" idx="2"/>
          </p:nvPr>
        </p:nvSpPr>
        <p:spPr/>
        <p:txBody>
          <a:bodyPr/>
          <a:lstStyle/>
          <a:p>
            <a:endParaRPr lang="en-GB" dirty="0"/>
          </a:p>
        </p:txBody>
      </p:sp>
      <p:sp>
        <p:nvSpPr>
          <p:cNvPr id="6" name="Footer Placeholder 5">
            <a:extLst>
              <a:ext uri="{FF2B5EF4-FFF2-40B4-BE49-F238E27FC236}">
                <a16:creationId xmlns:a16="http://schemas.microsoft.com/office/drawing/2014/main" id="{669CBB0B-8174-7401-4F70-B3331397104C}"/>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F7B0998-27A8-62AE-6199-500A9124D28F}"/>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312526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7" name="Freeform: Shape 16">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Oval 17">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Shape 19">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22" name="Rectangle 2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0343A-261F-9788-26E0-7A1F032ED8B9}"/>
              </a:ext>
            </a:extLst>
          </p:cNvPr>
          <p:cNvSpPr>
            <a:spLocks noGrp="1"/>
          </p:cNvSpPr>
          <p:nvPr>
            <p:ph type="title"/>
          </p:nvPr>
        </p:nvSpPr>
        <p:spPr>
          <a:xfrm>
            <a:off x="8075612" y="282185"/>
            <a:ext cx="3565524" cy="965980"/>
          </a:xfrm>
        </p:spPr>
        <p:txBody>
          <a:bodyPr vert="horz" wrap="square" lIns="0" tIns="0" rIns="0" bIns="0" rtlCol="0" anchor="b" anchorCtr="0">
            <a:normAutofit/>
          </a:bodyPr>
          <a:lstStyle/>
          <a:p>
            <a:r>
              <a:rPr lang="en-US" sz="4800" dirty="0"/>
              <a:t>EPC</a:t>
            </a:r>
          </a:p>
        </p:txBody>
      </p:sp>
      <p:pic>
        <p:nvPicPr>
          <p:cNvPr id="11" name="Picture 10">
            <a:extLst>
              <a:ext uri="{FF2B5EF4-FFF2-40B4-BE49-F238E27FC236}">
                <a16:creationId xmlns:a16="http://schemas.microsoft.com/office/drawing/2014/main" id="{FE62B619-65DE-D8C5-8732-02E5EEAB3EEA}"/>
              </a:ext>
            </a:extLst>
          </p:cNvPr>
          <p:cNvPicPr>
            <a:picLocks noChangeAspect="1"/>
          </p:cNvPicPr>
          <p:nvPr/>
        </p:nvPicPr>
        <p:blipFill rotWithShape="1">
          <a:blip r:embed="rId2"/>
          <a:srcRect t="1618" b="1624"/>
          <a:stretch/>
        </p:blipFill>
        <p:spPr>
          <a:xfrm>
            <a:off x="4004611" y="398720"/>
            <a:ext cx="3379569" cy="3237367"/>
          </a:xfrm>
          <a:custGeom>
            <a:avLst/>
            <a:gdLst/>
            <a:ahLst/>
            <a:cxnLst/>
            <a:rect l="l" t="t" r="r" b="b"/>
            <a:pathLst>
              <a:path w="3379569" h="5759450">
                <a:moveTo>
                  <a:pt x="0" y="0"/>
                </a:moveTo>
                <a:lnTo>
                  <a:pt x="3379569" y="0"/>
                </a:lnTo>
                <a:lnTo>
                  <a:pt x="3379569" y="5759450"/>
                </a:lnTo>
                <a:lnTo>
                  <a:pt x="0" y="5759450"/>
                </a:lnTo>
                <a:close/>
              </a:path>
            </a:pathLst>
          </a:custGeom>
        </p:spPr>
      </p:pic>
      <p:pic>
        <p:nvPicPr>
          <p:cNvPr id="9" name="Content Placeholder 8">
            <a:extLst>
              <a:ext uri="{FF2B5EF4-FFF2-40B4-BE49-F238E27FC236}">
                <a16:creationId xmlns:a16="http://schemas.microsoft.com/office/drawing/2014/main" id="{E3319226-C1C6-A32F-3C6E-A0DAD5817E48}"/>
              </a:ext>
            </a:extLst>
          </p:cNvPr>
          <p:cNvPicPr>
            <a:picLocks noGrp="1" noChangeAspect="1"/>
          </p:cNvPicPr>
          <p:nvPr>
            <p:ph idx="1"/>
          </p:nvPr>
        </p:nvPicPr>
        <p:blipFill>
          <a:blip r:embed="rId3"/>
          <a:stretch>
            <a:fillRect/>
          </a:stretch>
        </p:blipFill>
        <p:spPr>
          <a:xfrm>
            <a:off x="278096" y="398720"/>
            <a:ext cx="3379569" cy="3291700"/>
          </a:xfrm>
          <a:custGeom>
            <a:avLst/>
            <a:gdLst/>
            <a:ahLst/>
            <a:cxnLst/>
            <a:rect l="l" t="t" r="r" b="b"/>
            <a:pathLst>
              <a:path w="3379569" h="5759450">
                <a:moveTo>
                  <a:pt x="0" y="0"/>
                </a:moveTo>
                <a:lnTo>
                  <a:pt x="3379569" y="0"/>
                </a:lnTo>
                <a:lnTo>
                  <a:pt x="3379569" y="5759450"/>
                </a:lnTo>
                <a:lnTo>
                  <a:pt x="0" y="5759450"/>
                </a:lnTo>
                <a:close/>
              </a:path>
            </a:pathLst>
          </a:custGeom>
        </p:spPr>
      </p:pic>
      <p:sp>
        <p:nvSpPr>
          <p:cNvPr id="4" name="Text Placeholder 3">
            <a:extLst>
              <a:ext uri="{FF2B5EF4-FFF2-40B4-BE49-F238E27FC236}">
                <a16:creationId xmlns:a16="http://schemas.microsoft.com/office/drawing/2014/main" id="{117618BF-A280-C2D8-2AA6-83A1B0C901D4}"/>
              </a:ext>
            </a:extLst>
          </p:cNvPr>
          <p:cNvSpPr>
            <a:spLocks noGrp="1"/>
          </p:cNvSpPr>
          <p:nvPr>
            <p:ph type="body" sz="half" idx="2"/>
          </p:nvPr>
        </p:nvSpPr>
        <p:spPr>
          <a:xfrm>
            <a:off x="8075612" y="1783149"/>
            <a:ext cx="3565525" cy="3291699"/>
          </a:xfrm>
        </p:spPr>
        <p:txBody>
          <a:bodyPr vert="horz" wrap="square" lIns="0" tIns="0" rIns="0" bIns="0" rtlCol="0" anchor="t">
            <a:normAutofit fontScale="92500" lnSpcReduction="20000"/>
          </a:bodyPr>
          <a:lstStyle/>
          <a:p>
            <a:pPr indent="-228600">
              <a:buFont typeface="Arial" panose="020B0604020202020204" pitchFamily="34" charset="0"/>
              <a:buChar char="•"/>
            </a:pPr>
            <a:r>
              <a:rPr lang="en-US" sz="2400" dirty="0"/>
              <a:t>2020 Inspection never occurred</a:t>
            </a:r>
          </a:p>
          <a:p>
            <a:pPr indent="-228600">
              <a:buFont typeface="Arial" panose="020B0604020202020204" pitchFamily="34" charset="0"/>
              <a:buChar char="•"/>
            </a:pPr>
            <a:r>
              <a:rPr lang="en-US" sz="2400" dirty="0"/>
              <a:t>No works have taken place that would improve EPC that much</a:t>
            </a:r>
          </a:p>
          <a:p>
            <a:pPr indent="-228600">
              <a:buFont typeface="Arial" panose="020B0604020202020204" pitchFamily="34" charset="0"/>
              <a:buChar char="•"/>
            </a:pPr>
            <a:r>
              <a:rPr lang="en-US" sz="2400" dirty="0"/>
              <a:t>Age of building would make B rating extremely unlikely without serious renovation works</a:t>
            </a:r>
          </a:p>
          <a:p>
            <a:pPr indent="-228600">
              <a:buFont typeface="Arial" panose="020B0604020202020204" pitchFamily="34" charset="0"/>
              <a:buChar char="•"/>
            </a:pPr>
            <a:endParaRPr lang="en-US" dirty="0"/>
          </a:p>
        </p:txBody>
      </p:sp>
      <p:sp>
        <p:nvSpPr>
          <p:cNvPr id="7" name="Slide Number Placeholder 6">
            <a:extLst>
              <a:ext uri="{FF2B5EF4-FFF2-40B4-BE49-F238E27FC236}">
                <a16:creationId xmlns:a16="http://schemas.microsoft.com/office/drawing/2014/main" id="{55FDA5FE-BB30-7213-3C66-0264352E27EF}"/>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7</a:t>
            </a:fld>
            <a:endParaRPr lang="en-US">
              <a:solidFill>
                <a:schemeClr val="tx1">
                  <a:alpha val="80000"/>
                </a:schemeClr>
              </a:solidFill>
            </a:endParaRPr>
          </a:p>
        </p:txBody>
      </p:sp>
      <p:sp>
        <p:nvSpPr>
          <p:cNvPr id="12" name="TextBox 11">
            <a:extLst>
              <a:ext uri="{FF2B5EF4-FFF2-40B4-BE49-F238E27FC236}">
                <a16:creationId xmlns:a16="http://schemas.microsoft.com/office/drawing/2014/main" id="{E5172D2B-4A5F-F278-A6A9-CE1013564D03}"/>
              </a:ext>
            </a:extLst>
          </p:cNvPr>
          <p:cNvSpPr txBox="1"/>
          <p:nvPr/>
        </p:nvSpPr>
        <p:spPr>
          <a:xfrm>
            <a:off x="209338" y="3690420"/>
            <a:ext cx="3207988" cy="369332"/>
          </a:xfrm>
          <a:prstGeom prst="rect">
            <a:avLst/>
          </a:prstGeom>
          <a:noFill/>
        </p:spPr>
        <p:txBody>
          <a:bodyPr wrap="square" rtlCol="0">
            <a:spAutoFit/>
          </a:bodyPr>
          <a:lstStyle/>
          <a:p>
            <a:r>
              <a:rPr lang="en-GB" dirty="0"/>
              <a:t>2009</a:t>
            </a:r>
          </a:p>
        </p:txBody>
      </p:sp>
      <p:sp>
        <p:nvSpPr>
          <p:cNvPr id="13" name="TextBox 12">
            <a:extLst>
              <a:ext uri="{FF2B5EF4-FFF2-40B4-BE49-F238E27FC236}">
                <a16:creationId xmlns:a16="http://schemas.microsoft.com/office/drawing/2014/main" id="{2B57F479-F60C-1FD1-1536-463DB4C6E394}"/>
              </a:ext>
            </a:extLst>
          </p:cNvPr>
          <p:cNvSpPr txBox="1"/>
          <p:nvPr/>
        </p:nvSpPr>
        <p:spPr>
          <a:xfrm>
            <a:off x="4004611" y="3636087"/>
            <a:ext cx="3262532" cy="369332"/>
          </a:xfrm>
          <a:prstGeom prst="rect">
            <a:avLst/>
          </a:prstGeom>
          <a:noFill/>
        </p:spPr>
        <p:txBody>
          <a:bodyPr wrap="square" rtlCol="0">
            <a:spAutoFit/>
          </a:bodyPr>
          <a:lstStyle/>
          <a:p>
            <a:r>
              <a:rPr lang="en-GB" dirty="0"/>
              <a:t>2020</a:t>
            </a:r>
          </a:p>
        </p:txBody>
      </p:sp>
      <p:sp>
        <p:nvSpPr>
          <p:cNvPr id="14" name="TextBox 13">
            <a:extLst>
              <a:ext uri="{FF2B5EF4-FFF2-40B4-BE49-F238E27FC236}">
                <a16:creationId xmlns:a16="http://schemas.microsoft.com/office/drawing/2014/main" id="{42AA6964-779F-30A6-A56B-9765D9B48368}"/>
              </a:ext>
            </a:extLst>
          </p:cNvPr>
          <p:cNvSpPr txBox="1"/>
          <p:nvPr/>
        </p:nvSpPr>
        <p:spPr>
          <a:xfrm>
            <a:off x="278096" y="4059752"/>
            <a:ext cx="3207988" cy="2031325"/>
          </a:xfrm>
          <a:prstGeom prst="rect">
            <a:avLst/>
          </a:prstGeom>
          <a:noFill/>
        </p:spPr>
        <p:txBody>
          <a:bodyPr wrap="square" rtlCol="0">
            <a:spAutoFit/>
          </a:bodyPr>
          <a:lstStyle/>
          <a:p>
            <a:r>
              <a:rPr lang="en-GB" dirty="0"/>
              <a:t>Recommendations:</a:t>
            </a:r>
          </a:p>
          <a:p>
            <a:r>
              <a:rPr lang="en-GB" dirty="0"/>
              <a:t>Loft Insulation</a:t>
            </a:r>
          </a:p>
          <a:p>
            <a:r>
              <a:rPr lang="en-GB" dirty="0"/>
              <a:t>Lightbulb Replacement</a:t>
            </a:r>
          </a:p>
          <a:p>
            <a:r>
              <a:rPr lang="en-GB" dirty="0"/>
              <a:t>Double Glazing</a:t>
            </a:r>
          </a:p>
          <a:p>
            <a:r>
              <a:rPr lang="en-GB" dirty="0"/>
              <a:t>Solid Wall Insulation</a:t>
            </a:r>
          </a:p>
          <a:p>
            <a:r>
              <a:rPr lang="en-GB" dirty="0"/>
              <a:t>Solar PV</a:t>
            </a:r>
          </a:p>
          <a:p>
            <a:endParaRPr lang="en-GB" b="1" dirty="0"/>
          </a:p>
        </p:txBody>
      </p:sp>
      <p:sp>
        <p:nvSpPr>
          <p:cNvPr id="21" name="TextBox 20">
            <a:extLst>
              <a:ext uri="{FF2B5EF4-FFF2-40B4-BE49-F238E27FC236}">
                <a16:creationId xmlns:a16="http://schemas.microsoft.com/office/drawing/2014/main" id="{A3AD125A-5AAE-1EFF-3382-CD0573E0433B}"/>
              </a:ext>
            </a:extLst>
          </p:cNvPr>
          <p:cNvSpPr txBox="1"/>
          <p:nvPr/>
        </p:nvSpPr>
        <p:spPr>
          <a:xfrm>
            <a:off x="4004611" y="4059752"/>
            <a:ext cx="3379569" cy="1477328"/>
          </a:xfrm>
          <a:prstGeom prst="rect">
            <a:avLst/>
          </a:prstGeom>
          <a:noFill/>
        </p:spPr>
        <p:txBody>
          <a:bodyPr wrap="square" rtlCol="0">
            <a:spAutoFit/>
          </a:bodyPr>
          <a:lstStyle/>
          <a:p>
            <a:r>
              <a:rPr lang="en-GB" dirty="0"/>
              <a:t>Recommendations:</a:t>
            </a:r>
          </a:p>
          <a:p>
            <a:r>
              <a:rPr lang="en-GB" dirty="0"/>
              <a:t>Increase loft insulation to 270mm</a:t>
            </a:r>
          </a:p>
          <a:p>
            <a:r>
              <a:rPr lang="en-GB" dirty="0"/>
              <a:t>50mm Internal or external wall insulation</a:t>
            </a:r>
          </a:p>
          <a:p>
            <a:r>
              <a:rPr lang="en-GB" dirty="0"/>
              <a:t>Solar PV Panels 2.5kWp</a:t>
            </a:r>
          </a:p>
        </p:txBody>
      </p:sp>
    </p:spTree>
    <p:extLst>
      <p:ext uri="{BB962C8B-B14F-4D97-AF65-F5344CB8AC3E}">
        <p14:creationId xmlns:p14="http://schemas.microsoft.com/office/powerpoint/2010/main" val="4136335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2" y="549275"/>
            <a:ext cx="11091600" cy="1332000"/>
          </a:xfrm>
        </p:spPr>
        <p:txBody>
          <a:bodyPr/>
          <a:lstStyle/>
          <a:p>
            <a:r>
              <a:rPr lang="en-US" dirty="0"/>
              <a:t>Energy Usage</a:t>
            </a:r>
          </a:p>
        </p:txBody>
      </p:sp>
      <p:graphicFrame>
        <p:nvGraphicFramePr>
          <p:cNvPr id="13" name="Table 13">
            <a:extLst>
              <a:ext uri="{FF2B5EF4-FFF2-40B4-BE49-F238E27FC236}">
                <a16:creationId xmlns:a16="http://schemas.microsoft.com/office/drawing/2014/main" id="{914D6EE3-4782-45C1-A75C-003483879C97}"/>
              </a:ext>
            </a:extLst>
          </p:cNvPr>
          <p:cNvGraphicFramePr>
            <a:graphicFrameLocks noGrp="1"/>
          </p:cNvGraphicFramePr>
          <p:nvPr>
            <p:ph idx="1"/>
            <p:extLst>
              <p:ext uri="{D42A27DB-BD31-4B8C-83A1-F6EECF244321}">
                <p14:modId xmlns:p14="http://schemas.microsoft.com/office/powerpoint/2010/main" val="1498253479"/>
              </p:ext>
            </p:extLst>
          </p:nvPr>
        </p:nvGraphicFramePr>
        <p:xfrm>
          <a:off x="1334633" y="1881275"/>
          <a:ext cx="8872220" cy="2466720"/>
        </p:xfrm>
        <a:graphic>
          <a:graphicData uri="http://schemas.openxmlformats.org/drawingml/2006/table">
            <a:tbl>
              <a:tblPr firstRow="1" bandRow="1">
                <a:tableStyleId>{7DF18680-E054-41AD-8BC1-D1AEF772440D}</a:tableStyleId>
              </a:tblPr>
              <a:tblGrid>
                <a:gridCol w="2218055">
                  <a:extLst>
                    <a:ext uri="{9D8B030D-6E8A-4147-A177-3AD203B41FA5}">
                      <a16:colId xmlns:a16="http://schemas.microsoft.com/office/drawing/2014/main" val="562691606"/>
                    </a:ext>
                  </a:extLst>
                </a:gridCol>
                <a:gridCol w="2218055">
                  <a:extLst>
                    <a:ext uri="{9D8B030D-6E8A-4147-A177-3AD203B41FA5}">
                      <a16:colId xmlns:a16="http://schemas.microsoft.com/office/drawing/2014/main" val="3970149589"/>
                    </a:ext>
                  </a:extLst>
                </a:gridCol>
                <a:gridCol w="2218055">
                  <a:extLst>
                    <a:ext uri="{9D8B030D-6E8A-4147-A177-3AD203B41FA5}">
                      <a16:colId xmlns:a16="http://schemas.microsoft.com/office/drawing/2014/main" val="1552287268"/>
                    </a:ext>
                  </a:extLst>
                </a:gridCol>
                <a:gridCol w="2218055">
                  <a:extLst>
                    <a:ext uri="{9D8B030D-6E8A-4147-A177-3AD203B41FA5}">
                      <a16:colId xmlns:a16="http://schemas.microsoft.com/office/drawing/2014/main" val="3637583548"/>
                    </a:ext>
                  </a:extLst>
                </a:gridCol>
              </a:tblGrid>
              <a:tr h="493344">
                <a:tc>
                  <a:txBody>
                    <a:bodyPr/>
                    <a:lstStyle/>
                    <a:p>
                      <a:pPr algn="ctr"/>
                      <a:endParaRPr lang="en-US" dirty="0"/>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dirty="0"/>
                        <a:t>Gas </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dirty="0"/>
                        <a:t>Electricity</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dirty="0"/>
                        <a:t>Water</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193002138"/>
                  </a:ext>
                </a:extLst>
              </a:tr>
              <a:tr h="493344">
                <a:tc>
                  <a:txBody>
                    <a:bodyPr/>
                    <a:lstStyle/>
                    <a:p>
                      <a:pPr algn="ctr"/>
                      <a:r>
                        <a:rPr lang="en-US" dirty="0">
                          <a:solidFill>
                            <a:schemeClr val="tx1"/>
                          </a:solidFill>
                        </a:rPr>
                        <a:t>Pre April 2022</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£1008</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£1267</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£741</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22611538"/>
                  </a:ext>
                </a:extLst>
              </a:tr>
              <a:tr h="493344">
                <a:tc>
                  <a:txBody>
                    <a:bodyPr/>
                    <a:lstStyle/>
                    <a:p>
                      <a:pPr algn="ctr"/>
                      <a:r>
                        <a:rPr lang="en-US" dirty="0">
                          <a:solidFill>
                            <a:schemeClr val="tx1"/>
                          </a:solidFill>
                        </a:rPr>
                        <a:t>Post April 2022</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£1721</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£1755</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£819</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80915798"/>
                  </a:ext>
                </a:extLst>
              </a:tr>
              <a:tr h="493344">
                <a:tc>
                  <a:txBody>
                    <a:bodyPr/>
                    <a:lstStyle/>
                    <a:p>
                      <a:pPr algn="ctr"/>
                      <a:r>
                        <a:rPr lang="en-US" dirty="0">
                          <a:solidFill>
                            <a:schemeClr val="tx1"/>
                          </a:solidFill>
                        </a:rPr>
                        <a:t>Predicted Oct 2022</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£2443</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£2492</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£819</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12774630"/>
                  </a:ext>
                </a:extLst>
              </a:tr>
              <a:tr h="493344">
                <a:tc>
                  <a:txBody>
                    <a:bodyPr/>
                    <a:lstStyle/>
                    <a:p>
                      <a:pPr algn="ctr"/>
                      <a:r>
                        <a:rPr lang="en-US" dirty="0">
                          <a:solidFill>
                            <a:schemeClr val="tx1"/>
                          </a:solidFill>
                        </a:rPr>
                        <a:t>Yearly Consumption</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21469kWh</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5567kWh</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endParaRPr lang="en-US" dirty="0">
                        <a:solidFill>
                          <a:schemeClr val="tx1"/>
                        </a:solidFill>
                      </a:endParaRP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41028032"/>
                  </a:ext>
                </a:extLst>
              </a:tr>
            </a:tbl>
          </a:graphicData>
        </a:graphic>
      </p:graphicFrame>
      <p:sp>
        <p:nvSpPr>
          <p:cNvPr id="14" name="Date Placeholder 13">
            <a:extLst>
              <a:ext uri="{FF2B5EF4-FFF2-40B4-BE49-F238E27FC236}">
                <a16:creationId xmlns:a16="http://schemas.microsoft.com/office/drawing/2014/main" id="{DC738669-5750-45EA-9715-A0041D4C569B}"/>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15" name="Footer Placeholder 14">
            <a:extLst>
              <a:ext uri="{FF2B5EF4-FFF2-40B4-BE49-F238E27FC236}">
                <a16:creationId xmlns:a16="http://schemas.microsoft.com/office/drawing/2014/main" id="{CD05A243-8080-4F6D-8538-65CDDF891BA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8</a:t>
            </a:fld>
            <a:endParaRPr lang="en-US"/>
          </a:p>
        </p:txBody>
      </p:sp>
    </p:spTree>
    <p:extLst>
      <p:ext uri="{BB962C8B-B14F-4D97-AF65-F5344CB8AC3E}">
        <p14:creationId xmlns:p14="http://schemas.microsoft.com/office/powerpoint/2010/main" val="2496947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35D66B-C93D-24A3-BF64-314167E8494F}"/>
              </a:ext>
            </a:extLst>
          </p:cNvPr>
          <p:cNvSpPr>
            <a:spLocks noGrp="1"/>
          </p:cNvSpPr>
          <p:nvPr>
            <p:ph type="title"/>
          </p:nvPr>
        </p:nvSpPr>
        <p:spPr/>
        <p:txBody>
          <a:bodyPr/>
          <a:lstStyle/>
          <a:p>
            <a:r>
              <a:rPr lang="en-GB" dirty="0"/>
              <a:t>Retrofit Impacts</a:t>
            </a:r>
          </a:p>
        </p:txBody>
      </p:sp>
      <p:pic>
        <p:nvPicPr>
          <p:cNvPr id="12" name="Content Placeholder 11">
            <a:extLst>
              <a:ext uri="{FF2B5EF4-FFF2-40B4-BE49-F238E27FC236}">
                <a16:creationId xmlns:a16="http://schemas.microsoft.com/office/drawing/2014/main" id="{2E9F1932-C97D-23D4-1C38-E029B39948B1}"/>
              </a:ext>
            </a:extLst>
          </p:cNvPr>
          <p:cNvPicPr>
            <a:picLocks noGrp="1" noChangeAspect="1"/>
          </p:cNvPicPr>
          <p:nvPr>
            <p:ph idx="1"/>
          </p:nvPr>
        </p:nvPicPr>
        <p:blipFill>
          <a:blip r:embed="rId2"/>
          <a:stretch>
            <a:fillRect/>
          </a:stretch>
        </p:blipFill>
        <p:spPr>
          <a:xfrm>
            <a:off x="4725008" y="1749425"/>
            <a:ext cx="3128074" cy="2094450"/>
          </a:xfrm>
        </p:spPr>
      </p:pic>
      <p:sp>
        <p:nvSpPr>
          <p:cNvPr id="10" name="Text Placeholder 9">
            <a:extLst>
              <a:ext uri="{FF2B5EF4-FFF2-40B4-BE49-F238E27FC236}">
                <a16:creationId xmlns:a16="http://schemas.microsoft.com/office/drawing/2014/main" id="{E1E8B40C-FC86-068E-1E27-B0E44B013B6C}"/>
              </a:ext>
            </a:extLst>
          </p:cNvPr>
          <p:cNvSpPr>
            <a:spLocks noGrp="1"/>
          </p:cNvSpPr>
          <p:nvPr>
            <p:ph type="body" sz="half" idx="2"/>
          </p:nvPr>
        </p:nvSpPr>
        <p:spPr/>
        <p:txBody>
          <a:bodyPr/>
          <a:lstStyle/>
          <a:p>
            <a:pPr marL="285750" indent="-285750">
              <a:buFont typeface="Arial" panose="020B0604020202020204" pitchFamily="34" charset="0"/>
              <a:buChar char="•"/>
            </a:pPr>
            <a:r>
              <a:rPr lang="en-GB" sz="2400" dirty="0"/>
              <a:t>Complete removal of blocked chimneys</a:t>
            </a:r>
          </a:p>
          <a:p>
            <a:pPr marL="285750" indent="-285750">
              <a:buFont typeface="Arial" panose="020B0604020202020204" pitchFamily="34" charset="0"/>
              <a:buChar char="•"/>
            </a:pPr>
            <a:r>
              <a:rPr lang="en-GB" sz="2400" dirty="0"/>
              <a:t>Flue lining used fireplaces</a:t>
            </a:r>
          </a:p>
          <a:p>
            <a:pPr marL="285750" indent="-285750">
              <a:buFont typeface="Arial" panose="020B0604020202020204" pitchFamily="34" charset="0"/>
              <a:buChar char="•"/>
            </a:pPr>
            <a:r>
              <a:rPr lang="en-GB" sz="2400" dirty="0"/>
              <a:t>Replacing open fires with closed log burners</a:t>
            </a:r>
          </a:p>
          <a:p>
            <a:pPr marL="285750" indent="-285750">
              <a:buFont typeface="Arial" panose="020B0604020202020204" pitchFamily="34" charset="0"/>
              <a:buChar char="•"/>
            </a:pPr>
            <a:r>
              <a:rPr lang="en-GB" sz="2400" dirty="0"/>
              <a:t>Closing unused but usable fireplaces.</a:t>
            </a:r>
          </a:p>
          <a:p>
            <a:pPr marL="285750" indent="-285750">
              <a:buFont typeface="Arial" panose="020B0604020202020204" pitchFamily="34" charset="0"/>
              <a:buChar char="•"/>
            </a:pPr>
            <a:endParaRPr lang="en-GB" dirty="0"/>
          </a:p>
        </p:txBody>
      </p:sp>
      <p:sp>
        <p:nvSpPr>
          <p:cNvPr id="5" name="Date Placeholder 4">
            <a:extLst>
              <a:ext uri="{FF2B5EF4-FFF2-40B4-BE49-F238E27FC236}">
                <a16:creationId xmlns:a16="http://schemas.microsoft.com/office/drawing/2014/main" id="{AE4DE558-1A40-C7F1-E6B4-7034A0CF9E0C}"/>
              </a:ext>
            </a:extLst>
          </p:cNvPr>
          <p:cNvSpPr>
            <a:spLocks noGrp="1"/>
          </p:cNvSpPr>
          <p:nvPr>
            <p:ph type="dt" sz="half" idx="10"/>
          </p:nvPr>
        </p:nvSpPr>
        <p:spPr/>
        <p:txBody>
          <a:bodyPr/>
          <a:lstStyle/>
          <a:p>
            <a:r>
              <a:rPr lang="en-US"/>
              <a:t>Tuesday, February 2, 20XX</a:t>
            </a:r>
          </a:p>
        </p:txBody>
      </p:sp>
      <p:sp>
        <p:nvSpPr>
          <p:cNvPr id="6" name="Footer Placeholder 5">
            <a:extLst>
              <a:ext uri="{FF2B5EF4-FFF2-40B4-BE49-F238E27FC236}">
                <a16:creationId xmlns:a16="http://schemas.microsoft.com/office/drawing/2014/main" id="{3E25ABB1-0BC3-3DB5-49A8-C8B061D389B5}"/>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D3888B0-A714-3611-68CE-FE86A2B39757}"/>
              </a:ext>
            </a:extLst>
          </p:cNvPr>
          <p:cNvSpPr>
            <a:spLocks noGrp="1"/>
          </p:cNvSpPr>
          <p:nvPr>
            <p:ph type="sldNum" sz="quarter" idx="12"/>
          </p:nvPr>
        </p:nvSpPr>
        <p:spPr/>
        <p:txBody>
          <a:bodyPr/>
          <a:lstStyle/>
          <a:p>
            <a:fld id="{DBA1B0FB-D917-4C8C-928F-313BD683BF39}" type="slidenum">
              <a:rPr lang="en-US" smtClean="0"/>
              <a:t>9</a:t>
            </a:fld>
            <a:endParaRPr lang="en-US"/>
          </a:p>
        </p:txBody>
      </p:sp>
      <p:pic>
        <p:nvPicPr>
          <p:cNvPr id="14" name="Picture 13">
            <a:extLst>
              <a:ext uri="{FF2B5EF4-FFF2-40B4-BE49-F238E27FC236}">
                <a16:creationId xmlns:a16="http://schemas.microsoft.com/office/drawing/2014/main" id="{9401E32F-6806-905A-876D-D4D0250CFADE}"/>
              </a:ext>
            </a:extLst>
          </p:cNvPr>
          <p:cNvPicPr>
            <a:picLocks noChangeAspect="1"/>
          </p:cNvPicPr>
          <p:nvPr/>
        </p:nvPicPr>
        <p:blipFill>
          <a:blip r:embed="rId3"/>
          <a:stretch>
            <a:fillRect/>
          </a:stretch>
        </p:blipFill>
        <p:spPr>
          <a:xfrm>
            <a:off x="7853082" y="3843875"/>
            <a:ext cx="3565525" cy="2388229"/>
          </a:xfrm>
          <a:prstGeom prst="rect">
            <a:avLst/>
          </a:prstGeom>
        </p:spPr>
      </p:pic>
    </p:spTree>
    <p:extLst>
      <p:ext uri="{BB962C8B-B14F-4D97-AF65-F5344CB8AC3E}">
        <p14:creationId xmlns:p14="http://schemas.microsoft.com/office/powerpoint/2010/main" val="1573149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7" name="Freeform: Shape 16">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Oval 17">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Shape 19">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22" name="Rectangle 2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46ECF6E-1937-4212-B2E3-E2F43AD7A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2413"/>
            <a:ext cx="670118" cy="1080000"/>
          </a:xfrm>
          <a:custGeom>
            <a:avLst/>
            <a:gdLst>
              <a:gd name="connsiteX0" fmla="*/ 130118 w 670118"/>
              <a:gd name="connsiteY0" fmla="*/ 0 h 1080000"/>
              <a:gd name="connsiteX1" fmla="*/ 670118 w 670118"/>
              <a:gd name="connsiteY1" fmla="*/ 540000 h 1080000"/>
              <a:gd name="connsiteX2" fmla="*/ 130118 w 670118"/>
              <a:gd name="connsiteY2" fmla="*/ 1080000 h 1080000"/>
              <a:gd name="connsiteX3" fmla="*/ 21289 w 670118"/>
              <a:gd name="connsiteY3" fmla="*/ 1069029 h 1080000"/>
              <a:gd name="connsiteX4" fmla="*/ 0 w 670118"/>
              <a:gd name="connsiteY4" fmla="*/ 1062421 h 1080000"/>
              <a:gd name="connsiteX5" fmla="*/ 0 w 670118"/>
              <a:gd name="connsiteY5" fmla="*/ 17579 h 1080000"/>
              <a:gd name="connsiteX6" fmla="*/ 21289 w 670118"/>
              <a:gd name="connsiteY6" fmla="*/ 10971 h 1080000"/>
              <a:gd name="connsiteX7" fmla="*/ 130118 w 670118"/>
              <a:gd name="connsiteY7" fmla="*/ 0 h 1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0118" h="1080000">
                <a:moveTo>
                  <a:pt x="130118" y="0"/>
                </a:moveTo>
                <a:cubicBezTo>
                  <a:pt x="428352" y="0"/>
                  <a:pt x="670118" y="241766"/>
                  <a:pt x="670118" y="540000"/>
                </a:cubicBezTo>
                <a:cubicBezTo>
                  <a:pt x="670118" y="838234"/>
                  <a:pt x="428352" y="1080000"/>
                  <a:pt x="130118" y="1080000"/>
                </a:cubicBezTo>
                <a:cubicBezTo>
                  <a:pt x="92839" y="1080000"/>
                  <a:pt x="56442" y="1076223"/>
                  <a:pt x="21289" y="1069029"/>
                </a:cubicBezTo>
                <a:lnTo>
                  <a:pt x="0" y="1062421"/>
                </a:lnTo>
                <a:lnTo>
                  <a:pt x="0" y="17579"/>
                </a:lnTo>
                <a:lnTo>
                  <a:pt x="21289" y="10971"/>
                </a:lnTo>
                <a:cubicBezTo>
                  <a:pt x="56442" y="3778"/>
                  <a:pt x="92839" y="0"/>
                  <a:pt x="130118"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FDF33EA5-13F3-6D8B-6819-97BD898A8269}"/>
              </a:ext>
            </a:extLst>
          </p:cNvPr>
          <p:cNvSpPr>
            <a:spLocks noGrp="1"/>
          </p:cNvSpPr>
          <p:nvPr>
            <p:ph type="title"/>
          </p:nvPr>
        </p:nvSpPr>
        <p:spPr>
          <a:xfrm>
            <a:off x="550864" y="549275"/>
            <a:ext cx="5437186" cy="2663806"/>
          </a:xfrm>
        </p:spPr>
        <p:txBody>
          <a:bodyPr vert="horz" wrap="square" lIns="0" tIns="0" rIns="0" bIns="0" rtlCol="0" anchor="b" anchorCtr="0">
            <a:normAutofit/>
          </a:bodyPr>
          <a:lstStyle/>
          <a:p>
            <a:endParaRPr lang="en-US" sz="6400"/>
          </a:p>
        </p:txBody>
      </p:sp>
      <p:grpSp>
        <p:nvGrpSpPr>
          <p:cNvPr id="26" name="Group 25">
            <a:extLst>
              <a:ext uri="{FF2B5EF4-FFF2-40B4-BE49-F238E27FC236}">
                <a16:creationId xmlns:a16="http://schemas.microsoft.com/office/drawing/2014/main" id="{7119AF2A-3C22-4BC0-A8C5-A077AA201C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7431" y="842413"/>
            <a:ext cx="762805" cy="734873"/>
            <a:chOff x="7950336" y="1300590"/>
            <a:chExt cx="762805" cy="734873"/>
          </a:xfrm>
        </p:grpSpPr>
        <p:sp>
          <p:nvSpPr>
            <p:cNvPr id="27" name="Freeform 5">
              <a:extLst>
                <a:ext uri="{FF2B5EF4-FFF2-40B4-BE49-F238E27FC236}">
                  <a16:creationId xmlns:a16="http://schemas.microsoft.com/office/drawing/2014/main" id="{E2A3E344-FE73-466B-9169-50D95B1DE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Freeform 6">
              <a:extLst>
                <a:ext uri="{FF2B5EF4-FFF2-40B4-BE49-F238E27FC236}">
                  <a16:creationId xmlns:a16="http://schemas.microsoft.com/office/drawing/2014/main" id="{DEA66A1E-1BD8-4765-A717-BA2202807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Freeform 8">
              <a:extLst>
                <a:ext uri="{FF2B5EF4-FFF2-40B4-BE49-F238E27FC236}">
                  <a16:creationId xmlns:a16="http://schemas.microsoft.com/office/drawing/2014/main" id="{D12B08F5-F02D-4B4E-975E-C41ED7AA9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11" name="Picture 10">
            <a:extLst>
              <a:ext uri="{FF2B5EF4-FFF2-40B4-BE49-F238E27FC236}">
                <a16:creationId xmlns:a16="http://schemas.microsoft.com/office/drawing/2014/main" id="{EA07917E-1E34-78AE-FE27-D6CD1AE6DB3F}"/>
              </a:ext>
            </a:extLst>
          </p:cNvPr>
          <p:cNvPicPr>
            <a:picLocks noChangeAspect="1"/>
          </p:cNvPicPr>
          <p:nvPr/>
        </p:nvPicPr>
        <p:blipFill>
          <a:blip r:embed="rId2"/>
          <a:stretch>
            <a:fillRect/>
          </a:stretch>
        </p:blipFill>
        <p:spPr>
          <a:xfrm>
            <a:off x="6983284" y="549275"/>
            <a:ext cx="4231717" cy="2771775"/>
          </a:xfrm>
          <a:custGeom>
            <a:avLst/>
            <a:gdLst/>
            <a:ahLst/>
            <a:cxnLst/>
            <a:rect l="l" t="t" r="r" b="b"/>
            <a:pathLst>
              <a:path w="5083992" h="2880518">
                <a:moveTo>
                  <a:pt x="0" y="0"/>
                </a:moveTo>
                <a:lnTo>
                  <a:pt x="5083992" y="0"/>
                </a:lnTo>
                <a:lnTo>
                  <a:pt x="5083992" y="2880518"/>
                </a:lnTo>
                <a:lnTo>
                  <a:pt x="0" y="2880518"/>
                </a:lnTo>
                <a:close/>
              </a:path>
            </a:pathLst>
          </a:custGeom>
        </p:spPr>
      </p:pic>
      <p:sp>
        <p:nvSpPr>
          <p:cNvPr id="31" name="Freeform: Shape 30">
            <a:extLst>
              <a:ext uri="{FF2B5EF4-FFF2-40B4-BE49-F238E27FC236}">
                <a16:creationId xmlns:a16="http://schemas.microsoft.com/office/drawing/2014/main" id="{57B709FF-BFDC-4D26-9990-BC26F14D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695687" y="5744830"/>
            <a:ext cx="998223" cy="1262947"/>
          </a:xfrm>
          <a:custGeom>
            <a:avLst/>
            <a:gdLst>
              <a:gd name="connsiteX0" fmla="*/ 458223 w 998223"/>
              <a:gd name="connsiteY0" fmla="*/ 0 h 1262947"/>
              <a:gd name="connsiteX1" fmla="*/ 982597 w 998223"/>
              <a:gd name="connsiteY1" fmla="*/ 931034 h 1262947"/>
              <a:gd name="connsiteX2" fmla="*/ 987252 w 998223"/>
              <a:gd name="connsiteY2" fmla="*/ 938533 h 1262947"/>
              <a:gd name="connsiteX3" fmla="*/ 998223 w 998223"/>
              <a:gd name="connsiteY3" fmla="*/ 992947 h 1262947"/>
              <a:gd name="connsiteX4" fmla="*/ 458223 w 998223"/>
              <a:gd name="connsiteY4" fmla="*/ 1262947 h 1262947"/>
              <a:gd name="connsiteX5" fmla="*/ 448893 w 998223"/>
              <a:gd name="connsiteY5" fmla="*/ 1262476 h 1262947"/>
              <a:gd name="connsiteX6" fmla="*/ 0 w 998223"/>
              <a:gd name="connsiteY6" fmla="*/ 813583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8223" h="1262947">
                <a:moveTo>
                  <a:pt x="458223" y="0"/>
                </a:moveTo>
                <a:lnTo>
                  <a:pt x="982597" y="931034"/>
                </a:lnTo>
                <a:lnTo>
                  <a:pt x="987252" y="938533"/>
                </a:lnTo>
                <a:cubicBezTo>
                  <a:pt x="994446" y="956109"/>
                  <a:pt x="998223" y="974307"/>
                  <a:pt x="998223" y="992947"/>
                </a:cubicBezTo>
                <a:cubicBezTo>
                  <a:pt x="998223" y="1142064"/>
                  <a:pt x="756457" y="1262947"/>
                  <a:pt x="458223" y="1262947"/>
                </a:cubicBezTo>
                <a:lnTo>
                  <a:pt x="448893" y="1262476"/>
                </a:lnTo>
                <a:lnTo>
                  <a:pt x="0" y="813583"/>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27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Freeform: Shape 32">
            <a:extLst>
              <a:ext uri="{FF2B5EF4-FFF2-40B4-BE49-F238E27FC236}">
                <a16:creationId xmlns:a16="http://schemas.microsoft.com/office/drawing/2014/main" id="{6F427B2B-E8F7-4FF7-AA4D-580128383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188044" y="6135961"/>
            <a:ext cx="540000" cy="976595"/>
          </a:xfrm>
          <a:custGeom>
            <a:avLst/>
            <a:gdLst>
              <a:gd name="connsiteX0" fmla="*/ 164903 w 540000"/>
              <a:gd name="connsiteY0" fmla="*/ 42436 h 976595"/>
              <a:gd name="connsiteX1" fmla="*/ 270000 w 540000"/>
              <a:gd name="connsiteY1" fmla="*/ 0 h 976595"/>
              <a:gd name="connsiteX2" fmla="*/ 540000 w 540000"/>
              <a:gd name="connsiteY2" fmla="*/ 540000 h 976595"/>
              <a:gd name="connsiteX3" fmla="*/ 539530 w 540000"/>
              <a:gd name="connsiteY3" fmla="*/ 549329 h 976595"/>
              <a:gd name="connsiteX4" fmla="*/ 112264 w 540000"/>
              <a:gd name="connsiteY4" fmla="*/ 976595 h 976595"/>
              <a:gd name="connsiteX5" fmla="*/ 79081 w 540000"/>
              <a:gd name="connsiteY5" fmla="*/ 921838 h 976595"/>
              <a:gd name="connsiteX6" fmla="*/ 0 w 540000"/>
              <a:gd name="connsiteY6" fmla="*/ 540000 h 976595"/>
              <a:gd name="connsiteX7" fmla="*/ 164903 w 540000"/>
              <a:gd name="connsiteY7" fmla="*/ 42436 h 97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000" h="976595">
                <a:moveTo>
                  <a:pt x="164903" y="42436"/>
                </a:moveTo>
                <a:cubicBezTo>
                  <a:pt x="197206" y="15110"/>
                  <a:pt x="232721" y="0"/>
                  <a:pt x="270000" y="0"/>
                </a:cubicBezTo>
                <a:cubicBezTo>
                  <a:pt x="419117" y="0"/>
                  <a:pt x="540000" y="241766"/>
                  <a:pt x="540000" y="540000"/>
                </a:cubicBezTo>
                <a:lnTo>
                  <a:pt x="539530" y="549329"/>
                </a:lnTo>
                <a:lnTo>
                  <a:pt x="112264" y="976595"/>
                </a:lnTo>
                <a:lnTo>
                  <a:pt x="79081" y="921838"/>
                </a:lnTo>
                <a:cubicBezTo>
                  <a:pt x="30221" y="824117"/>
                  <a:pt x="0" y="689117"/>
                  <a:pt x="0" y="540000"/>
                </a:cubicBezTo>
                <a:cubicBezTo>
                  <a:pt x="0" y="316324"/>
                  <a:pt x="67997" y="124412"/>
                  <a:pt x="164903" y="4243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 Placeholder 3">
            <a:extLst>
              <a:ext uri="{FF2B5EF4-FFF2-40B4-BE49-F238E27FC236}">
                <a16:creationId xmlns:a16="http://schemas.microsoft.com/office/drawing/2014/main" id="{96988AD0-FD42-E508-FFF0-C3A9F17B0F0D}"/>
              </a:ext>
            </a:extLst>
          </p:cNvPr>
          <p:cNvSpPr>
            <a:spLocks noGrp="1"/>
          </p:cNvSpPr>
          <p:nvPr>
            <p:ph type="body" sz="half" idx="2"/>
          </p:nvPr>
        </p:nvSpPr>
        <p:spPr>
          <a:xfrm>
            <a:off x="550863" y="3409936"/>
            <a:ext cx="5437187" cy="2682889"/>
          </a:xfrm>
        </p:spPr>
        <p:txBody>
          <a:bodyPr vert="horz" wrap="square" lIns="0" tIns="0" rIns="0" bIns="0" rtlCol="0" anchor="t">
            <a:normAutofit/>
          </a:bodyPr>
          <a:lstStyle/>
          <a:p>
            <a:pPr indent="-228600">
              <a:buFont typeface="Arial" panose="020B0604020202020204" pitchFamily="34" charset="0"/>
              <a:buChar char="•"/>
            </a:pPr>
            <a:endParaRPr lang="en-US"/>
          </a:p>
        </p:txBody>
      </p:sp>
      <p:pic>
        <p:nvPicPr>
          <p:cNvPr id="9" name="Content Placeholder 8">
            <a:extLst>
              <a:ext uri="{FF2B5EF4-FFF2-40B4-BE49-F238E27FC236}">
                <a16:creationId xmlns:a16="http://schemas.microsoft.com/office/drawing/2014/main" id="{5A3A17AB-4D9A-E722-BD82-6C48481F4957}"/>
              </a:ext>
            </a:extLst>
          </p:cNvPr>
          <p:cNvPicPr>
            <a:picLocks noGrp="1" noChangeAspect="1"/>
          </p:cNvPicPr>
          <p:nvPr>
            <p:ph idx="1"/>
          </p:nvPr>
        </p:nvPicPr>
        <p:blipFill>
          <a:blip r:embed="rId3"/>
          <a:stretch>
            <a:fillRect/>
          </a:stretch>
        </p:blipFill>
        <p:spPr>
          <a:xfrm>
            <a:off x="6998111" y="3536950"/>
            <a:ext cx="4202064" cy="2773362"/>
          </a:xfrm>
          <a:custGeom>
            <a:avLst/>
            <a:gdLst/>
            <a:ahLst/>
            <a:cxnLst/>
            <a:rect l="l" t="t" r="r" b="b"/>
            <a:pathLst>
              <a:path w="5083992" h="2880518">
                <a:moveTo>
                  <a:pt x="0" y="0"/>
                </a:moveTo>
                <a:lnTo>
                  <a:pt x="5083992" y="0"/>
                </a:lnTo>
                <a:lnTo>
                  <a:pt x="5083992" y="2880518"/>
                </a:lnTo>
                <a:lnTo>
                  <a:pt x="0" y="2880518"/>
                </a:lnTo>
                <a:close/>
              </a:path>
            </a:pathLst>
          </a:custGeom>
        </p:spPr>
      </p:pic>
      <p:sp>
        <p:nvSpPr>
          <p:cNvPr id="5" name="Date Placeholder 4">
            <a:extLst>
              <a:ext uri="{FF2B5EF4-FFF2-40B4-BE49-F238E27FC236}">
                <a16:creationId xmlns:a16="http://schemas.microsoft.com/office/drawing/2014/main" id="{F05B96E1-6F53-A044-EAE8-F76F3B99CA25}"/>
              </a:ext>
            </a:extLst>
          </p:cNvPr>
          <p:cNvSpPr>
            <a:spLocks noGrp="1"/>
          </p:cNvSpPr>
          <p:nvPr>
            <p:ph type="dt" sz="half" idx="10"/>
          </p:nvPr>
        </p:nvSpPr>
        <p:spPr>
          <a:xfrm>
            <a:off x="550863" y="6507212"/>
            <a:ext cx="2628900" cy="153888"/>
          </a:xfrm>
        </p:spPr>
        <p:txBody>
          <a:bodyPr vert="horz" wrap="square" lIns="0" tIns="0" rIns="0" bIns="0" rtlCol="0" anchor="ctr">
            <a:normAutofit/>
          </a:bodyPr>
          <a:lstStyle/>
          <a:p>
            <a:pPr>
              <a:spcAft>
                <a:spcPts val="600"/>
              </a:spcAft>
            </a:pPr>
            <a:r>
              <a:rPr lang="en-US">
                <a:solidFill>
                  <a:schemeClr val="tx1">
                    <a:alpha val="80000"/>
                  </a:schemeClr>
                </a:solidFill>
              </a:rPr>
              <a:t>Tuesday, February 2, 20XX</a:t>
            </a:r>
          </a:p>
        </p:txBody>
      </p:sp>
      <p:sp>
        <p:nvSpPr>
          <p:cNvPr id="6" name="Footer Placeholder 5">
            <a:extLst>
              <a:ext uri="{FF2B5EF4-FFF2-40B4-BE49-F238E27FC236}">
                <a16:creationId xmlns:a16="http://schemas.microsoft.com/office/drawing/2014/main" id="{0B76BD4A-F93C-347E-6060-477CC500D931}"/>
              </a:ext>
            </a:extLst>
          </p:cNvPr>
          <p:cNvSpPr>
            <a:spLocks noGrp="1"/>
          </p:cNvSpPr>
          <p:nvPr>
            <p:ph type="ftr" sz="quarter" idx="11"/>
          </p:nvPr>
        </p:nvSpPr>
        <p:spPr>
          <a:xfrm>
            <a:off x="3359150" y="6507212"/>
            <a:ext cx="6379210" cy="153888"/>
          </a:xfrm>
        </p:spPr>
        <p:txBody>
          <a:bodyPr vert="horz" wrap="square" lIns="0" tIns="0" rIns="0" bIns="0" rtlCol="0" anchor="ctr">
            <a:normAutofit/>
          </a:bodyPr>
          <a:lstStyle/>
          <a:p>
            <a:pPr>
              <a:spcAft>
                <a:spcPts val="600"/>
              </a:spcAft>
            </a:pPr>
            <a:r>
              <a:rPr lang="en-US" kern="1200">
                <a:solidFill>
                  <a:schemeClr val="tx1">
                    <a:alpha val="80000"/>
                  </a:schemeClr>
                </a:solidFill>
                <a:latin typeface="+mn-lt"/>
                <a:ea typeface="+mn-ea"/>
                <a:cs typeface="+mn-cs"/>
              </a:rPr>
              <a:t>Sample Footer Text</a:t>
            </a:r>
          </a:p>
        </p:txBody>
      </p:sp>
      <p:sp>
        <p:nvSpPr>
          <p:cNvPr id="7" name="Slide Number Placeholder 6">
            <a:extLst>
              <a:ext uri="{FF2B5EF4-FFF2-40B4-BE49-F238E27FC236}">
                <a16:creationId xmlns:a16="http://schemas.microsoft.com/office/drawing/2014/main" id="{355A6757-DFE4-96F2-7130-360294D56B29}"/>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10</a:t>
            </a:fld>
            <a:endParaRPr lang="en-US">
              <a:solidFill>
                <a:schemeClr val="tx1">
                  <a:alpha val="80000"/>
                </a:schemeClr>
              </a:solidFill>
            </a:endParaRPr>
          </a:p>
        </p:txBody>
      </p:sp>
    </p:spTree>
    <p:extLst>
      <p:ext uri="{BB962C8B-B14F-4D97-AF65-F5344CB8AC3E}">
        <p14:creationId xmlns:p14="http://schemas.microsoft.com/office/powerpoint/2010/main" val="1135504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4" y="549275"/>
            <a:ext cx="3566160" cy="3384550"/>
          </a:xfrm>
        </p:spPr>
        <p:txBody>
          <a:bodyPr>
            <a:normAutofit/>
          </a:bodyPr>
          <a:lstStyle/>
          <a:p>
            <a:r>
              <a:rPr lang="en-US" dirty="0"/>
              <a:t>The way to get started is to quit talking and begin doing.</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3" y="4097338"/>
            <a:ext cx="3565524" cy="2351087"/>
          </a:xfrm>
        </p:spPr>
        <p:txBody>
          <a:bodyPr/>
          <a:lstStyle/>
          <a:p>
            <a:r>
              <a:rPr lang="en-US" dirty="0"/>
              <a:t>Walt Disney</a:t>
            </a:r>
          </a:p>
          <a:p>
            <a:endParaRPr lang="en-US" dirty="0"/>
          </a:p>
        </p:txBody>
      </p:sp>
      <p:pic>
        <p:nvPicPr>
          <p:cNvPr id="18" name="Picture Placeholder 17" descr="A person drawing on a white board">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535809" y="656633"/>
            <a:ext cx="5132388" cy="5132388"/>
          </a:xfrm>
        </p:spPr>
      </p:pic>
      <p:sp>
        <p:nvSpPr>
          <p:cNvPr id="19" name="Date Placeholder 18">
            <a:extLst>
              <a:ext uri="{FF2B5EF4-FFF2-40B4-BE49-F238E27FC236}">
                <a16:creationId xmlns:a16="http://schemas.microsoft.com/office/drawing/2014/main" id="{386DB667-0553-4FB8-B0E0-776539934AF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20" name="Footer Placeholder 19">
            <a:extLst>
              <a:ext uri="{FF2B5EF4-FFF2-40B4-BE49-F238E27FC236}">
                <a16:creationId xmlns:a16="http://schemas.microsoft.com/office/drawing/2014/main" id="{C77C6228-C5A8-44DC-ABD7-A22A4475D3DF}"/>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a:p>
        </p:txBody>
      </p:sp>
    </p:spTree>
    <p:extLst>
      <p:ext uri="{BB962C8B-B14F-4D97-AF65-F5344CB8AC3E}">
        <p14:creationId xmlns:p14="http://schemas.microsoft.com/office/powerpoint/2010/main" val="395518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548640" y="548640"/>
            <a:ext cx="8281987" cy="1253041"/>
          </a:xfrm>
        </p:spPr>
        <p:txBody>
          <a:bodyPr/>
          <a:lstStyle/>
          <a:p>
            <a:r>
              <a:rPr lang="en-US" dirty="0"/>
              <a:t>Team</a:t>
            </a:r>
          </a:p>
        </p:txBody>
      </p:sp>
      <p:pic>
        <p:nvPicPr>
          <p:cNvPr id="17" name="Picture Placeholder 16" descr="A man smiling in the office">
            <a:extLst>
              <a:ext uri="{FF2B5EF4-FFF2-40B4-BE49-F238E27FC236}">
                <a16:creationId xmlns:a16="http://schemas.microsoft.com/office/drawing/2014/main" id="{05ED5B1E-974F-476C-A3C9-572D3602E95E}"/>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078992" y="1990724"/>
            <a:ext cx="1691640" cy="1435608"/>
          </a:xfrm>
        </p:spPr>
      </p:pic>
      <p:pic>
        <p:nvPicPr>
          <p:cNvPr id="36" name="Picture Placeholder 35" descr="A lady smiling in the office">
            <a:extLst>
              <a:ext uri="{FF2B5EF4-FFF2-40B4-BE49-F238E27FC236}">
                <a16:creationId xmlns:a16="http://schemas.microsoft.com/office/drawing/2014/main" id="{F3CCCCDF-EA66-4F5E-98F3-A05239CBBAC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3838384" y="1990724"/>
            <a:ext cx="1691640" cy="1435608"/>
          </a:xfrm>
        </p:spPr>
      </p:pic>
      <p:pic>
        <p:nvPicPr>
          <p:cNvPr id="38" name="Picture Placeholder 37" descr="A lady in the office smiling at the camera&#10;">
            <a:extLst>
              <a:ext uri="{FF2B5EF4-FFF2-40B4-BE49-F238E27FC236}">
                <a16:creationId xmlns:a16="http://schemas.microsoft.com/office/drawing/2014/main" id="{8A6BB597-41F4-432E-8432-8F39511B2941}"/>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6661976" y="1993392"/>
            <a:ext cx="1691640" cy="1435608"/>
          </a:xfrm>
        </p:spPr>
      </p:pic>
      <p:pic>
        <p:nvPicPr>
          <p:cNvPr id="40" name="Picture Placeholder 39" descr="Smiling man with a beard">
            <a:extLst>
              <a:ext uri="{FF2B5EF4-FFF2-40B4-BE49-F238E27FC236}">
                <a16:creationId xmlns:a16="http://schemas.microsoft.com/office/drawing/2014/main" id="{76B2FC80-9F3B-46D8-94D9-882D90A858F6}"/>
              </a:ext>
            </a:extLst>
          </p:cNvPr>
          <p:cNvPicPr>
            <a:picLocks noGrp="1" noChangeAspect="1"/>
          </p:cNvPicPr>
          <p:nvPr>
            <p:ph type="pic" sz="quarter" idx="16"/>
          </p:nvPr>
        </p:nvPicPr>
        <p:blipFill rotWithShape="1">
          <a:blip r:embed="rId6" cstate="screen">
            <a:extLst>
              <a:ext uri="{28A0092B-C50C-407E-A947-70E740481C1C}">
                <a14:useLocalDpi xmlns:a14="http://schemas.microsoft.com/office/drawing/2010/main" val="0"/>
              </a:ext>
            </a:extLst>
          </a:blip>
          <a:srcRect/>
          <a:stretch/>
        </p:blipFill>
        <p:spPr>
          <a:xfrm>
            <a:off x="9485568" y="1990724"/>
            <a:ext cx="1691640" cy="1435608"/>
          </a:xfrm>
        </p:spPr>
      </p:pic>
      <p:sp>
        <p:nvSpPr>
          <p:cNvPr id="41" name="Text Placeholder 40">
            <a:extLst>
              <a:ext uri="{FF2B5EF4-FFF2-40B4-BE49-F238E27FC236}">
                <a16:creationId xmlns:a16="http://schemas.microsoft.com/office/drawing/2014/main" id="{91181F6D-A54F-4289-8C36-80ECE3B2C8E2}"/>
              </a:ext>
            </a:extLst>
          </p:cNvPr>
          <p:cNvSpPr>
            <a:spLocks noGrp="1"/>
          </p:cNvSpPr>
          <p:nvPr>
            <p:ph type="body" sz="quarter" idx="18"/>
          </p:nvPr>
        </p:nvSpPr>
        <p:spPr>
          <a:xfrm>
            <a:off x="1079500" y="3781425"/>
            <a:ext cx="1711325" cy="365760"/>
          </a:xfrm>
        </p:spPr>
        <p:txBody>
          <a:bodyPr/>
          <a:lstStyle/>
          <a:p>
            <a:r>
              <a:rPr lang="en-US" dirty="0"/>
              <a:t>Name</a:t>
            </a:r>
          </a:p>
        </p:txBody>
      </p:sp>
      <p:sp>
        <p:nvSpPr>
          <p:cNvPr id="15" name="Subtitle 14">
            <a:extLst>
              <a:ext uri="{FF2B5EF4-FFF2-40B4-BE49-F238E27FC236}">
                <a16:creationId xmlns:a16="http://schemas.microsoft.com/office/drawing/2014/main" id="{84D39D81-9726-4BD7-BDC0-FA0B2AD0D219}"/>
              </a:ext>
            </a:extLst>
          </p:cNvPr>
          <p:cNvSpPr>
            <a:spLocks noGrp="1"/>
          </p:cNvSpPr>
          <p:nvPr>
            <p:ph type="body" sz="quarter" idx="17"/>
          </p:nvPr>
        </p:nvSpPr>
        <p:spPr>
          <a:xfrm>
            <a:off x="1078733" y="4232949"/>
            <a:ext cx="1711572" cy="638175"/>
          </a:xfrm>
        </p:spPr>
        <p:txBody>
          <a:bodyPr/>
          <a:lstStyle/>
          <a:p>
            <a:r>
              <a:rPr lang="en-US" dirty="0"/>
              <a:t>Title</a:t>
            </a:r>
          </a:p>
        </p:txBody>
      </p:sp>
      <p:sp>
        <p:nvSpPr>
          <p:cNvPr id="43" name="Text Placeholder 42">
            <a:extLst>
              <a:ext uri="{FF2B5EF4-FFF2-40B4-BE49-F238E27FC236}">
                <a16:creationId xmlns:a16="http://schemas.microsoft.com/office/drawing/2014/main" id="{E4387CED-5FBE-4AFF-B64D-975B5574F16F}"/>
              </a:ext>
            </a:extLst>
          </p:cNvPr>
          <p:cNvSpPr>
            <a:spLocks noGrp="1"/>
          </p:cNvSpPr>
          <p:nvPr>
            <p:ph type="body" sz="quarter" idx="20"/>
          </p:nvPr>
        </p:nvSpPr>
        <p:spPr>
          <a:xfrm>
            <a:off x="3839151" y="3781425"/>
            <a:ext cx="1711325" cy="365760"/>
          </a:xfrm>
        </p:spPr>
        <p:txBody>
          <a:bodyPr/>
          <a:lstStyle/>
          <a:p>
            <a:r>
              <a:rPr lang="en-US" dirty="0"/>
              <a:t>Name</a:t>
            </a:r>
          </a:p>
        </p:txBody>
      </p:sp>
      <p:sp>
        <p:nvSpPr>
          <p:cNvPr id="42" name="Text Placeholder 41">
            <a:extLst>
              <a:ext uri="{FF2B5EF4-FFF2-40B4-BE49-F238E27FC236}">
                <a16:creationId xmlns:a16="http://schemas.microsoft.com/office/drawing/2014/main" id="{CCDF84CD-BC27-4182-9FBA-9D4FEED95410}"/>
              </a:ext>
            </a:extLst>
          </p:cNvPr>
          <p:cNvSpPr>
            <a:spLocks noGrp="1"/>
          </p:cNvSpPr>
          <p:nvPr>
            <p:ph type="body" sz="quarter" idx="19"/>
          </p:nvPr>
        </p:nvSpPr>
        <p:spPr>
          <a:xfrm>
            <a:off x="3838384" y="4232949"/>
            <a:ext cx="1711572" cy="638175"/>
          </a:xfrm>
        </p:spPr>
        <p:txBody>
          <a:bodyPr/>
          <a:lstStyle/>
          <a:p>
            <a:r>
              <a:rPr lang="en-US" dirty="0"/>
              <a:t>Title</a:t>
            </a:r>
          </a:p>
        </p:txBody>
      </p:sp>
      <p:sp>
        <p:nvSpPr>
          <p:cNvPr id="45" name="Text Placeholder 44">
            <a:extLst>
              <a:ext uri="{FF2B5EF4-FFF2-40B4-BE49-F238E27FC236}">
                <a16:creationId xmlns:a16="http://schemas.microsoft.com/office/drawing/2014/main" id="{FE5CD03B-066A-46AF-8FB8-E8A78074ABEF}"/>
              </a:ext>
            </a:extLst>
          </p:cNvPr>
          <p:cNvSpPr>
            <a:spLocks noGrp="1"/>
          </p:cNvSpPr>
          <p:nvPr>
            <p:ph type="body" sz="quarter" idx="22"/>
          </p:nvPr>
        </p:nvSpPr>
        <p:spPr>
          <a:xfrm>
            <a:off x="6662743" y="3781425"/>
            <a:ext cx="1711325" cy="365760"/>
          </a:xfrm>
        </p:spPr>
        <p:txBody>
          <a:bodyPr/>
          <a:lstStyle/>
          <a:p>
            <a:r>
              <a:rPr lang="en-US" dirty="0"/>
              <a:t>Name</a:t>
            </a:r>
          </a:p>
        </p:txBody>
      </p:sp>
      <p:sp>
        <p:nvSpPr>
          <p:cNvPr id="44" name="Text Placeholder 43">
            <a:extLst>
              <a:ext uri="{FF2B5EF4-FFF2-40B4-BE49-F238E27FC236}">
                <a16:creationId xmlns:a16="http://schemas.microsoft.com/office/drawing/2014/main" id="{10E83414-3440-46C7-8C07-7D073B69C422}"/>
              </a:ext>
            </a:extLst>
          </p:cNvPr>
          <p:cNvSpPr>
            <a:spLocks noGrp="1"/>
          </p:cNvSpPr>
          <p:nvPr>
            <p:ph type="body" sz="quarter" idx="21"/>
          </p:nvPr>
        </p:nvSpPr>
        <p:spPr>
          <a:xfrm>
            <a:off x="6661976" y="4232949"/>
            <a:ext cx="1711572" cy="638175"/>
          </a:xfrm>
        </p:spPr>
        <p:txBody>
          <a:bodyPr/>
          <a:lstStyle/>
          <a:p>
            <a:r>
              <a:rPr lang="en-US" dirty="0"/>
              <a:t>Title</a:t>
            </a:r>
          </a:p>
        </p:txBody>
      </p:sp>
      <p:sp>
        <p:nvSpPr>
          <p:cNvPr id="47" name="Text Placeholder 46">
            <a:extLst>
              <a:ext uri="{FF2B5EF4-FFF2-40B4-BE49-F238E27FC236}">
                <a16:creationId xmlns:a16="http://schemas.microsoft.com/office/drawing/2014/main" id="{F4640D91-CB97-4FCC-8FEF-F4B22B844DC4}"/>
              </a:ext>
            </a:extLst>
          </p:cNvPr>
          <p:cNvSpPr>
            <a:spLocks noGrp="1"/>
          </p:cNvSpPr>
          <p:nvPr>
            <p:ph type="body" sz="quarter" idx="24"/>
          </p:nvPr>
        </p:nvSpPr>
        <p:spPr>
          <a:xfrm>
            <a:off x="9433112" y="3787288"/>
            <a:ext cx="1711325" cy="365760"/>
          </a:xfrm>
        </p:spPr>
        <p:txBody>
          <a:bodyPr/>
          <a:lstStyle/>
          <a:p>
            <a:r>
              <a:rPr lang="en-US" dirty="0"/>
              <a:t>Name</a:t>
            </a:r>
          </a:p>
        </p:txBody>
      </p:sp>
      <p:sp>
        <p:nvSpPr>
          <p:cNvPr id="3" name="Text Placeholder 2">
            <a:extLst>
              <a:ext uri="{FF2B5EF4-FFF2-40B4-BE49-F238E27FC236}">
                <a16:creationId xmlns:a16="http://schemas.microsoft.com/office/drawing/2014/main" id="{B1C6A53C-7538-4FF9-BC09-EFC116FE7054}"/>
              </a:ext>
            </a:extLst>
          </p:cNvPr>
          <p:cNvSpPr>
            <a:spLocks noGrp="1"/>
          </p:cNvSpPr>
          <p:nvPr>
            <p:ph type="body" sz="quarter" idx="23"/>
          </p:nvPr>
        </p:nvSpPr>
        <p:spPr>
          <a:xfrm>
            <a:off x="9432345" y="4238812"/>
            <a:ext cx="1711572" cy="638175"/>
          </a:xfrm>
        </p:spPr>
        <p:txBody>
          <a:bodyPr/>
          <a:lstStyle/>
          <a:p>
            <a:r>
              <a:rPr lang="en-US" dirty="0"/>
              <a:t>Title</a:t>
            </a:r>
          </a:p>
        </p:txBody>
      </p:sp>
      <p:sp>
        <p:nvSpPr>
          <p:cNvPr id="7" name="Date Placeholder 6">
            <a:extLst>
              <a:ext uri="{FF2B5EF4-FFF2-40B4-BE49-F238E27FC236}">
                <a16:creationId xmlns:a16="http://schemas.microsoft.com/office/drawing/2014/main" id="{45F69D6A-822D-4DB9-A2CC-D9106F1F2B68}"/>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8" name="Footer Placeholder 7">
            <a:extLst>
              <a:ext uri="{FF2B5EF4-FFF2-40B4-BE49-F238E27FC236}">
                <a16:creationId xmlns:a16="http://schemas.microsoft.com/office/drawing/2014/main" id="{6375D7F3-165A-439B-8D1D-6553B68C288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12</a:t>
            </a:fld>
            <a:endParaRPr lang="en-US"/>
          </a:p>
        </p:txBody>
      </p:sp>
    </p:spTree>
    <p:extLst>
      <p:ext uri="{BB962C8B-B14F-4D97-AF65-F5344CB8AC3E}">
        <p14:creationId xmlns:p14="http://schemas.microsoft.com/office/powerpoint/2010/main" val="2979876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2" y="549275"/>
            <a:ext cx="11091600" cy="1332000"/>
          </a:xfrm>
        </p:spPr>
        <p:txBody>
          <a:bodyPr/>
          <a:lstStyle/>
          <a:p>
            <a:r>
              <a:rPr lang="en-US" dirty="0"/>
              <a:t>Timeline</a:t>
            </a:r>
          </a:p>
        </p:txBody>
      </p:sp>
      <p:graphicFrame>
        <p:nvGraphicFramePr>
          <p:cNvPr id="4" name="Content Placeholder 3" descr="Timeline Smart Art Placeholder ">
            <a:extLst>
              <a:ext uri="{FF2B5EF4-FFF2-40B4-BE49-F238E27FC236}">
                <a16:creationId xmlns:a16="http://schemas.microsoft.com/office/drawing/2014/main" id="{93897051-DA8D-4072-A594-51769F8D52F5}"/>
              </a:ext>
            </a:extLst>
          </p:cNvPr>
          <p:cNvGraphicFramePr>
            <a:graphicFrameLocks noGrp="1"/>
          </p:cNvGraphicFramePr>
          <p:nvPr>
            <p:ph idx="1"/>
            <p:extLst>
              <p:ext uri="{D42A27DB-BD31-4B8C-83A1-F6EECF244321}">
                <p14:modId xmlns:p14="http://schemas.microsoft.com/office/powerpoint/2010/main" val="3844914864"/>
              </p:ext>
            </p:extLst>
          </p:nvPr>
        </p:nvGraphicFramePr>
        <p:xfrm>
          <a:off x="550863" y="2112963"/>
          <a:ext cx="11090275" cy="3979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13</a:t>
            </a:fld>
            <a:endParaRPr lang="en-US"/>
          </a:p>
        </p:txBody>
      </p:sp>
    </p:spTree>
    <p:extLst>
      <p:ext uri="{BB962C8B-B14F-4D97-AF65-F5344CB8AC3E}">
        <p14:creationId xmlns:p14="http://schemas.microsoft.com/office/powerpoint/2010/main" val="2624630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a:normAutofit/>
          </a:bodyPr>
          <a:lstStyle/>
          <a:p>
            <a:r>
              <a:rPr lang="en-US" dirty="0"/>
              <a:t>Content </a:t>
            </a:r>
          </a:p>
        </p:txBody>
      </p:sp>
      <p:sp>
        <p:nvSpPr>
          <p:cNvPr id="9" name="Text Placeholder 8">
            <a:extLst>
              <a:ext uri="{FF2B5EF4-FFF2-40B4-BE49-F238E27FC236}">
                <a16:creationId xmlns:a16="http://schemas.microsoft.com/office/drawing/2014/main" id="{0D098C43-2F2A-4100-89BC-5931039293FA}"/>
              </a:ext>
            </a:extLst>
          </p:cNvPr>
          <p:cNvSpPr>
            <a:spLocks noGrp="1"/>
          </p:cNvSpPr>
          <p:nvPr>
            <p:ph type="body" idx="1"/>
          </p:nvPr>
        </p:nvSpPr>
        <p:spPr>
          <a:xfrm>
            <a:off x="550864" y="1731375"/>
            <a:ext cx="5437186" cy="535354"/>
          </a:xfrm>
        </p:spPr>
        <p:txBody>
          <a:bodyPr/>
          <a:lstStyle/>
          <a:p>
            <a:r>
              <a:rPr lang="en-US"/>
              <a:t>Subtitle</a:t>
            </a:r>
            <a:endParaRPr lang="en-US" dirty="0"/>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550863" y="2427370"/>
            <a:ext cx="5429114" cy="3515555"/>
          </a:xfrm>
        </p:spPr>
        <p:txBody>
          <a:bodyPr/>
          <a:lstStyle/>
          <a:p>
            <a:r>
              <a:rPr lang="en-US" dirty="0"/>
              <a:t>Add text, images, art, and videos. </a:t>
            </a:r>
          </a:p>
          <a:p>
            <a:r>
              <a:rPr lang="en-US" dirty="0"/>
              <a:t>Add transitions, animations, and motion. </a:t>
            </a:r>
          </a:p>
          <a:p>
            <a:r>
              <a:rPr lang="en-US" dirty="0"/>
              <a:t>Save to OneDrive, to get to your presentations from your computer, tablet, or phone. </a:t>
            </a:r>
          </a:p>
        </p:txBody>
      </p:sp>
      <p:sp>
        <p:nvSpPr>
          <p:cNvPr id="11" name="Text Placeholder 10">
            <a:extLst>
              <a:ext uri="{FF2B5EF4-FFF2-40B4-BE49-F238E27FC236}">
                <a16:creationId xmlns:a16="http://schemas.microsoft.com/office/drawing/2014/main" id="{60726BA7-44D6-4116-90E3-38325026EAAD}"/>
              </a:ext>
            </a:extLst>
          </p:cNvPr>
          <p:cNvSpPr>
            <a:spLocks noGrp="1"/>
          </p:cNvSpPr>
          <p:nvPr>
            <p:ph type="body" sz="quarter" idx="3"/>
          </p:nvPr>
        </p:nvSpPr>
        <p:spPr>
          <a:xfrm>
            <a:off x="6212024" y="1731375"/>
            <a:ext cx="5436392" cy="535354"/>
          </a:xfrm>
        </p:spPr>
        <p:txBody>
          <a:bodyPr/>
          <a:lstStyle/>
          <a:p>
            <a:r>
              <a:rPr lang="en-US" dirty="0"/>
              <a:t>Subtitle</a:t>
            </a:r>
          </a:p>
        </p:txBody>
      </p:sp>
      <p:sp>
        <p:nvSpPr>
          <p:cNvPr id="12" name="Content Placeholder 11">
            <a:extLst>
              <a:ext uri="{FF2B5EF4-FFF2-40B4-BE49-F238E27FC236}">
                <a16:creationId xmlns:a16="http://schemas.microsoft.com/office/drawing/2014/main" id="{7FB7F30B-2A84-4C44-BC5A-E826ED6E74A2}"/>
              </a:ext>
            </a:extLst>
          </p:cNvPr>
          <p:cNvSpPr>
            <a:spLocks noGrp="1"/>
          </p:cNvSpPr>
          <p:nvPr>
            <p:ph sz="quarter" idx="4"/>
          </p:nvPr>
        </p:nvSpPr>
        <p:spPr>
          <a:xfrm>
            <a:off x="6212023" y="2427370"/>
            <a:ext cx="5436391" cy="3515555"/>
          </a:xfrm>
        </p:spPr>
        <p:txBody>
          <a:bodyPr/>
          <a:lstStyle/>
          <a:p>
            <a:r>
              <a:rPr lang="en-US" dirty="0"/>
              <a:t>Open the Design Ideas pane for instant slide makeovers. </a:t>
            </a:r>
          </a:p>
          <a:p>
            <a:r>
              <a:rPr lang="en-US" dirty="0"/>
              <a:t>When we have design ideas, we’ll show them to you right there. </a:t>
            </a:r>
          </a:p>
          <a:p>
            <a:endParaRPr lang="en-US"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14</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91345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550862" y="549275"/>
            <a:ext cx="11097551" cy="1332000"/>
          </a:xfrm>
        </p:spPr>
        <p:txBody>
          <a:bodyPr/>
          <a:lstStyle/>
          <a:p>
            <a:r>
              <a:rPr lang="en-US" dirty="0"/>
              <a:t>Content 2 </a:t>
            </a:r>
          </a:p>
        </p:txBody>
      </p:sp>
      <p:sp>
        <p:nvSpPr>
          <p:cNvPr id="8" name="Text Placeholder 7">
            <a:extLst>
              <a:ext uri="{FF2B5EF4-FFF2-40B4-BE49-F238E27FC236}">
                <a16:creationId xmlns:a16="http://schemas.microsoft.com/office/drawing/2014/main" id="{ABA415A0-3B77-43FB-A408-5F1DA4B0AAFA}"/>
              </a:ext>
            </a:extLst>
          </p:cNvPr>
          <p:cNvSpPr>
            <a:spLocks noGrp="1"/>
          </p:cNvSpPr>
          <p:nvPr>
            <p:ph type="body" idx="1"/>
          </p:nvPr>
        </p:nvSpPr>
        <p:spPr>
          <a:xfrm>
            <a:off x="550864" y="1731375"/>
            <a:ext cx="3563936" cy="535354"/>
          </a:xfrm>
        </p:spPr>
        <p:txBody>
          <a:bodyPr/>
          <a:lstStyle/>
          <a:p>
            <a:r>
              <a:rPr lang="en-US" dirty="0"/>
              <a:t>Subtitle</a:t>
            </a:r>
          </a:p>
        </p:txBody>
      </p:sp>
      <p:sp>
        <p:nvSpPr>
          <p:cNvPr id="9" name="Content Placeholder 8">
            <a:extLst>
              <a:ext uri="{FF2B5EF4-FFF2-40B4-BE49-F238E27FC236}">
                <a16:creationId xmlns:a16="http://schemas.microsoft.com/office/drawing/2014/main" id="{8598ECEC-4413-4244-8F21-0076EC511806}"/>
              </a:ext>
            </a:extLst>
          </p:cNvPr>
          <p:cNvSpPr>
            <a:spLocks noGrp="1"/>
          </p:cNvSpPr>
          <p:nvPr>
            <p:ph sz="half" idx="2"/>
          </p:nvPr>
        </p:nvSpPr>
        <p:spPr>
          <a:xfrm>
            <a:off x="559476" y="2432304"/>
            <a:ext cx="3563936" cy="3515555"/>
          </a:xfrm>
        </p:spPr>
        <p:txBody>
          <a:bodyPr>
            <a:normAutofit fontScale="92500" lnSpcReduction="20000"/>
          </a:bodyPr>
          <a:lstStyle/>
          <a:p>
            <a:pPr lvl="0"/>
            <a:r>
              <a:rPr lang="en-US" dirty="0"/>
              <a:t>Add text, images, art, and videos. </a:t>
            </a:r>
          </a:p>
          <a:p>
            <a:pPr lvl="0"/>
            <a:r>
              <a:rPr lang="en-US" dirty="0"/>
              <a:t>Add transitions, animations, and motion. </a:t>
            </a:r>
          </a:p>
          <a:p>
            <a:pPr lvl="0"/>
            <a:r>
              <a:rPr lang="en-US" dirty="0"/>
              <a:t>Save to OneDrive, to get to your presentations from your computer, tablet, or phone. </a:t>
            </a:r>
          </a:p>
          <a:p>
            <a:r>
              <a:rPr lang="en-US" dirty="0"/>
              <a:t>Open the Design Ideas pane for instant slide makeovers. </a:t>
            </a:r>
          </a:p>
          <a:p>
            <a:r>
              <a:rPr lang="en-US" dirty="0"/>
              <a:t>When we have design ideas, we’ll show them to you right there. </a:t>
            </a:r>
          </a:p>
          <a:p>
            <a:pPr lvl="0"/>
            <a:endParaRPr lang="en-US" dirty="0"/>
          </a:p>
          <a:p>
            <a:endParaRPr lang="en-US" dirty="0"/>
          </a:p>
        </p:txBody>
      </p:sp>
      <p:sp>
        <p:nvSpPr>
          <p:cNvPr id="12" name="Text Placeholder 11">
            <a:extLst>
              <a:ext uri="{FF2B5EF4-FFF2-40B4-BE49-F238E27FC236}">
                <a16:creationId xmlns:a16="http://schemas.microsoft.com/office/drawing/2014/main" id="{3A63626D-0E6E-4023-ABFC-A744C9862159}"/>
              </a:ext>
            </a:extLst>
          </p:cNvPr>
          <p:cNvSpPr>
            <a:spLocks noGrp="1"/>
          </p:cNvSpPr>
          <p:nvPr>
            <p:ph type="body" sz="quarter" idx="13"/>
          </p:nvPr>
        </p:nvSpPr>
        <p:spPr>
          <a:xfrm>
            <a:off x="4341573" y="1731375"/>
            <a:ext cx="3566160" cy="535354"/>
          </a:xfrm>
        </p:spPr>
        <p:txBody>
          <a:bodyPr/>
          <a:lstStyle/>
          <a:p>
            <a:r>
              <a:rPr lang="en-US" dirty="0"/>
              <a:t>subtitle</a:t>
            </a:r>
          </a:p>
        </p:txBody>
      </p:sp>
      <p:sp>
        <p:nvSpPr>
          <p:cNvPr id="13" name="Content Placeholder 12">
            <a:extLst>
              <a:ext uri="{FF2B5EF4-FFF2-40B4-BE49-F238E27FC236}">
                <a16:creationId xmlns:a16="http://schemas.microsoft.com/office/drawing/2014/main" id="{258E9390-685C-4BAD-BFAD-EC56E81C4745}"/>
              </a:ext>
            </a:extLst>
          </p:cNvPr>
          <p:cNvSpPr>
            <a:spLocks noGrp="1"/>
          </p:cNvSpPr>
          <p:nvPr>
            <p:ph sz="quarter" idx="14"/>
          </p:nvPr>
        </p:nvSpPr>
        <p:spPr>
          <a:xfrm>
            <a:off x="4341573" y="2427370"/>
            <a:ext cx="3508755" cy="3515555"/>
          </a:xfrm>
        </p:spPr>
        <p:txBody>
          <a:bodyPr>
            <a:normAutofit lnSpcReduction="10000"/>
          </a:bodyPr>
          <a:lstStyle/>
          <a:p>
            <a:pPr lvl="0"/>
            <a:r>
              <a:rPr lang="en-US" dirty="0"/>
              <a:t>Add text, images, art, and videos. </a:t>
            </a:r>
          </a:p>
          <a:p>
            <a:pPr lvl="0"/>
            <a:r>
              <a:rPr lang="en-US" dirty="0"/>
              <a:t>Add transitions, animations, and motion. </a:t>
            </a:r>
          </a:p>
          <a:p>
            <a:pPr lvl="0"/>
            <a:r>
              <a:rPr lang="en-US" dirty="0"/>
              <a:t>Save to OneDrive, to get to your presentations from your computer, tablet, or phone. </a:t>
            </a:r>
          </a:p>
          <a:p>
            <a:r>
              <a:rPr lang="en-US" dirty="0"/>
              <a:t>Open the Design Ideas pane for instant slide makeovers. </a:t>
            </a:r>
          </a:p>
          <a:p>
            <a:r>
              <a:rPr lang="en-US" dirty="0"/>
              <a:t>When we have design ideas, we’ll show them to you right there.</a:t>
            </a:r>
          </a:p>
        </p:txBody>
      </p:sp>
      <p:sp>
        <p:nvSpPr>
          <p:cNvPr id="10" name="Text Placeholder 9">
            <a:extLst>
              <a:ext uri="{FF2B5EF4-FFF2-40B4-BE49-F238E27FC236}">
                <a16:creationId xmlns:a16="http://schemas.microsoft.com/office/drawing/2014/main" id="{34A9BC34-CFDB-4D7A-8D6C-1CE608D0909F}"/>
              </a:ext>
            </a:extLst>
          </p:cNvPr>
          <p:cNvSpPr>
            <a:spLocks noGrp="1"/>
          </p:cNvSpPr>
          <p:nvPr>
            <p:ph type="body" sz="quarter" idx="3"/>
          </p:nvPr>
        </p:nvSpPr>
        <p:spPr>
          <a:xfrm>
            <a:off x="8139659" y="1731375"/>
            <a:ext cx="3566160" cy="535354"/>
          </a:xfrm>
        </p:spPr>
        <p:txBody>
          <a:bodyPr/>
          <a:lstStyle/>
          <a:p>
            <a:r>
              <a:rPr lang="en-US"/>
              <a:t>subtitle</a:t>
            </a:r>
            <a:endParaRPr lang="en-US" dirty="0"/>
          </a:p>
        </p:txBody>
      </p:sp>
      <p:sp>
        <p:nvSpPr>
          <p:cNvPr id="11" name="Content Placeholder 10">
            <a:extLst>
              <a:ext uri="{FF2B5EF4-FFF2-40B4-BE49-F238E27FC236}">
                <a16:creationId xmlns:a16="http://schemas.microsoft.com/office/drawing/2014/main" id="{1D014E48-5DD9-49CE-AD5B-0FEF69204F68}"/>
              </a:ext>
            </a:extLst>
          </p:cNvPr>
          <p:cNvSpPr>
            <a:spLocks noGrp="1"/>
          </p:cNvSpPr>
          <p:nvPr>
            <p:ph sz="quarter" idx="4"/>
          </p:nvPr>
        </p:nvSpPr>
        <p:spPr>
          <a:xfrm>
            <a:off x="8139659" y="2427370"/>
            <a:ext cx="3508755" cy="3515555"/>
          </a:xfrm>
        </p:spPr>
        <p:txBody>
          <a:bodyPr>
            <a:normAutofit lnSpcReduction="10000"/>
          </a:bodyPr>
          <a:lstStyle/>
          <a:p>
            <a:pPr lvl="0"/>
            <a:r>
              <a:rPr lang="en-US" dirty="0"/>
              <a:t>Add text, images, art, and videos. </a:t>
            </a:r>
          </a:p>
          <a:p>
            <a:pPr lvl="0"/>
            <a:r>
              <a:rPr lang="en-US" dirty="0"/>
              <a:t>Add transitions, animations, and motion. </a:t>
            </a:r>
          </a:p>
          <a:p>
            <a:pPr lvl="0"/>
            <a:r>
              <a:rPr lang="en-US" dirty="0"/>
              <a:t>Save to OneDrive, to get to your presentations from your computer, tablet, or phone. </a:t>
            </a:r>
          </a:p>
          <a:p>
            <a:r>
              <a:rPr lang="en-US" dirty="0"/>
              <a:t>Open the Design Ideas pane for instant slide makeovers. </a:t>
            </a:r>
          </a:p>
          <a:p>
            <a:r>
              <a:rPr lang="en-US" dirty="0"/>
              <a:t>When we have design ideas, we’ll show them to you right there.</a:t>
            </a:r>
          </a:p>
        </p:txBody>
      </p:sp>
      <p:sp>
        <p:nvSpPr>
          <p:cNvPr id="14" name="Date Placeholder 13">
            <a:extLst>
              <a:ext uri="{FF2B5EF4-FFF2-40B4-BE49-F238E27FC236}">
                <a16:creationId xmlns:a16="http://schemas.microsoft.com/office/drawing/2014/main" id="{D236478C-E242-44E0-8357-C72C9B588CA7}"/>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15" name="Footer Placeholder 14">
            <a:extLst>
              <a:ext uri="{FF2B5EF4-FFF2-40B4-BE49-F238E27FC236}">
                <a16:creationId xmlns:a16="http://schemas.microsoft.com/office/drawing/2014/main" id="{65A6DC02-681E-4AF7-AC6E-57CDDB2FBA28}"/>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15</a:t>
            </a:fld>
            <a:endParaRPr lang="en-US"/>
          </a:p>
        </p:txBody>
      </p:sp>
    </p:spTree>
    <p:extLst>
      <p:ext uri="{BB962C8B-B14F-4D97-AF65-F5344CB8AC3E}">
        <p14:creationId xmlns:p14="http://schemas.microsoft.com/office/powerpoint/2010/main" val="1420547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550863" y="4508500"/>
            <a:ext cx="4500562" cy="1562959"/>
          </a:xfrm>
        </p:spPr>
        <p:txBody>
          <a:bodyPr/>
          <a:lstStyle/>
          <a:p>
            <a:r>
              <a:rPr lang="en-US" dirty="0"/>
              <a:t>Summary</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3776472"/>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5262411" y="4508500"/>
            <a:ext cx="6221412" cy="1563688"/>
          </a:xfrm>
        </p:spPr>
        <p:txBody>
          <a:bodyPr>
            <a:normAutofit lnSpcReduction="10000"/>
          </a:bodyPr>
          <a:lstStyle/>
          <a:p>
            <a:r>
              <a:rPr lang="en-US" dirty="0"/>
              <a:t>With PowerPoint, you can create presentations and share your work with others, wherever they are. Type the text you want here to get started. You can also add images, art, and videos on this template. Save to OneDrive and access your presentations from your computer, tablet, or phone. </a:t>
            </a:r>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16</a:t>
            </a:fld>
            <a:endParaRPr lang="en-US"/>
          </a:p>
        </p:txBody>
      </p:sp>
    </p:spTree>
    <p:extLst>
      <p:ext uri="{BB962C8B-B14F-4D97-AF65-F5344CB8AC3E}">
        <p14:creationId xmlns:p14="http://schemas.microsoft.com/office/powerpoint/2010/main" val="3521561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a:lstStyle/>
          <a:p>
            <a:r>
              <a:rPr lang="en-US" dirty="0"/>
              <a:t>Thank 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a:lstStyle/>
          <a:p>
            <a:r>
              <a:rPr lang="en-US" dirty="0"/>
              <a:t>Presenter name</a:t>
            </a:r>
          </a:p>
          <a:p>
            <a:r>
              <a:rPr lang="en-US" dirty="0"/>
              <a:t>Email address</a:t>
            </a:r>
          </a:p>
          <a:p>
            <a:r>
              <a:rPr lang="en-US" dirty="0"/>
              <a:t>Website address</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4" name="Date Placeholder 3">
            <a:extLst>
              <a:ext uri="{FF2B5EF4-FFF2-40B4-BE49-F238E27FC236}">
                <a16:creationId xmlns:a16="http://schemas.microsoft.com/office/drawing/2014/main" id="{7823E305-6365-4345-8BD1-4A31C61D96CB}"/>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5" name="Footer Placeholder 4">
            <a:extLst>
              <a:ext uri="{FF2B5EF4-FFF2-40B4-BE49-F238E27FC236}">
                <a16:creationId xmlns:a16="http://schemas.microsoft.com/office/drawing/2014/main" id="{0B37A3FF-ED32-4C4A-A21F-848A3BF6F89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17</a:t>
            </a:fld>
            <a:endParaRPr lang="en-US"/>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{A1353ED1-B281-4C5D-8431-05A08D7096DB}tf33713516_win32</Template>
  <TotalTime>7420</TotalTime>
  <Words>868</Words>
  <Application>Microsoft Office PowerPoint</Application>
  <PresentationFormat>Widescreen</PresentationFormat>
  <Paragraphs>173</Paragraphs>
  <Slides>17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Gill Sans MT</vt:lpstr>
      <vt:lpstr>Symbol</vt:lpstr>
      <vt:lpstr>Walbaum Display</vt:lpstr>
      <vt:lpstr>3DFloatVTI</vt:lpstr>
      <vt:lpstr>Retrofitting Wales Listed Buildings</vt:lpstr>
      <vt:lpstr>Contents</vt:lpstr>
      <vt:lpstr>Introduction</vt:lpstr>
      <vt:lpstr>Case Study</vt:lpstr>
      <vt:lpstr>Grade II Listed Building </vt:lpstr>
      <vt:lpstr>Existing Energy </vt:lpstr>
      <vt:lpstr>EPC</vt:lpstr>
      <vt:lpstr>Energy Usage</vt:lpstr>
      <vt:lpstr>Retrofit Impacts</vt:lpstr>
      <vt:lpstr>PowerPoint Presentation</vt:lpstr>
      <vt:lpstr>The way to get started is to quit talking and begin doing.</vt:lpstr>
      <vt:lpstr>Team</vt:lpstr>
      <vt:lpstr>Timeline</vt:lpstr>
      <vt:lpstr>Content </vt:lpstr>
      <vt:lpstr>Content 2 </vt:lpstr>
      <vt:lpstr>Summary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Retrofitting Wales Listed Buildings</dc:title>
  <dc:creator>Tracy King</dc:creator>
  <cp:lastModifiedBy>Tracy King</cp:lastModifiedBy>
  <cp:revision>1</cp:revision>
  <dcterms:created xsi:type="dcterms:W3CDTF">2022-05-30T09:47:24Z</dcterms:created>
  <dcterms:modified xsi:type="dcterms:W3CDTF">2022-06-04T13:27:25Z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