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7" r:id="rId3"/>
    <p:sldId id="265" r:id="rId4"/>
    <p:sldId id="266" r:id="rId5"/>
    <p:sldId id="257" r:id="rId6"/>
    <p:sldId id="267" r:id="rId7"/>
    <p:sldId id="275" r:id="rId8"/>
    <p:sldId id="276" r:id="rId9"/>
    <p:sldId id="258" r:id="rId10"/>
    <p:sldId id="268" r:id="rId11"/>
    <p:sldId id="259" r:id="rId12"/>
    <p:sldId id="269" r:id="rId13"/>
    <p:sldId id="260" r:id="rId14"/>
    <p:sldId id="270" r:id="rId15"/>
    <p:sldId id="274" r:id="rId16"/>
    <p:sldId id="261" r:id="rId17"/>
    <p:sldId id="271" r:id="rId18"/>
    <p:sldId id="262" r:id="rId19"/>
    <p:sldId id="272" r:id="rId20"/>
    <p:sldId id="263" r:id="rId21"/>
    <p:sldId id="273" r:id="rId22"/>
    <p:sldId id="264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C0AB49F-10AB-41B5-AA61-065DF8AA1F1F}" type="datetimeFigureOut">
              <a:rPr lang="en-GB" smtClean="0"/>
              <a:pPr/>
              <a:t>03/11/2011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FDC531-37E5-455A-9881-E0331534E9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Research </a:t>
            </a:r>
            <a:r>
              <a:rPr lang="en-GB" sz="7200" dirty="0" smtClean="0"/>
              <a:t>Portfolio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 smtClean="0"/>
              <a:t>What to Include?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Title</a:t>
            </a:r>
          </a:p>
          <a:p>
            <a:pPr lvl="0"/>
            <a:r>
              <a:rPr lang="en-GB" dirty="0" smtClean="0"/>
              <a:t>Aims </a:t>
            </a:r>
            <a:r>
              <a:rPr lang="en-GB" dirty="0" smtClean="0"/>
              <a:t>of the research project </a:t>
            </a:r>
          </a:p>
          <a:p>
            <a:pPr lvl="0"/>
            <a:r>
              <a:rPr lang="en-GB" dirty="0" smtClean="0"/>
              <a:t>Areas of Investigation</a:t>
            </a:r>
          </a:p>
          <a:p>
            <a:pPr lvl="0"/>
            <a:r>
              <a:rPr lang="en-GB" dirty="0" smtClean="0"/>
              <a:t>Methods / methodologies adopted for the study</a:t>
            </a:r>
          </a:p>
          <a:p>
            <a:pPr lvl="0"/>
            <a:r>
              <a:rPr lang="en-GB" dirty="0" smtClean="0"/>
              <a:t>Literature Review</a:t>
            </a:r>
          </a:p>
          <a:p>
            <a:pPr lvl="0"/>
            <a:r>
              <a:rPr lang="en-GB" dirty="0" smtClean="0"/>
              <a:t>Research  schedule listing all the activities for the study</a:t>
            </a:r>
          </a:p>
          <a:p>
            <a:pPr lvl="0"/>
            <a:r>
              <a:rPr lang="en-GB" dirty="0" smtClean="0"/>
              <a:t>Statement on ethics</a:t>
            </a:r>
          </a:p>
          <a:p>
            <a:pPr lvl="0"/>
            <a:r>
              <a:rPr lang="en-GB" dirty="0" smtClean="0"/>
              <a:t>A 500 word analysis on the progress of your research</a:t>
            </a:r>
          </a:p>
          <a:p>
            <a:pPr lvl="0"/>
            <a:r>
              <a:rPr lang="en-GB" dirty="0" smtClean="0"/>
              <a:t>A detailed bibliography in MHRA style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Title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62582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Build on what is there</a:t>
            </a:r>
          </a:p>
          <a:p>
            <a:endParaRPr lang="en-GB" sz="2000" dirty="0" smtClean="0"/>
          </a:p>
          <a:p>
            <a:r>
              <a:rPr lang="en-GB" sz="2000" dirty="0" smtClean="0"/>
              <a:t>Clear + Focussed + succinct</a:t>
            </a:r>
          </a:p>
          <a:p>
            <a:endParaRPr lang="en-GB" sz="2000" dirty="0" smtClean="0"/>
          </a:p>
          <a:p>
            <a:r>
              <a:rPr lang="en-GB" sz="2000" dirty="0" smtClean="0"/>
              <a:t>Title: Subtitle</a:t>
            </a:r>
            <a:endParaRPr lang="en-GB" sz="20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Title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Aims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Small can be beautiful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Aims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1800" dirty="0" smtClean="0"/>
              <a:t>‘this research aims to discover...’</a:t>
            </a:r>
          </a:p>
          <a:p>
            <a:endParaRPr lang="en-GB" sz="1800" dirty="0" smtClean="0"/>
          </a:p>
          <a:p>
            <a:r>
              <a:rPr lang="en-GB" sz="1800" dirty="0" smtClean="0"/>
              <a:t>Or</a:t>
            </a:r>
          </a:p>
          <a:p>
            <a:endParaRPr lang="en-GB" sz="1800" dirty="0" smtClean="0"/>
          </a:p>
          <a:p>
            <a:r>
              <a:rPr lang="en-GB" sz="1800" dirty="0" smtClean="0"/>
              <a:t>‘This research aims to review...’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Aims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265784"/>
          </a:xfrm>
        </p:spPr>
        <p:txBody>
          <a:bodyPr/>
          <a:lstStyle/>
          <a:p>
            <a:r>
              <a:rPr lang="en-GB" sz="1800" dirty="0" smtClean="0"/>
              <a:t>‘This research aims to document...’</a:t>
            </a:r>
          </a:p>
          <a:p>
            <a:endParaRPr lang="en-GB" sz="1800" dirty="0" smtClean="0"/>
          </a:p>
          <a:p>
            <a:r>
              <a:rPr lang="en-GB" sz="1800" dirty="0" smtClean="0"/>
              <a:t>Or</a:t>
            </a:r>
          </a:p>
          <a:p>
            <a:endParaRPr lang="en-GB" sz="1800" dirty="0" smtClean="0"/>
          </a:p>
          <a:p>
            <a:r>
              <a:rPr lang="en-GB" sz="1800" dirty="0" smtClean="0"/>
              <a:t>‘This research aims to develop a...’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Aims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Areas of Investigation</a:t>
            </a:r>
            <a:endParaRPr lang="en-GB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Expand on the description of the area you are researching</a:t>
            </a: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Areas of Investigation</a:t>
            </a:r>
            <a:endParaRPr lang="en-GB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Research Methods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27389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Relate</a:t>
            </a:r>
          </a:p>
          <a:p>
            <a:r>
              <a:rPr lang="en-GB" sz="1800" dirty="0" smtClean="0"/>
              <a:t>What you want to know/find out</a:t>
            </a:r>
          </a:p>
          <a:p>
            <a:r>
              <a:rPr lang="en-GB" sz="2000" dirty="0" smtClean="0"/>
              <a:t>To</a:t>
            </a:r>
          </a:p>
          <a:p>
            <a:r>
              <a:rPr lang="en-GB" sz="1800" dirty="0" smtClean="0"/>
              <a:t>The best way to find it out</a:t>
            </a:r>
          </a:p>
          <a:p>
            <a:endParaRPr lang="en-GB" sz="1800" dirty="0" smtClean="0"/>
          </a:p>
          <a:p>
            <a:r>
              <a:rPr lang="en-GB" sz="1800" dirty="0" smtClean="0"/>
              <a:t>Why?</a:t>
            </a:r>
          </a:p>
          <a:p>
            <a:r>
              <a:rPr lang="en-GB" sz="2000" dirty="0" smtClean="0"/>
              <a:t>Explain your method</a:t>
            </a:r>
            <a:endParaRPr lang="en-GB" sz="20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Research Methods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Literature Review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800" dirty="0" smtClean="0"/>
              <a:t>Review of relevant existing </a:t>
            </a:r>
            <a:r>
              <a:rPr lang="en-GB" sz="2800" u="sng" dirty="0" smtClean="0"/>
              <a:t>literature</a:t>
            </a:r>
            <a:r>
              <a:rPr lang="en-GB" sz="2800" dirty="0" smtClean="0"/>
              <a:t> on subject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Literature Review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417912"/>
          </a:xfrm>
        </p:spPr>
        <p:txBody>
          <a:bodyPr>
            <a:noAutofit/>
          </a:bodyPr>
          <a:lstStyle/>
          <a:p>
            <a:r>
              <a:rPr lang="en-GB" sz="2800" dirty="0" smtClean="0"/>
              <a:t>How?</a:t>
            </a:r>
          </a:p>
          <a:p>
            <a:r>
              <a:rPr lang="en-GB" sz="2000" dirty="0" smtClean="0"/>
              <a:t>Browse catalogues / databases / books &amp; their sources</a:t>
            </a:r>
          </a:p>
          <a:p>
            <a:r>
              <a:rPr lang="en-GB" sz="2000" dirty="0" smtClean="0"/>
              <a:t>Read abstracts </a:t>
            </a:r>
          </a:p>
          <a:p>
            <a:r>
              <a:rPr lang="en-GB" sz="2000" dirty="0" smtClean="0"/>
              <a:t>Identify key articles / chapters / books</a:t>
            </a:r>
          </a:p>
          <a:p>
            <a:r>
              <a:rPr lang="en-GB" sz="2000" dirty="0" smtClean="0"/>
              <a:t>Brief lineage of line of enquiry</a:t>
            </a:r>
            <a:endParaRPr lang="en-GB" sz="20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Schedule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62582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who? What? Where? When? How?</a:t>
            </a:r>
          </a:p>
          <a:p>
            <a:endParaRPr lang="en-GB" sz="3200" dirty="0" smtClean="0"/>
          </a:p>
          <a:p>
            <a:r>
              <a:rPr lang="en-GB" sz="3200" dirty="0" smtClean="0"/>
              <a:t>e.g. table</a:t>
            </a:r>
            <a:endParaRPr lang="en-GB" sz="32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Schedule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Statement on Ethics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20188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Read chapter on ethics in </a:t>
            </a:r>
            <a:r>
              <a:rPr lang="en-GB" sz="2800" dirty="0" err="1" smtClean="0"/>
              <a:t>denscombe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Demonstrate your consideration</a:t>
            </a:r>
          </a:p>
          <a:p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Statement on Ethics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Analysis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345904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Analyse the progress / findings of your research so far</a:t>
            </a:r>
          </a:p>
          <a:p>
            <a:r>
              <a:rPr lang="en-GB" sz="2800" dirty="0" smtClean="0"/>
              <a:t>Initial conclusions / surprises</a:t>
            </a:r>
          </a:p>
          <a:p>
            <a:r>
              <a:rPr lang="en-GB" sz="2800" dirty="0" smtClean="0"/>
              <a:t>(Un)expected directions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Analysis</a:t>
            </a:r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(MHRA Style)</a:t>
            </a:r>
            <a:endParaRPr lang="en-GB" sz="48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6600" dirty="0" smtClean="0"/>
              <a:t>Bibliography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436</TotalTime>
  <Words>241</Words>
  <Application>Microsoft Office PowerPoint</Application>
  <PresentationFormat>On-screen Show (4:3)</PresentationFormat>
  <Paragraphs>71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Civic</vt:lpstr>
      <vt:lpstr>Research Portfolio</vt:lpstr>
      <vt:lpstr>What to Include?</vt:lpstr>
      <vt:lpstr>Title</vt:lpstr>
      <vt:lpstr>Title</vt:lpstr>
      <vt:lpstr>Aims</vt:lpstr>
      <vt:lpstr>Aims</vt:lpstr>
      <vt:lpstr>Aims</vt:lpstr>
      <vt:lpstr>Aims</vt:lpstr>
      <vt:lpstr>Areas of Investigation</vt:lpstr>
      <vt:lpstr>Areas of Investigation</vt:lpstr>
      <vt:lpstr>Research Methods</vt:lpstr>
      <vt:lpstr>Research Methods</vt:lpstr>
      <vt:lpstr>Literature Review</vt:lpstr>
      <vt:lpstr>Literature Review</vt:lpstr>
      <vt:lpstr>Literature Review</vt:lpstr>
      <vt:lpstr>Research Schedule</vt:lpstr>
      <vt:lpstr>Research Schedule</vt:lpstr>
      <vt:lpstr>Statement on Ethics</vt:lpstr>
      <vt:lpstr>Statement on Ethics</vt:lpstr>
      <vt:lpstr>Analysis</vt:lpstr>
      <vt:lpstr>Analysis</vt:lpstr>
      <vt:lpstr>Bibliography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edu-jb2</dc:creator>
  <cp:lastModifiedBy>edu-jb2</cp:lastModifiedBy>
  <cp:revision>45</cp:revision>
  <dcterms:created xsi:type="dcterms:W3CDTF">2011-10-27T16:03:16Z</dcterms:created>
  <dcterms:modified xsi:type="dcterms:W3CDTF">2011-11-03T12:44:27Z</dcterms:modified>
</cp:coreProperties>
</file>