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532" autoAdjust="0"/>
    <p:restoredTop sz="94660"/>
  </p:normalViewPr>
  <p:slideViewPr>
    <p:cSldViewPr snapToGrid="0">
      <p:cViewPr varScale="1">
        <p:scale>
          <a:sx n="78" d="100"/>
          <a:sy n="78" d="100"/>
        </p:scale>
        <p:origin x="946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C49F40-E17C-4522-BC2A-213E00562D43}" type="datetimeFigureOut">
              <a:rPr lang="en-GB" smtClean="0"/>
              <a:t>03/12/2024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B5617A-A3F3-4C3A-81F3-5ABBE13AE3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5387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B5617A-A3F3-4C3A-81F3-5ABBE13AE34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5239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51267-AA25-A1A4-29E0-46C4A63D8C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1C4FDE-F026-2F14-7C73-7A2260EA1B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5DB09F-3420-2275-FDB2-FFD0ED8C9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650C4-C4D0-4225-A33E-479B6F68D759}" type="datetimeFigureOut">
              <a:rPr lang="en-GB" smtClean="0"/>
              <a:t>03/12/2024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5AB518-DD09-3DA4-6313-8B3249C7D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813520-A862-E3CA-FC34-FD701A1E3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FF200-0786-4FA9-A680-14209D320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9359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97951-EC3C-01AC-6FBD-ABEFEF979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2DCAB-9A66-BBD6-464A-34B3E25806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9AD191-83B6-CB64-B7CE-32F8333CB7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650C4-C4D0-4225-A33E-479B6F68D759}" type="datetimeFigureOut">
              <a:rPr lang="en-GB" smtClean="0"/>
              <a:t>03/12/2024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F2D127-48EB-2680-F809-65370025CB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006BFA-D9FE-B21E-2DC3-5461B62F9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FF200-0786-4FA9-A680-14209D320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747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87E4E-E12E-CA6F-0471-C26859193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ABF86B-D213-04C0-A9DB-A280D245CC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A097B-F072-B527-177D-0BFA7FFB78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650C4-C4D0-4225-A33E-479B6F68D759}" type="datetimeFigureOut">
              <a:rPr lang="en-GB" smtClean="0"/>
              <a:t>03/12/2024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10A2BE-280B-5B43-612E-5283387607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769636-BE1D-A370-0B54-ADEEDD562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FF200-0786-4FA9-A680-14209D320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0224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8D701-FD56-9BB7-BB87-ABC33E8BA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F7DEE-3E65-2EDD-672A-1624E01423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C5A8C2-A4B6-6CA8-CA08-1EB823FD8A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83E48B-C685-EF14-77ED-939730F54F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650C4-C4D0-4225-A33E-479B6F68D759}" type="datetimeFigureOut">
              <a:rPr lang="en-GB" smtClean="0"/>
              <a:t>03/12/2024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1CE96F-E350-9F29-A302-9738A89E82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4A27FE-5A1E-887C-A440-D589948588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FF200-0786-4FA9-A680-14209D320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282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DE412-1F0F-27E2-B054-1C49B1C5E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E24BAE-825C-FC17-DE6A-7EA85232EF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29F1AF-4CC3-3C07-9B52-190447E607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356E89-A7BC-A11D-1A83-C891484032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9E119C-F2B0-7790-F119-7B7A83B697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48461-938C-2F35-A216-04CDF03ED3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650C4-C4D0-4225-A33E-479B6F68D759}" type="datetimeFigureOut">
              <a:rPr lang="en-GB" smtClean="0"/>
              <a:t>03/12/2024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80C21B8-6AF5-A8D9-CA41-7FDC163A6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39CA6A-12F5-71A6-5B21-5C99EF0ABE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FF200-0786-4FA9-A680-14209D320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181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CD42D-2D23-B8F6-C499-9942CB2AA6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F8CD43A-B1B6-8965-600A-350C00B140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650C4-C4D0-4225-A33E-479B6F68D759}" type="datetimeFigureOut">
              <a:rPr lang="en-GB" smtClean="0"/>
              <a:t>03/12/2024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5E9BD7-F88A-A3A1-30DB-7066276C5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B71C35-CE34-1382-E46B-26F978A08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FF200-0786-4FA9-A680-14209D320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0073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7AC8E9-0EC5-C8D3-B123-02B3679F23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650C4-C4D0-4225-A33E-479B6F68D759}" type="datetimeFigureOut">
              <a:rPr lang="en-GB" smtClean="0"/>
              <a:t>03/12/2024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5251ED-5DAE-7123-45D4-712546DC7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17F27F-8620-71F0-1EF9-EFB827FE34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FF200-0786-4FA9-A680-14209D320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1232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AEEF3-443C-CE01-69B3-827078A77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1E3179-C711-6D6F-E813-D9EAB202A7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64AEAC-17A8-3658-1730-1A2CF1E7B6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0B1123-33FB-394E-3454-4A4E6C2D00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650C4-C4D0-4225-A33E-479B6F68D759}" type="datetimeFigureOut">
              <a:rPr lang="en-GB" smtClean="0"/>
              <a:t>03/12/2024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39EB4D-E4F3-7FD6-8CC5-7585A8E126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3C6691-77BD-5BD8-7044-D1F43D9D75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FF200-0786-4FA9-A680-14209D320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3418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9F165-C10E-B27F-2BA4-34A9200DE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6935F0E-7BE9-D445-EDE5-43D602A6406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491A06-A5A2-A003-28A4-5965674FB1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8C4D48-D20E-F5E2-F172-E4A8699A01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650C4-C4D0-4225-A33E-479B6F68D759}" type="datetimeFigureOut">
              <a:rPr lang="en-GB" smtClean="0"/>
              <a:t>03/12/2024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A267DF-C2AD-8465-9850-E8685CBCD2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0B628D-B4CE-C841-280B-27300C54A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FF200-0786-4FA9-A680-14209D320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877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E5534-D909-8899-C4DF-C1C07F9880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8FA3A2-4757-B28F-8860-A15892AF69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212B5E-0221-24DF-D8DE-C106E3F88D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650C4-C4D0-4225-A33E-479B6F68D759}" type="datetimeFigureOut">
              <a:rPr lang="en-GB" smtClean="0"/>
              <a:t>03/12/2024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4B2D55-31B9-570C-E30E-7B5475D310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0F7D70-0325-A6BC-7DB5-3714DE1DD3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FF200-0786-4FA9-A680-14209D320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467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414075A-941B-96A1-30AB-C3F41B3101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18CDEF-6ABB-942A-EA0A-03B4CF48B8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5CB03-1252-CD77-35B0-390F0A218C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650C4-C4D0-4225-A33E-479B6F68D759}" type="datetimeFigureOut">
              <a:rPr lang="en-GB" smtClean="0"/>
              <a:t>03/12/2024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691954-78FE-3303-3BDE-0534A51AD7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1F3770-F1B8-15EA-2874-42E124990E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FF200-0786-4FA9-A680-14209D320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8658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9355333-C51B-D113-11D5-26FD4242F5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E5F0F-E5E1-650F-3E2B-D8BC5C37FF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A3EE8-56DA-A4A7-A851-4838CA5BB24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88650C4-C4D0-4225-A33E-479B6F68D759}" type="datetimeFigureOut">
              <a:rPr lang="en-GB" smtClean="0"/>
              <a:t>03/12/2024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B10D55-AE06-8DC2-1151-D8F2C926F7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65FEF0-33DF-8B6C-9B94-DE3D5CA746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7FF200-0786-4FA9-A680-14209D320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317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C6B94-6311-4F46-6D0F-E1852770B0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/>
          </a:bodyPr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9" name="Subtitle 8">
            <a:extLst>
              <a:ext uri="{FF2B5EF4-FFF2-40B4-BE49-F238E27FC236}">
                <a16:creationId xmlns:a16="http://schemas.microsoft.com/office/drawing/2014/main" id="{83682B5F-59AF-F5B8-F029-410B1B7D87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2955" y="1740310"/>
            <a:ext cx="11562735" cy="3893574"/>
          </a:xfrm>
        </p:spPr>
        <p:txBody>
          <a:bodyPr>
            <a:normAutofit lnSpcReduction="10000"/>
          </a:bodyPr>
          <a:lstStyle/>
          <a:p>
            <a:r>
              <a:rPr lang="en-GB" sz="6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I Have Learned About Effective Teams and Leadership</a:t>
            </a:r>
            <a:endParaRPr lang="en-GB" sz="6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3100" dirty="0"/>
              <a:t>                              Student name: </a:t>
            </a:r>
          </a:p>
          <a:p>
            <a:r>
              <a:rPr lang="en-GB" sz="3100" dirty="0"/>
              <a:t>                                                        Andreea Lilea</a:t>
            </a:r>
          </a:p>
          <a:p>
            <a:r>
              <a:rPr lang="en-GB" sz="3100" dirty="0"/>
              <a:t>                                                (2126939)</a:t>
            </a:r>
          </a:p>
          <a:p>
            <a:r>
              <a:rPr lang="en-GB" sz="3100" dirty="0"/>
              <a:t>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3648715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0C8628-60A7-2AC1-3E57-6A119D6EA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291" y="245487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Definition of teamwork</a:t>
            </a:r>
          </a:p>
        </p:txBody>
      </p:sp>
      <p:sp>
        <p:nvSpPr>
          <p:cNvPr id="22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2D5AAA-5E56-6B39-1BA1-4BF709965E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149" y="2543802"/>
            <a:ext cx="5804814" cy="4295910"/>
          </a:xfrm>
        </p:spPr>
        <p:txBody>
          <a:bodyPr anchor="t">
            <a:normAutofit/>
          </a:bodyPr>
          <a:lstStyle/>
          <a:p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 the collaborative effort of a group to achieve common goals. It involves coordinated actions, effective communication, and mutual support.</a:t>
            </a:r>
          </a:p>
          <a:p>
            <a:pPr marL="0" indent="0">
              <a:buNone/>
            </a:pPr>
            <a:endParaRPr lang="en-GB" sz="2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2200" dirty="0"/>
          </a:p>
          <a:p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Effective teamwork enhances productivity, fosters creativity, and improves problem-solving.</a:t>
            </a:r>
          </a:p>
          <a:p>
            <a:endParaRPr lang="en-GB" sz="2200" dirty="0"/>
          </a:p>
        </p:txBody>
      </p:sp>
      <p:pic>
        <p:nvPicPr>
          <p:cNvPr id="5" name="Picture 4" descr="A group of people working together&#10;&#10;Description automatically generated">
            <a:extLst>
              <a:ext uri="{FF2B5EF4-FFF2-40B4-BE49-F238E27FC236}">
                <a16:creationId xmlns:a16="http://schemas.microsoft.com/office/drawing/2014/main" id="{FF1C8B97-EAFE-B43D-82C5-85FB93E229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95" r="-3" b="-3"/>
          <a:stretch/>
        </p:blipFill>
        <p:spPr>
          <a:xfrm>
            <a:off x="6080760" y="640080"/>
            <a:ext cx="5804814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8897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814ED7-82B2-B836-2BC4-580D77DEA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436" y="365125"/>
            <a:ext cx="5929868" cy="1325563"/>
          </a:xfrm>
        </p:spPr>
        <p:txBody>
          <a:bodyPr>
            <a:no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Tuckman's Stages of Group Development: (Tuckman,1965)</a:t>
            </a:r>
            <a:b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3200" dirty="0"/>
          </a:p>
        </p:txBody>
      </p:sp>
      <p:pic>
        <p:nvPicPr>
          <p:cNvPr id="5" name="Content Placeholder 4" descr="A group of people working together&#10;&#10;Description automatically generated">
            <a:extLst>
              <a:ext uri="{FF2B5EF4-FFF2-40B4-BE49-F238E27FC236}">
                <a16:creationId xmlns:a16="http://schemas.microsoft.com/office/drawing/2014/main" id="{55EA1358-F823-885B-7E2D-CE56681F1B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3765" y="224559"/>
            <a:ext cx="4876800" cy="6441712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1DAE14C-9D4B-6766-1D4B-F7FAD0610B02}"/>
              </a:ext>
            </a:extLst>
          </p:cNvPr>
          <p:cNvSpPr txBox="1"/>
          <p:nvPr/>
        </p:nvSpPr>
        <p:spPr>
          <a:xfrm>
            <a:off x="294967" y="1435510"/>
            <a:ext cx="6076337" cy="56755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Forming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Team members get to know each other and understand their roles.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Storming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Conflicts arise as team members assert their ideas.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Norming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The team establishes norms and starts to work cohesively.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4.   Performing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The team operates at peak efficiency.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5.  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Adjourning</a:t>
            </a:r>
            <a:r>
              <a:rPr lang="en-GB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The team reflects on their performance and disbands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tabLst>
                <a:tab pos="457200" algn="l"/>
              </a:tabLst>
            </a:pPr>
            <a:endParaRPr lang="en-GB" dirty="0"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Example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I worked together with my classmates to develop this project, we moved through these stages, from initial team formation to delivering a successful presentation.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tabLst>
                <a:tab pos="457200" algn="l"/>
              </a:tabLs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26467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B669B-1104-7AA8-FA3D-56E67581DD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1845" y="871146"/>
            <a:ext cx="4075735" cy="1672218"/>
          </a:xfrm>
        </p:spPr>
        <p:txBody>
          <a:bodyPr anchor="t">
            <a:normAutofit/>
          </a:bodyPr>
          <a:lstStyle/>
          <a:p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Belbin's Team Roles (Belbin,1981): </a:t>
            </a:r>
            <a:br>
              <a:rPr lang="en-GB" sz="3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3200" dirty="0"/>
          </a:p>
        </p:txBody>
      </p:sp>
      <p:pic>
        <p:nvPicPr>
          <p:cNvPr id="5" name="Content Placeholder 4" descr="A group of people sitting around a table&#10;&#10;Description automatically generated">
            <a:extLst>
              <a:ext uri="{FF2B5EF4-FFF2-40B4-BE49-F238E27FC236}">
                <a16:creationId xmlns:a16="http://schemas.microsoft.com/office/drawing/2014/main" id="{6858A1B5-B87E-4F79-3859-9155DCCDEB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2" r="3778" b="8654"/>
          <a:stretch/>
        </p:blipFill>
        <p:spPr>
          <a:xfrm>
            <a:off x="-401753" y="0"/>
            <a:ext cx="7657959" cy="6499114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AD4429C-1CA5-4C06-C1F4-143EA6BFFF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56207" y="1406025"/>
            <a:ext cx="4935794" cy="5708922"/>
          </a:xfrm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Nine Roles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Belbin identified nine roles such as Coordinator, Shaper, and Implementer.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Personal Role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As a group leader, I often take on the roles of Coordinator and Shaper.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Example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I organized meetings, delegated tasks, and maintained the team's focus on our objectives.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7369098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EB0FD-439E-906F-6C71-E912A93C6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819" y="226142"/>
            <a:ext cx="4487724" cy="5978014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Addressing Social Loafing and Groupthink</a:t>
            </a:r>
            <a:b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 Loafing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b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According to Latane, Williams</a:t>
            </a:r>
            <a:r>
              <a:rPr lang="en-GB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and Harkins</a:t>
            </a:r>
            <a:br>
              <a:rPr lang="en-GB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(1979) is t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 tendency for individuals to exert less effort in a group. Combated by setting clear expectations and responsibilities.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Groupthink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(Janis,1972)</a:t>
            </a:r>
            <a:b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The desire for consensus leads to poor decision-making. Prevented by encouraging diverse opinions and critical thinking.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Example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In our team, I set individual responsibilities to enhance accountability and encouraged open dialogue to avoid groupthink</a:t>
            </a:r>
            <a:endParaRPr lang="en-US" sz="360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3193FD5-6A49-7562-EA76-F15D42E15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group of people sitting around a table&#10;&#10;Description automatically generated">
            <a:extLst>
              <a:ext uri="{FF2B5EF4-FFF2-40B4-BE49-F238E27FC236}">
                <a16:creationId xmlns:a16="http://schemas.microsoft.com/office/drawing/2014/main" id="{EB82971D-81CF-8B0B-799E-ADB45E0E35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63" r="-1" b="19"/>
          <a:stretch/>
        </p:blipFill>
        <p:spPr>
          <a:xfrm>
            <a:off x="4615543" y="10"/>
            <a:ext cx="757645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6191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36D6E-6A4A-9E3F-6E19-0CD4FDDB3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5339255" cy="1797268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Dysfunctions Identified </a:t>
            </a:r>
            <a:b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by Lencioni :</a:t>
            </a:r>
            <a:br>
              <a:rPr lang="en-GB" sz="28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(Lencioni,2002)</a:t>
            </a:r>
            <a:endParaRPr lang="en-GB" sz="2800" dirty="0"/>
          </a:p>
        </p:txBody>
      </p:sp>
      <p:pic>
        <p:nvPicPr>
          <p:cNvPr id="5" name="Content Placeholder 4" descr="A group of people sitting around a table with their hands on top of each other&#10;&#10;Description automatically generated">
            <a:extLst>
              <a:ext uri="{FF2B5EF4-FFF2-40B4-BE49-F238E27FC236}">
                <a16:creationId xmlns:a16="http://schemas.microsoft.com/office/drawing/2014/main" id="{EECA7990-F25B-7D79-5B88-844FE94A89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9" b="10212"/>
          <a:stretch/>
        </p:blipFill>
        <p:spPr>
          <a:xfrm>
            <a:off x="4603625" y="0"/>
            <a:ext cx="7558027" cy="4237703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7804574-B2DC-571B-4006-43E8740E1289}"/>
              </a:ext>
            </a:extLst>
          </p:cNvPr>
          <p:cNvSpPr txBox="1"/>
          <p:nvPr/>
        </p:nvSpPr>
        <p:spPr>
          <a:xfrm>
            <a:off x="127819" y="1641986"/>
            <a:ext cx="12064181" cy="45039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Absence of trust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Fear of conflict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Lack of commitment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Avoidance of accountability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Inattention to results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Strategies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Building trust, fostering open communication, and ensuring accountability.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Example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By fostering an environment of trust and open communication, we mitigated these dysfunctions and improved our team's effectiveness.</a:t>
            </a:r>
          </a:p>
        </p:txBody>
      </p:sp>
    </p:spTree>
    <p:extLst>
      <p:ext uri="{BB962C8B-B14F-4D97-AF65-F5344CB8AC3E}">
        <p14:creationId xmlns:p14="http://schemas.microsoft.com/office/powerpoint/2010/main" val="14025516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01150-7AFC-2B7E-F6C7-D085F0D9D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4594" y="255639"/>
            <a:ext cx="5164647" cy="995092"/>
          </a:xfrm>
        </p:spPr>
        <p:txBody>
          <a:bodyPr anchor="t">
            <a:normAutofit/>
          </a:bodyPr>
          <a:lstStyle/>
          <a:p>
            <a:r>
              <a:rPr lang="en-GB" sz="32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Emotional Intelligence in Teams</a:t>
            </a:r>
            <a:endParaRPr lang="en-GB" sz="3200" dirty="0"/>
          </a:p>
        </p:txBody>
      </p:sp>
      <p:pic>
        <p:nvPicPr>
          <p:cNvPr id="15" name="Content Placeholder 14" descr="A group of people holding hands together&#10;&#10;Description automatically generated">
            <a:extLst>
              <a:ext uri="{FF2B5EF4-FFF2-40B4-BE49-F238E27FC236}">
                <a16:creationId xmlns:a16="http://schemas.microsoft.com/office/drawing/2014/main" id="{39BCBCC0-646D-09FC-07C6-AE27D98814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55" r="1161"/>
          <a:stretch/>
        </p:blipFill>
        <p:spPr>
          <a:xfrm>
            <a:off x="-9886" y="10"/>
            <a:ext cx="6685989" cy="6857990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3B06C453-AAF2-6637-1821-657F10539C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6103" y="1484671"/>
            <a:ext cx="5683045" cy="6037006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Importance of EI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Emotional intelligence (EI) is crucial for managing emotions, empathizing with team members, and creating a supportive environment. (Gole</a:t>
            </a:r>
            <a:r>
              <a:rPr lang="en-GB" sz="16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man,1998)</a:t>
            </a:r>
          </a:p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Application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Developing my EI helped me manage stress and build stronger team relationships.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600" b="1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Example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During high-stress moments in our project, understanding and addressing team members' emotions was key to maintaining harmony and productivity.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697194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4E68E-3776-179B-0722-72616CAC0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628" y="612949"/>
            <a:ext cx="5154805" cy="1185706"/>
          </a:xfrm>
        </p:spPr>
        <p:txBody>
          <a:bodyPr>
            <a:normAutofit/>
          </a:bodyPr>
          <a:lstStyle/>
          <a:p>
            <a:r>
              <a:rPr lang="en-GB" sz="36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Key Learnings</a:t>
            </a:r>
            <a:r>
              <a:rPr lang="en-GB" sz="3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</a:t>
            </a:r>
            <a:br>
              <a:rPr lang="en-GB" sz="3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3600" dirty="0"/>
          </a:p>
        </p:txBody>
      </p:sp>
      <p:pic>
        <p:nvPicPr>
          <p:cNvPr id="9" name="Content Placeholder 8" descr="A group of people working on a word&#10;&#10;Description automatically generated">
            <a:extLst>
              <a:ext uri="{FF2B5EF4-FFF2-40B4-BE49-F238E27FC236}">
                <a16:creationId xmlns:a16="http://schemas.microsoft.com/office/drawing/2014/main" id="{62C09999-A71D-CBDD-30C6-E0B53BF67B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3214" y="-1332230"/>
            <a:ext cx="15406613" cy="8642471"/>
          </a:xfr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B7E975F-06DC-9927-2CC1-5F126CEA0DFB}"/>
              </a:ext>
            </a:extLst>
          </p:cNvPr>
          <p:cNvSpPr txBox="1"/>
          <p:nvPr/>
        </p:nvSpPr>
        <p:spPr>
          <a:xfrm>
            <a:off x="0" y="1436914"/>
            <a:ext cx="6096000" cy="51410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Effective teamwork is built on clear communication, mutual support, and well-defined roles.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Leadership involves guiding the team through different stages, addressing conflicts, and fostering a positive environment.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Future Actions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Continue fostering trust and open communication.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Leverage team members' strengths.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Encourage critical thinking and diverse opinions.</a:t>
            </a:r>
          </a:p>
        </p:txBody>
      </p:sp>
    </p:spTree>
    <p:extLst>
      <p:ext uri="{BB962C8B-B14F-4D97-AF65-F5344CB8AC3E}">
        <p14:creationId xmlns:p14="http://schemas.microsoft.com/office/powerpoint/2010/main" val="16537559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D3A5992-BC5E-30E6-A60E-A4FDC1AC9489}"/>
              </a:ext>
            </a:extLst>
          </p:cNvPr>
          <p:cNvSpPr txBox="1"/>
          <p:nvPr/>
        </p:nvSpPr>
        <p:spPr>
          <a:xfrm>
            <a:off x="993056" y="226141"/>
            <a:ext cx="9153833" cy="53570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References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Tuckman, B. W. (1965). Developmental sequence in small groups. Psychological Bulletin, </a:t>
            </a:r>
            <a:r>
              <a:rPr lang="en-GB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pag</a:t>
            </a:r>
            <a: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384-399.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Belbin, R. M. (1981). Management Teams: Why They Succeed or Fail. Oxford: Butterworth-Heinemann.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Latane, B., Williams, K., &amp; Harkins, S. (1979). Many hands make light the work: The causes and consequences of social loafing. Journal of Personality and Social Psychology, </a:t>
            </a:r>
            <a:r>
              <a:rPr lang="en-GB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pag</a:t>
            </a:r>
            <a: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822-832.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Janis, I. L. (1972). Victims of Groupthink. Boston: Houghton Mifflin.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Lencioni, P. (2002). The Five Dysfunctions of a Team: A Leadership Fable. San Francisco: Jossey-Bass.</a:t>
            </a:r>
          </a:p>
          <a:p>
            <a:pPr marL="34290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Goleman, D. (1998). Working with Emotional Intelligence. New York: Bantam Books.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tabLst>
                <a:tab pos="457200" algn="l"/>
              </a:tabLs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00136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668</Words>
  <Application>Microsoft Office PowerPoint</Application>
  <PresentationFormat>Widescreen</PresentationFormat>
  <Paragraphs>67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Symbol</vt:lpstr>
      <vt:lpstr>Office Theme</vt:lpstr>
      <vt:lpstr> </vt:lpstr>
      <vt:lpstr>Definition of teamwork</vt:lpstr>
      <vt:lpstr> Tuckman's Stages of Group Development: (Tuckman,1965) </vt:lpstr>
      <vt:lpstr>Belbin's Team Roles (Belbin,1981):  </vt:lpstr>
      <vt:lpstr>Addressing Social Loafing and Groupthink  Social Loafing:   According to Latane, Williams and Harkins  (1979) is the tendency for individuals to exert less effort in a group. Combated by setting clear expectations and responsibilities.   Groupthink: (Janis,1972)  The desire for consensus leads to poor decision-making. Prevented by encouraging diverse opinions and critical thinking.   Example: In our team, I set individual responsibilities to enhance accountability and encouraged open dialogue to avoid groupthink</vt:lpstr>
      <vt:lpstr>Dysfunctions Identified  by Lencioni : (Lencioni,2002)</vt:lpstr>
      <vt:lpstr>Emotional Intelligence in Teams</vt:lpstr>
      <vt:lpstr>Key Learnings: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Andreea Lilea (2126939)</dc:creator>
  <cp:lastModifiedBy>Andreea Lilea (2126939)</cp:lastModifiedBy>
  <cp:revision>6</cp:revision>
  <dcterms:created xsi:type="dcterms:W3CDTF">2024-11-26T20:30:34Z</dcterms:created>
  <dcterms:modified xsi:type="dcterms:W3CDTF">2024-12-03T19:15:08Z</dcterms:modified>
</cp:coreProperties>
</file>