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</p:sldIdLst>
  <p:sldSz cx="18288000" cy="10287000"/>
  <p:notesSz cx="6858000" cy="9144000"/>
  <p:embeddedFontLst>
    <p:embeddedFont>
      <p:font typeface="Montaser Arabic Heavy" charset="1" panose="00000A00000000000000"/>
      <p:regular r:id="rId11"/>
    </p:embeddedFont>
    <p:embeddedFont>
      <p:font typeface="Glacial Indifference Bold" charset="1" panose="00000800000000000000"/>
      <p:regular r:id="rId12"/>
    </p:embeddedFont>
    <p:embeddedFont>
      <p:font typeface="Inter Semi-Bold" charset="1" panose="02000503000000020004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fonts/font11.fntdata" Type="http://schemas.openxmlformats.org/officeDocument/2006/relationships/font"/><Relationship Id="rId12" Target="fonts/font12.fntdata" Type="http://schemas.openxmlformats.org/officeDocument/2006/relationships/font"/><Relationship Id="rId13" Target="fonts/font13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Relationship Id="rId9" Target="../media/image8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jpeg" Type="http://schemas.openxmlformats.org/officeDocument/2006/relationships/image"/><Relationship Id="rId3" Target="../media/image10.jpeg" Type="http://schemas.openxmlformats.org/officeDocument/2006/relationships/image"/><Relationship Id="rId4" Target="../media/image11.jpeg" Type="http://schemas.openxmlformats.org/officeDocument/2006/relationships/image"/><Relationship Id="rId5" Target="../media/image12.png" Type="http://schemas.openxmlformats.org/officeDocument/2006/relationships/image"/><Relationship Id="rId6" Target="../media/image13.svg" Type="http://schemas.openxmlformats.org/officeDocument/2006/relationships/image"/><Relationship Id="rId7" Target="../media/image14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svg" Type="http://schemas.openxmlformats.org/officeDocument/2006/relationships/image"/><Relationship Id="rId4" Target="../media/image15.jpeg" Type="http://schemas.openxmlformats.org/officeDocument/2006/relationships/image"/><Relationship Id="rId5" Target="../media/image16.jpeg" Type="http://schemas.openxmlformats.org/officeDocument/2006/relationships/image"/><Relationship Id="rId6" Target="../media/image17.jpeg" Type="http://schemas.openxmlformats.org/officeDocument/2006/relationships/image"/><Relationship Id="rId7" Target="../media/image18.jpe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9.png" Type="http://schemas.openxmlformats.org/officeDocument/2006/relationships/image"/><Relationship Id="rId3" Target="../media/image20.jpeg" Type="http://schemas.openxmlformats.org/officeDocument/2006/relationships/image"/><Relationship Id="rId4" Target="../media/image21.png" Type="http://schemas.openxmlformats.org/officeDocument/2006/relationships/image"/><Relationship Id="rId5" Target="../media/image22.jpeg" Type="http://schemas.openxmlformats.org/officeDocument/2006/relationships/image"/><Relationship Id="rId6" Target="../media/image23.jpeg" Type="http://schemas.openxmlformats.org/officeDocument/2006/relationships/image"/><Relationship Id="rId7" Target="../media/image24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-5400000">
            <a:off x="1468248" y="335455"/>
            <a:ext cx="4925093" cy="7861590"/>
            <a:chOff x="0" y="0"/>
            <a:chExt cx="660400" cy="105415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660400" cy="1054151"/>
            </a:xfrm>
            <a:custGeom>
              <a:avLst/>
              <a:gdLst/>
              <a:ahLst/>
              <a:cxnLst/>
              <a:rect r="r" b="b" t="t" l="l"/>
              <a:pathLst>
                <a:path h="1054151" w="660400">
                  <a:moveTo>
                    <a:pt x="220252" y="1035082"/>
                  </a:moveTo>
                  <a:cubicBezTo>
                    <a:pt x="254109" y="1046596"/>
                    <a:pt x="292600" y="1054151"/>
                    <a:pt x="330378" y="1054151"/>
                  </a:cubicBezTo>
                  <a:cubicBezTo>
                    <a:pt x="368157" y="1054151"/>
                    <a:pt x="404509" y="1047674"/>
                    <a:pt x="438009" y="1036161"/>
                  </a:cubicBezTo>
                  <a:cubicBezTo>
                    <a:pt x="438723" y="1035801"/>
                    <a:pt x="439435" y="1035801"/>
                    <a:pt x="440148" y="1035442"/>
                  </a:cubicBezTo>
                  <a:cubicBezTo>
                    <a:pt x="565955" y="989387"/>
                    <a:pt x="658618" y="867773"/>
                    <a:pt x="660400" y="720288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719754"/>
                  </a:lnTo>
                  <a:cubicBezTo>
                    <a:pt x="1782" y="868491"/>
                    <a:pt x="93019" y="990107"/>
                    <a:pt x="220252" y="1035082"/>
                  </a:cubicBezTo>
                  <a:close/>
                </a:path>
              </a:pathLst>
            </a:custGeom>
            <a:solidFill>
              <a:srgbClr val="D1DFF0"/>
            </a:solidFill>
            <a:ln cap="sq">
              <a:noFill/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660400" cy="97477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-192506" y="2338862"/>
            <a:ext cx="7515750" cy="3636034"/>
            <a:chOff x="0" y="0"/>
            <a:chExt cx="840036" cy="4064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840036" cy="406400"/>
            </a:xfrm>
            <a:custGeom>
              <a:avLst/>
              <a:gdLst/>
              <a:ahLst/>
              <a:cxnLst/>
              <a:rect r="r" b="b" t="t" l="l"/>
              <a:pathLst>
                <a:path h="406400" w="840036">
                  <a:moveTo>
                    <a:pt x="636836" y="0"/>
                  </a:moveTo>
                  <a:cubicBezTo>
                    <a:pt x="749066" y="0"/>
                    <a:pt x="840036" y="90970"/>
                    <a:pt x="840036" y="203200"/>
                  </a:cubicBezTo>
                  <a:cubicBezTo>
                    <a:pt x="840036" y="315430"/>
                    <a:pt x="749066" y="406400"/>
                    <a:pt x="636836" y="406400"/>
                  </a:cubicBezTo>
                  <a:lnTo>
                    <a:pt x="203200" y="406400"/>
                  </a:lnTo>
                  <a:cubicBezTo>
                    <a:pt x="90970" y="406400"/>
                    <a:pt x="0" y="315430"/>
                    <a:pt x="0" y="203200"/>
                  </a:cubicBezTo>
                  <a:cubicBezTo>
                    <a:pt x="0" y="90970"/>
                    <a:pt x="90970" y="0"/>
                    <a:pt x="203200" y="0"/>
                  </a:cubicBezTo>
                  <a:lnTo>
                    <a:pt x="636836" y="0"/>
                  </a:lnTo>
                </a:path>
              </a:pathLst>
            </a:custGeom>
            <a:blipFill>
              <a:blip r:embed="rId2"/>
              <a:stretch>
                <a:fillRect l="0" t="-174067" r="0" b="-174067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0">
            <a:off x="6723984" y="9087973"/>
            <a:ext cx="10708880" cy="2959545"/>
          </a:xfrm>
          <a:custGeom>
            <a:avLst/>
            <a:gdLst/>
            <a:ahLst/>
            <a:cxnLst/>
            <a:rect r="r" b="b" t="t" l="l"/>
            <a:pathLst>
              <a:path h="2959545" w="10708880">
                <a:moveTo>
                  <a:pt x="0" y="0"/>
                </a:moveTo>
                <a:lnTo>
                  <a:pt x="10708880" y="0"/>
                </a:lnTo>
                <a:lnTo>
                  <a:pt x="10708880" y="2959545"/>
                </a:lnTo>
                <a:lnTo>
                  <a:pt x="0" y="295954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8" id="8"/>
          <p:cNvGrpSpPr/>
          <p:nvPr/>
        </p:nvGrpSpPr>
        <p:grpSpPr>
          <a:xfrm rot="-5400000">
            <a:off x="3716467" y="-3119311"/>
            <a:ext cx="594368" cy="8890390"/>
            <a:chOff x="0" y="0"/>
            <a:chExt cx="660400" cy="9878086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660400" cy="9878086"/>
            </a:xfrm>
            <a:custGeom>
              <a:avLst/>
              <a:gdLst/>
              <a:ahLst/>
              <a:cxnLst/>
              <a:rect r="r" b="b" t="t" l="l"/>
              <a:pathLst>
                <a:path h="9878086" w="660400">
                  <a:moveTo>
                    <a:pt x="220252" y="9859018"/>
                  </a:moveTo>
                  <a:cubicBezTo>
                    <a:pt x="254109" y="9870532"/>
                    <a:pt x="292600" y="9878086"/>
                    <a:pt x="330378" y="9878086"/>
                  </a:cubicBezTo>
                  <a:cubicBezTo>
                    <a:pt x="368157" y="9878086"/>
                    <a:pt x="404509" y="9871610"/>
                    <a:pt x="438009" y="9860096"/>
                  </a:cubicBezTo>
                  <a:cubicBezTo>
                    <a:pt x="438723" y="9859736"/>
                    <a:pt x="439435" y="9859736"/>
                    <a:pt x="440148" y="9859376"/>
                  </a:cubicBezTo>
                  <a:cubicBezTo>
                    <a:pt x="565955" y="9813321"/>
                    <a:pt x="658618" y="9691708"/>
                    <a:pt x="660400" y="9348219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9341281"/>
                  </a:lnTo>
                  <a:cubicBezTo>
                    <a:pt x="1782" y="9692426"/>
                    <a:pt x="93019" y="9814041"/>
                    <a:pt x="220252" y="9859018"/>
                  </a:cubicBezTo>
                  <a:close/>
                </a:path>
              </a:pathLst>
            </a:custGeom>
            <a:solidFill>
              <a:srgbClr val="E8F0EA"/>
            </a:solidFill>
            <a:ln cap="sq">
              <a:noFill/>
              <a:prstDash val="solid"/>
              <a:miter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660400" cy="979871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-10800000">
            <a:off x="-1788388" y="-1755702"/>
            <a:ext cx="10708880" cy="2959545"/>
          </a:xfrm>
          <a:custGeom>
            <a:avLst/>
            <a:gdLst/>
            <a:ahLst/>
            <a:cxnLst/>
            <a:rect r="r" b="b" t="t" l="l"/>
            <a:pathLst>
              <a:path h="2959545" w="10708880">
                <a:moveTo>
                  <a:pt x="0" y="0"/>
                </a:moveTo>
                <a:lnTo>
                  <a:pt x="10708880" y="0"/>
                </a:lnTo>
                <a:lnTo>
                  <a:pt x="10708880" y="2959545"/>
                </a:lnTo>
                <a:lnTo>
                  <a:pt x="0" y="295954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12" id="12"/>
          <p:cNvSpPr/>
          <p:nvPr/>
        </p:nvSpPr>
        <p:spPr>
          <a:xfrm flipH="true" flipV="false" rot="-7069286">
            <a:off x="-3572199" y="6213898"/>
            <a:ext cx="9201797" cy="6088804"/>
          </a:xfrm>
          <a:custGeom>
            <a:avLst/>
            <a:gdLst/>
            <a:ahLst/>
            <a:cxnLst/>
            <a:rect r="r" b="b" t="t" l="l"/>
            <a:pathLst>
              <a:path h="6088804" w="9201797">
                <a:moveTo>
                  <a:pt x="9201798" y="0"/>
                </a:moveTo>
                <a:lnTo>
                  <a:pt x="0" y="0"/>
                </a:lnTo>
                <a:lnTo>
                  <a:pt x="0" y="6088804"/>
                </a:lnTo>
                <a:lnTo>
                  <a:pt x="9201798" y="6088804"/>
                </a:lnTo>
                <a:lnTo>
                  <a:pt x="9201798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13" id="13"/>
          <p:cNvGrpSpPr/>
          <p:nvPr/>
        </p:nvGrpSpPr>
        <p:grpSpPr>
          <a:xfrm rot="0">
            <a:off x="14331961" y="6384559"/>
            <a:ext cx="3469231" cy="3469231"/>
            <a:chOff x="0" y="0"/>
            <a:chExt cx="812800" cy="8128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9"/>
              <a:stretch>
                <a:fillRect l="-38888" t="0" r="-38888" b="0"/>
              </a:stretch>
            </a:blipFill>
          </p:spPr>
        </p:sp>
      </p:grpSp>
      <p:sp>
        <p:nvSpPr>
          <p:cNvPr name="TextBox 15" id="15"/>
          <p:cNvSpPr txBox="true"/>
          <p:nvPr/>
        </p:nvSpPr>
        <p:spPr>
          <a:xfrm rot="0">
            <a:off x="8245237" y="3684850"/>
            <a:ext cx="8603489" cy="8916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766"/>
              </a:lnSpc>
            </a:pPr>
            <a:r>
              <a:rPr lang="en-US" sz="6634" b="true">
                <a:solidFill>
                  <a:srgbClr val="0A4619"/>
                </a:solidFill>
                <a:latin typeface="Montaser Arabic Heavy"/>
                <a:ea typeface="Montaser Arabic Heavy"/>
                <a:cs typeface="Montaser Arabic Heavy"/>
                <a:sym typeface="Montaser Arabic Heavy"/>
              </a:rPr>
              <a:t>CLIMATE CHANGE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5811204"/>
            <a:ext cx="5329712" cy="3287812"/>
            <a:chOff x="0" y="0"/>
            <a:chExt cx="1403710" cy="865926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403710" cy="865926"/>
            </a:xfrm>
            <a:custGeom>
              <a:avLst/>
              <a:gdLst/>
              <a:ahLst/>
              <a:cxnLst/>
              <a:rect r="r" b="b" t="t" l="l"/>
              <a:pathLst>
                <a:path h="865926" w="1403710">
                  <a:moveTo>
                    <a:pt x="34862" y="0"/>
                  </a:moveTo>
                  <a:lnTo>
                    <a:pt x="1368848" y="0"/>
                  </a:lnTo>
                  <a:cubicBezTo>
                    <a:pt x="1378094" y="0"/>
                    <a:pt x="1386961" y="3673"/>
                    <a:pt x="1393499" y="10211"/>
                  </a:cubicBezTo>
                  <a:cubicBezTo>
                    <a:pt x="1400037" y="16749"/>
                    <a:pt x="1403710" y="25616"/>
                    <a:pt x="1403710" y="34862"/>
                  </a:cubicBezTo>
                  <a:lnTo>
                    <a:pt x="1403710" y="831063"/>
                  </a:lnTo>
                  <a:cubicBezTo>
                    <a:pt x="1403710" y="840309"/>
                    <a:pt x="1400037" y="849177"/>
                    <a:pt x="1393499" y="855715"/>
                  </a:cubicBezTo>
                  <a:cubicBezTo>
                    <a:pt x="1386961" y="862253"/>
                    <a:pt x="1378094" y="865926"/>
                    <a:pt x="1368848" y="865926"/>
                  </a:cubicBezTo>
                  <a:lnTo>
                    <a:pt x="34862" y="865926"/>
                  </a:lnTo>
                  <a:cubicBezTo>
                    <a:pt x="25616" y="865926"/>
                    <a:pt x="16749" y="862253"/>
                    <a:pt x="10211" y="855715"/>
                  </a:cubicBezTo>
                  <a:cubicBezTo>
                    <a:pt x="3673" y="849177"/>
                    <a:pt x="0" y="840309"/>
                    <a:pt x="0" y="831063"/>
                  </a:cubicBezTo>
                  <a:lnTo>
                    <a:pt x="0" y="34862"/>
                  </a:lnTo>
                  <a:cubicBezTo>
                    <a:pt x="0" y="25616"/>
                    <a:pt x="3673" y="16749"/>
                    <a:pt x="10211" y="10211"/>
                  </a:cubicBezTo>
                  <a:cubicBezTo>
                    <a:pt x="16749" y="3673"/>
                    <a:pt x="25616" y="0"/>
                    <a:pt x="34862" y="0"/>
                  </a:cubicBezTo>
                  <a:close/>
                </a:path>
              </a:pathLst>
            </a:custGeom>
            <a:solidFill>
              <a:srgbClr val="E6EDF5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1403710" cy="9135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028700" y="5143500"/>
            <a:ext cx="5329712" cy="939450"/>
            <a:chOff x="0" y="0"/>
            <a:chExt cx="1403710" cy="247427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403710" cy="247427"/>
            </a:xfrm>
            <a:custGeom>
              <a:avLst/>
              <a:gdLst/>
              <a:ahLst/>
              <a:cxnLst/>
              <a:rect r="r" b="b" t="t" l="l"/>
              <a:pathLst>
                <a:path h="247427" w="1403710">
                  <a:moveTo>
                    <a:pt x="74082" y="0"/>
                  </a:moveTo>
                  <a:lnTo>
                    <a:pt x="1329628" y="0"/>
                  </a:lnTo>
                  <a:cubicBezTo>
                    <a:pt x="1349275" y="0"/>
                    <a:pt x="1368119" y="7805"/>
                    <a:pt x="1382012" y="21698"/>
                  </a:cubicBezTo>
                  <a:cubicBezTo>
                    <a:pt x="1395905" y="35591"/>
                    <a:pt x="1403710" y="54435"/>
                    <a:pt x="1403710" y="74082"/>
                  </a:cubicBezTo>
                  <a:lnTo>
                    <a:pt x="1403710" y="173345"/>
                  </a:lnTo>
                  <a:cubicBezTo>
                    <a:pt x="1403710" y="192993"/>
                    <a:pt x="1395905" y="211836"/>
                    <a:pt x="1382012" y="225729"/>
                  </a:cubicBezTo>
                  <a:cubicBezTo>
                    <a:pt x="1368119" y="239622"/>
                    <a:pt x="1349275" y="247427"/>
                    <a:pt x="1329628" y="247427"/>
                  </a:cubicBezTo>
                  <a:lnTo>
                    <a:pt x="74082" y="247427"/>
                  </a:lnTo>
                  <a:cubicBezTo>
                    <a:pt x="33168" y="247427"/>
                    <a:pt x="0" y="214259"/>
                    <a:pt x="0" y="173345"/>
                  </a:cubicBezTo>
                  <a:lnTo>
                    <a:pt x="0" y="74082"/>
                  </a:lnTo>
                  <a:cubicBezTo>
                    <a:pt x="0" y="54435"/>
                    <a:pt x="7805" y="35591"/>
                    <a:pt x="21698" y="21698"/>
                  </a:cubicBezTo>
                  <a:cubicBezTo>
                    <a:pt x="35591" y="7805"/>
                    <a:pt x="54435" y="0"/>
                    <a:pt x="74082" y="0"/>
                  </a:cubicBezTo>
                  <a:close/>
                </a:path>
              </a:pathLst>
            </a:custGeom>
            <a:solidFill>
              <a:srgbClr val="296136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1403710" cy="29505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6479144" y="4592862"/>
            <a:ext cx="5329712" cy="3287812"/>
            <a:chOff x="0" y="0"/>
            <a:chExt cx="1403710" cy="865926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403710" cy="865926"/>
            </a:xfrm>
            <a:custGeom>
              <a:avLst/>
              <a:gdLst/>
              <a:ahLst/>
              <a:cxnLst/>
              <a:rect r="r" b="b" t="t" l="l"/>
              <a:pathLst>
                <a:path h="865926" w="1403710">
                  <a:moveTo>
                    <a:pt x="34862" y="0"/>
                  </a:moveTo>
                  <a:lnTo>
                    <a:pt x="1368848" y="0"/>
                  </a:lnTo>
                  <a:cubicBezTo>
                    <a:pt x="1378094" y="0"/>
                    <a:pt x="1386961" y="3673"/>
                    <a:pt x="1393499" y="10211"/>
                  </a:cubicBezTo>
                  <a:cubicBezTo>
                    <a:pt x="1400037" y="16749"/>
                    <a:pt x="1403710" y="25616"/>
                    <a:pt x="1403710" y="34862"/>
                  </a:cubicBezTo>
                  <a:lnTo>
                    <a:pt x="1403710" y="831063"/>
                  </a:lnTo>
                  <a:cubicBezTo>
                    <a:pt x="1403710" y="840309"/>
                    <a:pt x="1400037" y="849177"/>
                    <a:pt x="1393499" y="855715"/>
                  </a:cubicBezTo>
                  <a:cubicBezTo>
                    <a:pt x="1386961" y="862253"/>
                    <a:pt x="1378094" y="865926"/>
                    <a:pt x="1368848" y="865926"/>
                  </a:cubicBezTo>
                  <a:lnTo>
                    <a:pt x="34862" y="865926"/>
                  </a:lnTo>
                  <a:cubicBezTo>
                    <a:pt x="25616" y="865926"/>
                    <a:pt x="16749" y="862253"/>
                    <a:pt x="10211" y="855715"/>
                  </a:cubicBezTo>
                  <a:cubicBezTo>
                    <a:pt x="3673" y="849177"/>
                    <a:pt x="0" y="840309"/>
                    <a:pt x="0" y="831063"/>
                  </a:cubicBezTo>
                  <a:lnTo>
                    <a:pt x="0" y="34862"/>
                  </a:lnTo>
                  <a:cubicBezTo>
                    <a:pt x="0" y="25616"/>
                    <a:pt x="3673" y="16749"/>
                    <a:pt x="10211" y="10211"/>
                  </a:cubicBezTo>
                  <a:cubicBezTo>
                    <a:pt x="16749" y="3673"/>
                    <a:pt x="25616" y="0"/>
                    <a:pt x="34862" y="0"/>
                  </a:cubicBezTo>
                  <a:close/>
                </a:path>
              </a:pathLst>
            </a:custGeom>
            <a:solidFill>
              <a:srgbClr val="E6EDF5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47625"/>
              <a:ext cx="1403710" cy="9135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1929588" y="3509220"/>
            <a:ext cx="5329712" cy="3287812"/>
            <a:chOff x="0" y="0"/>
            <a:chExt cx="1403710" cy="865926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1403710" cy="865926"/>
            </a:xfrm>
            <a:custGeom>
              <a:avLst/>
              <a:gdLst/>
              <a:ahLst/>
              <a:cxnLst/>
              <a:rect r="r" b="b" t="t" l="l"/>
              <a:pathLst>
                <a:path h="865926" w="1403710">
                  <a:moveTo>
                    <a:pt x="34862" y="0"/>
                  </a:moveTo>
                  <a:lnTo>
                    <a:pt x="1368848" y="0"/>
                  </a:lnTo>
                  <a:cubicBezTo>
                    <a:pt x="1378094" y="0"/>
                    <a:pt x="1386961" y="3673"/>
                    <a:pt x="1393499" y="10211"/>
                  </a:cubicBezTo>
                  <a:cubicBezTo>
                    <a:pt x="1400037" y="16749"/>
                    <a:pt x="1403710" y="25616"/>
                    <a:pt x="1403710" y="34862"/>
                  </a:cubicBezTo>
                  <a:lnTo>
                    <a:pt x="1403710" y="831063"/>
                  </a:lnTo>
                  <a:cubicBezTo>
                    <a:pt x="1403710" y="840309"/>
                    <a:pt x="1400037" y="849177"/>
                    <a:pt x="1393499" y="855715"/>
                  </a:cubicBezTo>
                  <a:cubicBezTo>
                    <a:pt x="1386961" y="862253"/>
                    <a:pt x="1378094" y="865926"/>
                    <a:pt x="1368848" y="865926"/>
                  </a:cubicBezTo>
                  <a:lnTo>
                    <a:pt x="34862" y="865926"/>
                  </a:lnTo>
                  <a:cubicBezTo>
                    <a:pt x="25616" y="865926"/>
                    <a:pt x="16749" y="862253"/>
                    <a:pt x="10211" y="855715"/>
                  </a:cubicBezTo>
                  <a:cubicBezTo>
                    <a:pt x="3673" y="849177"/>
                    <a:pt x="0" y="840309"/>
                    <a:pt x="0" y="831063"/>
                  </a:cubicBezTo>
                  <a:lnTo>
                    <a:pt x="0" y="34862"/>
                  </a:lnTo>
                  <a:cubicBezTo>
                    <a:pt x="0" y="25616"/>
                    <a:pt x="3673" y="16749"/>
                    <a:pt x="10211" y="10211"/>
                  </a:cubicBezTo>
                  <a:cubicBezTo>
                    <a:pt x="16749" y="3673"/>
                    <a:pt x="25616" y="0"/>
                    <a:pt x="34862" y="0"/>
                  </a:cubicBezTo>
                  <a:close/>
                </a:path>
              </a:pathLst>
            </a:custGeom>
            <a:solidFill>
              <a:srgbClr val="E6EDF5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47625"/>
              <a:ext cx="1403710" cy="91355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6479144" y="4299226"/>
            <a:ext cx="5329712" cy="939450"/>
            <a:chOff x="0" y="0"/>
            <a:chExt cx="1403710" cy="247427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1403710" cy="247427"/>
            </a:xfrm>
            <a:custGeom>
              <a:avLst/>
              <a:gdLst/>
              <a:ahLst/>
              <a:cxnLst/>
              <a:rect r="r" b="b" t="t" l="l"/>
              <a:pathLst>
                <a:path h="247427" w="1403710">
                  <a:moveTo>
                    <a:pt x="74082" y="0"/>
                  </a:moveTo>
                  <a:lnTo>
                    <a:pt x="1329628" y="0"/>
                  </a:lnTo>
                  <a:cubicBezTo>
                    <a:pt x="1349275" y="0"/>
                    <a:pt x="1368119" y="7805"/>
                    <a:pt x="1382012" y="21698"/>
                  </a:cubicBezTo>
                  <a:cubicBezTo>
                    <a:pt x="1395905" y="35591"/>
                    <a:pt x="1403710" y="54435"/>
                    <a:pt x="1403710" y="74082"/>
                  </a:cubicBezTo>
                  <a:lnTo>
                    <a:pt x="1403710" y="173345"/>
                  </a:lnTo>
                  <a:cubicBezTo>
                    <a:pt x="1403710" y="192993"/>
                    <a:pt x="1395905" y="211836"/>
                    <a:pt x="1382012" y="225729"/>
                  </a:cubicBezTo>
                  <a:cubicBezTo>
                    <a:pt x="1368119" y="239622"/>
                    <a:pt x="1349275" y="247427"/>
                    <a:pt x="1329628" y="247427"/>
                  </a:cubicBezTo>
                  <a:lnTo>
                    <a:pt x="74082" y="247427"/>
                  </a:lnTo>
                  <a:cubicBezTo>
                    <a:pt x="33168" y="247427"/>
                    <a:pt x="0" y="214259"/>
                    <a:pt x="0" y="173345"/>
                  </a:cubicBezTo>
                  <a:lnTo>
                    <a:pt x="0" y="74082"/>
                  </a:lnTo>
                  <a:cubicBezTo>
                    <a:pt x="0" y="54435"/>
                    <a:pt x="7805" y="35591"/>
                    <a:pt x="21698" y="21698"/>
                  </a:cubicBezTo>
                  <a:cubicBezTo>
                    <a:pt x="35591" y="7805"/>
                    <a:pt x="54435" y="0"/>
                    <a:pt x="74082" y="0"/>
                  </a:cubicBezTo>
                  <a:close/>
                </a:path>
              </a:pathLst>
            </a:custGeom>
            <a:solidFill>
              <a:srgbClr val="296136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0" y="-47625"/>
              <a:ext cx="1403710" cy="29505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7" id="17"/>
          <p:cNvGrpSpPr/>
          <p:nvPr/>
        </p:nvGrpSpPr>
        <p:grpSpPr>
          <a:xfrm rot="0">
            <a:off x="11932681" y="2772226"/>
            <a:ext cx="5329712" cy="939450"/>
            <a:chOff x="0" y="0"/>
            <a:chExt cx="1403710" cy="247427"/>
          </a:xfrm>
        </p:grpSpPr>
        <p:sp>
          <p:nvSpPr>
            <p:cNvPr name="Freeform 18" id="18"/>
            <p:cNvSpPr/>
            <p:nvPr/>
          </p:nvSpPr>
          <p:spPr>
            <a:xfrm flipH="false" flipV="false" rot="0">
              <a:off x="0" y="0"/>
              <a:ext cx="1403710" cy="247427"/>
            </a:xfrm>
            <a:custGeom>
              <a:avLst/>
              <a:gdLst/>
              <a:ahLst/>
              <a:cxnLst/>
              <a:rect r="r" b="b" t="t" l="l"/>
              <a:pathLst>
                <a:path h="247427" w="1403710">
                  <a:moveTo>
                    <a:pt x="74082" y="0"/>
                  </a:moveTo>
                  <a:lnTo>
                    <a:pt x="1329628" y="0"/>
                  </a:lnTo>
                  <a:cubicBezTo>
                    <a:pt x="1349275" y="0"/>
                    <a:pt x="1368119" y="7805"/>
                    <a:pt x="1382012" y="21698"/>
                  </a:cubicBezTo>
                  <a:cubicBezTo>
                    <a:pt x="1395905" y="35591"/>
                    <a:pt x="1403710" y="54435"/>
                    <a:pt x="1403710" y="74082"/>
                  </a:cubicBezTo>
                  <a:lnTo>
                    <a:pt x="1403710" y="173345"/>
                  </a:lnTo>
                  <a:cubicBezTo>
                    <a:pt x="1403710" y="192993"/>
                    <a:pt x="1395905" y="211836"/>
                    <a:pt x="1382012" y="225729"/>
                  </a:cubicBezTo>
                  <a:cubicBezTo>
                    <a:pt x="1368119" y="239622"/>
                    <a:pt x="1349275" y="247427"/>
                    <a:pt x="1329628" y="247427"/>
                  </a:cubicBezTo>
                  <a:lnTo>
                    <a:pt x="74082" y="247427"/>
                  </a:lnTo>
                  <a:cubicBezTo>
                    <a:pt x="33168" y="247427"/>
                    <a:pt x="0" y="214259"/>
                    <a:pt x="0" y="173345"/>
                  </a:cubicBezTo>
                  <a:lnTo>
                    <a:pt x="0" y="74082"/>
                  </a:lnTo>
                  <a:cubicBezTo>
                    <a:pt x="0" y="54435"/>
                    <a:pt x="7805" y="35591"/>
                    <a:pt x="21698" y="21698"/>
                  </a:cubicBezTo>
                  <a:cubicBezTo>
                    <a:pt x="35591" y="7805"/>
                    <a:pt x="54435" y="0"/>
                    <a:pt x="74082" y="0"/>
                  </a:cubicBezTo>
                  <a:close/>
                </a:path>
              </a:pathLst>
            </a:custGeom>
            <a:solidFill>
              <a:srgbClr val="296136"/>
            </a:solidFill>
          </p:spPr>
        </p:sp>
        <p:sp>
          <p:nvSpPr>
            <p:cNvPr name="TextBox 19" id="19"/>
            <p:cNvSpPr txBox="true"/>
            <p:nvPr/>
          </p:nvSpPr>
          <p:spPr>
            <a:xfrm>
              <a:off x="0" y="-47625"/>
              <a:ext cx="1403710" cy="29505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0" id="20"/>
          <p:cNvGrpSpPr/>
          <p:nvPr/>
        </p:nvGrpSpPr>
        <p:grpSpPr>
          <a:xfrm rot="0">
            <a:off x="1694621" y="6236767"/>
            <a:ext cx="3991684" cy="3991684"/>
            <a:chOff x="0" y="0"/>
            <a:chExt cx="812800" cy="812800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24941" t="0" r="-24941" b="0"/>
              </a:stretch>
            </a:blipFill>
          </p:spPr>
        </p:sp>
      </p:grpSp>
      <p:grpSp>
        <p:nvGrpSpPr>
          <p:cNvPr name="Group 22" id="22"/>
          <p:cNvGrpSpPr/>
          <p:nvPr/>
        </p:nvGrpSpPr>
        <p:grpSpPr>
          <a:xfrm rot="0">
            <a:off x="7306414" y="5451423"/>
            <a:ext cx="4007375" cy="4007375"/>
            <a:chOff x="0" y="0"/>
            <a:chExt cx="812800" cy="812800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24941" t="0" r="-24941" b="0"/>
              </a:stretch>
            </a:blipFill>
          </p:spPr>
        </p:sp>
      </p:grpSp>
      <p:grpSp>
        <p:nvGrpSpPr>
          <p:cNvPr name="Group 24" id="24"/>
          <p:cNvGrpSpPr/>
          <p:nvPr/>
        </p:nvGrpSpPr>
        <p:grpSpPr>
          <a:xfrm rot="0">
            <a:off x="12761356" y="3879204"/>
            <a:ext cx="4001469" cy="4001469"/>
            <a:chOff x="0" y="0"/>
            <a:chExt cx="812800" cy="81280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16666" t="0" r="-16666" b="0"/>
              </a:stretch>
            </a:blipFill>
          </p:spPr>
        </p:sp>
      </p:grpSp>
      <p:sp>
        <p:nvSpPr>
          <p:cNvPr name="TextBox 26" id="26"/>
          <p:cNvSpPr txBox="true"/>
          <p:nvPr/>
        </p:nvSpPr>
        <p:spPr>
          <a:xfrm rot="0">
            <a:off x="4695971" y="232050"/>
            <a:ext cx="13235634" cy="19526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7799"/>
              </a:lnSpc>
              <a:spcBef>
                <a:spcPct val="0"/>
              </a:spcBef>
            </a:pPr>
            <a:r>
              <a:rPr lang="en-US" b="true" sz="5999">
                <a:solidFill>
                  <a:srgbClr val="24314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What are the main cause of climate changes?</a:t>
            </a:r>
          </a:p>
        </p:txBody>
      </p:sp>
      <p:sp>
        <p:nvSpPr>
          <p:cNvPr name="Freeform 27" id="27"/>
          <p:cNvSpPr/>
          <p:nvPr/>
        </p:nvSpPr>
        <p:spPr>
          <a:xfrm flipH="true" flipV="false" rot="-1181175">
            <a:off x="-3627763" y="-1498628"/>
            <a:ext cx="10480186" cy="5963931"/>
          </a:xfrm>
          <a:custGeom>
            <a:avLst/>
            <a:gdLst/>
            <a:ahLst/>
            <a:cxnLst/>
            <a:rect r="r" b="b" t="t" l="l"/>
            <a:pathLst>
              <a:path h="5963931" w="10480186">
                <a:moveTo>
                  <a:pt x="10480185" y="0"/>
                </a:moveTo>
                <a:lnTo>
                  <a:pt x="0" y="0"/>
                </a:lnTo>
                <a:lnTo>
                  <a:pt x="0" y="5963931"/>
                </a:lnTo>
                <a:lnTo>
                  <a:pt x="10480185" y="5963931"/>
                </a:lnTo>
                <a:lnTo>
                  <a:pt x="10480185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28" id="28"/>
          <p:cNvGrpSpPr/>
          <p:nvPr/>
        </p:nvGrpSpPr>
        <p:grpSpPr>
          <a:xfrm rot="0">
            <a:off x="439936" y="298725"/>
            <a:ext cx="4509135" cy="4509135"/>
            <a:chOff x="0" y="0"/>
            <a:chExt cx="812800" cy="812800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7"/>
              <a:stretch>
                <a:fillRect l="-53553" t="0" r="-24223" b="0"/>
              </a:stretch>
            </a:blipFill>
          </p:spPr>
        </p:sp>
      </p:grpSp>
      <p:sp>
        <p:nvSpPr>
          <p:cNvPr name="TextBox 30" id="30"/>
          <p:cNvSpPr txBox="true"/>
          <p:nvPr/>
        </p:nvSpPr>
        <p:spPr>
          <a:xfrm rot="0">
            <a:off x="8373930" y="4280001"/>
            <a:ext cx="1546324" cy="873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00"/>
              </a:lnSpc>
              <a:spcBef>
                <a:spcPct val="0"/>
              </a:spcBef>
            </a:pPr>
            <a:r>
              <a:rPr lang="en-US" b="true" sz="5000">
                <a:solidFill>
                  <a:srgbClr val="FFFFFF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Coal 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14028343" y="2753001"/>
            <a:ext cx="1138386" cy="873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00"/>
              </a:lnSpc>
              <a:spcBef>
                <a:spcPct val="0"/>
              </a:spcBef>
            </a:pPr>
            <a:r>
              <a:rPr lang="en-US" b="true" sz="5000">
                <a:solidFill>
                  <a:srgbClr val="FFFFFF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Oil  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2857935" y="5048351"/>
            <a:ext cx="1350615" cy="873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00"/>
              </a:lnSpc>
              <a:spcBef>
                <a:spcPct val="0"/>
              </a:spcBef>
            </a:pPr>
            <a:r>
              <a:rPr lang="en-US" b="true" sz="5000">
                <a:solidFill>
                  <a:srgbClr val="FFFFFF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Gas 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5279883" y="962025"/>
            <a:ext cx="7728234" cy="21545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8579"/>
              </a:lnSpc>
              <a:spcBef>
                <a:spcPct val="0"/>
              </a:spcBef>
            </a:pPr>
            <a:r>
              <a:rPr lang="en-US" b="true" sz="6599">
                <a:solidFill>
                  <a:srgbClr val="24314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Why is climate change a problem?</a:t>
            </a:r>
          </a:p>
        </p:txBody>
      </p:sp>
      <p:sp>
        <p:nvSpPr>
          <p:cNvPr name="AutoShape 3" id="3"/>
          <p:cNvSpPr/>
          <p:nvPr/>
        </p:nvSpPr>
        <p:spPr>
          <a:xfrm>
            <a:off x="3703304" y="7888246"/>
            <a:ext cx="10948068" cy="0"/>
          </a:xfrm>
          <a:prstGeom prst="line">
            <a:avLst/>
          </a:prstGeom>
          <a:ln cap="flat" w="66675">
            <a:solidFill>
              <a:srgbClr val="36559C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4" id="4"/>
          <p:cNvGrpSpPr/>
          <p:nvPr/>
        </p:nvGrpSpPr>
        <p:grpSpPr>
          <a:xfrm rot="0">
            <a:off x="6480690" y="4761673"/>
            <a:ext cx="5329712" cy="2446932"/>
            <a:chOff x="0" y="0"/>
            <a:chExt cx="1403710" cy="644459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403710" cy="644459"/>
            </a:xfrm>
            <a:custGeom>
              <a:avLst/>
              <a:gdLst/>
              <a:ahLst/>
              <a:cxnLst/>
              <a:rect r="r" b="b" t="t" l="l"/>
              <a:pathLst>
                <a:path h="644459" w="1403710">
                  <a:moveTo>
                    <a:pt x="34862" y="0"/>
                  </a:moveTo>
                  <a:lnTo>
                    <a:pt x="1368848" y="0"/>
                  </a:lnTo>
                  <a:cubicBezTo>
                    <a:pt x="1378094" y="0"/>
                    <a:pt x="1386961" y="3673"/>
                    <a:pt x="1393499" y="10211"/>
                  </a:cubicBezTo>
                  <a:cubicBezTo>
                    <a:pt x="1400037" y="16749"/>
                    <a:pt x="1403710" y="25616"/>
                    <a:pt x="1403710" y="34862"/>
                  </a:cubicBezTo>
                  <a:lnTo>
                    <a:pt x="1403710" y="609597"/>
                  </a:lnTo>
                  <a:cubicBezTo>
                    <a:pt x="1403710" y="628851"/>
                    <a:pt x="1388102" y="644459"/>
                    <a:pt x="1368848" y="644459"/>
                  </a:cubicBezTo>
                  <a:lnTo>
                    <a:pt x="34862" y="644459"/>
                  </a:lnTo>
                  <a:cubicBezTo>
                    <a:pt x="25616" y="644459"/>
                    <a:pt x="16749" y="640786"/>
                    <a:pt x="10211" y="634248"/>
                  </a:cubicBezTo>
                  <a:cubicBezTo>
                    <a:pt x="3673" y="627711"/>
                    <a:pt x="0" y="618843"/>
                    <a:pt x="0" y="609597"/>
                  </a:cubicBezTo>
                  <a:lnTo>
                    <a:pt x="0" y="34862"/>
                  </a:lnTo>
                  <a:cubicBezTo>
                    <a:pt x="0" y="25616"/>
                    <a:pt x="3673" y="16749"/>
                    <a:pt x="10211" y="10211"/>
                  </a:cubicBezTo>
                  <a:cubicBezTo>
                    <a:pt x="16749" y="3673"/>
                    <a:pt x="25616" y="0"/>
                    <a:pt x="34862" y="0"/>
                  </a:cubicBezTo>
                  <a:close/>
                </a:path>
              </a:pathLst>
            </a:custGeom>
            <a:solidFill>
              <a:srgbClr val="E6EDF5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47625"/>
              <a:ext cx="1403710" cy="69208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7" id="7"/>
          <p:cNvGrpSpPr/>
          <p:nvPr/>
        </p:nvGrpSpPr>
        <p:grpSpPr>
          <a:xfrm rot="0">
            <a:off x="6479144" y="4291948"/>
            <a:ext cx="5329712" cy="939450"/>
            <a:chOff x="0" y="0"/>
            <a:chExt cx="1403710" cy="247427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403710" cy="247427"/>
            </a:xfrm>
            <a:custGeom>
              <a:avLst/>
              <a:gdLst/>
              <a:ahLst/>
              <a:cxnLst/>
              <a:rect r="r" b="b" t="t" l="l"/>
              <a:pathLst>
                <a:path h="247427" w="1403710">
                  <a:moveTo>
                    <a:pt x="74082" y="0"/>
                  </a:moveTo>
                  <a:lnTo>
                    <a:pt x="1329628" y="0"/>
                  </a:lnTo>
                  <a:cubicBezTo>
                    <a:pt x="1349275" y="0"/>
                    <a:pt x="1368119" y="7805"/>
                    <a:pt x="1382012" y="21698"/>
                  </a:cubicBezTo>
                  <a:cubicBezTo>
                    <a:pt x="1395905" y="35591"/>
                    <a:pt x="1403710" y="54435"/>
                    <a:pt x="1403710" y="74082"/>
                  </a:cubicBezTo>
                  <a:lnTo>
                    <a:pt x="1403710" y="173345"/>
                  </a:lnTo>
                  <a:cubicBezTo>
                    <a:pt x="1403710" y="192993"/>
                    <a:pt x="1395905" y="211836"/>
                    <a:pt x="1382012" y="225729"/>
                  </a:cubicBezTo>
                  <a:cubicBezTo>
                    <a:pt x="1368119" y="239622"/>
                    <a:pt x="1349275" y="247427"/>
                    <a:pt x="1329628" y="247427"/>
                  </a:cubicBezTo>
                  <a:lnTo>
                    <a:pt x="74082" y="247427"/>
                  </a:lnTo>
                  <a:cubicBezTo>
                    <a:pt x="33168" y="247427"/>
                    <a:pt x="0" y="214259"/>
                    <a:pt x="0" y="173345"/>
                  </a:cubicBezTo>
                  <a:lnTo>
                    <a:pt x="0" y="74082"/>
                  </a:lnTo>
                  <a:cubicBezTo>
                    <a:pt x="0" y="54435"/>
                    <a:pt x="7805" y="35591"/>
                    <a:pt x="21698" y="21698"/>
                  </a:cubicBezTo>
                  <a:cubicBezTo>
                    <a:pt x="35591" y="7805"/>
                    <a:pt x="54435" y="0"/>
                    <a:pt x="74082" y="0"/>
                  </a:cubicBezTo>
                  <a:close/>
                </a:path>
              </a:pathLst>
            </a:custGeom>
            <a:solidFill>
              <a:srgbClr val="296136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47625"/>
              <a:ext cx="1403710" cy="29505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0" id="10"/>
          <p:cNvGrpSpPr/>
          <p:nvPr/>
        </p:nvGrpSpPr>
        <p:grpSpPr>
          <a:xfrm rot="0">
            <a:off x="1283127" y="6341643"/>
            <a:ext cx="4675694" cy="2446932"/>
            <a:chOff x="0" y="0"/>
            <a:chExt cx="1231458" cy="644459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231458" cy="644459"/>
            </a:xfrm>
            <a:custGeom>
              <a:avLst/>
              <a:gdLst/>
              <a:ahLst/>
              <a:cxnLst/>
              <a:rect r="r" b="b" t="t" l="l"/>
              <a:pathLst>
                <a:path h="644459" w="1231458">
                  <a:moveTo>
                    <a:pt x="39739" y="0"/>
                  </a:moveTo>
                  <a:lnTo>
                    <a:pt x="1191720" y="0"/>
                  </a:lnTo>
                  <a:cubicBezTo>
                    <a:pt x="1213667" y="0"/>
                    <a:pt x="1231458" y="17792"/>
                    <a:pt x="1231458" y="39739"/>
                  </a:cubicBezTo>
                  <a:lnTo>
                    <a:pt x="1231458" y="604721"/>
                  </a:lnTo>
                  <a:cubicBezTo>
                    <a:pt x="1231458" y="626668"/>
                    <a:pt x="1213667" y="644459"/>
                    <a:pt x="1191720" y="644459"/>
                  </a:cubicBezTo>
                  <a:lnTo>
                    <a:pt x="39739" y="644459"/>
                  </a:lnTo>
                  <a:cubicBezTo>
                    <a:pt x="17792" y="644459"/>
                    <a:pt x="0" y="626668"/>
                    <a:pt x="0" y="604721"/>
                  </a:cubicBezTo>
                  <a:lnTo>
                    <a:pt x="0" y="39739"/>
                  </a:lnTo>
                  <a:cubicBezTo>
                    <a:pt x="0" y="17792"/>
                    <a:pt x="17792" y="0"/>
                    <a:pt x="39739" y="0"/>
                  </a:cubicBezTo>
                  <a:close/>
                </a:path>
              </a:pathLst>
            </a:custGeom>
            <a:solidFill>
              <a:srgbClr val="E6EDF5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47625"/>
              <a:ext cx="1231458" cy="69208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1283127" y="5610722"/>
            <a:ext cx="4804635" cy="1024557"/>
            <a:chOff x="0" y="0"/>
            <a:chExt cx="1265418" cy="269842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265418" cy="269842"/>
            </a:xfrm>
            <a:custGeom>
              <a:avLst/>
              <a:gdLst/>
              <a:ahLst/>
              <a:cxnLst/>
              <a:rect r="r" b="b" t="t" l="l"/>
              <a:pathLst>
                <a:path h="269842" w="1265418">
                  <a:moveTo>
                    <a:pt x="82179" y="0"/>
                  </a:moveTo>
                  <a:lnTo>
                    <a:pt x="1183240" y="0"/>
                  </a:lnTo>
                  <a:cubicBezTo>
                    <a:pt x="1228626" y="0"/>
                    <a:pt x="1265418" y="36793"/>
                    <a:pt x="1265418" y="82179"/>
                  </a:cubicBezTo>
                  <a:lnTo>
                    <a:pt x="1265418" y="187664"/>
                  </a:lnTo>
                  <a:cubicBezTo>
                    <a:pt x="1265418" y="209459"/>
                    <a:pt x="1256760" y="230361"/>
                    <a:pt x="1241349" y="245773"/>
                  </a:cubicBezTo>
                  <a:cubicBezTo>
                    <a:pt x="1225937" y="261184"/>
                    <a:pt x="1205035" y="269842"/>
                    <a:pt x="1183240" y="269842"/>
                  </a:cubicBezTo>
                  <a:lnTo>
                    <a:pt x="82179" y="269842"/>
                  </a:lnTo>
                  <a:cubicBezTo>
                    <a:pt x="36793" y="269842"/>
                    <a:pt x="0" y="233049"/>
                    <a:pt x="0" y="187664"/>
                  </a:cubicBezTo>
                  <a:lnTo>
                    <a:pt x="0" y="82179"/>
                  </a:lnTo>
                  <a:cubicBezTo>
                    <a:pt x="0" y="36793"/>
                    <a:pt x="36793" y="0"/>
                    <a:pt x="82179" y="0"/>
                  </a:cubicBezTo>
                  <a:close/>
                </a:path>
              </a:pathLst>
            </a:custGeom>
            <a:solidFill>
              <a:srgbClr val="296136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0" y="-47625"/>
              <a:ext cx="1265418" cy="31746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12200927" y="6293815"/>
            <a:ext cx="4675694" cy="2446932"/>
            <a:chOff x="0" y="0"/>
            <a:chExt cx="1231458" cy="644459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1231458" cy="644459"/>
            </a:xfrm>
            <a:custGeom>
              <a:avLst/>
              <a:gdLst/>
              <a:ahLst/>
              <a:cxnLst/>
              <a:rect r="r" b="b" t="t" l="l"/>
              <a:pathLst>
                <a:path h="644459" w="1231458">
                  <a:moveTo>
                    <a:pt x="39739" y="0"/>
                  </a:moveTo>
                  <a:lnTo>
                    <a:pt x="1191720" y="0"/>
                  </a:lnTo>
                  <a:cubicBezTo>
                    <a:pt x="1213667" y="0"/>
                    <a:pt x="1231458" y="17792"/>
                    <a:pt x="1231458" y="39739"/>
                  </a:cubicBezTo>
                  <a:lnTo>
                    <a:pt x="1231458" y="604721"/>
                  </a:lnTo>
                  <a:cubicBezTo>
                    <a:pt x="1231458" y="626668"/>
                    <a:pt x="1213667" y="644459"/>
                    <a:pt x="1191720" y="644459"/>
                  </a:cubicBezTo>
                  <a:lnTo>
                    <a:pt x="39739" y="644459"/>
                  </a:lnTo>
                  <a:cubicBezTo>
                    <a:pt x="17792" y="644459"/>
                    <a:pt x="0" y="626668"/>
                    <a:pt x="0" y="604721"/>
                  </a:cubicBezTo>
                  <a:lnTo>
                    <a:pt x="0" y="39739"/>
                  </a:lnTo>
                  <a:cubicBezTo>
                    <a:pt x="0" y="17792"/>
                    <a:pt x="17792" y="0"/>
                    <a:pt x="39739" y="0"/>
                  </a:cubicBezTo>
                  <a:close/>
                </a:path>
              </a:pathLst>
            </a:custGeom>
            <a:solidFill>
              <a:srgbClr val="E6EDF5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1231458" cy="69208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12334277" y="5354365"/>
            <a:ext cx="4669509" cy="939450"/>
            <a:chOff x="0" y="0"/>
            <a:chExt cx="1229830" cy="247427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1229830" cy="247427"/>
            </a:xfrm>
            <a:custGeom>
              <a:avLst/>
              <a:gdLst/>
              <a:ahLst/>
              <a:cxnLst/>
              <a:rect r="r" b="b" t="t" l="l"/>
              <a:pathLst>
                <a:path h="247427" w="1229830">
                  <a:moveTo>
                    <a:pt x="84557" y="0"/>
                  </a:moveTo>
                  <a:lnTo>
                    <a:pt x="1145273" y="0"/>
                  </a:lnTo>
                  <a:cubicBezTo>
                    <a:pt x="1167699" y="0"/>
                    <a:pt x="1189206" y="8909"/>
                    <a:pt x="1205064" y="24766"/>
                  </a:cubicBezTo>
                  <a:cubicBezTo>
                    <a:pt x="1220921" y="40624"/>
                    <a:pt x="1229830" y="62131"/>
                    <a:pt x="1229830" y="84557"/>
                  </a:cubicBezTo>
                  <a:lnTo>
                    <a:pt x="1229830" y="162870"/>
                  </a:lnTo>
                  <a:cubicBezTo>
                    <a:pt x="1229830" y="209570"/>
                    <a:pt x="1191972" y="247427"/>
                    <a:pt x="1145273" y="247427"/>
                  </a:cubicBezTo>
                  <a:lnTo>
                    <a:pt x="84557" y="247427"/>
                  </a:lnTo>
                  <a:cubicBezTo>
                    <a:pt x="37857" y="247427"/>
                    <a:pt x="0" y="209570"/>
                    <a:pt x="0" y="162870"/>
                  </a:cubicBezTo>
                  <a:lnTo>
                    <a:pt x="0" y="84557"/>
                  </a:lnTo>
                  <a:cubicBezTo>
                    <a:pt x="0" y="62131"/>
                    <a:pt x="8909" y="40624"/>
                    <a:pt x="24766" y="24766"/>
                  </a:cubicBezTo>
                  <a:cubicBezTo>
                    <a:pt x="40624" y="8909"/>
                    <a:pt x="62131" y="0"/>
                    <a:pt x="84557" y="0"/>
                  </a:cubicBezTo>
                  <a:close/>
                </a:path>
              </a:pathLst>
            </a:custGeom>
            <a:solidFill>
              <a:srgbClr val="296136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47625"/>
              <a:ext cx="1229830" cy="29505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Freeform 22" id="22"/>
          <p:cNvSpPr/>
          <p:nvPr/>
        </p:nvSpPr>
        <p:spPr>
          <a:xfrm flipH="false" flipV="false" rot="0">
            <a:off x="10366936" y="-2049126"/>
            <a:ext cx="9519347" cy="5417149"/>
          </a:xfrm>
          <a:custGeom>
            <a:avLst/>
            <a:gdLst/>
            <a:ahLst/>
            <a:cxnLst/>
            <a:rect r="r" b="b" t="t" l="l"/>
            <a:pathLst>
              <a:path h="5417149" w="9519347">
                <a:moveTo>
                  <a:pt x="0" y="0"/>
                </a:moveTo>
                <a:lnTo>
                  <a:pt x="9519346" y="0"/>
                </a:lnTo>
                <a:lnTo>
                  <a:pt x="9519346" y="5417149"/>
                </a:lnTo>
                <a:lnTo>
                  <a:pt x="0" y="541714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23" id="23"/>
          <p:cNvSpPr/>
          <p:nvPr/>
        </p:nvSpPr>
        <p:spPr>
          <a:xfrm flipH="true" flipV="false" rot="0">
            <a:off x="-1589005" y="-2049126"/>
            <a:ext cx="9519347" cy="5417149"/>
          </a:xfrm>
          <a:custGeom>
            <a:avLst/>
            <a:gdLst/>
            <a:ahLst/>
            <a:cxnLst/>
            <a:rect r="r" b="b" t="t" l="l"/>
            <a:pathLst>
              <a:path h="5417149" w="9519347">
                <a:moveTo>
                  <a:pt x="9519346" y="0"/>
                </a:moveTo>
                <a:lnTo>
                  <a:pt x="0" y="0"/>
                </a:lnTo>
                <a:lnTo>
                  <a:pt x="0" y="5417149"/>
                </a:lnTo>
                <a:lnTo>
                  <a:pt x="9519346" y="5417149"/>
                </a:lnTo>
                <a:lnTo>
                  <a:pt x="9519346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24" id="24"/>
          <p:cNvGrpSpPr/>
          <p:nvPr/>
        </p:nvGrpSpPr>
        <p:grpSpPr>
          <a:xfrm rot="0">
            <a:off x="1758097" y="6806093"/>
            <a:ext cx="3480907" cy="3480907"/>
            <a:chOff x="0" y="0"/>
            <a:chExt cx="812800" cy="81280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25046" t="0" r="-25046" b="0"/>
              </a:stretch>
            </a:blipFill>
          </p:spPr>
        </p:sp>
      </p:grpSp>
      <p:grpSp>
        <p:nvGrpSpPr>
          <p:cNvPr name="Group 26" id="26"/>
          <p:cNvGrpSpPr/>
          <p:nvPr/>
        </p:nvGrpSpPr>
        <p:grpSpPr>
          <a:xfrm rot="0">
            <a:off x="7141696" y="5354365"/>
            <a:ext cx="4007700" cy="4007700"/>
            <a:chOff x="0" y="0"/>
            <a:chExt cx="812800" cy="812800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 l="-16747" t="0" r="-16747" b="0"/>
              </a:stretch>
            </a:blipFill>
          </p:spPr>
        </p:sp>
      </p:grpSp>
      <p:grpSp>
        <p:nvGrpSpPr>
          <p:cNvPr name="Group 28" id="28"/>
          <p:cNvGrpSpPr/>
          <p:nvPr/>
        </p:nvGrpSpPr>
        <p:grpSpPr>
          <a:xfrm rot="0">
            <a:off x="12646411" y="6341643"/>
            <a:ext cx="3784727" cy="3784727"/>
            <a:chOff x="0" y="0"/>
            <a:chExt cx="812800" cy="812800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l="-25046" t="0" r="-25046" b="0"/>
              </a:stretch>
            </a:blipFill>
          </p:spPr>
        </p:sp>
      </p:grpSp>
      <p:grpSp>
        <p:nvGrpSpPr>
          <p:cNvPr name="Group 30" id="30"/>
          <p:cNvGrpSpPr/>
          <p:nvPr/>
        </p:nvGrpSpPr>
        <p:grpSpPr>
          <a:xfrm rot="0">
            <a:off x="268328" y="135459"/>
            <a:ext cx="4791753" cy="4791753"/>
            <a:chOff x="0" y="0"/>
            <a:chExt cx="812800" cy="812800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7"/>
              <a:stretch>
                <a:fillRect l="-51826" t="0" r="-25951" b="0"/>
              </a:stretch>
            </a:blipFill>
          </p:spPr>
        </p:sp>
      </p:grpSp>
      <p:sp>
        <p:nvSpPr>
          <p:cNvPr name="TextBox 32" id="32"/>
          <p:cNvSpPr txBox="true"/>
          <p:nvPr/>
        </p:nvSpPr>
        <p:spPr>
          <a:xfrm rot="0">
            <a:off x="6685090" y="4537959"/>
            <a:ext cx="4917820" cy="3892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220"/>
              </a:lnSpc>
              <a:spcBef>
                <a:spcPct val="0"/>
              </a:spcBef>
            </a:pPr>
            <a:r>
              <a:rPr lang="en-US" b="true" sz="2300">
                <a:solidFill>
                  <a:srgbClr val="FFFFFF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Extreme weather 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2002943" y="5904561"/>
            <a:ext cx="3236061" cy="3892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220"/>
              </a:lnSpc>
              <a:spcBef>
                <a:spcPct val="0"/>
              </a:spcBef>
            </a:pPr>
            <a:r>
              <a:rPr lang="en-US" b="true" sz="2300">
                <a:solidFill>
                  <a:srgbClr val="FFFFFF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Rising temperatures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13381102" y="5733747"/>
            <a:ext cx="2582043" cy="38925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220"/>
              </a:lnSpc>
              <a:spcBef>
                <a:spcPct val="0"/>
              </a:spcBef>
            </a:pPr>
            <a:r>
              <a:rPr lang="en-US" b="true" sz="2300">
                <a:solidFill>
                  <a:srgbClr val="FFFFFF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Health impacts 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8564491" y="1939217"/>
            <a:ext cx="3804810" cy="4377978"/>
            <a:chOff x="0" y="0"/>
            <a:chExt cx="1002090" cy="1153048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002090" cy="1153048"/>
            </a:xfrm>
            <a:custGeom>
              <a:avLst/>
              <a:gdLst/>
              <a:ahLst/>
              <a:cxnLst/>
              <a:rect r="r" b="b" t="t" l="l"/>
              <a:pathLst>
                <a:path h="1153048" w="1002090">
                  <a:moveTo>
                    <a:pt x="34591" y="0"/>
                  </a:moveTo>
                  <a:lnTo>
                    <a:pt x="967499" y="0"/>
                  </a:lnTo>
                  <a:cubicBezTo>
                    <a:pt x="976673" y="0"/>
                    <a:pt x="985471" y="3644"/>
                    <a:pt x="991958" y="10132"/>
                  </a:cubicBezTo>
                  <a:cubicBezTo>
                    <a:pt x="998445" y="16619"/>
                    <a:pt x="1002090" y="25417"/>
                    <a:pt x="1002090" y="34591"/>
                  </a:cubicBezTo>
                  <a:lnTo>
                    <a:pt x="1002090" y="1118457"/>
                  </a:lnTo>
                  <a:cubicBezTo>
                    <a:pt x="1002090" y="1127631"/>
                    <a:pt x="998445" y="1136429"/>
                    <a:pt x="991958" y="1142916"/>
                  </a:cubicBezTo>
                  <a:cubicBezTo>
                    <a:pt x="985471" y="1149403"/>
                    <a:pt x="976673" y="1153048"/>
                    <a:pt x="967499" y="1153048"/>
                  </a:cubicBezTo>
                  <a:lnTo>
                    <a:pt x="34591" y="1153048"/>
                  </a:lnTo>
                  <a:cubicBezTo>
                    <a:pt x="25417" y="1153048"/>
                    <a:pt x="16619" y="1149403"/>
                    <a:pt x="10132" y="1142916"/>
                  </a:cubicBezTo>
                  <a:cubicBezTo>
                    <a:pt x="3644" y="1136429"/>
                    <a:pt x="0" y="1127631"/>
                    <a:pt x="0" y="1118457"/>
                  </a:cubicBezTo>
                  <a:lnTo>
                    <a:pt x="0" y="34591"/>
                  </a:lnTo>
                  <a:cubicBezTo>
                    <a:pt x="0" y="25417"/>
                    <a:pt x="3644" y="16619"/>
                    <a:pt x="10132" y="10132"/>
                  </a:cubicBezTo>
                  <a:cubicBezTo>
                    <a:pt x="16619" y="3644"/>
                    <a:pt x="25417" y="0"/>
                    <a:pt x="34591" y="0"/>
                  </a:cubicBezTo>
                  <a:close/>
                </a:path>
              </a:pathLst>
            </a:custGeom>
            <a:solidFill>
              <a:srgbClr val="E8F0EA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1002090" cy="120067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92499" y="2236322"/>
            <a:ext cx="4172432" cy="4222397"/>
            <a:chOff x="0" y="0"/>
            <a:chExt cx="1098912" cy="1112072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098912" cy="1112072"/>
            </a:xfrm>
            <a:custGeom>
              <a:avLst/>
              <a:gdLst/>
              <a:ahLst/>
              <a:cxnLst/>
              <a:rect r="r" b="b" t="t" l="l"/>
              <a:pathLst>
                <a:path h="1112072" w="1098912">
                  <a:moveTo>
                    <a:pt x="31543" y="0"/>
                  </a:moveTo>
                  <a:lnTo>
                    <a:pt x="1067369" y="0"/>
                  </a:lnTo>
                  <a:cubicBezTo>
                    <a:pt x="1075735" y="0"/>
                    <a:pt x="1083758" y="3323"/>
                    <a:pt x="1089673" y="9239"/>
                  </a:cubicBezTo>
                  <a:cubicBezTo>
                    <a:pt x="1095589" y="15154"/>
                    <a:pt x="1098912" y="23178"/>
                    <a:pt x="1098912" y="31543"/>
                  </a:cubicBezTo>
                  <a:lnTo>
                    <a:pt x="1098912" y="1080528"/>
                  </a:lnTo>
                  <a:cubicBezTo>
                    <a:pt x="1098912" y="1097949"/>
                    <a:pt x="1084790" y="1112072"/>
                    <a:pt x="1067369" y="1112072"/>
                  </a:cubicBezTo>
                  <a:lnTo>
                    <a:pt x="31543" y="1112072"/>
                  </a:lnTo>
                  <a:cubicBezTo>
                    <a:pt x="14122" y="1112072"/>
                    <a:pt x="0" y="1097949"/>
                    <a:pt x="0" y="1080528"/>
                  </a:cubicBezTo>
                  <a:lnTo>
                    <a:pt x="0" y="31543"/>
                  </a:lnTo>
                  <a:cubicBezTo>
                    <a:pt x="0" y="14122"/>
                    <a:pt x="14122" y="0"/>
                    <a:pt x="31543" y="0"/>
                  </a:cubicBezTo>
                  <a:close/>
                </a:path>
              </a:pathLst>
            </a:custGeom>
            <a:solidFill>
              <a:srgbClr val="E8F0EA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47625"/>
              <a:ext cx="1098912" cy="1159697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3685546" y="6877820"/>
            <a:ext cx="5458454" cy="2844754"/>
            <a:chOff x="0" y="0"/>
            <a:chExt cx="779792" cy="4064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779792" cy="406400"/>
            </a:xfrm>
            <a:custGeom>
              <a:avLst/>
              <a:gdLst/>
              <a:ahLst/>
              <a:cxnLst/>
              <a:rect r="r" b="b" t="t" l="l"/>
              <a:pathLst>
                <a:path h="406400" w="779792">
                  <a:moveTo>
                    <a:pt x="576592" y="0"/>
                  </a:moveTo>
                  <a:cubicBezTo>
                    <a:pt x="688822" y="0"/>
                    <a:pt x="779792" y="90970"/>
                    <a:pt x="779792" y="203200"/>
                  </a:cubicBezTo>
                  <a:cubicBezTo>
                    <a:pt x="779792" y="315430"/>
                    <a:pt x="688822" y="406400"/>
                    <a:pt x="576592" y="406400"/>
                  </a:cubicBezTo>
                  <a:lnTo>
                    <a:pt x="203200" y="406400"/>
                  </a:lnTo>
                  <a:cubicBezTo>
                    <a:pt x="90970" y="406400"/>
                    <a:pt x="0" y="315430"/>
                    <a:pt x="0" y="203200"/>
                  </a:cubicBezTo>
                  <a:cubicBezTo>
                    <a:pt x="0" y="90970"/>
                    <a:pt x="90970" y="0"/>
                    <a:pt x="203200" y="0"/>
                  </a:cubicBezTo>
                  <a:lnTo>
                    <a:pt x="576592" y="0"/>
                  </a:lnTo>
                </a:path>
              </a:pathLst>
            </a:custGeom>
            <a:blipFill>
              <a:blip r:embed="rId2"/>
              <a:stretch>
                <a:fillRect l="0" t="-21954" r="0" b="-21954"/>
              </a:stretch>
            </a:blipFill>
          </p:spPr>
        </p:sp>
      </p:grpSp>
      <p:grpSp>
        <p:nvGrpSpPr>
          <p:cNvPr name="Group 10" id="10"/>
          <p:cNvGrpSpPr/>
          <p:nvPr/>
        </p:nvGrpSpPr>
        <p:grpSpPr>
          <a:xfrm rot="0">
            <a:off x="4540592" y="2116397"/>
            <a:ext cx="3948238" cy="4268281"/>
            <a:chOff x="0" y="0"/>
            <a:chExt cx="1039865" cy="1124156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1039865" cy="1124156"/>
            </a:xfrm>
            <a:custGeom>
              <a:avLst/>
              <a:gdLst/>
              <a:ahLst/>
              <a:cxnLst/>
              <a:rect r="r" b="b" t="t" l="l"/>
              <a:pathLst>
                <a:path h="1124156" w="1039865">
                  <a:moveTo>
                    <a:pt x="33335" y="0"/>
                  </a:moveTo>
                  <a:lnTo>
                    <a:pt x="1006531" y="0"/>
                  </a:lnTo>
                  <a:cubicBezTo>
                    <a:pt x="1015371" y="0"/>
                    <a:pt x="1023850" y="3512"/>
                    <a:pt x="1030102" y="9763"/>
                  </a:cubicBezTo>
                  <a:cubicBezTo>
                    <a:pt x="1036353" y="16015"/>
                    <a:pt x="1039865" y="24494"/>
                    <a:pt x="1039865" y="33335"/>
                  </a:cubicBezTo>
                  <a:lnTo>
                    <a:pt x="1039865" y="1090822"/>
                  </a:lnTo>
                  <a:cubicBezTo>
                    <a:pt x="1039865" y="1099663"/>
                    <a:pt x="1036353" y="1108141"/>
                    <a:pt x="1030102" y="1114393"/>
                  </a:cubicBezTo>
                  <a:cubicBezTo>
                    <a:pt x="1023850" y="1120644"/>
                    <a:pt x="1015371" y="1124156"/>
                    <a:pt x="1006531" y="1124156"/>
                  </a:cubicBezTo>
                  <a:lnTo>
                    <a:pt x="33335" y="1124156"/>
                  </a:lnTo>
                  <a:cubicBezTo>
                    <a:pt x="24494" y="1124156"/>
                    <a:pt x="16015" y="1120644"/>
                    <a:pt x="9763" y="1114393"/>
                  </a:cubicBezTo>
                  <a:cubicBezTo>
                    <a:pt x="3512" y="1108141"/>
                    <a:pt x="0" y="1099663"/>
                    <a:pt x="0" y="1090822"/>
                  </a:cubicBezTo>
                  <a:lnTo>
                    <a:pt x="0" y="33335"/>
                  </a:lnTo>
                  <a:cubicBezTo>
                    <a:pt x="0" y="24494"/>
                    <a:pt x="3512" y="16015"/>
                    <a:pt x="9763" y="9763"/>
                  </a:cubicBezTo>
                  <a:cubicBezTo>
                    <a:pt x="16015" y="3512"/>
                    <a:pt x="24494" y="0"/>
                    <a:pt x="33335" y="0"/>
                  </a:cubicBezTo>
                  <a:close/>
                </a:path>
              </a:pathLst>
            </a:custGeom>
            <a:solidFill>
              <a:srgbClr val="E8F0EA"/>
            </a:solidFill>
          </p:spPr>
        </p:sp>
        <p:sp>
          <p:nvSpPr>
            <p:cNvPr name="TextBox 12" id="12"/>
            <p:cNvSpPr txBox="true"/>
            <p:nvPr/>
          </p:nvSpPr>
          <p:spPr>
            <a:xfrm>
              <a:off x="0" y="-47625"/>
              <a:ext cx="1039865" cy="117178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3" id="13"/>
          <p:cNvGrpSpPr/>
          <p:nvPr/>
        </p:nvGrpSpPr>
        <p:grpSpPr>
          <a:xfrm rot="0">
            <a:off x="8220813" y="6868543"/>
            <a:ext cx="5839141" cy="3043154"/>
            <a:chOff x="0" y="0"/>
            <a:chExt cx="779792" cy="4064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779792" cy="406400"/>
            </a:xfrm>
            <a:custGeom>
              <a:avLst/>
              <a:gdLst/>
              <a:ahLst/>
              <a:cxnLst/>
              <a:rect r="r" b="b" t="t" l="l"/>
              <a:pathLst>
                <a:path h="406400" w="779792">
                  <a:moveTo>
                    <a:pt x="576592" y="0"/>
                  </a:moveTo>
                  <a:cubicBezTo>
                    <a:pt x="688822" y="0"/>
                    <a:pt x="779792" y="90970"/>
                    <a:pt x="779792" y="203200"/>
                  </a:cubicBezTo>
                  <a:cubicBezTo>
                    <a:pt x="779792" y="315430"/>
                    <a:pt x="688822" y="406400"/>
                    <a:pt x="576592" y="406400"/>
                  </a:cubicBezTo>
                  <a:lnTo>
                    <a:pt x="203200" y="406400"/>
                  </a:lnTo>
                  <a:cubicBezTo>
                    <a:pt x="90970" y="406400"/>
                    <a:pt x="0" y="315430"/>
                    <a:pt x="0" y="203200"/>
                  </a:cubicBezTo>
                  <a:cubicBezTo>
                    <a:pt x="0" y="90970"/>
                    <a:pt x="90970" y="0"/>
                    <a:pt x="203200" y="0"/>
                  </a:cubicBezTo>
                  <a:lnTo>
                    <a:pt x="576592" y="0"/>
                  </a:lnTo>
                </a:path>
              </a:pathLst>
            </a:custGeom>
            <a:blipFill>
              <a:blip r:embed="rId3"/>
              <a:stretch>
                <a:fillRect l="-222" t="0" r="-222" b="0"/>
              </a:stretch>
            </a:blipFill>
          </p:spPr>
        </p:sp>
      </p:grpSp>
      <p:grpSp>
        <p:nvGrpSpPr>
          <p:cNvPr name="Group 15" id="15"/>
          <p:cNvGrpSpPr/>
          <p:nvPr/>
        </p:nvGrpSpPr>
        <p:grpSpPr>
          <a:xfrm rot="0">
            <a:off x="4645339" y="1433188"/>
            <a:ext cx="3627557" cy="1168298"/>
            <a:chOff x="0" y="0"/>
            <a:chExt cx="955406" cy="3077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955406" cy="307700"/>
            </a:xfrm>
            <a:custGeom>
              <a:avLst/>
              <a:gdLst/>
              <a:ahLst/>
              <a:cxnLst/>
              <a:rect r="r" b="b" t="t" l="l"/>
              <a:pathLst>
                <a:path h="307700" w="955406">
                  <a:moveTo>
                    <a:pt x="108844" y="0"/>
                  </a:moveTo>
                  <a:lnTo>
                    <a:pt x="846562" y="0"/>
                  </a:lnTo>
                  <a:cubicBezTo>
                    <a:pt x="906675" y="0"/>
                    <a:pt x="955406" y="48731"/>
                    <a:pt x="955406" y="108844"/>
                  </a:cubicBezTo>
                  <a:lnTo>
                    <a:pt x="955406" y="198856"/>
                  </a:lnTo>
                  <a:cubicBezTo>
                    <a:pt x="955406" y="258969"/>
                    <a:pt x="906675" y="307700"/>
                    <a:pt x="846562" y="307700"/>
                  </a:cubicBezTo>
                  <a:lnTo>
                    <a:pt x="108844" y="307700"/>
                  </a:lnTo>
                  <a:cubicBezTo>
                    <a:pt x="48731" y="307700"/>
                    <a:pt x="0" y="258969"/>
                    <a:pt x="0" y="198856"/>
                  </a:cubicBezTo>
                  <a:lnTo>
                    <a:pt x="0" y="108844"/>
                  </a:lnTo>
                  <a:cubicBezTo>
                    <a:pt x="0" y="48731"/>
                    <a:pt x="48731" y="0"/>
                    <a:pt x="108844" y="0"/>
                  </a:cubicBezTo>
                  <a:close/>
                </a:path>
              </a:pathLst>
            </a:custGeom>
            <a:solidFill>
              <a:srgbClr val="36559C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0" y="-47625"/>
              <a:ext cx="955406" cy="3553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8688316" y="1314064"/>
            <a:ext cx="3557160" cy="1250305"/>
            <a:chOff x="0" y="0"/>
            <a:chExt cx="936865" cy="329298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936865" cy="329298"/>
            </a:xfrm>
            <a:custGeom>
              <a:avLst/>
              <a:gdLst/>
              <a:ahLst/>
              <a:cxnLst/>
              <a:rect r="r" b="b" t="t" l="l"/>
              <a:pathLst>
                <a:path h="329298" w="936865">
                  <a:moveTo>
                    <a:pt x="110998" y="0"/>
                  </a:moveTo>
                  <a:lnTo>
                    <a:pt x="825867" y="0"/>
                  </a:lnTo>
                  <a:cubicBezTo>
                    <a:pt x="887170" y="0"/>
                    <a:pt x="936865" y="49696"/>
                    <a:pt x="936865" y="110998"/>
                  </a:cubicBezTo>
                  <a:lnTo>
                    <a:pt x="936865" y="218300"/>
                  </a:lnTo>
                  <a:cubicBezTo>
                    <a:pt x="936865" y="279603"/>
                    <a:pt x="887170" y="329298"/>
                    <a:pt x="825867" y="329298"/>
                  </a:cubicBezTo>
                  <a:lnTo>
                    <a:pt x="110998" y="329298"/>
                  </a:lnTo>
                  <a:cubicBezTo>
                    <a:pt x="49696" y="329298"/>
                    <a:pt x="0" y="279603"/>
                    <a:pt x="0" y="218300"/>
                  </a:cubicBezTo>
                  <a:lnTo>
                    <a:pt x="0" y="110998"/>
                  </a:lnTo>
                  <a:cubicBezTo>
                    <a:pt x="0" y="49696"/>
                    <a:pt x="49696" y="0"/>
                    <a:pt x="110998" y="0"/>
                  </a:cubicBezTo>
                  <a:close/>
                </a:path>
              </a:pathLst>
            </a:custGeom>
            <a:solidFill>
              <a:srgbClr val="36559C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0" y="-47625"/>
              <a:ext cx="936865" cy="37692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397884" y="1475528"/>
            <a:ext cx="3961662" cy="1281738"/>
            <a:chOff x="0" y="0"/>
            <a:chExt cx="1043401" cy="337577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043401" cy="337577"/>
            </a:xfrm>
            <a:custGeom>
              <a:avLst/>
              <a:gdLst/>
              <a:ahLst/>
              <a:cxnLst/>
              <a:rect r="r" b="b" t="t" l="l"/>
              <a:pathLst>
                <a:path h="337577" w="1043401">
                  <a:moveTo>
                    <a:pt x="99665" y="0"/>
                  </a:moveTo>
                  <a:lnTo>
                    <a:pt x="943736" y="0"/>
                  </a:lnTo>
                  <a:cubicBezTo>
                    <a:pt x="970169" y="0"/>
                    <a:pt x="995519" y="10500"/>
                    <a:pt x="1014210" y="29191"/>
                  </a:cubicBezTo>
                  <a:cubicBezTo>
                    <a:pt x="1032900" y="47882"/>
                    <a:pt x="1043401" y="73232"/>
                    <a:pt x="1043401" y="99665"/>
                  </a:cubicBezTo>
                  <a:lnTo>
                    <a:pt x="1043401" y="237912"/>
                  </a:lnTo>
                  <a:cubicBezTo>
                    <a:pt x="1043401" y="292956"/>
                    <a:pt x="998779" y="337577"/>
                    <a:pt x="943736" y="337577"/>
                  </a:cubicBezTo>
                  <a:lnTo>
                    <a:pt x="99665" y="337577"/>
                  </a:lnTo>
                  <a:cubicBezTo>
                    <a:pt x="73232" y="337577"/>
                    <a:pt x="47882" y="327077"/>
                    <a:pt x="29191" y="308386"/>
                  </a:cubicBezTo>
                  <a:cubicBezTo>
                    <a:pt x="10500" y="289695"/>
                    <a:pt x="0" y="264345"/>
                    <a:pt x="0" y="237912"/>
                  </a:cubicBezTo>
                  <a:lnTo>
                    <a:pt x="0" y="99665"/>
                  </a:lnTo>
                  <a:cubicBezTo>
                    <a:pt x="0" y="73232"/>
                    <a:pt x="10500" y="47882"/>
                    <a:pt x="29191" y="29191"/>
                  </a:cubicBezTo>
                  <a:cubicBezTo>
                    <a:pt x="47882" y="10500"/>
                    <a:pt x="73232" y="0"/>
                    <a:pt x="99665" y="0"/>
                  </a:cubicBezTo>
                  <a:close/>
                </a:path>
              </a:pathLst>
            </a:custGeom>
            <a:solidFill>
              <a:srgbClr val="36559C"/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0" y="-47625"/>
              <a:ext cx="1043401" cy="38520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800"/>
                </a:lnSpc>
              </a:pPr>
            </a:p>
          </p:txBody>
        </p:sp>
      </p:grpSp>
      <p:sp>
        <p:nvSpPr>
          <p:cNvPr name="Freeform 24" id="24"/>
          <p:cNvSpPr/>
          <p:nvPr/>
        </p:nvSpPr>
        <p:spPr>
          <a:xfrm flipH="false" flipV="false" rot="0">
            <a:off x="463774" y="2713885"/>
            <a:ext cx="3829882" cy="3719773"/>
          </a:xfrm>
          <a:custGeom>
            <a:avLst/>
            <a:gdLst/>
            <a:ahLst/>
            <a:cxnLst/>
            <a:rect r="r" b="b" t="t" l="l"/>
            <a:pathLst>
              <a:path h="3719773" w="3829882">
                <a:moveTo>
                  <a:pt x="0" y="0"/>
                </a:moveTo>
                <a:lnTo>
                  <a:pt x="3829882" y="0"/>
                </a:lnTo>
                <a:lnTo>
                  <a:pt x="3829882" y="3719772"/>
                </a:lnTo>
                <a:lnTo>
                  <a:pt x="0" y="37197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grpSp>
        <p:nvGrpSpPr>
          <p:cNvPr name="Group 25" id="25"/>
          <p:cNvGrpSpPr/>
          <p:nvPr/>
        </p:nvGrpSpPr>
        <p:grpSpPr>
          <a:xfrm rot="0">
            <a:off x="8996650" y="2726829"/>
            <a:ext cx="3145138" cy="3145138"/>
            <a:chOff x="0" y="0"/>
            <a:chExt cx="812800" cy="812800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 l="-24931" t="0" r="-24931" b="0"/>
              </a:stretch>
            </a:blipFill>
          </p:spPr>
        </p:sp>
      </p:grpSp>
      <p:grpSp>
        <p:nvGrpSpPr>
          <p:cNvPr name="Group 27" id="27"/>
          <p:cNvGrpSpPr/>
          <p:nvPr/>
        </p:nvGrpSpPr>
        <p:grpSpPr>
          <a:xfrm rot="0">
            <a:off x="4733966" y="2830348"/>
            <a:ext cx="3486847" cy="3486847"/>
            <a:chOff x="0" y="0"/>
            <a:chExt cx="812800" cy="81280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l="-16666" t="0" r="-16666" b="0"/>
              </a:stretch>
            </a:blipFill>
          </p:spPr>
        </p:sp>
      </p:grpSp>
      <p:grpSp>
        <p:nvGrpSpPr>
          <p:cNvPr name="Group 29" id="29"/>
          <p:cNvGrpSpPr/>
          <p:nvPr/>
        </p:nvGrpSpPr>
        <p:grpSpPr>
          <a:xfrm rot="0">
            <a:off x="13169401" y="645738"/>
            <a:ext cx="4369220" cy="4369220"/>
            <a:chOff x="0" y="0"/>
            <a:chExt cx="812800" cy="812800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7"/>
              <a:stretch>
                <a:fillRect l="-38888" t="0" r="-38888" b="0"/>
              </a:stretch>
            </a:blipFill>
          </p:spPr>
        </p:sp>
      </p:grpSp>
      <p:sp>
        <p:nvSpPr>
          <p:cNvPr name="TextBox 31" id="31"/>
          <p:cNvSpPr txBox="true"/>
          <p:nvPr/>
        </p:nvSpPr>
        <p:spPr>
          <a:xfrm rot="0">
            <a:off x="2312615" y="434127"/>
            <a:ext cx="8329549" cy="7505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6034"/>
              </a:lnSpc>
              <a:spcBef>
                <a:spcPct val="0"/>
              </a:spcBef>
            </a:pPr>
            <a:r>
              <a:rPr lang="en-US" b="true" sz="4642">
                <a:solidFill>
                  <a:srgbClr val="0A4619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Why is change important?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5007143" y="1577383"/>
            <a:ext cx="2940493" cy="8317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308"/>
              </a:lnSpc>
              <a:spcBef>
                <a:spcPct val="0"/>
              </a:spcBef>
            </a:pPr>
            <a:r>
              <a:rPr lang="en-US" b="true" sz="2545">
                <a:solidFill>
                  <a:srgbClr val="FFFFF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Fossil fuels are unsustainable.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8996650" y="1404613"/>
            <a:ext cx="2940493" cy="8317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308"/>
              </a:lnSpc>
              <a:spcBef>
                <a:spcPct val="0"/>
              </a:spcBef>
            </a:pPr>
            <a:r>
              <a:rPr lang="en-US" b="true" sz="2545">
                <a:solidFill>
                  <a:srgbClr val="FFFFF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Energy demand is increasing.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908469" y="1477391"/>
            <a:ext cx="2940493" cy="12494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308"/>
              </a:lnSpc>
              <a:spcBef>
                <a:spcPct val="0"/>
              </a:spcBef>
            </a:pPr>
            <a:r>
              <a:rPr lang="en-US" b="true" sz="2545">
                <a:solidFill>
                  <a:srgbClr val="FFFFF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Current solutions aren’t enough on their own.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9139238" y="4945063"/>
            <a:ext cx="9525" cy="34924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00"/>
              </a:lnSpc>
              <a:spcBef>
                <a:spcPct val="0"/>
              </a:spcBef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359875" y="117026"/>
            <a:ext cx="17558725" cy="52831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true">
                <a:solidFill>
                  <a:srgbClr val="000000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 </a:t>
            </a:r>
          </a:p>
          <a:p>
            <a:pPr algn="l">
              <a:lnSpc>
                <a:spcPts val="2800"/>
              </a:lnSpc>
            </a:pPr>
            <a:r>
              <a:rPr lang="en-US" b="true" sz="2000">
                <a:solidFill>
                  <a:srgbClr val="000000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Nyah’s reference list slides 6-8</a:t>
            </a:r>
          </a:p>
          <a:p>
            <a:pPr algn="l" marL="431817" indent="-215908" lvl="1">
              <a:lnSpc>
                <a:spcPts val="2800"/>
              </a:lnSpc>
              <a:buFont typeface="Arial"/>
              <a:buChar char="•"/>
            </a:pPr>
            <a:r>
              <a:rPr lang="en-US" b="true" sz="2000">
                <a:solidFill>
                  <a:srgbClr val="000000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Department for Energy Security and Net Zero (2023). Climate Change Explained. [online] GOV.UK. Available at: https://www.gov.uk/guidance/climate-change-explained.(Accessed 06 Apr.2026.). </a:t>
            </a:r>
          </a:p>
          <a:p>
            <a:pPr algn="l" marL="431817" indent="-215908" lvl="1">
              <a:lnSpc>
                <a:spcPts val="2800"/>
              </a:lnSpc>
              <a:buFont typeface="Arial"/>
              <a:buChar char="•"/>
            </a:pPr>
            <a:r>
              <a:rPr lang="en-US" b="true" sz="2000">
                <a:solidFill>
                  <a:srgbClr val="000000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Greenpeace (2024). Greenpeace UK What causes climate change? |. [online] Greenpeace UK. Available at: https://www.greenpeace.org.uk/challenges/climate-change/what-causes-climate-change/.(Accessed 06 Apr.2026).</a:t>
            </a:r>
          </a:p>
          <a:p>
            <a:pPr algn="l" marL="431817" indent="-215908" lvl="1">
              <a:lnSpc>
                <a:spcPts val="2800"/>
              </a:lnSpc>
              <a:buFont typeface="Arial"/>
              <a:buChar char="•"/>
            </a:pPr>
            <a:r>
              <a:rPr lang="en-US" b="true" sz="2000">
                <a:solidFill>
                  <a:srgbClr val="000000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Met Office (2023). Causes of climate change. [online] Met Office. Available at: https://weather.metoffice.gov.uk/climate-change/causes-of-climate-change.(accessed 06 Apr.2006).</a:t>
            </a:r>
          </a:p>
          <a:p>
            <a:pPr algn="l" marL="431817" indent="-215908" lvl="1">
              <a:lnSpc>
                <a:spcPts val="2800"/>
              </a:lnSpc>
              <a:buFont typeface="Arial"/>
              <a:buChar char="•"/>
            </a:pPr>
            <a:r>
              <a:rPr lang="en-US" b="true" sz="2000">
                <a:solidFill>
                  <a:srgbClr val="000000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NASA (2024). Extreme Weather and Climate Change. [online] NASA. Available at: https://science.nasa.gov/climate-change/extreme-weather/.</a:t>
            </a:r>
          </a:p>
          <a:p>
            <a:pPr algn="l" marL="431817" indent="-215908" lvl="1">
              <a:lnSpc>
                <a:spcPts val="2800"/>
              </a:lnSpc>
              <a:buFont typeface="Arial"/>
              <a:buChar char="•"/>
            </a:pPr>
            <a:r>
              <a:rPr lang="en-US" b="true" sz="2000">
                <a:solidFill>
                  <a:srgbClr val="000000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Staff, S. (2019). Five ways climate change already impacts human health in Michigan. [online] Michigan Public. Available at: https://www.michiganpublic.org/weather/2019-08-14/five-ways-climate-change-already-impacts-human-health-in-michigan.</a:t>
            </a:r>
          </a:p>
          <a:p>
            <a:pPr algn="l" marL="431817" indent="-215908" lvl="1">
              <a:lnSpc>
                <a:spcPts val="2800"/>
              </a:lnSpc>
              <a:buFont typeface="Arial"/>
              <a:buChar char="•"/>
            </a:pPr>
            <a:r>
              <a:rPr lang="en-US" b="true" sz="2000">
                <a:solidFill>
                  <a:srgbClr val="000000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United Nations (2022).(Accessed 07 Apr.2026).</a:t>
            </a:r>
          </a:p>
          <a:p>
            <a:pPr algn="l" marL="431817" indent="-215908" lvl="1">
              <a:lnSpc>
                <a:spcPts val="2800"/>
              </a:lnSpc>
              <a:buFont typeface="Arial"/>
              <a:buChar char="•"/>
            </a:pPr>
            <a:r>
              <a:rPr lang="en-US" b="true" sz="2000">
                <a:solidFill>
                  <a:srgbClr val="000000"/>
                </a:solidFill>
                <a:latin typeface="Inter Semi-Bold"/>
                <a:ea typeface="Inter Semi-Bold"/>
                <a:cs typeface="Inter Semi-Bold"/>
                <a:sym typeface="Inter Semi-Bold"/>
              </a:rPr>
              <a:t>Causes and Effects of Climate Change. [online] United Nations. Available at: https://www.un.org/en/climatechange/science/causes-effects-climate-change.(Accessed 07 Apr.2026).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DAHHUJ79wZw</dc:identifier>
  <dcterms:modified xsi:type="dcterms:W3CDTF">2011-08-01T06:04:30Z</dcterms:modified>
  <cp:revision>1</cp:revision>
  <dc:title>Climate change presention </dc:title>
</cp:coreProperties>
</file>