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slideLayouts/slideLayout38.xml" ContentType="application/vnd.openxmlformats-officedocument.presentationml.slideLayout+xml"/>
  <Override PartName="/ppt/theme/theme3.xml" ContentType="application/vnd.openxmlformats-officedocument.theme+xml"/>
  <Override PartName="/ppt/slideLayouts/slideLayout39.xml" ContentType="application/vnd.openxmlformats-officedocument.presentationml.slideLayout+xml"/>
  <Override PartName="/ppt/theme/theme4.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5.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6.xml" ContentType="application/vnd.openxmlformats-officedocument.theme+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1" r:id="rId4"/>
    <p:sldMasterId id="2147483749" r:id="rId5"/>
    <p:sldMasterId id="2147483648" r:id="rId6"/>
    <p:sldMasterId id="2147483656" r:id="rId7"/>
    <p:sldMasterId id="2147483658" r:id="rId8"/>
    <p:sldMasterId id="2147483680" r:id="rId9"/>
    <p:sldMasterId id="2147483660" r:id="rId10"/>
  </p:sldMasterIdLst>
  <p:notesMasterIdLst>
    <p:notesMasterId r:id="rId43"/>
  </p:notesMasterIdLst>
  <p:sldIdLst>
    <p:sldId id="720" r:id="rId11"/>
    <p:sldId id="521" r:id="rId12"/>
    <p:sldId id="650" r:id="rId13"/>
    <p:sldId id="685" r:id="rId14"/>
    <p:sldId id="687" r:id="rId15"/>
    <p:sldId id="651" r:id="rId16"/>
    <p:sldId id="674" r:id="rId17"/>
    <p:sldId id="675" r:id="rId18"/>
    <p:sldId id="686" r:id="rId19"/>
    <p:sldId id="652" r:id="rId20"/>
    <p:sldId id="653" r:id="rId21"/>
    <p:sldId id="658" r:id="rId22"/>
    <p:sldId id="529" r:id="rId23"/>
    <p:sldId id="710" r:id="rId24"/>
    <p:sldId id="712" r:id="rId25"/>
    <p:sldId id="715" r:id="rId26"/>
    <p:sldId id="688" r:id="rId27"/>
    <p:sldId id="689" r:id="rId28"/>
    <p:sldId id="690" r:id="rId29"/>
    <p:sldId id="692" r:id="rId30"/>
    <p:sldId id="694" r:id="rId31"/>
    <p:sldId id="696" r:id="rId32"/>
    <p:sldId id="698" r:id="rId33"/>
    <p:sldId id="703" r:id="rId34"/>
    <p:sldId id="702" r:id="rId35"/>
    <p:sldId id="680" r:id="rId36"/>
    <p:sldId id="682" r:id="rId37"/>
    <p:sldId id="705" r:id="rId38"/>
    <p:sldId id="708" r:id="rId39"/>
    <p:sldId id="683" r:id="rId40"/>
    <p:sldId id="684" r:id="rId41"/>
    <p:sldId id="707"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Jones" initials="B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12754"/>
    <a:srgbClr val="FCACAC"/>
    <a:srgbClr val="8F45C4"/>
    <a:srgbClr val="EDE732"/>
    <a:srgbClr val="3BA83B"/>
    <a:srgbClr val="FAC420"/>
    <a:srgbClr val="DB1D7C"/>
    <a:srgbClr val="50C750"/>
    <a:srgbClr val="63AD63"/>
    <a:srgbClr val="4CE6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66971D-4D6E-BE3E-0E68-02B0FB7A3E5F}" v="60" dt="2023-02-16T11:14:27.199"/>
    <p1510:client id="{1CD77566-F3FD-5BEE-55BF-3D400C00B14A}" v="28" dt="2023-03-25T22:09:24.597"/>
    <p1510:client id="{1DDAF311-2ABD-BE22-E1B5-D695099900B8}" v="839" dt="2023-02-25T18:05:08.812"/>
    <p1510:client id="{28C220B5-FE22-1C47-5AB0-273966D93FD5}" v="884" dt="2023-03-12T13:33:41.781"/>
    <p1510:client id="{3AF5CC68-AEA0-4B80-BC13-6EC468543E91}" v="2" dt="2023-02-27T12:56:04.007"/>
    <p1510:client id="{3C854FEB-FFDD-4359-8276-F63DB6914B56}" vWet="4" dt="2022-09-06T18:33:39.616"/>
    <p1510:client id="{46D3C8D9-D405-4242-B1A4-922E3CD9EF97}" v="49" dt="2023-03-23T15:50:55.242"/>
    <p1510:client id="{4A9C3269-0DB7-5A78-2964-9BB183417EB8}" v="26" dt="2022-09-06T18:30:20.602"/>
    <p1510:client id="{4AF16F4A-10C3-47D2-99C7-4ADA14D2FECD}" v="55" dt="2023-03-24T18:35:07.187"/>
    <p1510:client id="{4C19BED0-A89D-14AA-6651-2C6D635E0571}" v="1" dt="2023-02-27T12:56:24.299"/>
    <p1510:client id="{4D4AD443-804D-4653-898A-E2875B86FA9F}" v="24" dt="2023-01-13T18:57:11.497"/>
    <p1510:client id="{68FDA7E5-6574-25A0-D1AA-A7F3BF480401}" v="4744" dt="2023-03-25T21:51:47.695"/>
    <p1510:client id="{6996A283-B502-46CC-BA11-3BE492209CFE}" v="217" dt="2023-03-26T17:42:01.938"/>
    <p1510:client id="{69AA72AC-3D5A-8DC3-2F66-7A0A5DE55488}" v="3493" dt="2023-03-10T10:49:01.048"/>
    <p1510:client id="{70A3A263-07C2-9639-0BE5-3ABE645F40CE}" v="5" dt="2023-03-27T09:20:29.596"/>
    <p1510:client id="{76A89318-4F12-9541-75FF-E4282D3FF9BA}" v="1078" dt="2023-02-21T13:15:20.687"/>
    <p1510:client id="{7903243D-6D76-F6EA-9061-9360CD1E8602}" v="431" dt="2023-03-08T13:53:18.377"/>
    <p1510:client id="{7FBF0D6C-33F6-641B-7E3D-090B72DA90EE}" v="2977" dt="2023-02-27T12:34:59.493"/>
    <p1510:client id="{98A00F3F-6208-4ACC-8E04-C58F6FB98520}" v="143" dt="2022-09-06T15:20:09.176"/>
    <p1510:client id="{999B4765-4247-31E4-B5EF-1EF9B6CF6588}" v="40" dt="2023-02-27T12:46:07.818"/>
    <p1510:client id="{ACBB46C8-45EA-8B74-D97F-C9E59C5933B6}" v="49" dt="2022-12-12T12:26:08.094"/>
    <p1510:client id="{AF8350A1-CEFB-E55E-46D1-4240EAF41B25}" v="468" dt="2022-09-06T19:11:35.474"/>
    <p1510:client id="{BA38BCE1-4539-AB92-D97A-D79F38835739}" v="1717" dt="2023-03-21T23:36:59.862"/>
    <p1510:client id="{BB1F8DB7-7843-4D4F-8890-F4AC25283B4E}" v="5" dt="2023-01-16T12:25:06.079"/>
    <p1510:client id="{BFDB71F7-5557-BCFF-18A3-63FE67736651}" v="2260" dt="2023-01-15T18:45:11.570"/>
    <p1510:client id="{C08010DF-9AF1-09B8-BB0F-48CAB820F704}" v="725" dt="2023-02-20T17:28:19.782"/>
    <p1510:client id="{C64AABE4-8161-8E03-AF16-4C0FB66572FC}" v="831" dt="2023-01-05T15:28:40.523"/>
    <p1510:client id="{C6C988B9-33C6-43D1-B8B8-96BB169CB23F}" v="4" dt="2023-03-13T08:49:49.409"/>
    <p1510:client id="{CA40654B-5DF4-1444-0F1C-6A8EBCB53A4F}" v="7310" dt="2023-02-24T11:59:19.312"/>
    <p1510:client id="{CED7C185-160D-0D58-EC24-0CCB969973CF}" v="2595" dt="2023-01-12T15:20:43.865"/>
    <p1510:client id="{D131407D-E5E6-D370-9CE9-70BFFD52699D}" v="2944" dt="2023-02-24T15:45:32.044"/>
    <p1510:client id="{D5841E55-3431-46F8-BFAF-7829BB894D18}" v="352" dt="2023-01-13T15:03:13.953"/>
    <p1510:client id="{E965F289-0F6B-71D1-A1AF-9FF3E0E814FA}" v="96" dt="2023-02-27T14:54:56.929"/>
    <p1510:client id="{F1A89F72-F6D1-4385-B873-FA49D6999A04}" v="495" dt="2023-03-10T20:22:07.067"/>
    <p1510:client id="{F427607E-FA55-4949-9897-15D99669FC1A}" v="13" dt="2023-03-12T17:52:50.9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viewProps" Target="viewProps.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e B. Thomas" userId="S::d.b.thomas@uwtsd.ac.uk::66b41853-b18c-4bbb-817e-013f34445414" providerId="AD" clId="Web-{3AF5CC68-AEA0-4B80-BC13-6EC468543E91}"/>
    <pc:docChg chg="modSld">
      <pc:chgData name="Diane B. Thomas" userId="S::d.b.thomas@uwtsd.ac.uk::66b41853-b18c-4bbb-817e-013f34445414" providerId="AD" clId="Web-{3AF5CC68-AEA0-4B80-BC13-6EC468543E91}" dt="2023-02-27T12:56:04.007" v="1" actId="20577"/>
      <pc:docMkLst>
        <pc:docMk/>
      </pc:docMkLst>
      <pc:sldChg chg="modSp">
        <pc:chgData name="Diane B. Thomas" userId="S::d.b.thomas@uwtsd.ac.uk::66b41853-b18c-4bbb-817e-013f34445414" providerId="AD" clId="Web-{3AF5CC68-AEA0-4B80-BC13-6EC468543E91}" dt="2023-02-27T12:56:04.007" v="1" actId="20577"/>
        <pc:sldMkLst>
          <pc:docMk/>
          <pc:sldMk cId="2437550428" sldId="516"/>
        </pc:sldMkLst>
        <pc:spChg chg="mod">
          <ac:chgData name="Diane B. Thomas" userId="S::d.b.thomas@uwtsd.ac.uk::66b41853-b18c-4bbb-817e-013f34445414" providerId="AD" clId="Web-{3AF5CC68-AEA0-4B80-BC13-6EC468543E91}" dt="2023-02-27T12:56:04.007" v="1" actId="20577"/>
          <ac:spMkLst>
            <pc:docMk/>
            <pc:sldMk cId="2437550428" sldId="516"/>
            <ac:spMk id="2" creationId="{6047E3D5-B129-455A-8D61-5DE355CFB91F}"/>
          </ac:spMkLst>
        </pc:spChg>
      </pc:sldChg>
    </pc:docChg>
  </pc:docChgLst>
  <pc:docChgLst>
    <pc:chgData name="Roberta Tucker" userId="S::r.tucker@uwtsd.ac.uk::27ca61ee-ba03-4b92-a89a-1d5600e2200a" providerId="AD" clId="Web-{1C66971D-4D6E-BE3E-0E68-02B0FB7A3E5F}"/>
    <pc:docChg chg="delSld modSld">
      <pc:chgData name="Roberta Tucker" userId="S::r.tucker@uwtsd.ac.uk::27ca61ee-ba03-4b92-a89a-1d5600e2200a" providerId="AD" clId="Web-{1C66971D-4D6E-BE3E-0E68-02B0FB7A3E5F}" dt="2023-02-16T11:14:24.715" v="58" actId="20577"/>
      <pc:docMkLst>
        <pc:docMk/>
      </pc:docMkLst>
      <pc:sldChg chg="del">
        <pc:chgData name="Roberta Tucker" userId="S::r.tucker@uwtsd.ac.uk::27ca61ee-ba03-4b92-a89a-1d5600e2200a" providerId="AD" clId="Web-{1C66971D-4D6E-BE3E-0E68-02B0FB7A3E5F}" dt="2023-02-16T11:12:32.181" v="11"/>
        <pc:sldMkLst>
          <pc:docMk/>
          <pc:sldMk cId="1514206992" sldId="274"/>
        </pc:sldMkLst>
      </pc:sldChg>
      <pc:sldChg chg="del">
        <pc:chgData name="Roberta Tucker" userId="S::r.tucker@uwtsd.ac.uk::27ca61ee-ba03-4b92-a89a-1d5600e2200a" providerId="AD" clId="Web-{1C66971D-4D6E-BE3E-0E68-02B0FB7A3E5F}" dt="2023-02-16T11:13:35.416" v="35"/>
        <pc:sldMkLst>
          <pc:docMk/>
          <pc:sldMk cId="3526516693" sldId="444"/>
        </pc:sldMkLst>
      </pc:sldChg>
      <pc:sldChg chg="del">
        <pc:chgData name="Roberta Tucker" userId="S::r.tucker@uwtsd.ac.uk::27ca61ee-ba03-4b92-a89a-1d5600e2200a" providerId="AD" clId="Web-{1C66971D-4D6E-BE3E-0E68-02B0FB7A3E5F}" dt="2023-02-16T11:12:48.994" v="16"/>
        <pc:sldMkLst>
          <pc:docMk/>
          <pc:sldMk cId="3616011888" sldId="504"/>
        </pc:sldMkLst>
      </pc:sldChg>
      <pc:sldChg chg="del">
        <pc:chgData name="Roberta Tucker" userId="S::r.tucker@uwtsd.ac.uk::27ca61ee-ba03-4b92-a89a-1d5600e2200a" providerId="AD" clId="Web-{1C66971D-4D6E-BE3E-0E68-02B0FB7A3E5F}" dt="2023-02-16T11:12:51.056" v="17"/>
        <pc:sldMkLst>
          <pc:docMk/>
          <pc:sldMk cId="1046421037" sldId="505"/>
        </pc:sldMkLst>
      </pc:sldChg>
      <pc:sldChg chg="del">
        <pc:chgData name="Roberta Tucker" userId="S::r.tucker@uwtsd.ac.uk::27ca61ee-ba03-4b92-a89a-1d5600e2200a" providerId="AD" clId="Web-{1C66971D-4D6E-BE3E-0E68-02B0FB7A3E5F}" dt="2023-02-16T11:12:52.291" v="18"/>
        <pc:sldMkLst>
          <pc:docMk/>
          <pc:sldMk cId="2815014263" sldId="506"/>
        </pc:sldMkLst>
      </pc:sldChg>
      <pc:sldChg chg="modSp">
        <pc:chgData name="Roberta Tucker" userId="S::r.tucker@uwtsd.ac.uk::27ca61ee-ba03-4b92-a89a-1d5600e2200a" providerId="AD" clId="Web-{1C66971D-4D6E-BE3E-0E68-02B0FB7A3E5F}" dt="2023-02-16T11:14:24.715" v="58" actId="20577"/>
        <pc:sldMkLst>
          <pc:docMk/>
          <pc:sldMk cId="2437550428" sldId="516"/>
        </pc:sldMkLst>
        <pc:spChg chg="mod">
          <ac:chgData name="Roberta Tucker" userId="S::r.tucker@uwtsd.ac.uk::27ca61ee-ba03-4b92-a89a-1d5600e2200a" providerId="AD" clId="Web-{1C66971D-4D6E-BE3E-0E68-02B0FB7A3E5F}" dt="2023-02-16T11:14:24.715" v="58" actId="20577"/>
          <ac:spMkLst>
            <pc:docMk/>
            <pc:sldMk cId="2437550428" sldId="516"/>
            <ac:spMk id="3" creationId="{EDE512D6-1B42-4E1C-AEE3-478A340AC162}"/>
          </ac:spMkLst>
        </pc:spChg>
        <pc:spChg chg="mod">
          <ac:chgData name="Roberta Tucker" userId="S::r.tucker@uwtsd.ac.uk::27ca61ee-ba03-4b92-a89a-1d5600e2200a" providerId="AD" clId="Web-{1C66971D-4D6E-BE3E-0E68-02B0FB7A3E5F}" dt="2023-02-16T11:14:20.042" v="44" actId="20577"/>
          <ac:spMkLst>
            <pc:docMk/>
            <pc:sldMk cId="2437550428" sldId="516"/>
            <ac:spMk id="4" creationId="{88B348B4-1179-40C0-B903-717D79F0A399}"/>
          </ac:spMkLst>
        </pc:spChg>
      </pc:sldChg>
      <pc:sldChg chg="modSp">
        <pc:chgData name="Roberta Tucker" userId="S::r.tucker@uwtsd.ac.uk::27ca61ee-ba03-4b92-a89a-1d5600e2200a" providerId="AD" clId="Web-{1C66971D-4D6E-BE3E-0E68-02B0FB7A3E5F}" dt="2023-02-16T11:13:28.323" v="34" actId="20577"/>
        <pc:sldMkLst>
          <pc:docMk/>
          <pc:sldMk cId="2485985612" sldId="521"/>
        </pc:sldMkLst>
        <pc:spChg chg="mod">
          <ac:chgData name="Roberta Tucker" userId="S::r.tucker@uwtsd.ac.uk::27ca61ee-ba03-4b92-a89a-1d5600e2200a" providerId="AD" clId="Web-{1C66971D-4D6E-BE3E-0E68-02B0FB7A3E5F}" dt="2023-02-16T11:13:28.323" v="34" actId="20577"/>
          <ac:spMkLst>
            <pc:docMk/>
            <pc:sldMk cId="2485985612" sldId="521"/>
            <ac:spMk id="8" creationId="{57ED6D5D-E07C-2A2E-1770-B082DB384717}"/>
          </ac:spMkLst>
        </pc:spChg>
      </pc:sldChg>
      <pc:sldChg chg="modSp">
        <pc:chgData name="Roberta Tucker" userId="S::r.tucker@uwtsd.ac.uk::27ca61ee-ba03-4b92-a89a-1d5600e2200a" providerId="AD" clId="Web-{1C66971D-4D6E-BE3E-0E68-02B0FB7A3E5F}" dt="2023-02-16T11:13:48.761" v="40" actId="20577"/>
        <pc:sldMkLst>
          <pc:docMk/>
          <pc:sldMk cId="3159488521" sldId="525"/>
        </pc:sldMkLst>
        <pc:spChg chg="mod">
          <ac:chgData name="Roberta Tucker" userId="S::r.tucker@uwtsd.ac.uk::27ca61ee-ba03-4b92-a89a-1d5600e2200a" providerId="AD" clId="Web-{1C66971D-4D6E-BE3E-0E68-02B0FB7A3E5F}" dt="2023-02-16T11:13:48.761" v="40" actId="20577"/>
          <ac:spMkLst>
            <pc:docMk/>
            <pc:sldMk cId="3159488521" sldId="525"/>
            <ac:spMk id="5" creationId="{0B019432-F0E9-E765-2264-935D414F17CB}"/>
          </ac:spMkLst>
        </pc:spChg>
      </pc:sldChg>
      <pc:sldChg chg="del">
        <pc:chgData name="Roberta Tucker" userId="S::r.tucker@uwtsd.ac.uk::27ca61ee-ba03-4b92-a89a-1d5600e2200a" providerId="AD" clId="Web-{1C66971D-4D6E-BE3E-0E68-02B0FB7A3E5F}" dt="2023-02-16T11:12:09.461" v="3"/>
        <pc:sldMkLst>
          <pc:docMk/>
          <pc:sldMk cId="916661443" sldId="531"/>
        </pc:sldMkLst>
      </pc:sldChg>
      <pc:sldChg chg="del">
        <pc:chgData name="Roberta Tucker" userId="S::r.tucker@uwtsd.ac.uk::27ca61ee-ba03-4b92-a89a-1d5600e2200a" providerId="AD" clId="Web-{1C66971D-4D6E-BE3E-0E68-02B0FB7A3E5F}" dt="2023-02-16T11:12:10.977" v="4"/>
        <pc:sldMkLst>
          <pc:docMk/>
          <pc:sldMk cId="2152880574" sldId="533"/>
        </pc:sldMkLst>
      </pc:sldChg>
      <pc:sldChg chg="del">
        <pc:chgData name="Roberta Tucker" userId="S::r.tucker@uwtsd.ac.uk::27ca61ee-ba03-4b92-a89a-1d5600e2200a" providerId="AD" clId="Web-{1C66971D-4D6E-BE3E-0E68-02B0FB7A3E5F}" dt="2023-02-16T11:12:12.258" v="5"/>
        <pc:sldMkLst>
          <pc:docMk/>
          <pc:sldMk cId="343991447" sldId="535"/>
        </pc:sldMkLst>
      </pc:sldChg>
      <pc:sldChg chg="del">
        <pc:chgData name="Roberta Tucker" userId="S::r.tucker@uwtsd.ac.uk::27ca61ee-ba03-4b92-a89a-1d5600e2200a" providerId="AD" clId="Web-{1C66971D-4D6E-BE3E-0E68-02B0FB7A3E5F}" dt="2023-02-16T11:12:15.743" v="6"/>
        <pc:sldMkLst>
          <pc:docMk/>
          <pc:sldMk cId="3504481060" sldId="537"/>
        </pc:sldMkLst>
      </pc:sldChg>
      <pc:sldChg chg="del">
        <pc:chgData name="Roberta Tucker" userId="S::r.tucker@uwtsd.ac.uk::27ca61ee-ba03-4b92-a89a-1d5600e2200a" providerId="AD" clId="Web-{1C66971D-4D6E-BE3E-0E68-02B0FB7A3E5F}" dt="2023-02-16T11:12:18.977" v="7"/>
        <pc:sldMkLst>
          <pc:docMk/>
          <pc:sldMk cId="2833262614" sldId="539"/>
        </pc:sldMkLst>
      </pc:sldChg>
      <pc:sldChg chg="del">
        <pc:chgData name="Roberta Tucker" userId="S::r.tucker@uwtsd.ac.uk::27ca61ee-ba03-4b92-a89a-1d5600e2200a" providerId="AD" clId="Web-{1C66971D-4D6E-BE3E-0E68-02B0FB7A3E5F}" dt="2023-02-16T11:12:21.180" v="8"/>
        <pc:sldMkLst>
          <pc:docMk/>
          <pc:sldMk cId="886765173" sldId="540"/>
        </pc:sldMkLst>
      </pc:sldChg>
      <pc:sldChg chg="del">
        <pc:chgData name="Roberta Tucker" userId="S::r.tucker@uwtsd.ac.uk::27ca61ee-ba03-4b92-a89a-1d5600e2200a" providerId="AD" clId="Web-{1C66971D-4D6E-BE3E-0E68-02B0FB7A3E5F}" dt="2023-02-16T11:12:26.243" v="9"/>
        <pc:sldMkLst>
          <pc:docMk/>
          <pc:sldMk cId="4172003288" sldId="543"/>
        </pc:sldMkLst>
      </pc:sldChg>
      <pc:sldChg chg="del">
        <pc:chgData name="Roberta Tucker" userId="S::r.tucker@uwtsd.ac.uk::27ca61ee-ba03-4b92-a89a-1d5600e2200a" providerId="AD" clId="Web-{1C66971D-4D6E-BE3E-0E68-02B0FB7A3E5F}" dt="2023-02-16T11:12:30.571" v="10"/>
        <pc:sldMkLst>
          <pc:docMk/>
          <pc:sldMk cId="1123636263" sldId="545"/>
        </pc:sldMkLst>
      </pc:sldChg>
      <pc:sldChg chg="del">
        <pc:chgData name="Roberta Tucker" userId="S::r.tucker@uwtsd.ac.uk::27ca61ee-ba03-4b92-a89a-1d5600e2200a" providerId="AD" clId="Web-{1C66971D-4D6E-BE3E-0E68-02B0FB7A3E5F}" dt="2023-02-16T11:12:35.634" v="12"/>
        <pc:sldMkLst>
          <pc:docMk/>
          <pc:sldMk cId="1542753028" sldId="548"/>
        </pc:sldMkLst>
      </pc:sldChg>
      <pc:sldChg chg="del">
        <pc:chgData name="Roberta Tucker" userId="S::r.tucker@uwtsd.ac.uk::27ca61ee-ba03-4b92-a89a-1d5600e2200a" providerId="AD" clId="Web-{1C66971D-4D6E-BE3E-0E68-02B0FB7A3E5F}" dt="2023-02-16T11:12:38.275" v="13"/>
        <pc:sldMkLst>
          <pc:docMk/>
          <pc:sldMk cId="468520818" sldId="550"/>
        </pc:sldMkLst>
      </pc:sldChg>
      <pc:sldChg chg="del">
        <pc:chgData name="Roberta Tucker" userId="S::r.tucker@uwtsd.ac.uk::27ca61ee-ba03-4b92-a89a-1d5600e2200a" providerId="AD" clId="Web-{1C66971D-4D6E-BE3E-0E68-02B0FB7A3E5F}" dt="2023-02-16T11:12:02.305" v="0"/>
        <pc:sldMkLst>
          <pc:docMk/>
          <pc:sldMk cId="1002654727" sldId="553"/>
        </pc:sldMkLst>
      </pc:sldChg>
      <pc:sldChg chg="del">
        <pc:chgData name="Roberta Tucker" userId="S::r.tucker@uwtsd.ac.uk::27ca61ee-ba03-4b92-a89a-1d5600e2200a" providerId="AD" clId="Web-{1C66971D-4D6E-BE3E-0E68-02B0FB7A3E5F}" dt="2023-02-16T11:12:04.399" v="1"/>
        <pc:sldMkLst>
          <pc:docMk/>
          <pc:sldMk cId="3496261296" sldId="555"/>
        </pc:sldMkLst>
      </pc:sldChg>
      <pc:sldChg chg="del">
        <pc:chgData name="Roberta Tucker" userId="S::r.tucker@uwtsd.ac.uk::27ca61ee-ba03-4b92-a89a-1d5600e2200a" providerId="AD" clId="Web-{1C66971D-4D6E-BE3E-0E68-02B0FB7A3E5F}" dt="2023-02-16T11:12:08.040" v="2"/>
        <pc:sldMkLst>
          <pc:docMk/>
          <pc:sldMk cId="99784272" sldId="560"/>
        </pc:sldMkLst>
      </pc:sldChg>
      <pc:sldChg chg="del">
        <pc:chgData name="Roberta Tucker" userId="S::r.tucker@uwtsd.ac.uk::27ca61ee-ba03-4b92-a89a-1d5600e2200a" providerId="AD" clId="Web-{1C66971D-4D6E-BE3E-0E68-02B0FB7A3E5F}" dt="2023-02-16T11:12:44.322" v="14"/>
        <pc:sldMkLst>
          <pc:docMk/>
          <pc:sldMk cId="346950456" sldId="563"/>
        </pc:sldMkLst>
      </pc:sldChg>
      <pc:sldChg chg="del">
        <pc:chgData name="Roberta Tucker" userId="S::r.tucker@uwtsd.ac.uk::27ca61ee-ba03-4b92-a89a-1d5600e2200a" providerId="AD" clId="Web-{1C66971D-4D6E-BE3E-0E68-02B0FB7A3E5F}" dt="2023-02-16T11:12:46.978" v="15"/>
        <pc:sldMkLst>
          <pc:docMk/>
          <pc:sldMk cId="2357415052" sldId="568"/>
        </pc:sldMkLst>
      </pc:sldChg>
    </pc:docChg>
  </pc:docChgLst>
  <pc:docChgLst>
    <pc:chgData name="Roberta Tucker" userId="S::r.tucker@uwtsd.ac.uk::27ca61ee-ba03-4b92-a89a-1d5600e2200a" providerId="AD" clId="Web-{76A89318-4F12-9541-75FF-E4282D3FF9BA}"/>
    <pc:docChg chg="addSld delSld modSld">
      <pc:chgData name="Roberta Tucker" userId="S::r.tucker@uwtsd.ac.uk::27ca61ee-ba03-4b92-a89a-1d5600e2200a" providerId="AD" clId="Web-{76A89318-4F12-9541-75FF-E4282D3FF9BA}" dt="2023-02-21T13:15:20.687" v="744"/>
      <pc:docMkLst>
        <pc:docMk/>
      </pc:docMkLst>
      <pc:sldChg chg="modSp">
        <pc:chgData name="Roberta Tucker" userId="S::r.tucker@uwtsd.ac.uk::27ca61ee-ba03-4b92-a89a-1d5600e2200a" providerId="AD" clId="Web-{76A89318-4F12-9541-75FF-E4282D3FF9BA}" dt="2023-02-21T09:32:40.807" v="52" actId="20577"/>
        <pc:sldMkLst>
          <pc:docMk/>
          <pc:sldMk cId="2485985612" sldId="521"/>
        </pc:sldMkLst>
        <pc:spChg chg="mod">
          <ac:chgData name="Roberta Tucker" userId="S::r.tucker@uwtsd.ac.uk::27ca61ee-ba03-4b92-a89a-1d5600e2200a" providerId="AD" clId="Web-{76A89318-4F12-9541-75FF-E4282D3FF9BA}" dt="2023-02-21T09:32:40.807" v="52" actId="20577"/>
          <ac:spMkLst>
            <pc:docMk/>
            <pc:sldMk cId="2485985612" sldId="521"/>
            <ac:spMk id="8" creationId="{57ED6D5D-E07C-2A2E-1770-B082DB384717}"/>
          </ac:spMkLst>
        </pc:spChg>
      </pc:sldChg>
      <pc:sldChg chg="modSp">
        <pc:chgData name="Roberta Tucker" userId="S::r.tucker@uwtsd.ac.uk::27ca61ee-ba03-4b92-a89a-1d5600e2200a" providerId="AD" clId="Web-{76A89318-4F12-9541-75FF-E4282D3FF9BA}" dt="2023-02-21T09:47:04.980" v="225" actId="1076"/>
        <pc:sldMkLst>
          <pc:docMk/>
          <pc:sldMk cId="3159488521" sldId="525"/>
        </pc:sldMkLst>
        <pc:spChg chg="mod">
          <ac:chgData name="Roberta Tucker" userId="S::r.tucker@uwtsd.ac.uk::27ca61ee-ba03-4b92-a89a-1d5600e2200a" providerId="AD" clId="Web-{76A89318-4F12-9541-75FF-E4282D3FF9BA}" dt="2023-02-21T09:47:04.980" v="225" actId="1076"/>
          <ac:spMkLst>
            <pc:docMk/>
            <pc:sldMk cId="3159488521" sldId="525"/>
            <ac:spMk id="5" creationId="{0B019432-F0E9-E765-2264-935D414F17CB}"/>
          </ac:spMkLst>
        </pc:spChg>
      </pc:sldChg>
      <pc:sldChg chg="addSp modSp addAnim modAnim">
        <pc:chgData name="Roberta Tucker" userId="S::r.tucker@uwtsd.ac.uk::27ca61ee-ba03-4b92-a89a-1d5600e2200a" providerId="AD" clId="Web-{76A89318-4F12-9541-75FF-E4282D3FF9BA}" dt="2023-02-21T13:15:20.687" v="744"/>
        <pc:sldMkLst>
          <pc:docMk/>
          <pc:sldMk cId="2392214994" sldId="571"/>
        </pc:sldMkLst>
        <pc:spChg chg="add mod">
          <ac:chgData name="Roberta Tucker" userId="S::r.tucker@uwtsd.ac.uk::27ca61ee-ba03-4b92-a89a-1d5600e2200a" providerId="AD" clId="Web-{76A89318-4F12-9541-75FF-E4282D3FF9BA}" dt="2023-02-21T11:43:12.546" v="503" actId="1076"/>
          <ac:spMkLst>
            <pc:docMk/>
            <pc:sldMk cId="2392214994" sldId="571"/>
            <ac:spMk id="2" creationId="{977D7E01-B3BC-B742-33CC-293CA46289BB}"/>
          </ac:spMkLst>
        </pc:spChg>
        <pc:spChg chg="add mod">
          <ac:chgData name="Roberta Tucker" userId="S::r.tucker@uwtsd.ac.uk::27ca61ee-ba03-4b92-a89a-1d5600e2200a" providerId="AD" clId="Web-{76A89318-4F12-9541-75FF-E4282D3FF9BA}" dt="2023-02-21T13:14:32.107" v="737"/>
          <ac:spMkLst>
            <pc:docMk/>
            <pc:sldMk cId="2392214994" sldId="571"/>
            <ac:spMk id="3" creationId="{E52A6331-3C4B-57AB-578D-45A87EBE480E}"/>
          </ac:spMkLst>
        </pc:spChg>
        <pc:spChg chg="mod">
          <ac:chgData name="Roberta Tucker" userId="S::r.tucker@uwtsd.ac.uk::27ca61ee-ba03-4b92-a89a-1d5600e2200a" providerId="AD" clId="Web-{76A89318-4F12-9541-75FF-E4282D3FF9BA}" dt="2023-02-21T11:43:17.046" v="504" actId="1076"/>
          <ac:spMkLst>
            <pc:docMk/>
            <pc:sldMk cId="2392214994" sldId="571"/>
            <ac:spMk id="5" creationId="{0B019432-F0E9-E765-2264-935D414F17CB}"/>
          </ac:spMkLst>
        </pc:spChg>
        <pc:spChg chg="add mod">
          <ac:chgData name="Roberta Tucker" userId="S::r.tucker@uwtsd.ac.uk::27ca61ee-ba03-4b92-a89a-1d5600e2200a" providerId="AD" clId="Web-{76A89318-4F12-9541-75FF-E4282D3FF9BA}" dt="2023-02-21T13:15:15.890" v="743"/>
          <ac:spMkLst>
            <pc:docMk/>
            <pc:sldMk cId="2392214994" sldId="571"/>
            <ac:spMk id="6" creationId="{B83CC0F8-05B0-40E6-8D82-1BDFD3892F1B}"/>
          </ac:spMkLst>
        </pc:spChg>
        <pc:spChg chg="add mod">
          <ac:chgData name="Roberta Tucker" userId="S::r.tucker@uwtsd.ac.uk::27ca61ee-ba03-4b92-a89a-1d5600e2200a" providerId="AD" clId="Web-{76A89318-4F12-9541-75FF-E4282D3FF9BA}" dt="2023-02-21T13:15:08.046" v="741"/>
          <ac:spMkLst>
            <pc:docMk/>
            <pc:sldMk cId="2392214994" sldId="571"/>
            <ac:spMk id="7" creationId="{EC9C40D9-240B-7359-41EE-499C0B237FE5}"/>
          </ac:spMkLst>
        </pc:spChg>
        <pc:spChg chg="add mod">
          <ac:chgData name="Roberta Tucker" userId="S::r.tucker@uwtsd.ac.uk::27ca61ee-ba03-4b92-a89a-1d5600e2200a" providerId="AD" clId="Web-{76A89318-4F12-9541-75FF-E4282D3FF9BA}" dt="2023-02-21T13:15:20.687" v="744"/>
          <ac:spMkLst>
            <pc:docMk/>
            <pc:sldMk cId="2392214994" sldId="571"/>
            <ac:spMk id="8" creationId="{59035E17-BF33-4B8D-175C-C4AB1A0D7E31}"/>
          </ac:spMkLst>
        </pc:spChg>
        <pc:spChg chg="add mod">
          <ac:chgData name="Roberta Tucker" userId="S::r.tucker@uwtsd.ac.uk::27ca61ee-ba03-4b92-a89a-1d5600e2200a" providerId="AD" clId="Web-{76A89318-4F12-9541-75FF-E4282D3FF9BA}" dt="2023-02-21T13:15:11.890" v="742"/>
          <ac:spMkLst>
            <pc:docMk/>
            <pc:sldMk cId="2392214994" sldId="571"/>
            <ac:spMk id="9" creationId="{CAA307BD-7192-A9F1-7A7E-8F6D477E1166}"/>
          </ac:spMkLst>
        </pc:spChg>
        <pc:spChg chg="add mod">
          <ac:chgData name="Roberta Tucker" userId="S::r.tucker@uwtsd.ac.uk::27ca61ee-ba03-4b92-a89a-1d5600e2200a" providerId="AD" clId="Web-{76A89318-4F12-9541-75FF-E4282D3FF9BA}" dt="2023-02-21T13:14:59.233" v="739"/>
          <ac:spMkLst>
            <pc:docMk/>
            <pc:sldMk cId="2392214994" sldId="571"/>
            <ac:spMk id="10" creationId="{4AE14902-EACD-EC42-8747-02E463910E0D}"/>
          </ac:spMkLst>
        </pc:spChg>
        <pc:spChg chg="add mod">
          <ac:chgData name="Roberta Tucker" userId="S::r.tucker@uwtsd.ac.uk::27ca61ee-ba03-4b92-a89a-1d5600e2200a" providerId="AD" clId="Web-{76A89318-4F12-9541-75FF-E4282D3FF9BA}" dt="2023-02-21T13:15:03.686" v="740"/>
          <ac:spMkLst>
            <pc:docMk/>
            <pc:sldMk cId="2392214994" sldId="571"/>
            <ac:spMk id="11" creationId="{4F5753A9-860A-EAD8-DDBE-51ECA81D6496}"/>
          </ac:spMkLst>
        </pc:spChg>
        <pc:spChg chg="add mod">
          <ac:chgData name="Roberta Tucker" userId="S::r.tucker@uwtsd.ac.uk::27ca61ee-ba03-4b92-a89a-1d5600e2200a" providerId="AD" clId="Web-{76A89318-4F12-9541-75FF-E4282D3FF9BA}" dt="2023-02-21T13:14:42.435" v="738"/>
          <ac:spMkLst>
            <pc:docMk/>
            <pc:sldMk cId="2392214994" sldId="571"/>
            <ac:spMk id="12" creationId="{65FED07B-D9EA-B32C-4431-ED0F8DCA2597}"/>
          </ac:spMkLst>
        </pc:spChg>
      </pc:sldChg>
      <pc:sldChg chg="addSp delSp modSp">
        <pc:chgData name="Roberta Tucker" userId="S::r.tucker@uwtsd.ac.uk::27ca61ee-ba03-4b92-a89a-1d5600e2200a" providerId="AD" clId="Web-{76A89318-4F12-9541-75FF-E4282D3FF9BA}" dt="2023-02-21T11:55:43.612" v="714" actId="20577"/>
        <pc:sldMkLst>
          <pc:docMk/>
          <pc:sldMk cId="1108010255" sldId="572"/>
        </pc:sldMkLst>
        <pc:spChg chg="add mod">
          <ac:chgData name="Roberta Tucker" userId="S::r.tucker@uwtsd.ac.uk::27ca61ee-ba03-4b92-a89a-1d5600e2200a" providerId="AD" clId="Web-{76A89318-4F12-9541-75FF-E4282D3FF9BA}" dt="2023-02-21T11:55:43.612" v="714" actId="20577"/>
          <ac:spMkLst>
            <pc:docMk/>
            <pc:sldMk cId="1108010255" sldId="572"/>
            <ac:spMk id="2" creationId="{65D99740-FD02-2E4D-FA50-8AC039B6FAF0}"/>
          </ac:spMkLst>
        </pc:spChg>
        <pc:spChg chg="del">
          <ac:chgData name="Roberta Tucker" userId="S::r.tucker@uwtsd.ac.uk::27ca61ee-ba03-4b92-a89a-1d5600e2200a" providerId="AD" clId="Web-{76A89318-4F12-9541-75FF-E4282D3FF9BA}" dt="2023-02-21T11:54:32.282" v="700"/>
          <ac:spMkLst>
            <pc:docMk/>
            <pc:sldMk cId="1108010255" sldId="572"/>
            <ac:spMk id="7" creationId="{255791A0-77DB-9827-1752-BF20AF886E7B}"/>
          </ac:spMkLst>
        </pc:spChg>
      </pc:sldChg>
      <pc:sldChg chg="modSp">
        <pc:chgData name="Roberta Tucker" userId="S::r.tucker@uwtsd.ac.uk::27ca61ee-ba03-4b92-a89a-1d5600e2200a" providerId="AD" clId="Web-{76A89318-4F12-9541-75FF-E4282D3FF9BA}" dt="2023-02-21T11:56:59.739" v="736" actId="20577"/>
        <pc:sldMkLst>
          <pc:docMk/>
          <pc:sldMk cId="3774943221" sldId="575"/>
        </pc:sldMkLst>
        <pc:spChg chg="mod">
          <ac:chgData name="Roberta Tucker" userId="S::r.tucker@uwtsd.ac.uk::27ca61ee-ba03-4b92-a89a-1d5600e2200a" providerId="AD" clId="Web-{76A89318-4F12-9541-75FF-E4282D3FF9BA}" dt="2023-02-21T11:56:59.739" v="736" actId="20577"/>
          <ac:spMkLst>
            <pc:docMk/>
            <pc:sldMk cId="3774943221" sldId="575"/>
            <ac:spMk id="3" creationId="{41A0C09E-F4FB-7363-A440-D883B20B34B1}"/>
          </ac:spMkLst>
        </pc:spChg>
      </pc:sldChg>
      <pc:sldChg chg="modSp">
        <pc:chgData name="Roberta Tucker" userId="S::r.tucker@uwtsd.ac.uk::27ca61ee-ba03-4b92-a89a-1d5600e2200a" providerId="AD" clId="Web-{76A89318-4F12-9541-75FF-E4282D3FF9BA}" dt="2023-02-20T17:30:25.092" v="1" actId="20577"/>
        <pc:sldMkLst>
          <pc:docMk/>
          <pc:sldMk cId="2865792335" sldId="593"/>
        </pc:sldMkLst>
        <pc:spChg chg="mod">
          <ac:chgData name="Roberta Tucker" userId="S::r.tucker@uwtsd.ac.uk::27ca61ee-ba03-4b92-a89a-1d5600e2200a" providerId="AD" clId="Web-{76A89318-4F12-9541-75FF-E4282D3FF9BA}" dt="2023-02-20T17:30:25.092" v="1" actId="20577"/>
          <ac:spMkLst>
            <pc:docMk/>
            <pc:sldMk cId="2865792335" sldId="593"/>
            <ac:spMk id="5" creationId="{DA2E92BE-0CD5-E6B0-AA52-858B51EC3AD5}"/>
          </ac:spMkLst>
        </pc:spChg>
      </pc:sldChg>
      <pc:sldChg chg="add del replId">
        <pc:chgData name="Roberta Tucker" userId="S::r.tucker@uwtsd.ac.uk::27ca61ee-ba03-4b92-a89a-1d5600e2200a" providerId="AD" clId="Web-{76A89318-4F12-9541-75FF-E4282D3FF9BA}" dt="2023-02-21T10:16:01.250" v="417"/>
        <pc:sldMkLst>
          <pc:docMk/>
          <pc:sldMk cId="1328534582" sldId="594"/>
        </pc:sldMkLst>
      </pc:sldChg>
      <pc:sldChg chg="add del replId">
        <pc:chgData name="Roberta Tucker" userId="S::r.tucker@uwtsd.ac.uk::27ca61ee-ba03-4b92-a89a-1d5600e2200a" providerId="AD" clId="Web-{76A89318-4F12-9541-75FF-E4282D3FF9BA}" dt="2023-02-21T10:15:29.826" v="415"/>
        <pc:sldMkLst>
          <pc:docMk/>
          <pc:sldMk cId="1734013803" sldId="594"/>
        </pc:sldMkLst>
      </pc:sldChg>
      <pc:sldChg chg="add del replId">
        <pc:chgData name="Roberta Tucker" userId="S::r.tucker@uwtsd.ac.uk::27ca61ee-ba03-4b92-a89a-1d5600e2200a" providerId="AD" clId="Web-{76A89318-4F12-9541-75FF-E4282D3FF9BA}" dt="2023-02-21T10:16:11.813" v="419"/>
        <pc:sldMkLst>
          <pc:docMk/>
          <pc:sldMk cId="4145343951" sldId="594"/>
        </pc:sldMkLst>
      </pc:sldChg>
    </pc:docChg>
  </pc:docChgLst>
  <pc:docChgLst>
    <pc:chgData name="Helen Williams (IEH)" userId="S::h.williams1@uwtsd.ac.uk::5fda09de-cffb-4005-9668-5a889ba0e302" providerId="AD" clId="Web-{46D3C8D9-D405-4242-B1A4-922E3CD9EF97}"/>
    <pc:docChg chg="modSld">
      <pc:chgData name="Helen Williams (IEH)" userId="S::h.williams1@uwtsd.ac.uk::5fda09de-cffb-4005-9668-5a889ba0e302" providerId="AD" clId="Web-{46D3C8D9-D405-4242-B1A4-922E3CD9EF97}" dt="2023-03-23T15:50:55.242" v="41" actId="20577"/>
      <pc:docMkLst>
        <pc:docMk/>
      </pc:docMkLst>
      <pc:sldChg chg="modSp">
        <pc:chgData name="Helen Williams (IEH)" userId="S::h.williams1@uwtsd.ac.uk::5fda09de-cffb-4005-9668-5a889ba0e302" providerId="AD" clId="Web-{46D3C8D9-D405-4242-B1A4-922E3CD9EF97}" dt="2023-03-23T15:47:55.453" v="4" actId="20577"/>
        <pc:sldMkLst>
          <pc:docMk/>
          <pc:sldMk cId="3851504777" sldId="650"/>
        </pc:sldMkLst>
        <pc:spChg chg="mod">
          <ac:chgData name="Helen Williams (IEH)" userId="S::h.williams1@uwtsd.ac.uk::5fda09de-cffb-4005-9668-5a889ba0e302" providerId="AD" clId="Web-{46D3C8D9-D405-4242-B1A4-922E3CD9EF97}" dt="2023-03-23T15:47:55.453" v="4" actId="20577"/>
          <ac:spMkLst>
            <pc:docMk/>
            <pc:sldMk cId="3851504777" sldId="650"/>
            <ac:spMk id="5" creationId="{0B019432-F0E9-E765-2264-935D414F17CB}"/>
          </ac:spMkLst>
        </pc:spChg>
      </pc:sldChg>
      <pc:sldChg chg="modSp">
        <pc:chgData name="Helen Williams (IEH)" userId="S::h.williams1@uwtsd.ac.uk::5fda09de-cffb-4005-9668-5a889ba0e302" providerId="AD" clId="Web-{46D3C8D9-D405-4242-B1A4-922E3CD9EF97}" dt="2023-03-23T15:50:55.242" v="41" actId="20577"/>
        <pc:sldMkLst>
          <pc:docMk/>
          <pc:sldMk cId="4085872769" sldId="653"/>
        </pc:sldMkLst>
        <pc:spChg chg="mod">
          <ac:chgData name="Helen Williams (IEH)" userId="S::h.williams1@uwtsd.ac.uk::5fda09de-cffb-4005-9668-5a889ba0e302" providerId="AD" clId="Web-{46D3C8D9-D405-4242-B1A4-922E3CD9EF97}" dt="2023-03-23T15:50:55.242" v="41" actId="20577"/>
          <ac:spMkLst>
            <pc:docMk/>
            <pc:sldMk cId="4085872769" sldId="653"/>
            <ac:spMk id="2" creationId="{C42506E2-1230-28AD-2B3D-8DCE929999B5}"/>
          </ac:spMkLst>
        </pc:spChg>
      </pc:sldChg>
      <pc:sldChg chg="addSp modSp">
        <pc:chgData name="Helen Williams (IEH)" userId="S::h.williams1@uwtsd.ac.uk::5fda09de-cffb-4005-9668-5a889ba0e302" providerId="AD" clId="Web-{46D3C8D9-D405-4242-B1A4-922E3CD9EF97}" dt="2023-03-23T15:49:21.035" v="8" actId="20577"/>
        <pc:sldMkLst>
          <pc:docMk/>
          <pc:sldMk cId="322021939" sldId="674"/>
        </pc:sldMkLst>
        <pc:spChg chg="add mod">
          <ac:chgData name="Helen Williams (IEH)" userId="S::h.williams1@uwtsd.ac.uk::5fda09de-cffb-4005-9668-5a889ba0e302" providerId="AD" clId="Web-{46D3C8D9-D405-4242-B1A4-922E3CD9EF97}" dt="2023-03-23T15:49:21.035" v="8" actId="20577"/>
          <ac:spMkLst>
            <pc:docMk/>
            <pc:sldMk cId="322021939" sldId="674"/>
            <ac:spMk id="3" creationId="{85443B1B-6EF5-062C-96E9-03ACF06E5004}"/>
          </ac:spMkLst>
        </pc:spChg>
      </pc:sldChg>
      <pc:sldChg chg="addSp modSp">
        <pc:chgData name="Helen Williams (IEH)" userId="S::h.williams1@uwtsd.ac.uk::5fda09de-cffb-4005-9668-5a889ba0e302" providerId="AD" clId="Web-{46D3C8D9-D405-4242-B1A4-922E3CD9EF97}" dt="2023-03-23T15:49:43.802" v="9"/>
        <pc:sldMkLst>
          <pc:docMk/>
          <pc:sldMk cId="1909394056" sldId="675"/>
        </pc:sldMkLst>
        <pc:spChg chg="add mod">
          <ac:chgData name="Helen Williams (IEH)" userId="S::h.williams1@uwtsd.ac.uk::5fda09de-cffb-4005-9668-5a889ba0e302" providerId="AD" clId="Web-{46D3C8D9-D405-4242-B1A4-922E3CD9EF97}" dt="2023-03-23T15:49:43.802" v="9"/>
          <ac:spMkLst>
            <pc:docMk/>
            <pc:sldMk cId="1909394056" sldId="675"/>
            <ac:spMk id="3" creationId="{53F7F53B-52D4-13DB-C35E-2B3BC1997989}"/>
          </ac:spMkLst>
        </pc:spChg>
      </pc:sldChg>
      <pc:sldChg chg="modSp">
        <pc:chgData name="Helen Williams (IEH)" userId="S::h.williams1@uwtsd.ac.uk::5fda09de-cffb-4005-9668-5a889ba0e302" providerId="AD" clId="Web-{46D3C8D9-D405-4242-B1A4-922E3CD9EF97}" dt="2023-03-23T15:50:13.053" v="36" actId="20577"/>
        <pc:sldMkLst>
          <pc:docMk/>
          <pc:sldMk cId="1874398114" sldId="676"/>
        </pc:sldMkLst>
        <pc:spChg chg="mod">
          <ac:chgData name="Helen Williams (IEH)" userId="S::h.williams1@uwtsd.ac.uk::5fda09de-cffb-4005-9668-5a889ba0e302" providerId="AD" clId="Web-{46D3C8D9-D405-4242-B1A4-922E3CD9EF97}" dt="2023-03-23T15:50:13.053" v="36" actId="20577"/>
          <ac:spMkLst>
            <pc:docMk/>
            <pc:sldMk cId="1874398114" sldId="676"/>
            <ac:spMk id="2" creationId="{82AF4F8C-E3B5-65F4-14EA-D7400C34B82F}"/>
          </ac:spMkLst>
        </pc:spChg>
      </pc:sldChg>
    </pc:docChg>
  </pc:docChgLst>
  <pc:docChgLst>
    <pc:chgData name="Roberta Tucker" userId="S::r.tucker@uwtsd.ac.uk::27ca61ee-ba03-4b92-a89a-1d5600e2200a" providerId="AD" clId="Web-{D131407D-E5E6-D370-9CE9-70BFFD52699D}"/>
    <pc:docChg chg="addSld delSld modSld sldOrd">
      <pc:chgData name="Roberta Tucker" userId="S::r.tucker@uwtsd.ac.uk::27ca61ee-ba03-4b92-a89a-1d5600e2200a" providerId="AD" clId="Web-{D131407D-E5E6-D370-9CE9-70BFFD52699D}" dt="2023-02-24T15:45:32.044" v="1831" actId="20577"/>
      <pc:docMkLst>
        <pc:docMk/>
      </pc:docMkLst>
      <pc:sldChg chg="addSp delSp modSp addAnim delAnim modAnim">
        <pc:chgData name="Roberta Tucker" userId="S::r.tucker@uwtsd.ac.uk::27ca61ee-ba03-4b92-a89a-1d5600e2200a" providerId="AD" clId="Web-{D131407D-E5E6-D370-9CE9-70BFFD52699D}" dt="2023-02-24T14:45:07.294" v="1707"/>
        <pc:sldMkLst>
          <pc:docMk/>
          <pc:sldMk cId="4010400238" sldId="590"/>
        </pc:sldMkLst>
        <pc:spChg chg="mod">
          <ac:chgData name="Roberta Tucker" userId="S::r.tucker@uwtsd.ac.uk::27ca61ee-ba03-4b92-a89a-1d5600e2200a" providerId="AD" clId="Web-{D131407D-E5E6-D370-9CE9-70BFFD52699D}" dt="2023-02-24T13:17:07.569" v="624" actId="1076"/>
          <ac:spMkLst>
            <pc:docMk/>
            <pc:sldMk cId="4010400238" sldId="590"/>
            <ac:spMk id="3" creationId="{BE81BD22-F041-4643-2E57-645D07B4F719}"/>
          </ac:spMkLst>
        </pc:spChg>
        <pc:spChg chg="add mod">
          <ac:chgData name="Roberta Tucker" userId="S::r.tucker@uwtsd.ac.uk::27ca61ee-ba03-4b92-a89a-1d5600e2200a" providerId="AD" clId="Web-{D131407D-E5E6-D370-9CE9-70BFFD52699D}" dt="2023-02-24T13:14:42.956" v="536" actId="1076"/>
          <ac:spMkLst>
            <pc:docMk/>
            <pc:sldMk cId="4010400238" sldId="590"/>
            <ac:spMk id="9" creationId="{8372A854-93A6-5A5F-D7EE-78EE07F3EC7F}"/>
          </ac:spMkLst>
        </pc:spChg>
        <pc:spChg chg="add mod">
          <ac:chgData name="Roberta Tucker" userId="S::r.tucker@uwtsd.ac.uk::27ca61ee-ba03-4b92-a89a-1d5600e2200a" providerId="AD" clId="Web-{D131407D-E5E6-D370-9CE9-70BFFD52699D}" dt="2023-02-24T13:14:45.971" v="537" actId="1076"/>
          <ac:spMkLst>
            <pc:docMk/>
            <pc:sldMk cId="4010400238" sldId="590"/>
            <ac:spMk id="11" creationId="{37338F33-A325-AA47-9D5C-DD6BC2D5604D}"/>
          </ac:spMkLst>
        </pc:spChg>
        <pc:spChg chg="add mod">
          <ac:chgData name="Roberta Tucker" userId="S::r.tucker@uwtsd.ac.uk::27ca61ee-ba03-4b92-a89a-1d5600e2200a" providerId="AD" clId="Web-{D131407D-E5E6-D370-9CE9-70BFFD52699D}" dt="2023-02-24T14:43:37.651" v="1689" actId="1076"/>
          <ac:spMkLst>
            <pc:docMk/>
            <pc:sldMk cId="4010400238" sldId="590"/>
            <ac:spMk id="13" creationId="{7C27DBC8-5658-C263-A528-29EBB66696F9}"/>
          </ac:spMkLst>
        </pc:spChg>
        <pc:spChg chg="add mod">
          <ac:chgData name="Roberta Tucker" userId="S::r.tucker@uwtsd.ac.uk::27ca61ee-ba03-4b92-a89a-1d5600e2200a" providerId="AD" clId="Web-{D131407D-E5E6-D370-9CE9-70BFFD52699D}" dt="2023-02-24T13:17:01.928" v="622" actId="1076"/>
          <ac:spMkLst>
            <pc:docMk/>
            <pc:sldMk cId="4010400238" sldId="590"/>
            <ac:spMk id="14" creationId="{8DD9E961-394A-EA7B-E5FA-ADB166A6499A}"/>
          </ac:spMkLst>
        </pc:spChg>
        <pc:spChg chg="add mod">
          <ac:chgData name="Roberta Tucker" userId="S::r.tucker@uwtsd.ac.uk::27ca61ee-ba03-4b92-a89a-1d5600e2200a" providerId="AD" clId="Web-{D131407D-E5E6-D370-9CE9-70BFFD52699D}" dt="2023-02-24T13:17:05.037" v="623" actId="1076"/>
          <ac:spMkLst>
            <pc:docMk/>
            <pc:sldMk cId="4010400238" sldId="590"/>
            <ac:spMk id="16" creationId="{E1847F33-B4C9-8950-DDFC-C5E4576AC5C6}"/>
          </ac:spMkLst>
        </pc:spChg>
        <pc:picChg chg="add del mod">
          <ac:chgData name="Roberta Tucker" userId="S::r.tucker@uwtsd.ac.uk::27ca61ee-ba03-4b92-a89a-1d5600e2200a" providerId="AD" clId="Web-{D131407D-E5E6-D370-9CE9-70BFFD52699D}" dt="2023-02-24T12:55:17.474" v="466"/>
          <ac:picMkLst>
            <pc:docMk/>
            <pc:sldMk cId="4010400238" sldId="590"/>
            <ac:picMk id="2" creationId="{4D7F2FDC-6500-D7C1-3A11-724C94E24932}"/>
          </ac:picMkLst>
        </pc:picChg>
        <pc:picChg chg="add del mod">
          <ac:chgData name="Roberta Tucker" userId="S::r.tucker@uwtsd.ac.uk::27ca61ee-ba03-4b92-a89a-1d5600e2200a" providerId="AD" clId="Web-{D131407D-E5E6-D370-9CE9-70BFFD52699D}" dt="2023-02-24T13:04:08.377" v="471"/>
          <ac:picMkLst>
            <pc:docMk/>
            <pc:sldMk cId="4010400238" sldId="590"/>
            <ac:picMk id="5" creationId="{6C22C5EC-34D1-DCE4-C497-B1DFC5B36D37}"/>
          </ac:picMkLst>
        </pc:picChg>
        <pc:picChg chg="add mod">
          <ac:chgData name="Roberta Tucker" userId="S::r.tucker@uwtsd.ac.uk::27ca61ee-ba03-4b92-a89a-1d5600e2200a" providerId="AD" clId="Web-{D131407D-E5E6-D370-9CE9-70BFFD52699D}" dt="2023-02-24T13:21:22.059" v="696" actId="1076"/>
          <ac:picMkLst>
            <pc:docMk/>
            <pc:sldMk cId="4010400238" sldId="590"/>
            <ac:picMk id="6" creationId="{2AF889FA-CA45-38BF-E226-CC3A3E7049D4}"/>
          </ac:picMkLst>
        </pc:picChg>
        <pc:picChg chg="add mod">
          <ac:chgData name="Roberta Tucker" userId="S::r.tucker@uwtsd.ac.uk::27ca61ee-ba03-4b92-a89a-1d5600e2200a" providerId="AD" clId="Web-{D131407D-E5E6-D370-9CE9-70BFFD52699D}" dt="2023-02-24T13:14:36.330" v="534" actId="1076"/>
          <ac:picMkLst>
            <pc:docMk/>
            <pc:sldMk cId="4010400238" sldId="590"/>
            <ac:picMk id="8" creationId="{2970DAD8-7343-E69F-2B1A-14E7D9F28063}"/>
          </ac:picMkLst>
        </pc:picChg>
      </pc:sldChg>
      <pc:sldChg chg="addSp addAnim">
        <pc:chgData name="Roberta Tucker" userId="S::r.tucker@uwtsd.ac.uk::27ca61ee-ba03-4b92-a89a-1d5600e2200a" providerId="AD" clId="Web-{D131407D-E5E6-D370-9CE9-70BFFD52699D}" dt="2023-02-24T15:43:55.806" v="1826"/>
        <pc:sldMkLst>
          <pc:docMk/>
          <pc:sldMk cId="1971958183" sldId="591"/>
        </pc:sldMkLst>
        <pc:picChg chg="add">
          <ac:chgData name="Roberta Tucker" userId="S::r.tucker@uwtsd.ac.uk::27ca61ee-ba03-4b92-a89a-1d5600e2200a" providerId="AD" clId="Web-{D131407D-E5E6-D370-9CE9-70BFFD52699D}" dt="2023-02-24T15:43:55.806" v="1826"/>
          <ac:picMkLst>
            <pc:docMk/>
            <pc:sldMk cId="1971958183" sldId="591"/>
            <ac:picMk id="5" creationId="{6B3939B6-583E-AFF1-F2D6-079578F9C6AD}"/>
          </ac:picMkLst>
        </pc:picChg>
      </pc:sldChg>
      <pc:sldChg chg="del">
        <pc:chgData name="Roberta Tucker" userId="S::r.tucker@uwtsd.ac.uk::27ca61ee-ba03-4b92-a89a-1d5600e2200a" providerId="AD" clId="Web-{D131407D-E5E6-D370-9CE9-70BFFD52699D}" dt="2023-02-24T13:58:44.178" v="1328"/>
        <pc:sldMkLst>
          <pc:docMk/>
          <pc:sldMk cId="3538569552" sldId="606"/>
        </pc:sldMkLst>
      </pc:sldChg>
      <pc:sldChg chg="modSp">
        <pc:chgData name="Roberta Tucker" userId="S::r.tucker@uwtsd.ac.uk::27ca61ee-ba03-4b92-a89a-1d5600e2200a" providerId="AD" clId="Web-{D131407D-E5E6-D370-9CE9-70BFFD52699D}" dt="2023-02-24T14:16:41.111" v="1546" actId="20577"/>
        <pc:sldMkLst>
          <pc:docMk/>
          <pc:sldMk cId="313685727" sldId="617"/>
        </pc:sldMkLst>
        <pc:spChg chg="mod">
          <ac:chgData name="Roberta Tucker" userId="S::r.tucker@uwtsd.ac.uk::27ca61ee-ba03-4b92-a89a-1d5600e2200a" providerId="AD" clId="Web-{D131407D-E5E6-D370-9CE9-70BFFD52699D}" dt="2023-02-24T14:16:41.111" v="1546" actId="20577"/>
          <ac:spMkLst>
            <pc:docMk/>
            <pc:sldMk cId="313685727" sldId="617"/>
            <ac:spMk id="5" creationId="{7A20DBBD-7DDA-8D56-CE80-75679AFC79A9}"/>
          </ac:spMkLst>
        </pc:spChg>
      </pc:sldChg>
      <pc:sldChg chg="modSp">
        <pc:chgData name="Roberta Tucker" userId="S::r.tucker@uwtsd.ac.uk::27ca61ee-ba03-4b92-a89a-1d5600e2200a" providerId="AD" clId="Web-{D131407D-E5E6-D370-9CE9-70BFFD52699D}" dt="2023-02-24T14:17:13.331" v="1550" actId="20577"/>
        <pc:sldMkLst>
          <pc:docMk/>
          <pc:sldMk cId="1983263797" sldId="618"/>
        </pc:sldMkLst>
        <pc:spChg chg="mod">
          <ac:chgData name="Roberta Tucker" userId="S::r.tucker@uwtsd.ac.uk::27ca61ee-ba03-4b92-a89a-1d5600e2200a" providerId="AD" clId="Web-{D131407D-E5E6-D370-9CE9-70BFFD52699D}" dt="2023-02-24T14:17:13.331" v="1550" actId="20577"/>
          <ac:spMkLst>
            <pc:docMk/>
            <pc:sldMk cId="1983263797" sldId="618"/>
            <ac:spMk id="3" creationId="{976291AA-75F5-DB79-1BB0-8C1F1978BD68}"/>
          </ac:spMkLst>
        </pc:spChg>
      </pc:sldChg>
      <pc:sldChg chg="addSp delSp modSp addAnim modNotes">
        <pc:chgData name="Roberta Tucker" userId="S::r.tucker@uwtsd.ac.uk::27ca61ee-ba03-4b92-a89a-1d5600e2200a" providerId="AD" clId="Web-{D131407D-E5E6-D370-9CE9-70BFFD52699D}" dt="2023-02-24T12:35:05.006" v="462"/>
        <pc:sldMkLst>
          <pc:docMk/>
          <pc:sldMk cId="2885905276" sldId="620"/>
        </pc:sldMkLst>
        <pc:spChg chg="del mod">
          <ac:chgData name="Roberta Tucker" userId="S::r.tucker@uwtsd.ac.uk::27ca61ee-ba03-4b92-a89a-1d5600e2200a" providerId="AD" clId="Web-{D131407D-E5E6-D370-9CE9-70BFFD52699D}" dt="2023-02-24T12:17:25.479" v="398"/>
          <ac:spMkLst>
            <pc:docMk/>
            <pc:sldMk cId="2885905276" sldId="620"/>
            <ac:spMk id="5" creationId="{DA2E92BE-0CD5-E6B0-AA52-858B51EC3AD5}"/>
          </ac:spMkLst>
        </pc:spChg>
        <pc:spChg chg="add mod">
          <ac:chgData name="Roberta Tucker" userId="S::r.tucker@uwtsd.ac.uk::27ca61ee-ba03-4b92-a89a-1d5600e2200a" providerId="AD" clId="Web-{D131407D-E5E6-D370-9CE9-70BFFD52699D}" dt="2023-02-24T12:15:05.929" v="242" actId="1076"/>
          <ac:spMkLst>
            <pc:docMk/>
            <pc:sldMk cId="2885905276" sldId="620"/>
            <ac:spMk id="6" creationId="{C8D16CD6-2FD4-47A0-B8C3-1F388FD8F26B}"/>
          </ac:spMkLst>
        </pc:spChg>
        <pc:spChg chg="add mod">
          <ac:chgData name="Roberta Tucker" userId="S::r.tucker@uwtsd.ac.uk::27ca61ee-ba03-4b92-a89a-1d5600e2200a" providerId="AD" clId="Web-{D131407D-E5E6-D370-9CE9-70BFFD52699D}" dt="2023-02-24T12:15:08.288" v="243" actId="1076"/>
          <ac:spMkLst>
            <pc:docMk/>
            <pc:sldMk cId="2885905276" sldId="620"/>
            <ac:spMk id="10" creationId="{DB7DA375-ABAD-123A-12A8-B4E6D50A2F2E}"/>
          </ac:spMkLst>
        </pc:spChg>
        <pc:spChg chg="add mod">
          <ac:chgData name="Roberta Tucker" userId="S::r.tucker@uwtsd.ac.uk::27ca61ee-ba03-4b92-a89a-1d5600e2200a" providerId="AD" clId="Web-{D131407D-E5E6-D370-9CE9-70BFFD52699D}" dt="2023-02-24T12:16:42.853" v="390" actId="20577"/>
          <ac:spMkLst>
            <pc:docMk/>
            <pc:sldMk cId="2885905276" sldId="620"/>
            <ac:spMk id="12" creationId="{B22B616E-779B-33BD-49FC-1CFD1DCC19AD}"/>
          </ac:spMkLst>
        </pc:spChg>
        <pc:picChg chg="del">
          <ac:chgData name="Roberta Tucker" userId="S::r.tucker@uwtsd.ac.uk::27ca61ee-ba03-4b92-a89a-1d5600e2200a" providerId="AD" clId="Web-{D131407D-E5E6-D370-9CE9-70BFFD52699D}" dt="2023-02-24T12:06:52.417" v="115"/>
          <ac:picMkLst>
            <pc:docMk/>
            <pc:sldMk cId="2885905276" sldId="620"/>
            <ac:picMk id="8" creationId="{A5431689-E1B7-4520-1076-DF5F9D702085}"/>
          </ac:picMkLst>
        </pc:picChg>
      </pc:sldChg>
      <pc:sldChg chg="modSp">
        <pc:chgData name="Roberta Tucker" userId="S::r.tucker@uwtsd.ac.uk::27ca61ee-ba03-4b92-a89a-1d5600e2200a" providerId="AD" clId="Web-{D131407D-E5E6-D370-9CE9-70BFFD52699D}" dt="2023-02-24T12:04:31.179" v="97" actId="20577"/>
        <pc:sldMkLst>
          <pc:docMk/>
          <pc:sldMk cId="2142313826" sldId="622"/>
        </pc:sldMkLst>
        <pc:spChg chg="mod">
          <ac:chgData name="Roberta Tucker" userId="S::r.tucker@uwtsd.ac.uk::27ca61ee-ba03-4b92-a89a-1d5600e2200a" providerId="AD" clId="Web-{D131407D-E5E6-D370-9CE9-70BFFD52699D}" dt="2023-02-24T12:04:31.179" v="97" actId="20577"/>
          <ac:spMkLst>
            <pc:docMk/>
            <pc:sldMk cId="2142313826" sldId="622"/>
            <ac:spMk id="2" creationId="{70577496-ECEA-62E0-8395-28123339F951}"/>
          </ac:spMkLst>
        </pc:spChg>
        <pc:spChg chg="mod">
          <ac:chgData name="Roberta Tucker" userId="S::r.tucker@uwtsd.ac.uk::27ca61ee-ba03-4b92-a89a-1d5600e2200a" providerId="AD" clId="Web-{D131407D-E5E6-D370-9CE9-70BFFD52699D}" dt="2023-02-24T12:04:27.194" v="95" actId="20577"/>
          <ac:spMkLst>
            <pc:docMk/>
            <pc:sldMk cId="2142313826" sldId="622"/>
            <ac:spMk id="6" creationId="{9652F212-0B9A-47CE-226E-A76F3F8A1B47}"/>
          </ac:spMkLst>
        </pc:spChg>
        <pc:spChg chg="mod">
          <ac:chgData name="Roberta Tucker" userId="S::r.tucker@uwtsd.ac.uk::27ca61ee-ba03-4b92-a89a-1d5600e2200a" providerId="AD" clId="Web-{D131407D-E5E6-D370-9CE9-70BFFD52699D}" dt="2023-02-24T12:04:22.554" v="94" actId="20577"/>
          <ac:spMkLst>
            <pc:docMk/>
            <pc:sldMk cId="2142313826" sldId="622"/>
            <ac:spMk id="9" creationId="{EBB9FD1B-5362-3D4C-057A-6EA19EE841F8}"/>
          </ac:spMkLst>
        </pc:spChg>
        <pc:spChg chg="mod">
          <ac:chgData name="Roberta Tucker" userId="S::r.tucker@uwtsd.ac.uk::27ca61ee-ba03-4b92-a89a-1d5600e2200a" providerId="AD" clId="Web-{D131407D-E5E6-D370-9CE9-70BFFD52699D}" dt="2023-02-24T12:04:16.335" v="93" actId="20577"/>
          <ac:spMkLst>
            <pc:docMk/>
            <pc:sldMk cId="2142313826" sldId="622"/>
            <ac:spMk id="17" creationId="{722A65AC-3F7F-09FD-296F-4A32A9041099}"/>
          </ac:spMkLst>
        </pc:spChg>
      </pc:sldChg>
      <pc:sldChg chg="addSp modSp addAnim">
        <pc:chgData name="Roberta Tucker" userId="S::r.tucker@uwtsd.ac.uk::27ca61ee-ba03-4b92-a89a-1d5600e2200a" providerId="AD" clId="Web-{D131407D-E5E6-D370-9CE9-70BFFD52699D}" dt="2023-02-24T12:05:58.822" v="114" actId="14100"/>
        <pc:sldMkLst>
          <pc:docMk/>
          <pc:sldMk cId="3149877421" sldId="623"/>
        </pc:sldMkLst>
        <pc:spChg chg="mod">
          <ac:chgData name="Roberta Tucker" userId="S::r.tucker@uwtsd.ac.uk::27ca61ee-ba03-4b92-a89a-1d5600e2200a" providerId="AD" clId="Web-{D131407D-E5E6-D370-9CE9-70BFFD52699D}" dt="2023-02-24T12:04:41.226" v="98" actId="20577"/>
          <ac:spMkLst>
            <pc:docMk/>
            <pc:sldMk cId="3149877421" sldId="623"/>
            <ac:spMk id="2" creationId="{70577496-ECEA-62E0-8395-28123339F951}"/>
          </ac:spMkLst>
        </pc:spChg>
        <pc:spChg chg="mod">
          <ac:chgData name="Roberta Tucker" userId="S::r.tucker@uwtsd.ac.uk::27ca61ee-ba03-4b92-a89a-1d5600e2200a" providerId="AD" clId="Web-{D131407D-E5E6-D370-9CE9-70BFFD52699D}" dt="2023-02-24T12:04:45.632" v="100" actId="20577"/>
          <ac:spMkLst>
            <pc:docMk/>
            <pc:sldMk cId="3149877421" sldId="623"/>
            <ac:spMk id="6" creationId="{9652F212-0B9A-47CE-226E-A76F3F8A1B47}"/>
          </ac:spMkLst>
        </pc:spChg>
        <pc:spChg chg="mod">
          <ac:chgData name="Roberta Tucker" userId="S::r.tucker@uwtsd.ac.uk::27ca61ee-ba03-4b92-a89a-1d5600e2200a" providerId="AD" clId="Web-{D131407D-E5E6-D370-9CE9-70BFFD52699D}" dt="2023-02-24T12:04:48.586" v="101" actId="20577"/>
          <ac:spMkLst>
            <pc:docMk/>
            <pc:sldMk cId="3149877421" sldId="623"/>
            <ac:spMk id="9" creationId="{EBB9FD1B-5362-3D4C-057A-6EA19EE841F8}"/>
          </ac:spMkLst>
        </pc:spChg>
        <pc:spChg chg="add mod">
          <ac:chgData name="Roberta Tucker" userId="S::r.tucker@uwtsd.ac.uk::27ca61ee-ba03-4b92-a89a-1d5600e2200a" providerId="AD" clId="Web-{D131407D-E5E6-D370-9CE9-70BFFD52699D}" dt="2023-02-24T12:05:58.822" v="114" actId="14100"/>
          <ac:spMkLst>
            <pc:docMk/>
            <pc:sldMk cId="3149877421" sldId="623"/>
            <ac:spMk id="11" creationId="{7EE74FAF-E66D-63D1-6491-DCAA6C2EC7AB}"/>
          </ac:spMkLst>
        </pc:spChg>
        <pc:spChg chg="mod">
          <ac:chgData name="Roberta Tucker" userId="S::r.tucker@uwtsd.ac.uk::27ca61ee-ba03-4b92-a89a-1d5600e2200a" providerId="AD" clId="Web-{D131407D-E5E6-D370-9CE9-70BFFD52699D}" dt="2023-02-24T12:05:12.414" v="107" actId="1076"/>
          <ac:spMkLst>
            <pc:docMk/>
            <pc:sldMk cId="3149877421" sldId="623"/>
            <ac:spMk id="15" creationId="{605EFA52-1CA9-3D3C-CBAC-6A83667D51BC}"/>
          </ac:spMkLst>
        </pc:spChg>
        <pc:picChg chg="mod">
          <ac:chgData name="Roberta Tucker" userId="S::r.tucker@uwtsd.ac.uk::27ca61ee-ba03-4b92-a89a-1d5600e2200a" providerId="AD" clId="Web-{D131407D-E5E6-D370-9CE9-70BFFD52699D}" dt="2023-02-24T12:05:06.414" v="106" actId="1076"/>
          <ac:picMkLst>
            <pc:docMk/>
            <pc:sldMk cId="3149877421" sldId="623"/>
            <ac:picMk id="14" creationId="{92579995-47B1-D385-E1CE-094B269FACF0}"/>
          </ac:picMkLst>
        </pc:picChg>
      </pc:sldChg>
      <pc:sldChg chg="addSp delSp modSp add replId">
        <pc:chgData name="Roberta Tucker" userId="S::r.tucker@uwtsd.ac.uk::27ca61ee-ba03-4b92-a89a-1d5600e2200a" providerId="AD" clId="Web-{D131407D-E5E6-D370-9CE9-70BFFD52699D}" dt="2023-02-24T12:18:49.872" v="412" actId="14100"/>
        <pc:sldMkLst>
          <pc:docMk/>
          <pc:sldMk cId="2716646095" sldId="624"/>
        </pc:sldMkLst>
        <pc:spChg chg="del">
          <ac:chgData name="Roberta Tucker" userId="S::r.tucker@uwtsd.ac.uk::27ca61ee-ba03-4b92-a89a-1d5600e2200a" providerId="AD" clId="Web-{D131407D-E5E6-D370-9CE9-70BFFD52699D}" dt="2023-02-24T12:17:04.916" v="394"/>
          <ac:spMkLst>
            <pc:docMk/>
            <pc:sldMk cId="2716646095" sldId="624"/>
            <ac:spMk id="3" creationId="{BE81BD22-F041-4643-2E57-645D07B4F719}"/>
          </ac:spMkLst>
        </pc:spChg>
        <pc:spChg chg="del">
          <ac:chgData name="Roberta Tucker" userId="S::r.tucker@uwtsd.ac.uk::27ca61ee-ba03-4b92-a89a-1d5600e2200a" providerId="AD" clId="Web-{D131407D-E5E6-D370-9CE9-70BFFD52699D}" dt="2023-02-24T12:16:55.072" v="392"/>
          <ac:spMkLst>
            <pc:docMk/>
            <pc:sldMk cId="2716646095" sldId="624"/>
            <ac:spMk id="5" creationId="{DA2E92BE-0CD5-E6B0-AA52-858B51EC3AD5}"/>
          </ac:spMkLst>
        </pc:spChg>
        <pc:spChg chg="mod">
          <ac:chgData name="Roberta Tucker" userId="S::r.tucker@uwtsd.ac.uk::27ca61ee-ba03-4b92-a89a-1d5600e2200a" providerId="AD" clId="Web-{D131407D-E5E6-D370-9CE9-70BFFD52699D}" dt="2023-02-24T12:18:40.591" v="409" actId="14100"/>
          <ac:spMkLst>
            <pc:docMk/>
            <pc:sldMk cId="2716646095" sldId="624"/>
            <ac:spMk id="6" creationId="{C8D16CD6-2FD4-47A0-B8C3-1F388FD8F26B}"/>
          </ac:spMkLst>
        </pc:spChg>
        <pc:spChg chg="add mod">
          <ac:chgData name="Roberta Tucker" userId="S::r.tucker@uwtsd.ac.uk::27ca61ee-ba03-4b92-a89a-1d5600e2200a" providerId="AD" clId="Web-{D131407D-E5E6-D370-9CE9-70BFFD52699D}" dt="2023-02-24T12:17:09.151" v="395" actId="14100"/>
          <ac:spMkLst>
            <pc:docMk/>
            <pc:sldMk cId="2716646095" sldId="624"/>
            <ac:spMk id="8" creationId="{BF140BEF-EE54-325C-F6EC-89C0757F517E}"/>
          </ac:spMkLst>
        </pc:spChg>
        <pc:spChg chg="mod">
          <ac:chgData name="Roberta Tucker" userId="S::r.tucker@uwtsd.ac.uk::27ca61ee-ba03-4b92-a89a-1d5600e2200a" providerId="AD" clId="Web-{D131407D-E5E6-D370-9CE9-70BFFD52699D}" dt="2023-02-24T12:18:43.778" v="410" actId="1076"/>
          <ac:spMkLst>
            <pc:docMk/>
            <pc:sldMk cId="2716646095" sldId="624"/>
            <ac:spMk id="10" creationId="{DB7DA375-ABAD-123A-12A8-B4E6D50A2F2E}"/>
          </ac:spMkLst>
        </pc:spChg>
        <pc:spChg chg="mod">
          <ac:chgData name="Roberta Tucker" userId="S::r.tucker@uwtsd.ac.uk::27ca61ee-ba03-4b92-a89a-1d5600e2200a" providerId="AD" clId="Web-{D131407D-E5E6-D370-9CE9-70BFFD52699D}" dt="2023-02-24T12:18:49.872" v="412" actId="14100"/>
          <ac:spMkLst>
            <pc:docMk/>
            <pc:sldMk cId="2716646095" sldId="624"/>
            <ac:spMk id="12" creationId="{B22B616E-779B-33BD-49FC-1CFD1DCC19AD}"/>
          </ac:spMkLst>
        </pc:spChg>
      </pc:sldChg>
      <pc:sldChg chg="modSp add replId addAnim delAnim modAnim">
        <pc:chgData name="Roberta Tucker" userId="S::r.tucker@uwtsd.ac.uk::27ca61ee-ba03-4b92-a89a-1d5600e2200a" providerId="AD" clId="Web-{D131407D-E5E6-D370-9CE9-70BFFD52699D}" dt="2023-02-24T14:46:08.889" v="1715"/>
        <pc:sldMkLst>
          <pc:docMk/>
          <pc:sldMk cId="427570142" sldId="625"/>
        </pc:sldMkLst>
        <pc:spChg chg="mod">
          <ac:chgData name="Roberta Tucker" userId="S::r.tucker@uwtsd.ac.uk::27ca61ee-ba03-4b92-a89a-1d5600e2200a" providerId="AD" clId="Web-{D131407D-E5E6-D370-9CE9-70BFFD52699D}" dt="2023-02-24T13:17:49.413" v="640" actId="20577"/>
          <ac:spMkLst>
            <pc:docMk/>
            <pc:sldMk cId="427570142" sldId="625"/>
            <ac:spMk id="3" creationId="{BE81BD22-F041-4643-2E57-645D07B4F719}"/>
          </ac:spMkLst>
        </pc:spChg>
        <pc:spChg chg="mod">
          <ac:chgData name="Roberta Tucker" userId="S::r.tucker@uwtsd.ac.uk::27ca61ee-ba03-4b92-a89a-1d5600e2200a" providerId="AD" clId="Web-{D131407D-E5E6-D370-9CE9-70BFFD52699D}" dt="2023-02-24T13:20:43.902" v="694" actId="1076"/>
          <ac:spMkLst>
            <pc:docMk/>
            <pc:sldMk cId="427570142" sldId="625"/>
            <ac:spMk id="9" creationId="{8372A854-93A6-5A5F-D7EE-78EE07F3EC7F}"/>
          </ac:spMkLst>
        </pc:spChg>
        <pc:spChg chg="mod">
          <ac:chgData name="Roberta Tucker" userId="S::r.tucker@uwtsd.ac.uk::27ca61ee-ba03-4b92-a89a-1d5600e2200a" providerId="AD" clId="Web-{D131407D-E5E6-D370-9CE9-70BFFD52699D}" dt="2023-02-24T13:20:05.714" v="688" actId="20577"/>
          <ac:spMkLst>
            <pc:docMk/>
            <pc:sldMk cId="427570142" sldId="625"/>
            <ac:spMk id="14" creationId="{8DD9E961-394A-EA7B-E5FA-ADB166A6499A}"/>
          </ac:spMkLst>
        </pc:spChg>
        <pc:picChg chg="mod">
          <ac:chgData name="Roberta Tucker" userId="S::r.tucker@uwtsd.ac.uk::27ca61ee-ba03-4b92-a89a-1d5600e2200a" providerId="AD" clId="Web-{D131407D-E5E6-D370-9CE9-70BFFD52699D}" dt="2023-02-24T13:20:51.590" v="695" actId="1076"/>
          <ac:picMkLst>
            <pc:docMk/>
            <pc:sldMk cId="427570142" sldId="625"/>
            <ac:picMk id="6" creationId="{2AF889FA-CA45-38BF-E226-CC3A3E7049D4}"/>
          </ac:picMkLst>
        </pc:picChg>
      </pc:sldChg>
      <pc:sldChg chg="addSp delSp modSp add replId addAnim delAnim modAnim">
        <pc:chgData name="Roberta Tucker" userId="S::r.tucker@uwtsd.ac.uk::27ca61ee-ba03-4b92-a89a-1d5600e2200a" providerId="AD" clId="Web-{D131407D-E5E6-D370-9CE9-70BFFD52699D}" dt="2023-02-24T14:47:08.610" v="1727"/>
        <pc:sldMkLst>
          <pc:docMk/>
          <pc:sldMk cId="1211941184" sldId="626"/>
        </pc:sldMkLst>
        <pc:spChg chg="add del mod">
          <ac:chgData name="Roberta Tucker" userId="S::r.tucker@uwtsd.ac.uk::27ca61ee-ba03-4b92-a89a-1d5600e2200a" providerId="AD" clId="Web-{D131407D-E5E6-D370-9CE9-70BFFD52699D}" dt="2023-02-24T13:28:03.022" v="741"/>
          <ac:spMkLst>
            <pc:docMk/>
            <pc:sldMk cId="1211941184" sldId="626"/>
            <ac:spMk id="2" creationId="{B28B3BCF-7A9C-51DB-40CB-1325B3193097}"/>
          </ac:spMkLst>
        </pc:spChg>
        <pc:spChg chg="mod">
          <ac:chgData name="Roberta Tucker" userId="S::r.tucker@uwtsd.ac.uk::27ca61ee-ba03-4b92-a89a-1d5600e2200a" providerId="AD" clId="Web-{D131407D-E5E6-D370-9CE9-70BFFD52699D}" dt="2023-02-24T13:47:41.333" v="1133" actId="20577"/>
          <ac:spMkLst>
            <pc:docMk/>
            <pc:sldMk cId="1211941184" sldId="626"/>
            <ac:spMk id="3" creationId="{BE81BD22-F041-4643-2E57-645D07B4F719}"/>
          </ac:spMkLst>
        </pc:spChg>
        <pc:spChg chg="add mod">
          <ac:chgData name="Roberta Tucker" userId="S::r.tucker@uwtsd.ac.uk::27ca61ee-ba03-4b92-a89a-1d5600e2200a" providerId="AD" clId="Web-{D131407D-E5E6-D370-9CE9-70BFFD52699D}" dt="2023-02-24T13:48:23.819" v="1137" actId="20577"/>
          <ac:spMkLst>
            <pc:docMk/>
            <pc:sldMk cId="1211941184" sldId="626"/>
            <ac:spMk id="5" creationId="{7B3DB40F-475D-F13F-8D0E-CB518AECA90A}"/>
          </ac:spMkLst>
        </pc:spChg>
        <pc:spChg chg="mod">
          <ac:chgData name="Roberta Tucker" userId="S::r.tucker@uwtsd.ac.uk::27ca61ee-ba03-4b92-a89a-1d5600e2200a" providerId="AD" clId="Web-{D131407D-E5E6-D370-9CE9-70BFFD52699D}" dt="2023-02-24T13:47:57.115" v="1135" actId="20577"/>
          <ac:spMkLst>
            <pc:docMk/>
            <pc:sldMk cId="1211941184" sldId="626"/>
            <ac:spMk id="9" creationId="{8372A854-93A6-5A5F-D7EE-78EE07F3EC7F}"/>
          </ac:spMkLst>
        </pc:spChg>
        <pc:spChg chg="add del mod">
          <ac:chgData name="Roberta Tucker" userId="S::r.tucker@uwtsd.ac.uk::27ca61ee-ba03-4b92-a89a-1d5600e2200a" providerId="AD" clId="Web-{D131407D-E5E6-D370-9CE9-70BFFD52699D}" dt="2023-02-24T13:29:24.571" v="774"/>
          <ac:spMkLst>
            <pc:docMk/>
            <pc:sldMk cId="1211941184" sldId="626"/>
            <ac:spMk id="10" creationId="{B1FF033D-AFEA-7E56-2F53-2F72647BB5A1}"/>
          </ac:spMkLst>
        </pc:spChg>
        <pc:spChg chg="del">
          <ac:chgData name="Roberta Tucker" userId="S::r.tucker@uwtsd.ac.uk::27ca61ee-ba03-4b92-a89a-1d5600e2200a" providerId="AD" clId="Web-{D131407D-E5E6-D370-9CE9-70BFFD52699D}" dt="2023-02-24T13:26:51.693" v="707"/>
          <ac:spMkLst>
            <pc:docMk/>
            <pc:sldMk cId="1211941184" sldId="626"/>
            <ac:spMk id="11" creationId="{37338F33-A325-AA47-9D5C-DD6BC2D5604D}"/>
          </ac:spMkLst>
        </pc:spChg>
        <pc:spChg chg="del">
          <ac:chgData name="Roberta Tucker" userId="S::r.tucker@uwtsd.ac.uk::27ca61ee-ba03-4b92-a89a-1d5600e2200a" providerId="AD" clId="Web-{D131407D-E5E6-D370-9CE9-70BFFD52699D}" dt="2023-02-24T13:26:54.443" v="708"/>
          <ac:spMkLst>
            <pc:docMk/>
            <pc:sldMk cId="1211941184" sldId="626"/>
            <ac:spMk id="13" creationId="{7C27DBC8-5658-C263-A528-29EBB66696F9}"/>
          </ac:spMkLst>
        </pc:spChg>
        <pc:spChg chg="mod">
          <ac:chgData name="Roberta Tucker" userId="S::r.tucker@uwtsd.ac.uk::27ca61ee-ba03-4b92-a89a-1d5600e2200a" providerId="AD" clId="Web-{D131407D-E5E6-D370-9CE9-70BFFD52699D}" dt="2023-02-24T13:27:50.397" v="736" actId="20577"/>
          <ac:spMkLst>
            <pc:docMk/>
            <pc:sldMk cId="1211941184" sldId="626"/>
            <ac:spMk id="14" creationId="{8DD9E961-394A-EA7B-E5FA-ADB166A6499A}"/>
          </ac:spMkLst>
        </pc:spChg>
        <pc:spChg chg="add mod">
          <ac:chgData name="Roberta Tucker" userId="S::r.tucker@uwtsd.ac.uk::27ca61ee-ba03-4b92-a89a-1d5600e2200a" providerId="AD" clId="Web-{D131407D-E5E6-D370-9CE9-70BFFD52699D}" dt="2023-02-24T13:34:25.876" v="871" actId="1076"/>
          <ac:spMkLst>
            <pc:docMk/>
            <pc:sldMk cId="1211941184" sldId="626"/>
            <ac:spMk id="15" creationId="{F660CED8-9DAA-E058-597B-A88E4FA0D87C}"/>
          </ac:spMkLst>
        </pc:spChg>
        <pc:spChg chg="mod">
          <ac:chgData name="Roberta Tucker" userId="S::r.tucker@uwtsd.ac.uk::27ca61ee-ba03-4b92-a89a-1d5600e2200a" providerId="AD" clId="Web-{D131407D-E5E6-D370-9CE9-70BFFD52699D}" dt="2023-02-24T13:34:23.954" v="870" actId="1076"/>
          <ac:spMkLst>
            <pc:docMk/>
            <pc:sldMk cId="1211941184" sldId="626"/>
            <ac:spMk id="16" creationId="{E1847F33-B4C9-8950-DDFC-C5E4576AC5C6}"/>
          </ac:spMkLst>
        </pc:spChg>
        <pc:spChg chg="add mod">
          <ac:chgData name="Roberta Tucker" userId="S::r.tucker@uwtsd.ac.uk::27ca61ee-ba03-4b92-a89a-1d5600e2200a" providerId="AD" clId="Web-{D131407D-E5E6-D370-9CE9-70BFFD52699D}" dt="2023-02-24T13:34:28.220" v="872" actId="1076"/>
          <ac:spMkLst>
            <pc:docMk/>
            <pc:sldMk cId="1211941184" sldId="626"/>
            <ac:spMk id="18" creationId="{A604066D-BA1C-F307-7ED2-11E7B465BCC8}"/>
          </ac:spMkLst>
        </pc:spChg>
        <pc:spChg chg="add mod">
          <ac:chgData name="Roberta Tucker" userId="S::r.tucker@uwtsd.ac.uk::27ca61ee-ba03-4b92-a89a-1d5600e2200a" providerId="AD" clId="Web-{D131407D-E5E6-D370-9CE9-70BFFD52699D}" dt="2023-02-24T13:47:45.802" v="1134" actId="20577"/>
          <ac:spMkLst>
            <pc:docMk/>
            <pc:sldMk cId="1211941184" sldId="626"/>
            <ac:spMk id="19" creationId="{30FB6AEC-6F45-4488-9E34-9501ACB8B2B1}"/>
          </ac:spMkLst>
        </pc:spChg>
        <pc:spChg chg="add mod">
          <ac:chgData name="Roberta Tucker" userId="S::r.tucker@uwtsd.ac.uk::27ca61ee-ba03-4b92-a89a-1d5600e2200a" providerId="AD" clId="Web-{D131407D-E5E6-D370-9CE9-70BFFD52699D}" dt="2023-02-24T13:48:01.771" v="1136" actId="20577"/>
          <ac:spMkLst>
            <pc:docMk/>
            <pc:sldMk cId="1211941184" sldId="626"/>
            <ac:spMk id="20" creationId="{23F15065-8C78-9776-3A2B-CC9817DD8655}"/>
          </ac:spMkLst>
        </pc:spChg>
        <pc:spChg chg="add mod">
          <ac:chgData name="Roberta Tucker" userId="S::r.tucker@uwtsd.ac.uk::27ca61ee-ba03-4b92-a89a-1d5600e2200a" providerId="AD" clId="Web-{D131407D-E5E6-D370-9CE9-70BFFD52699D}" dt="2023-02-24T13:48:29.209" v="1138" actId="20577"/>
          <ac:spMkLst>
            <pc:docMk/>
            <pc:sldMk cId="1211941184" sldId="626"/>
            <ac:spMk id="21" creationId="{8BDAE92A-A344-8BB5-6E0F-C856953614A4}"/>
          </ac:spMkLst>
        </pc:spChg>
        <pc:picChg chg="del">
          <ac:chgData name="Roberta Tucker" userId="S::r.tucker@uwtsd.ac.uk::27ca61ee-ba03-4b92-a89a-1d5600e2200a" providerId="AD" clId="Web-{D131407D-E5E6-D370-9CE9-70BFFD52699D}" dt="2023-02-24T13:26:49.630" v="706"/>
          <ac:picMkLst>
            <pc:docMk/>
            <pc:sldMk cId="1211941184" sldId="626"/>
            <ac:picMk id="6" creationId="{2AF889FA-CA45-38BF-E226-CC3A3E7049D4}"/>
          </ac:picMkLst>
        </pc:picChg>
        <pc:picChg chg="add del mod">
          <ac:chgData name="Roberta Tucker" userId="S::r.tucker@uwtsd.ac.uk::27ca61ee-ba03-4b92-a89a-1d5600e2200a" providerId="AD" clId="Web-{D131407D-E5E6-D370-9CE9-70BFFD52699D}" dt="2023-02-24T13:27:05.443" v="712" actId="1076"/>
          <ac:picMkLst>
            <pc:docMk/>
            <pc:sldMk cId="1211941184" sldId="626"/>
            <ac:picMk id="8" creationId="{2970DAD8-7343-E69F-2B1A-14E7D9F28063}"/>
          </ac:picMkLst>
        </pc:picChg>
      </pc:sldChg>
      <pc:sldChg chg="addSp delSp modSp add replId addAnim delAnim modAnim">
        <pc:chgData name="Roberta Tucker" userId="S::r.tucker@uwtsd.ac.uk::27ca61ee-ba03-4b92-a89a-1d5600e2200a" providerId="AD" clId="Web-{D131407D-E5E6-D370-9CE9-70BFFD52699D}" dt="2023-02-24T14:48:04.924" v="1739"/>
        <pc:sldMkLst>
          <pc:docMk/>
          <pc:sldMk cId="1217904623" sldId="627"/>
        </pc:sldMkLst>
        <pc:spChg chg="add del mod">
          <ac:chgData name="Roberta Tucker" userId="S::r.tucker@uwtsd.ac.uk::27ca61ee-ba03-4b92-a89a-1d5600e2200a" providerId="AD" clId="Web-{D131407D-E5E6-D370-9CE9-70BFFD52699D}" dt="2023-02-24T13:37:11.020" v="879"/>
          <ac:spMkLst>
            <pc:docMk/>
            <pc:sldMk cId="1217904623" sldId="627"/>
            <ac:spMk id="2" creationId="{35762F53-4D31-ECC8-2ACE-EC9B330585DB}"/>
          </ac:spMkLst>
        </pc:spChg>
        <pc:spChg chg="mod">
          <ac:chgData name="Roberta Tucker" userId="S::r.tucker@uwtsd.ac.uk::27ca61ee-ba03-4b92-a89a-1d5600e2200a" providerId="AD" clId="Web-{D131407D-E5E6-D370-9CE9-70BFFD52699D}" dt="2023-02-24T13:48:36.022" v="1139" actId="20577"/>
          <ac:spMkLst>
            <pc:docMk/>
            <pc:sldMk cId="1217904623" sldId="627"/>
            <ac:spMk id="3" creationId="{BE81BD22-F041-4643-2E57-645D07B4F719}"/>
          </ac:spMkLst>
        </pc:spChg>
        <pc:spChg chg="mod">
          <ac:chgData name="Roberta Tucker" userId="S::r.tucker@uwtsd.ac.uk::27ca61ee-ba03-4b92-a89a-1d5600e2200a" providerId="AD" clId="Web-{D131407D-E5E6-D370-9CE9-70BFFD52699D}" dt="2023-02-24T13:48:56.991" v="1145" actId="20577"/>
          <ac:spMkLst>
            <pc:docMk/>
            <pc:sldMk cId="1217904623" sldId="627"/>
            <ac:spMk id="5" creationId="{7B3DB40F-475D-F13F-8D0E-CB518AECA90A}"/>
          </ac:spMkLst>
        </pc:spChg>
        <pc:spChg chg="add mod">
          <ac:chgData name="Roberta Tucker" userId="S::r.tucker@uwtsd.ac.uk::27ca61ee-ba03-4b92-a89a-1d5600e2200a" providerId="AD" clId="Web-{D131407D-E5E6-D370-9CE9-70BFFD52699D}" dt="2023-02-24T13:37:42.506" v="903" actId="20577"/>
          <ac:spMkLst>
            <pc:docMk/>
            <pc:sldMk cId="1217904623" sldId="627"/>
            <ac:spMk id="6" creationId="{758A10EE-943D-710F-B15D-F20C118E798C}"/>
          </ac:spMkLst>
        </pc:spChg>
        <pc:spChg chg="mod">
          <ac:chgData name="Roberta Tucker" userId="S::r.tucker@uwtsd.ac.uk::27ca61ee-ba03-4b92-a89a-1d5600e2200a" providerId="AD" clId="Web-{D131407D-E5E6-D370-9CE9-70BFFD52699D}" dt="2023-02-24T13:48:45.694" v="1142" actId="20577"/>
          <ac:spMkLst>
            <pc:docMk/>
            <pc:sldMk cId="1217904623" sldId="627"/>
            <ac:spMk id="9" creationId="{8372A854-93A6-5A5F-D7EE-78EE07F3EC7F}"/>
          </ac:spMkLst>
        </pc:spChg>
        <pc:spChg chg="mod">
          <ac:chgData name="Roberta Tucker" userId="S::r.tucker@uwtsd.ac.uk::27ca61ee-ba03-4b92-a89a-1d5600e2200a" providerId="AD" clId="Web-{D131407D-E5E6-D370-9CE9-70BFFD52699D}" dt="2023-02-24T13:59:59.055" v="1349" actId="20577"/>
          <ac:spMkLst>
            <pc:docMk/>
            <pc:sldMk cId="1217904623" sldId="627"/>
            <ac:spMk id="14" creationId="{8DD9E961-394A-EA7B-E5FA-ADB166A6499A}"/>
          </ac:spMkLst>
        </pc:spChg>
        <pc:spChg chg="mod">
          <ac:chgData name="Roberta Tucker" userId="S::r.tucker@uwtsd.ac.uk::27ca61ee-ba03-4b92-a89a-1d5600e2200a" providerId="AD" clId="Web-{D131407D-E5E6-D370-9CE9-70BFFD52699D}" dt="2023-02-24T13:48:40.866" v="1141" actId="20577"/>
          <ac:spMkLst>
            <pc:docMk/>
            <pc:sldMk cId="1217904623" sldId="627"/>
            <ac:spMk id="19" creationId="{30FB6AEC-6F45-4488-9E34-9501ACB8B2B1}"/>
          </ac:spMkLst>
        </pc:spChg>
        <pc:spChg chg="mod">
          <ac:chgData name="Roberta Tucker" userId="S::r.tucker@uwtsd.ac.uk::27ca61ee-ba03-4b92-a89a-1d5600e2200a" providerId="AD" clId="Web-{D131407D-E5E6-D370-9CE9-70BFFD52699D}" dt="2023-02-24T13:48:48.882" v="1143" actId="20577"/>
          <ac:spMkLst>
            <pc:docMk/>
            <pc:sldMk cId="1217904623" sldId="627"/>
            <ac:spMk id="20" creationId="{23F15065-8C78-9776-3A2B-CC9817DD8655}"/>
          </ac:spMkLst>
        </pc:spChg>
        <pc:spChg chg="mod">
          <ac:chgData name="Roberta Tucker" userId="S::r.tucker@uwtsd.ac.uk::27ca61ee-ba03-4b92-a89a-1d5600e2200a" providerId="AD" clId="Web-{D131407D-E5E6-D370-9CE9-70BFFD52699D}" dt="2023-02-24T13:49:01.601" v="1146" actId="20577"/>
          <ac:spMkLst>
            <pc:docMk/>
            <pc:sldMk cId="1217904623" sldId="627"/>
            <ac:spMk id="21" creationId="{8BDAE92A-A344-8BB5-6E0F-C856953614A4}"/>
          </ac:spMkLst>
        </pc:spChg>
      </pc:sldChg>
      <pc:sldChg chg="delSp modSp add replId addAnim delAnim modAnim">
        <pc:chgData name="Roberta Tucker" userId="S::r.tucker@uwtsd.ac.uk::27ca61ee-ba03-4b92-a89a-1d5600e2200a" providerId="AD" clId="Web-{D131407D-E5E6-D370-9CE9-70BFFD52699D}" dt="2023-02-24T14:48:30.846" v="1743"/>
        <pc:sldMkLst>
          <pc:docMk/>
          <pc:sldMk cId="2810416967" sldId="628"/>
        </pc:sldMkLst>
        <pc:spChg chg="mod">
          <ac:chgData name="Roberta Tucker" userId="S::r.tucker@uwtsd.ac.uk::27ca61ee-ba03-4b92-a89a-1d5600e2200a" providerId="AD" clId="Web-{D131407D-E5E6-D370-9CE9-70BFFD52699D}" dt="2023-02-24T13:49:08.179" v="1147" actId="20577"/>
          <ac:spMkLst>
            <pc:docMk/>
            <pc:sldMk cId="2810416967" sldId="628"/>
            <ac:spMk id="3" creationId="{BE81BD22-F041-4643-2E57-645D07B4F719}"/>
          </ac:spMkLst>
        </pc:spChg>
        <pc:spChg chg="del">
          <ac:chgData name="Roberta Tucker" userId="S::r.tucker@uwtsd.ac.uk::27ca61ee-ba03-4b92-a89a-1d5600e2200a" providerId="AD" clId="Web-{D131407D-E5E6-D370-9CE9-70BFFD52699D}" dt="2023-02-24T13:38:00.522" v="907"/>
          <ac:spMkLst>
            <pc:docMk/>
            <pc:sldMk cId="2810416967" sldId="628"/>
            <ac:spMk id="5" creationId="{7B3DB40F-475D-F13F-8D0E-CB518AECA90A}"/>
          </ac:spMkLst>
        </pc:spChg>
        <pc:spChg chg="del">
          <ac:chgData name="Roberta Tucker" userId="S::r.tucker@uwtsd.ac.uk::27ca61ee-ba03-4b92-a89a-1d5600e2200a" providerId="AD" clId="Web-{D131407D-E5E6-D370-9CE9-70BFFD52699D}" dt="2023-02-24T13:37:56.834" v="905"/>
          <ac:spMkLst>
            <pc:docMk/>
            <pc:sldMk cId="2810416967" sldId="628"/>
            <ac:spMk id="9" creationId="{8372A854-93A6-5A5F-D7EE-78EE07F3EC7F}"/>
          </ac:spMkLst>
        </pc:spChg>
        <pc:spChg chg="mod">
          <ac:chgData name="Roberta Tucker" userId="S::r.tucker@uwtsd.ac.uk::27ca61ee-ba03-4b92-a89a-1d5600e2200a" providerId="AD" clId="Web-{D131407D-E5E6-D370-9CE9-70BFFD52699D}" dt="2023-02-24T13:59:31.507" v="1341" actId="20577"/>
          <ac:spMkLst>
            <pc:docMk/>
            <pc:sldMk cId="2810416967" sldId="628"/>
            <ac:spMk id="14" creationId="{8DD9E961-394A-EA7B-E5FA-ADB166A6499A}"/>
          </ac:spMkLst>
        </pc:spChg>
        <pc:spChg chg="del">
          <ac:chgData name="Roberta Tucker" userId="S::r.tucker@uwtsd.ac.uk::27ca61ee-ba03-4b92-a89a-1d5600e2200a" providerId="AD" clId="Web-{D131407D-E5E6-D370-9CE9-70BFFD52699D}" dt="2023-02-24T13:37:58.569" v="906"/>
          <ac:spMkLst>
            <pc:docMk/>
            <pc:sldMk cId="2810416967" sldId="628"/>
            <ac:spMk id="15" creationId="{F660CED8-9DAA-E058-597B-A88E4FA0D87C}"/>
          </ac:spMkLst>
        </pc:spChg>
        <pc:spChg chg="mod">
          <ac:chgData name="Roberta Tucker" userId="S::r.tucker@uwtsd.ac.uk::27ca61ee-ba03-4b92-a89a-1d5600e2200a" providerId="AD" clId="Web-{D131407D-E5E6-D370-9CE9-70BFFD52699D}" dt="2023-02-24T13:42:08.512" v="1049" actId="1076"/>
          <ac:spMkLst>
            <pc:docMk/>
            <pc:sldMk cId="2810416967" sldId="628"/>
            <ac:spMk id="16" creationId="{E1847F33-B4C9-8950-DDFC-C5E4576AC5C6}"/>
          </ac:spMkLst>
        </pc:spChg>
        <pc:spChg chg="del">
          <ac:chgData name="Roberta Tucker" userId="S::r.tucker@uwtsd.ac.uk::27ca61ee-ba03-4b92-a89a-1d5600e2200a" providerId="AD" clId="Web-{D131407D-E5E6-D370-9CE9-70BFFD52699D}" dt="2023-02-24T13:38:01.787" v="908"/>
          <ac:spMkLst>
            <pc:docMk/>
            <pc:sldMk cId="2810416967" sldId="628"/>
            <ac:spMk id="18" creationId="{A604066D-BA1C-F307-7ED2-11E7B465BCC8}"/>
          </ac:spMkLst>
        </pc:spChg>
        <pc:spChg chg="mod">
          <ac:chgData name="Roberta Tucker" userId="S::r.tucker@uwtsd.ac.uk::27ca61ee-ba03-4b92-a89a-1d5600e2200a" providerId="AD" clId="Web-{D131407D-E5E6-D370-9CE9-70BFFD52699D}" dt="2023-02-24T13:49:13.585" v="1148" actId="20577"/>
          <ac:spMkLst>
            <pc:docMk/>
            <pc:sldMk cId="2810416967" sldId="628"/>
            <ac:spMk id="19" creationId="{30FB6AEC-6F45-4488-9E34-9501ACB8B2B1}"/>
          </ac:spMkLst>
        </pc:spChg>
        <pc:spChg chg="mod">
          <ac:chgData name="Roberta Tucker" userId="S::r.tucker@uwtsd.ac.uk::27ca61ee-ba03-4b92-a89a-1d5600e2200a" providerId="AD" clId="Web-{D131407D-E5E6-D370-9CE9-70BFFD52699D}" dt="2023-02-24T13:49:30.586" v="1151" actId="20577"/>
          <ac:spMkLst>
            <pc:docMk/>
            <pc:sldMk cId="2810416967" sldId="628"/>
            <ac:spMk id="20" creationId="{23F15065-8C78-9776-3A2B-CC9817DD8655}"/>
          </ac:spMkLst>
        </pc:spChg>
        <pc:spChg chg="del">
          <ac:chgData name="Roberta Tucker" userId="S::r.tucker@uwtsd.ac.uk::27ca61ee-ba03-4b92-a89a-1d5600e2200a" providerId="AD" clId="Web-{D131407D-E5E6-D370-9CE9-70BFFD52699D}" dt="2023-02-24T13:40:43.635" v="974"/>
          <ac:spMkLst>
            <pc:docMk/>
            <pc:sldMk cId="2810416967" sldId="628"/>
            <ac:spMk id="21" creationId="{8BDAE92A-A344-8BB5-6E0F-C856953614A4}"/>
          </ac:spMkLst>
        </pc:spChg>
      </pc:sldChg>
      <pc:sldChg chg="addSp modSp add replId addAnim modAnim">
        <pc:chgData name="Roberta Tucker" userId="S::r.tucker@uwtsd.ac.uk::27ca61ee-ba03-4b92-a89a-1d5600e2200a" providerId="AD" clId="Web-{D131407D-E5E6-D370-9CE9-70BFFD52699D}" dt="2023-02-24T14:48:54.253" v="1753"/>
        <pc:sldMkLst>
          <pc:docMk/>
          <pc:sldMk cId="3313212326" sldId="629"/>
        </pc:sldMkLst>
        <pc:spChg chg="add mod">
          <ac:chgData name="Roberta Tucker" userId="S::r.tucker@uwtsd.ac.uk::27ca61ee-ba03-4b92-a89a-1d5600e2200a" providerId="AD" clId="Web-{D131407D-E5E6-D370-9CE9-70BFFD52699D}" dt="2023-02-24T13:57:21.629" v="1302" actId="1076"/>
          <ac:spMkLst>
            <pc:docMk/>
            <pc:sldMk cId="3313212326" sldId="629"/>
            <ac:spMk id="2" creationId="{35B8BC74-1CD5-D57F-E654-588148FCC756}"/>
          </ac:spMkLst>
        </pc:spChg>
        <pc:spChg chg="mod">
          <ac:chgData name="Roberta Tucker" userId="S::r.tucker@uwtsd.ac.uk::27ca61ee-ba03-4b92-a89a-1d5600e2200a" providerId="AD" clId="Web-{D131407D-E5E6-D370-9CE9-70BFFD52699D}" dt="2023-02-24T13:49:39.930" v="1152" actId="20577"/>
          <ac:spMkLst>
            <pc:docMk/>
            <pc:sldMk cId="3313212326" sldId="629"/>
            <ac:spMk id="3" creationId="{BE81BD22-F041-4643-2E57-645D07B4F719}"/>
          </ac:spMkLst>
        </pc:spChg>
        <pc:spChg chg="mod">
          <ac:chgData name="Roberta Tucker" userId="S::r.tucker@uwtsd.ac.uk::27ca61ee-ba03-4b92-a89a-1d5600e2200a" providerId="AD" clId="Web-{D131407D-E5E6-D370-9CE9-70BFFD52699D}" dt="2023-02-24T13:43:28.092" v="1068" actId="1076"/>
          <ac:spMkLst>
            <pc:docMk/>
            <pc:sldMk cId="3313212326" sldId="629"/>
            <ac:spMk id="16" creationId="{E1847F33-B4C9-8950-DDFC-C5E4576AC5C6}"/>
          </ac:spMkLst>
        </pc:spChg>
        <pc:spChg chg="mod">
          <ac:chgData name="Roberta Tucker" userId="S::r.tucker@uwtsd.ac.uk::27ca61ee-ba03-4b92-a89a-1d5600e2200a" providerId="AD" clId="Web-{D131407D-E5E6-D370-9CE9-70BFFD52699D}" dt="2023-02-24T13:49:48.446" v="1153" actId="20577"/>
          <ac:spMkLst>
            <pc:docMk/>
            <pc:sldMk cId="3313212326" sldId="629"/>
            <ac:spMk id="19" creationId="{30FB6AEC-6F45-4488-9E34-9501ACB8B2B1}"/>
          </ac:spMkLst>
        </pc:spChg>
        <pc:spChg chg="mod">
          <ac:chgData name="Roberta Tucker" userId="S::r.tucker@uwtsd.ac.uk::27ca61ee-ba03-4b92-a89a-1d5600e2200a" providerId="AD" clId="Web-{D131407D-E5E6-D370-9CE9-70BFFD52699D}" dt="2023-02-24T14:07:06.034" v="1406" actId="20577"/>
          <ac:spMkLst>
            <pc:docMk/>
            <pc:sldMk cId="3313212326" sldId="629"/>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9:15.472" v="1763"/>
        <pc:sldMkLst>
          <pc:docMk/>
          <pc:sldMk cId="3725193424" sldId="630"/>
        </pc:sldMkLst>
        <pc:spChg chg="mod">
          <ac:chgData name="Roberta Tucker" userId="S::r.tucker@uwtsd.ac.uk::27ca61ee-ba03-4b92-a89a-1d5600e2200a" providerId="AD" clId="Web-{D131407D-E5E6-D370-9CE9-70BFFD52699D}" dt="2023-02-24T13:53:34.279" v="1249" actId="1076"/>
          <ac:spMkLst>
            <pc:docMk/>
            <pc:sldMk cId="3725193424" sldId="630"/>
            <ac:spMk id="3" creationId="{BE81BD22-F041-4643-2E57-645D07B4F719}"/>
          </ac:spMkLst>
        </pc:spChg>
        <pc:spChg chg="mod">
          <ac:chgData name="Roberta Tucker" userId="S::r.tucker@uwtsd.ac.uk::27ca61ee-ba03-4b92-a89a-1d5600e2200a" providerId="AD" clId="Web-{D131407D-E5E6-D370-9CE9-70BFFD52699D}" dt="2023-02-24T13:53:31.670" v="1248" actId="1076"/>
          <ac:spMkLst>
            <pc:docMk/>
            <pc:sldMk cId="3725193424" sldId="630"/>
            <ac:spMk id="16" creationId="{E1847F33-B4C9-8950-DDFC-C5E4576AC5C6}"/>
          </ac:spMkLst>
        </pc:spChg>
        <pc:spChg chg="mod">
          <ac:chgData name="Roberta Tucker" userId="S::r.tucker@uwtsd.ac.uk::27ca61ee-ba03-4b92-a89a-1d5600e2200a" providerId="AD" clId="Web-{D131407D-E5E6-D370-9CE9-70BFFD52699D}" dt="2023-02-24T14:14:05.638" v="1460" actId="20577"/>
          <ac:spMkLst>
            <pc:docMk/>
            <pc:sldMk cId="3725193424" sldId="630"/>
            <ac:spMk id="19" creationId="{30FB6AEC-6F45-4488-9E34-9501ACB8B2B1}"/>
          </ac:spMkLst>
        </pc:spChg>
        <pc:spChg chg="mod">
          <ac:chgData name="Roberta Tucker" userId="S::r.tucker@uwtsd.ac.uk::27ca61ee-ba03-4b92-a89a-1d5600e2200a" providerId="AD" clId="Web-{D131407D-E5E6-D370-9CE9-70BFFD52699D}" dt="2023-02-24T13:58:27.443" v="1327" actId="20577"/>
          <ac:spMkLst>
            <pc:docMk/>
            <pc:sldMk cId="3725193424" sldId="630"/>
            <ac:spMk id="20" creationId="{23F15065-8C78-9776-3A2B-CC9817DD8655}"/>
          </ac:spMkLst>
        </pc:spChg>
      </pc:sldChg>
      <pc:sldChg chg="modSp add replId addAnim modAnim">
        <pc:chgData name="Roberta Tucker" userId="S::r.tucker@uwtsd.ac.uk::27ca61ee-ba03-4b92-a89a-1d5600e2200a" providerId="AD" clId="Web-{D131407D-E5E6-D370-9CE9-70BFFD52699D}" dt="2023-02-24T14:48:39.940" v="1747"/>
        <pc:sldMkLst>
          <pc:docMk/>
          <pc:sldMk cId="307701760" sldId="631"/>
        </pc:sldMkLst>
        <pc:spChg chg="mod">
          <ac:chgData name="Roberta Tucker" userId="S::r.tucker@uwtsd.ac.uk::27ca61ee-ba03-4b92-a89a-1d5600e2200a" providerId="AD" clId="Web-{D131407D-E5E6-D370-9CE9-70BFFD52699D}" dt="2023-02-24T13:59:48.304" v="1347" actId="20577"/>
          <ac:spMkLst>
            <pc:docMk/>
            <pc:sldMk cId="307701760" sldId="631"/>
            <ac:spMk id="14" creationId="{8DD9E961-394A-EA7B-E5FA-ADB166A6499A}"/>
          </ac:spMkLst>
        </pc:spChg>
        <pc:spChg chg="mod">
          <ac:chgData name="Roberta Tucker" userId="S::r.tucker@uwtsd.ac.uk::27ca61ee-ba03-4b92-a89a-1d5600e2200a" providerId="AD" clId="Web-{D131407D-E5E6-D370-9CE9-70BFFD52699D}" dt="2023-02-24T14:13:42.982" v="1452" actId="20577"/>
          <ac:spMkLst>
            <pc:docMk/>
            <pc:sldMk cId="307701760" sldId="631"/>
            <ac:spMk id="19" creationId="{30FB6AEC-6F45-4488-9E34-9501ACB8B2B1}"/>
          </ac:spMkLst>
        </pc:spChg>
        <pc:spChg chg="mod">
          <ac:chgData name="Roberta Tucker" userId="S::r.tucker@uwtsd.ac.uk::27ca61ee-ba03-4b92-a89a-1d5600e2200a" providerId="AD" clId="Web-{D131407D-E5E6-D370-9CE9-70BFFD52699D}" dt="2023-02-24T14:05:25.829" v="1386" actId="20577"/>
          <ac:spMkLst>
            <pc:docMk/>
            <pc:sldMk cId="307701760" sldId="631"/>
            <ac:spMk id="20" creationId="{23F15065-8C78-9776-3A2B-CC9817DD8655}"/>
          </ac:spMkLst>
        </pc:spChg>
      </pc:sldChg>
      <pc:sldChg chg="delSp modSp add replId addAnim modAnim">
        <pc:chgData name="Roberta Tucker" userId="S::r.tucker@uwtsd.ac.uk::27ca61ee-ba03-4b92-a89a-1d5600e2200a" providerId="AD" clId="Web-{D131407D-E5E6-D370-9CE9-70BFFD52699D}" dt="2023-02-24T14:49:07.097" v="1759"/>
        <pc:sldMkLst>
          <pc:docMk/>
          <pc:sldMk cId="1409324980" sldId="632"/>
        </pc:sldMkLst>
        <pc:spChg chg="mod">
          <ac:chgData name="Roberta Tucker" userId="S::r.tucker@uwtsd.ac.uk::27ca61ee-ba03-4b92-a89a-1d5600e2200a" providerId="AD" clId="Web-{D131407D-E5E6-D370-9CE9-70BFFD52699D}" dt="2023-02-24T14:11:30.650" v="1440" actId="1076"/>
          <ac:spMkLst>
            <pc:docMk/>
            <pc:sldMk cId="1409324980" sldId="632"/>
            <ac:spMk id="2" creationId="{35B8BC74-1CD5-D57F-E654-588148FCC756}"/>
          </ac:spMkLst>
        </pc:spChg>
        <pc:spChg chg="mod">
          <ac:chgData name="Roberta Tucker" userId="S::r.tucker@uwtsd.ac.uk::27ca61ee-ba03-4b92-a89a-1d5600e2200a" providerId="AD" clId="Web-{D131407D-E5E6-D370-9CE9-70BFFD52699D}" dt="2023-02-24T14:12:03.026" v="1444" actId="1076"/>
          <ac:spMkLst>
            <pc:docMk/>
            <pc:sldMk cId="1409324980" sldId="632"/>
            <ac:spMk id="3" creationId="{BE81BD22-F041-4643-2E57-645D07B4F719}"/>
          </ac:spMkLst>
        </pc:spChg>
        <pc:spChg chg="mod">
          <ac:chgData name="Roberta Tucker" userId="S::r.tucker@uwtsd.ac.uk::27ca61ee-ba03-4b92-a89a-1d5600e2200a" providerId="AD" clId="Web-{D131407D-E5E6-D370-9CE9-70BFFD52699D}" dt="2023-02-24T14:00:14.071" v="1354" actId="20577"/>
          <ac:spMkLst>
            <pc:docMk/>
            <pc:sldMk cId="1409324980" sldId="632"/>
            <ac:spMk id="14" creationId="{8DD9E961-394A-EA7B-E5FA-ADB166A6499A}"/>
          </ac:spMkLst>
        </pc:spChg>
        <pc:spChg chg="mod">
          <ac:chgData name="Roberta Tucker" userId="S::r.tucker@uwtsd.ac.uk::27ca61ee-ba03-4b92-a89a-1d5600e2200a" providerId="AD" clId="Web-{D131407D-E5E6-D370-9CE9-70BFFD52699D}" dt="2023-02-24T14:12:00.088" v="1443" actId="1076"/>
          <ac:spMkLst>
            <pc:docMk/>
            <pc:sldMk cId="1409324980" sldId="632"/>
            <ac:spMk id="16" creationId="{E1847F33-B4C9-8950-DDFC-C5E4576AC5C6}"/>
          </ac:spMkLst>
        </pc:spChg>
        <pc:spChg chg="mod">
          <ac:chgData name="Roberta Tucker" userId="S::r.tucker@uwtsd.ac.uk::27ca61ee-ba03-4b92-a89a-1d5600e2200a" providerId="AD" clId="Web-{D131407D-E5E6-D370-9CE9-70BFFD52699D}" dt="2023-02-24T14:11:27.447" v="1439" actId="14100"/>
          <ac:spMkLst>
            <pc:docMk/>
            <pc:sldMk cId="1409324980" sldId="632"/>
            <ac:spMk id="19" creationId="{30FB6AEC-6F45-4488-9E34-9501ACB8B2B1}"/>
          </ac:spMkLst>
        </pc:spChg>
        <pc:spChg chg="mod">
          <ac:chgData name="Roberta Tucker" userId="S::r.tucker@uwtsd.ac.uk::27ca61ee-ba03-4b92-a89a-1d5600e2200a" providerId="AD" clId="Web-{D131407D-E5E6-D370-9CE9-70BFFD52699D}" dt="2023-02-24T14:11:34.025" v="1441" actId="1076"/>
          <ac:spMkLst>
            <pc:docMk/>
            <pc:sldMk cId="1409324980" sldId="632"/>
            <ac:spMk id="20" creationId="{23F15065-8C78-9776-3A2B-CC9817DD8655}"/>
          </ac:spMkLst>
        </pc:spChg>
        <pc:picChg chg="del">
          <ac:chgData name="Roberta Tucker" userId="S::r.tucker@uwtsd.ac.uk::27ca61ee-ba03-4b92-a89a-1d5600e2200a" providerId="AD" clId="Web-{D131407D-E5E6-D370-9CE9-70BFFD52699D}" dt="2023-02-24T14:11:35.228" v="1442"/>
          <ac:picMkLst>
            <pc:docMk/>
            <pc:sldMk cId="1409324980" sldId="632"/>
            <ac:picMk id="4" creationId="{62C12048-9EEC-ED59-A247-0AA3AAC3EF74}"/>
          </ac:picMkLst>
        </pc:picChg>
      </pc:sldChg>
      <pc:sldChg chg="modSp add replId addAnim modAnim">
        <pc:chgData name="Roberta Tucker" userId="S::r.tucker@uwtsd.ac.uk::27ca61ee-ba03-4b92-a89a-1d5600e2200a" providerId="AD" clId="Web-{D131407D-E5E6-D370-9CE9-70BFFD52699D}" dt="2023-02-24T14:49:23.551" v="1767"/>
        <pc:sldMkLst>
          <pc:docMk/>
          <pc:sldMk cId="3200094862" sldId="633"/>
        </pc:sldMkLst>
        <pc:spChg chg="mod">
          <ac:chgData name="Roberta Tucker" userId="S::r.tucker@uwtsd.ac.uk::27ca61ee-ba03-4b92-a89a-1d5600e2200a" providerId="AD" clId="Web-{D131407D-E5E6-D370-9CE9-70BFFD52699D}" dt="2023-02-24T14:00:35.540" v="1360" actId="20577"/>
          <ac:spMkLst>
            <pc:docMk/>
            <pc:sldMk cId="3200094862" sldId="633"/>
            <ac:spMk id="14" creationId="{8DD9E961-394A-EA7B-E5FA-ADB166A6499A}"/>
          </ac:spMkLst>
        </pc:spChg>
        <pc:spChg chg="mod">
          <ac:chgData name="Roberta Tucker" userId="S::r.tucker@uwtsd.ac.uk::27ca61ee-ba03-4b92-a89a-1d5600e2200a" providerId="AD" clId="Web-{D131407D-E5E6-D370-9CE9-70BFFD52699D}" dt="2023-02-24T14:14:18.123" v="1464" actId="20577"/>
          <ac:spMkLst>
            <pc:docMk/>
            <pc:sldMk cId="3200094862" sldId="633"/>
            <ac:spMk id="19" creationId="{30FB6AEC-6F45-4488-9E34-9501ACB8B2B1}"/>
          </ac:spMkLst>
        </pc:spChg>
        <pc:spChg chg="mod">
          <ac:chgData name="Roberta Tucker" userId="S::r.tucker@uwtsd.ac.uk::27ca61ee-ba03-4b92-a89a-1d5600e2200a" providerId="AD" clId="Web-{D131407D-E5E6-D370-9CE9-70BFFD52699D}" dt="2023-02-24T14:09:31.382" v="1424" actId="20577"/>
          <ac:spMkLst>
            <pc:docMk/>
            <pc:sldMk cId="3200094862" sldId="633"/>
            <ac:spMk id="20" creationId="{23F15065-8C78-9776-3A2B-CC9817DD8655}"/>
          </ac:spMkLst>
        </pc:spChg>
      </pc:sldChg>
      <pc:sldChg chg="addSp delSp modSp add replId addAnim delAnim modAnim">
        <pc:chgData name="Roberta Tucker" userId="S::r.tucker@uwtsd.ac.uk::27ca61ee-ba03-4b92-a89a-1d5600e2200a" providerId="AD" clId="Web-{D131407D-E5E6-D370-9CE9-70BFFD52699D}" dt="2023-02-24T15:43:36.930" v="1825" actId="1076"/>
        <pc:sldMkLst>
          <pc:docMk/>
          <pc:sldMk cId="904008978" sldId="634"/>
        </pc:sldMkLst>
        <pc:spChg chg="add">
          <ac:chgData name="Roberta Tucker" userId="S::r.tucker@uwtsd.ac.uk::27ca61ee-ba03-4b92-a89a-1d5600e2200a" providerId="AD" clId="Web-{D131407D-E5E6-D370-9CE9-70BFFD52699D}" dt="2023-02-24T14:30:05.725" v="1556"/>
          <ac:spMkLst>
            <pc:docMk/>
            <pc:sldMk cId="904008978" sldId="634"/>
            <ac:spMk id="2" creationId="{5C365BD8-8B28-724F-A543-041026133123}"/>
          </ac:spMkLst>
        </pc:spChg>
        <pc:spChg chg="del">
          <ac:chgData name="Roberta Tucker" userId="S::r.tucker@uwtsd.ac.uk::27ca61ee-ba03-4b92-a89a-1d5600e2200a" providerId="AD" clId="Web-{D131407D-E5E6-D370-9CE9-70BFFD52699D}" dt="2023-02-24T14:28:10.566" v="1552"/>
          <ac:spMkLst>
            <pc:docMk/>
            <pc:sldMk cId="904008978" sldId="634"/>
            <ac:spMk id="3" creationId="{BE81BD22-F041-4643-2E57-645D07B4F719}"/>
          </ac:spMkLst>
        </pc:spChg>
        <pc:spChg chg="mod">
          <ac:chgData name="Roberta Tucker" userId="S::r.tucker@uwtsd.ac.uk::27ca61ee-ba03-4b92-a89a-1d5600e2200a" providerId="AD" clId="Web-{D131407D-E5E6-D370-9CE9-70BFFD52699D}" dt="2023-02-24T15:43:30.946" v="1823" actId="20577"/>
          <ac:spMkLst>
            <pc:docMk/>
            <pc:sldMk cId="904008978" sldId="634"/>
            <ac:spMk id="14" creationId="{8DD9E961-394A-EA7B-E5FA-ADB166A6499A}"/>
          </ac:spMkLst>
        </pc:spChg>
        <pc:spChg chg="del">
          <ac:chgData name="Roberta Tucker" userId="S::r.tucker@uwtsd.ac.uk::27ca61ee-ba03-4b92-a89a-1d5600e2200a" providerId="AD" clId="Web-{D131407D-E5E6-D370-9CE9-70BFFD52699D}" dt="2023-02-24T14:28:12.144" v="1553"/>
          <ac:spMkLst>
            <pc:docMk/>
            <pc:sldMk cId="904008978" sldId="634"/>
            <ac:spMk id="16" creationId="{E1847F33-B4C9-8950-DDFC-C5E4576AC5C6}"/>
          </ac:spMkLst>
        </pc:spChg>
        <pc:spChg chg="del">
          <ac:chgData name="Roberta Tucker" userId="S::r.tucker@uwtsd.ac.uk::27ca61ee-ba03-4b92-a89a-1d5600e2200a" providerId="AD" clId="Web-{D131407D-E5E6-D370-9CE9-70BFFD52699D}" dt="2023-02-24T14:28:14.363" v="1554"/>
          <ac:spMkLst>
            <pc:docMk/>
            <pc:sldMk cId="904008978" sldId="634"/>
            <ac:spMk id="19" creationId="{30FB6AEC-6F45-4488-9E34-9501ACB8B2B1}"/>
          </ac:spMkLst>
        </pc:spChg>
        <pc:spChg chg="del">
          <ac:chgData name="Roberta Tucker" userId="S::r.tucker@uwtsd.ac.uk::27ca61ee-ba03-4b92-a89a-1d5600e2200a" providerId="AD" clId="Web-{D131407D-E5E6-D370-9CE9-70BFFD52699D}" dt="2023-02-24T14:28:16.160" v="1555"/>
          <ac:spMkLst>
            <pc:docMk/>
            <pc:sldMk cId="904008978" sldId="634"/>
            <ac:spMk id="20" creationId="{23F15065-8C78-9776-3A2B-CC9817DD8655}"/>
          </ac:spMkLst>
        </pc:spChg>
        <pc:picChg chg="add del mod">
          <ac:chgData name="Roberta Tucker" userId="S::r.tucker@uwtsd.ac.uk::27ca61ee-ba03-4b92-a89a-1d5600e2200a" providerId="AD" clId="Web-{D131407D-E5E6-D370-9CE9-70BFFD52699D}" dt="2023-02-24T14:38:14.331" v="1613"/>
          <ac:picMkLst>
            <pc:docMk/>
            <pc:sldMk cId="904008978" sldId="634"/>
            <ac:picMk id="5" creationId="{A8C676FF-2B50-0B36-9270-30463F8CF582}"/>
          </ac:picMkLst>
        </pc:picChg>
        <pc:picChg chg="add mod">
          <ac:chgData name="Roberta Tucker" userId="S::r.tucker@uwtsd.ac.uk::27ca61ee-ba03-4b92-a89a-1d5600e2200a" providerId="AD" clId="Web-{D131407D-E5E6-D370-9CE9-70BFFD52699D}" dt="2023-02-24T15:43:36.930" v="1825" actId="1076"/>
          <ac:picMkLst>
            <pc:docMk/>
            <pc:sldMk cId="904008978" sldId="634"/>
            <ac:picMk id="6" creationId="{A3F07E32-5363-2641-77BC-05ED65C3A9A2}"/>
          </ac:picMkLst>
        </pc:picChg>
        <pc:picChg chg="mod">
          <ac:chgData name="Roberta Tucker" userId="S::r.tucker@uwtsd.ac.uk::27ca61ee-ba03-4b92-a89a-1d5600e2200a" providerId="AD" clId="Web-{D131407D-E5E6-D370-9CE9-70BFFD52699D}" dt="2023-02-24T14:30:17.553" v="1559" actId="1076"/>
          <ac:picMkLst>
            <pc:docMk/>
            <pc:sldMk cId="904008978" sldId="634"/>
            <ac:picMk id="7" creationId="{C0973F85-2F34-7624-B554-E2AF666BABE5}"/>
          </ac:picMkLst>
        </pc:picChg>
        <pc:picChg chg="add del mod">
          <ac:chgData name="Roberta Tucker" userId="S::r.tucker@uwtsd.ac.uk::27ca61ee-ba03-4b92-a89a-1d5600e2200a" providerId="AD" clId="Web-{D131407D-E5E6-D370-9CE9-70BFFD52699D}" dt="2023-02-24T14:40:02.240" v="1615"/>
          <ac:picMkLst>
            <pc:docMk/>
            <pc:sldMk cId="904008978" sldId="634"/>
            <ac:picMk id="9" creationId="{385A42E9-8D8A-5576-0BB5-FB0D5656E86C}"/>
          </ac:picMkLst>
        </pc:picChg>
        <pc:picChg chg="add del mod">
          <ac:chgData name="Roberta Tucker" userId="S::r.tucker@uwtsd.ac.uk::27ca61ee-ba03-4b92-a89a-1d5600e2200a" providerId="AD" clId="Web-{D131407D-E5E6-D370-9CE9-70BFFD52699D}" dt="2023-02-24T15:43:31.508" v="1824"/>
          <ac:picMkLst>
            <pc:docMk/>
            <pc:sldMk cId="904008978" sldId="634"/>
            <ac:picMk id="10" creationId="{706D5877-5A19-2969-A584-8EEF770EF44A}"/>
          </ac:picMkLst>
        </pc:picChg>
      </pc:sldChg>
      <pc:sldChg chg="addSp delSp modSp add replId addAnim delAnim modAnim">
        <pc:chgData name="Roberta Tucker" userId="S::r.tucker@uwtsd.ac.uk::27ca61ee-ba03-4b92-a89a-1d5600e2200a" providerId="AD" clId="Web-{D131407D-E5E6-D370-9CE9-70BFFD52699D}" dt="2023-02-24T15:44:09.760" v="1829" actId="1076"/>
        <pc:sldMkLst>
          <pc:docMk/>
          <pc:sldMk cId="2610131604" sldId="635"/>
        </pc:sldMkLst>
        <pc:spChg chg="add mod">
          <ac:chgData name="Roberta Tucker" userId="S::r.tucker@uwtsd.ac.uk::27ca61ee-ba03-4b92-a89a-1d5600e2200a" providerId="AD" clId="Web-{D131407D-E5E6-D370-9CE9-70BFFD52699D}" dt="2023-02-24T15:44:04.963" v="1828" actId="1076"/>
          <ac:spMkLst>
            <pc:docMk/>
            <pc:sldMk cId="2610131604" sldId="635"/>
            <ac:spMk id="3" creationId="{02B8C5D7-B7B8-F7B5-964E-E00EB699D884}"/>
          </ac:spMkLst>
        </pc:spChg>
        <pc:spChg chg="mod">
          <ac:chgData name="Roberta Tucker" userId="S::r.tucker@uwtsd.ac.uk::27ca61ee-ba03-4b92-a89a-1d5600e2200a" providerId="AD" clId="Web-{D131407D-E5E6-D370-9CE9-70BFFD52699D}" dt="2023-02-24T14:41:41.570" v="1627" actId="20577"/>
          <ac:spMkLst>
            <pc:docMk/>
            <pc:sldMk cId="2610131604" sldId="635"/>
            <ac:spMk id="14" creationId="{8DD9E961-394A-EA7B-E5FA-ADB166A6499A}"/>
          </ac:spMkLst>
        </pc:spChg>
        <pc:picChg chg="mod">
          <ac:chgData name="Roberta Tucker" userId="S::r.tucker@uwtsd.ac.uk::27ca61ee-ba03-4b92-a89a-1d5600e2200a" providerId="AD" clId="Web-{D131407D-E5E6-D370-9CE9-70BFFD52699D}" dt="2023-02-24T15:44:09.760" v="1829" actId="1076"/>
          <ac:picMkLst>
            <pc:docMk/>
            <pc:sldMk cId="2610131604" sldId="635"/>
            <ac:picMk id="6" creationId="{A3F07E32-5363-2641-77BC-05ED65C3A9A2}"/>
          </ac:picMkLst>
        </pc:picChg>
        <pc:picChg chg="del">
          <ac:chgData name="Roberta Tucker" userId="S::r.tucker@uwtsd.ac.uk::27ca61ee-ba03-4b92-a89a-1d5600e2200a" providerId="AD" clId="Web-{D131407D-E5E6-D370-9CE9-70BFFD52699D}" dt="2023-02-24T15:44:00.931" v="1827"/>
          <ac:picMkLst>
            <pc:docMk/>
            <pc:sldMk cId="2610131604" sldId="635"/>
            <ac:picMk id="10" creationId="{706D5877-5A19-2969-A584-8EEF770EF44A}"/>
          </ac:picMkLst>
        </pc:picChg>
      </pc:sldChg>
      <pc:sldChg chg="addSp delSp modSp add ord replId delAnim">
        <pc:chgData name="Roberta Tucker" userId="S::r.tucker@uwtsd.ac.uk::27ca61ee-ba03-4b92-a89a-1d5600e2200a" providerId="AD" clId="Web-{D131407D-E5E6-D370-9CE9-70BFFD52699D}" dt="2023-02-24T15:41:08.722" v="1810"/>
        <pc:sldMkLst>
          <pc:docMk/>
          <pc:sldMk cId="1558283037" sldId="636"/>
        </pc:sldMkLst>
        <pc:spChg chg="del">
          <ac:chgData name="Roberta Tucker" userId="S::r.tucker@uwtsd.ac.uk::27ca61ee-ba03-4b92-a89a-1d5600e2200a" providerId="AD" clId="Web-{D131407D-E5E6-D370-9CE9-70BFFD52699D}" dt="2023-02-24T15:37:16.417" v="1779"/>
          <ac:spMkLst>
            <pc:docMk/>
            <pc:sldMk cId="1558283037" sldId="636"/>
            <ac:spMk id="3" creationId="{02B8C5D7-B7B8-F7B5-964E-E00EB699D884}"/>
          </ac:spMkLst>
        </pc:spChg>
        <pc:picChg chg="add mod">
          <ac:chgData name="Roberta Tucker" userId="S::r.tucker@uwtsd.ac.uk::27ca61ee-ba03-4b92-a89a-1d5600e2200a" providerId="AD" clId="Web-{D131407D-E5E6-D370-9CE9-70BFFD52699D}" dt="2023-02-24T15:37:29.730" v="1782" actId="1076"/>
          <ac:picMkLst>
            <pc:docMk/>
            <pc:sldMk cId="1558283037" sldId="636"/>
            <ac:picMk id="5" creationId="{5645C716-6020-58D7-2047-443BDF988C94}"/>
          </ac:picMkLst>
        </pc:picChg>
        <pc:picChg chg="del">
          <ac:chgData name="Roberta Tucker" userId="S::r.tucker@uwtsd.ac.uk::27ca61ee-ba03-4b92-a89a-1d5600e2200a" providerId="AD" clId="Web-{D131407D-E5E6-D370-9CE9-70BFFD52699D}" dt="2023-02-24T15:37:11.776" v="1777"/>
          <ac:picMkLst>
            <pc:docMk/>
            <pc:sldMk cId="1558283037" sldId="636"/>
            <ac:picMk id="6" creationId="{A3F07E32-5363-2641-77BC-05ED65C3A9A2}"/>
          </ac:picMkLst>
        </pc:picChg>
        <pc:picChg chg="add mod">
          <ac:chgData name="Roberta Tucker" userId="S::r.tucker@uwtsd.ac.uk::27ca61ee-ba03-4b92-a89a-1d5600e2200a" providerId="AD" clId="Web-{D131407D-E5E6-D370-9CE9-70BFFD52699D}" dt="2023-02-24T15:38:06.075" v="1790" actId="1076"/>
          <ac:picMkLst>
            <pc:docMk/>
            <pc:sldMk cId="1558283037" sldId="636"/>
            <ac:picMk id="9" creationId="{C6E5F70A-5A7E-472E-F778-74A6C4C7B4C5}"/>
          </ac:picMkLst>
        </pc:picChg>
        <pc:picChg chg="del">
          <ac:chgData name="Roberta Tucker" userId="S::r.tucker@uwtsd.ac.uk::27ca61ee-ba03-4b92-a89a-1d5600e2200a" providerId="AD" clId="Web-{D131407D-E5E6-D370-9CE9-70BFFD52699D}" dt="2023-02-24T15:37:13.495" v="1778"/>
          <ac:picMkLst>
            <pc:docMk/>
            <pc:sldMk cId="1558283037" sldId="636"/>
            <ac:picMk id="10" creationId="{706D5877-5A19-2969-A584-8EEF770EF44A}"/>
          </ac:picMkLst>
        </pc:picChg>
      </pc:sldChg>
      <pc:sldChg chg="addSp modSp add ord replId addAnim modAnim">
        <pc:chgData name="Roberta Tucker" userId="S::r.tucker@uwtsd.ac.uk::27ca61ee-ba03-4b92-a89a-1d5600e2200a" providerId="AD" clId="Web-{D131407D-E5E6-D370-9CE9-70BFFD52699D}" dt="2023-02-24T15:41:05.737" v="1809"/>
        <pc:sldMkLst>
          <pc:docMk/>
          <pc:sldMk cId="1780823317" sldId="637"/>
        </pc:sldMkLst>
        <pc:spChg chg="add mod">
          <ac:chgData name="Roberta Tucker" userId="S::r.tucker@uwtsd.ac.uk::27ca61ee-ba03-4b92-a89a-1d5600e2200a" providerId="AD" clId="Web-{D131407D-E5E6-D370-9CE9-70BFFD52699D}" dt="2023-02-24T15:38:28.966" v="1793" actId="1076"/>
          <ac:spMkLst>
            <pc:docMk/>
            <pc:sldMk cId="1780823317" sldId="637"/>
            <ac:spMk id="6" creationId="{1B3F93C4-B2BD-429A-C70C-9D555A9F37B7}"/>
          </ac:spMkLst>
        </pc:spChg>
      </pc:sldChg>
      <pc:sldChg chg="modSp add replId">
        <pc:chgData name="Roberta Tucker" userId="S::r.tucker@uwtsd.ac.uk::27ca61ee-ba03-4b92-a89a-1d5600e2200a" providerId="AD" clId="Web-{D131407D-E5E6-D370-9CE9-70BFFD52699D}" dt="2023-02-24T15:45:32.044" v="1831" actId="20577"/>
        <pc:sldMkLst>
          <pc:docMk/>
          <pc:sldMk cId="1745130160" sldId="638"/>
        </pc:sldMkLst>
        <pc:spChg chg="mod">
          <ac:chgData name="Roberta Tucker" userId="S::r.tucker@uwtsd.ac.uk::27ca61ee-ba03-4b92-a89a-1d5600e2200a" providerId="AD" clId="Web-{D131407D-E5E6-D370-9CE9-70BFFD52699D}" dt="2023-02-24T15:45:32.044" v="1831" actId="20577"/>
          <ac:spMkLst>
            <pc:docMk/>
            <pc:sldMk cId="1745130160" sldId="638"/>
            <ac:spMk id="5" creationId="{7A20DBBD-7DDA-8D56-CE80-75679AFC79A9}"/>
          </ac:spMkLst>
        </pc:spChg>
        <pc:picChg chg="mod">
          <ac:chgData name="Roberta Tucker" userId="S::r.tucker@uwtsd.ac.uk::27ca61ee-ba03-4b92-a89a-1d5600e2200a" providerId="AD" clId="Web-{D131407D-E5E6-D370-9CE9-70BFFD52699D}" dt="2023-02-24T15:39:54.735" v="1800" actId="1076"/>
          <ac:picMkLst>
            <pc:docMk/>
            <pc:sldMk cId="1745130160" sldId="638"/>
            <ac:picMk id="7" creationId="{C9BEB040-6A12-9F8E-4831-F8E4062ECD7D}"/>
          </ac:picMkLst>
        </pc:picChg>
        <pc:cxnChg chg="mod">
          <ac:chgData name="Roberta Tucker" userId="S::r.tucker@uwtsd.ac.uk::27ca61ee-ba03-4b92-a89a-1d5600e2200a" providerId="AD" clId="Web-{D131407D-E5E6-D370-9CE9-70BFFD52699D}" dt="2023-02-24T15:39:59.204" v="1801" actId="1076"/>
          <ac:cxnSpMkLst>
            <pc:docMk/>
            <pc:sldMk cId="1745130160" sldId="638"/>
            <ac:cxnSpMk id="4" creationId="{BC2C1687-BCDB-8D01-187F-5359CAE20BDB}"/>
          </ac:cxnSpMkLst>
        </pc:cxnChg>
      </pc:sldChg>
      <pc:sldChg chg="modSp add replId">
        <pc:chgData name="Roberta Tucker" userId="S::r.tucker@uwtsd.ac.uk::27ca61ee-ba03-4b92-a89a-1d5600e2200a" providerId="AD" clId="Web-{D131407D-E5E6-D370-9CE9-70BFFD52699D}" dt="2023-02-24T15:40:32.268" v="1808" actId="20577"/>
        <pc:sldMkLst>
          <pc:docMk/>
          <pc:sldMk cId="2315216456" sldId="639"/>
        </pc:sldMkLst>
        <pc:spChg chg="mod">
          <ac:chgData name="Roberta Tucker" userId="S::r.tucker@uwtsd.ac.uk::27ca61ee-ba03-4b92-a89a-1d5600e2200a" providerId="AD" clId="Web-{D131407D-E5E6-D370-9CE9-70BFFD52699D}" dt="2023-02-24T15:40:32.268" v="1808" actId="20577"/>
          <ac:spMkLst>
            <pc:docMk/>
            <pc:sldMk cId="2315216456" sldId="639"/>
            <ac:spMk id="3" creationId="{976291AA-75F5-DB79-1BB0-8C1F1978BD68}"/>
          </ac:spMkLst>
        </pc:spChg>
        <pc:cxnChg chg="mod">
          <ac:chgData name="Roberta Tucker" userId="S::r.tucker@uwtsd.ac.uk::27ca61ee-ba03-4b92-a89a-1d5600e2200a" providerId="AD" clId="Web-{D131407D-E5E6-D370-9CE9-70BFFD52699D}" dt="2023-02-24T15:40:22.267" v="1805" actId="1076"/>
          <ac:cxnSpMkLst>
            <pc:docMk/>
            <pc:sldMk cId="2315216456" sldId="639"/>
            <ac:cxnSpMk id="9" creationId="{BB6C4208-BE82-5AD3-755F-0BE8A0B2A077}"/>
          </ac:cxnSpMkLst>
        </pc:cxnChg>
      </pc:sldChg>
    </pc:docChg>
  </pc:docChgLst>
  <pc:docChgLst>
    <pc:chgData name="Diane B. Thomas" userId="S::d.b.thomas@uwtsd.ac.uk::66b41853-b18c-4bbb-817e-013f34445414" providerId="AD" clId="Web-{BB1F8DB7-7843-4D4F-8890-F4AC25283B4E}"/>
    <pc:docChg chg="modSld">
      <pc:chgData name="Diane B. Thomas" userId="S::d.b.thomas@uwtsd.ac.uk::66b41853-b18c-4bbb-817e-013f34445414" providerId="AD" clId="Web-{BB1F8DB7-7843-4D4F-8890-F4AC25283B4E}" dt="2023-01-16T12:25:06.079" v="4" actId="20577"/>
      <pc:docMkLst>
        <pc:docMk/>
      </pc:docMkLst>
      <pc:sldChg chg="modSp">
        <pc:chgData name="Diane B. Thomas" userId="S::d.b.thomas@uwtsd.ac.uk::66b41853-b18c-4bbb-817e-013f34445414" providerId="AD" clId="Web-{BB1F8DB7-7843-4D4F-8890-F4AC25283B4E}" dt="2023-01-16T12:25:06.079" v="4" actId="20577"/>
        <pc:sldMkLst>
          <pc:docMk/>
          <pc:sldMk cId="2815014263" sldId="506"/>
        </pc:sldMkLst>
        <pc:spChg chg="mod">
          <ac:chgData name="Diane B. Thomas" userId="S::d.b.thomas@uwtsd.ac.uk::66b41853-b18c-4bbb-817e-013f34445414" providerId="AD" clId="Web-{BB1F8DB7-7843-4D4F-8890-F4AC25283B4E}" dt="2023-01-16T12:25:06.079" v="4" actId="20577"/>
          <ac:spMkLst>
            <pc:docMk/>
            <pc:sldMk cId="2815014263" sldId="506"/>
            <ac:spMk id="3" creationId="{3F43009B-A0F5-1FA6-B1C6-058420297F74}"/>
          </ac:spMkLst>
        </pc:spChg>
      </pc:sldChg>
    </pc:docChg>
  </pc:docChgLst>
  <pc:docChgLst>
    <pc:chgData name="Roberta Tucker" userId="S::r.tucker@uwtsd.ac.uk::27ca61ee-ba03-4b92-a89a-1d5600e2200a" providerId="AD" clId="Web-{68FDA7E5-6574-25A0-D1AA-A7F3BF480401}"/>
    <pc:docChg chg="addSld delSld modSld sldOrd">
      <pc:chgData name="Roberta Tucker" userId="S::r.tucker@uwtsd.ac.uk::27ca61ee-ba03-4b92-a89a-1d5600e2200a" providerId="AD" clId="Web-{68FDA7E5-6574-25A0-D1AA-A7F3BF480401}" dt="2023-03-25T21:51:47.695" v="4139" actId="14100"/>
      <pc:docMkLst>
        <pc:docMk/>
      </pc:docMkLst>
      <pc:sldChg chg="addSp delSp modSp del mod setBg">
        <pc:chgData name="Roberta Tucker" userId="S::r.tucker@uwtsd.ac.uk::27ca61ee-ba03-4b92-a89a-1d5600e2200a" providerId="AD" clId="Web-{68FDA7E5-6574-25A0-D1AA-A7F3BF480401}" dt="2023-03-25T21:30:08.051" v="3982"/>
        <pc:sldMkLst>
          <pc:docMk/>
          <pc:sldMk cId="528674255" sldId="520"/>
        </pc:sldMkLst>
        <pc:picChg chg="add del mod">
          <ac:chgData name="Roberta Tucker" userId="S::r.tucker@uwtsd.ac.uk::27ca61ee-ba03-4b92-a89a-1d5600e2200a" providerId="AD" clId="Web-{68FDA7E5-6574-25A0-D1AA-A7F3BF480401}" dt="2023-03-25T21:30:04.488" v="3981"/>
          <ac:picMkLst>
            <pc:docMk/>
            <pc:sldMk cId="528674255" sldId="520"/>
            <ac:picMk id="2" creationId="{36170D62-C5E6-787A-98CE-E7AF9ECD2CCC}"/>
          </ac:picMkLst>
        </pc:picChg>
        <pc:picChg chg="add del mod">
          <ac:chgData name="Roberta Tucker" userId="S::r.tucker@uwtsd.ac.uk::27ca61ee-ba03-4b92-a89a-1d5600e2200a" providerId="AD" clId="Web-{68FDA7E5-6574-25A0-D1AA-A7F3BF480401}" dt="2023-03-25T21:30:02.910" v="3980"/>
          <ac:picMkLst>
            <pc:docMk/>
            <pc:sldMk cId="528674255" sldId="520"/>
            <ac:picMk id="3" creationId="{07D471F0-CB99-5871-C008-8C84735D0771}"/>
          </ac:picMkLst>
        </pc:picChg>
        <pc:cxnChg chg="add">
          <ac:chgData name="Roberta Tucker" userId="S::r.tucker@uwtsd.ac.uk::27ca61ee-ba03-4b92-a89a-1d5600e2200a" providerId="AD" clId="Web-{68FDA7E5-6574-25A0-D1AA-A7F3BF480401}" dt="2023-03-25T19:01:17.361" v="3499"/>
          <ac:cxnSpMkLst>
            <pc:docMk/>
            <pc:sldMk cId="528674255" sldId="520"/>
            <ac:cxnSpMk id="8" creationId="{1C6AAE25-BD23-41B5-AAE4-1DA5898C2ADB}"/>
          </ac:cxnSpMkLst>
        </pc:cxnChg>
      </pc:sldChg>
      <pc:sldChg chg="modSp">
        <pc:chgData name="Roberta Tucker" userId="S::r.tucker@uwtsd.ac.uk::27ca61ee-ba03-4b92-a89a-1d5600e2200a" providerId="AD" clId="Web-{68FDA7E5-6574-25A0-D1AA-A7F3BF480401}" dt="2023-03-25T21:38:36.667" v="4028" actId="20577"/>
        <pc:sldMkLst>
          <pc:docMk/>
          <pc:sldMk cId="2485985612" sldId="521"/>
        </pc:sldMkLst>
        <pc:spChg chg="mod">
          <ac:chgData name="Roberta Tucker" userId="S::r.tucker@uwtsd.ac.uk::27ca61ee-ba03-4b92-a89a-1d5600e2200a" providerId="AD" clId="Web-{68FDA7E5-6574-25A0-D1AA-A7F3BF480401}" dt="2023-03-25T21:38:36.667" v="4028" actId="20577"/>
          <ac:spMkLst>
            <pc:docMk/>
            <pc:sldMk cId="2485985612" sldId="521"/>
            <ac:spMk id="8" creationId="{57ED6D5D-E07C-2A2E-1770-B082DB384717}"/>
          </ac:spMkLst>
        </pc:spChg>
      </pc:sldChg>
      <pc:sldChg chg="modSp">
        <pc:chgData name="Roberta Tucker" userId="S::r.tucker@uwtsd.ac.uk::27ca61ee-ba03-4b92-a89a-1d5600e2200a" providerId="AD" clId="Web-{68FDA7E5-6574-25A0-D1AA-A7F3BF480401}" dt="2023-03-25T17:27:50.753" v="2888" actId="20577"/>
        <pc:sldMkLst>
          <pc:docMk/>
          <pc:sldMk cId="680070414" sldId="570"/>
        </pc:sldMkLst>
        <pc:spChg chg="mod">
          <ac:chgData name="Roberta Tucker" userId="S::r.tucker@uwtsd.ac.uk::27ca61ee-ba03-4b92-a89a-1d5600e2200a" providerId="AD" clId="Web-{68FDA7E5-6574-25A0-D1AA-A7F3BF480401}" dt="2023-03-25T17:27:50.753" v="2888" actId="20577"/>
          <ac:spMkLst>
            <pc:docMk/>
            <pc:sldMk cId="680070414" sldId="570"/>
            <ac:spMk id="3" creationId="{20B9F5AF-01C3-F93E-4766-CF5659815EFF}"/>
          </ac:spMkLst>
        </pc:spChg>
      </pc:sldChg>
      <pc:sldChg chg="modSp">
        <pc:chgData name="Roberta Tucker" userId="S::r.tucker@uwtsd.ac.uk::27ca61ee-ba03-4b92-a89a-1d5600e2200a" providerId="AD" clId="Web-{68FDA7E5-6574-25A0-D1AA-A7F3BF480401}" dt="2023-03-25T15:34:31.508" v="1694" actId="20577"/>
        <pc:sldMkLst>
          <pc:docMk/>
          <pc:sldMk cId="2502951216" sldId="631"/>
        </pc:sldMkLst>
        <pc:spChg chg="mod">
          <ac:chgData name="Roberta Tucker" userId="S::r.tucker@uwtsd.ac.uk::27ca61ee-ba03-4b92-a89a-1d5600e2200a" providerId="AD" clId="Web-{68FDA7E5-6574-25A0-D1AA-A7F3BF480401}" dt="2023-03-25T15:34:31.508" v="1694" actId="20577"/>
          <ac:spMkLst>
            <pc:docMk/>
            <pc:sldMk cId="2502951216" sldId="631"/>
            <ac:spMk id="2" creationId="{E12EFBB5-0702-A5A6-35D9-C7E059124F1E}"/>
          </ac:spMkLst>
        </pc:spChg>
      </pc:sldChg>
      <pc:sldChg chg="addSp delSp modSp">
        <pc:chgData name="Roberta Tucker" userId="S::r.tucker@uwtsd.ac.uk::27ca61ee-ba03-4b92-a89a-1d5600e2200a" providerId="AD" clId="Web-{68FDA7E5-6574-25A0-D1AA-A7F3BF480401}" dt="2023-03-24T11:15:16.166" v="201" actId="14100"/>
        <pc:sldMkLst>
          <pc:docMk/>
          <pc:sldMk cId="2084902293" sldId="649"/>
        </pc:sldMkLst>
        <pc:spChg chg="mod">
          <ac:chgData name="Roberta Tucker" userId="S::r.tucker@uwtsd.ac.uk::27ca61ee-ba03-4b92-a89a-1d5600e2200a" providerId="AD" clId="Web-{68FDA7E5-6574-25A0-D1AA-A7F3BF480401}" dt="2023-03-24T11:08:36.111" v="187" actId="20577"/>
          <ac:spMkLst>
            <pc:docMk/>
            <pc:sldMk cId="2084902293" sldId="649"/>
            <ac:spMk id="2" creationId="{C42506E2-1230-28AD-2B3D-8DCE929999B5}"/>
          </ac:spMkLst>
        </pc:spChg>
        <pc:spChg chg="add mod">
          <ac:chgData name="Roberta Tucker" userId="S::r.tucker@uwtsd.ac.uk::27ca61ee-ba03-4b92-a89a-1d5600e2200a" providerId="AD" clId="Web-{68FDA7E5-6574-25A0-D1AA-A7F3BF480401}" dt="2023-03-24T11:15:16.166" v="201" actId="14100"/>
          <ac:spMkLst>
            <pc:docMk/>
            <pc:sldMk cId="2084902293" sldId="649"/>
            <ac:spMk id="4" creationId="{794AC34E-44EB-3041-8191-D13A9BD48460}"/>
          </ac:spMkLst>
        </pc:spChg>
        <pc:picChg chg="mod">
          <ac:chgData name="Roberta Tucker" userId="S::r.tucker@uwtsd.ac.uk::27ca61ee-ba03-4b92-a89a-1d5600e2200a" providerId="AD" clId="Web-{68FDA7E5-6574-25A0-D1AA-A7F3BF480401}" dt="2023-03-24T11:08:25.970" v="179" actId="1076"/>
          <ac:picMkLst>
            <pc:docMk/>
            <pc:sldMk cId="2084902293" sldId="649"/>
            <ac:picMk id="3" creationId="{24C936B5-29CF-37DA-4215-F44A4217A05F}"/>
          </ac:picMkLst>
        </pc:picChg>
        <pc:picChg chg="del">
          <ac:chgData name="Roberta Tucker" userId="S::r.tucker@uwtsd.ac.uk::27ca61ee-ba03-4b92-a89a-1d5600e2200a" providerId="AD" clId="Web-{68FDA7E5-6574-25A0-D1AA-A7F3BF480401}" dt="2023-03-24T11:08:00" v="173"/>
          <ac:picMkLst>
            <pc:docMk/>
            <pc:sldMk cId="2084902293" sldId="649"/>
            <ac:picMk id="5" creationId="{3F248975-924B-3F62-E1D7-249407C4986F}"/>
          </ac:picMkLst>
        </pc:picChg>
      </pc:sldChg>
      <pc:sldChg chg="modSp">
        <pc:chgData name="Roberta Tucker" userId="S::r.tucker@uwtsd.ac.uk::27ca61ee-ba03-4b92-a89a-1d5600e2200a" providerId="AD" clId="Web-{68FDA7E5-6574-25A0-D1AA-A7F3BF480401}" dt="2023-03-25T15:34:37.306" v="1698" actId="20577"/>
        <pc:sldMkLst>
          <pc:docMk/>
          <pc:sldMk cId="399497236" sldId="651"/>
        </pc:sldMkLst>
        <pc:spChg chg="mod">
          <ac:chgData name="Roberta Tucker" userId="S::r.tucker@uwtsd.ac.uk::27ca61ee-ba03-4b92-a89a-1d5600e2200a" providerId="AD" clId="Web-{68FDA7E5-6574-25A0-D1AA-A7F3BF480401}" dt="2023-03-25T15:34:37.306" v="1698" actId="20577"/>
          <ac:spMkLst>
            <pc:docMk/>
            <pc:sldMk cId="399497236" sldId="651"/>
            <ac:spMk id="2" creationId="{E12EFBB5-0702-A5A6-35D9-C7E059124F1E}"/>
          </ac:spMkLst>
        </pc:spChg>
      </pc:sldChg>
      <pc:sldChg chg="addSp delSp modSp">
        <pc:chgData name="Roberta Tucker" userId="S::r.tucker@uwtsd.ac.uk::27ca61ee-ba03-4b92-a89a-1d5600e2200a" providerId="AD" clId="Web-{68FDA7E5-6574-25A0-D1AA-A7F3BF480401}" dt="2023-03-24T11:16:23.589" v="217" actId="1076"/>
        <pc:sldMkLst>
          <pc:docMk/>
          <pc:sldMk cId="4085872769" sldId="653"/>
        </pc:sldMkLst>
        <pc:spChg chg="mod">
          <ac:chgData name="Roberta Tucker" userId="S::r.tucker@uwtsd.ac.uk::27ca61ee-ba03-4b92-a89a-1d5600e2200a" providerId="AD" clId="Web-{68FDA7E5-6574-25A0-D1AA-A7F3BF480401}" dt="2023-03-24T11:16:17.308" v="216" actId="1076"/>
          <ac:spMkLst>
            <pc:docMk/>
            <pc:sldMk cId="4085872769" sldId="653"/>
            <ac:spMk id="2" creationId="{C42506E2-1230-28AD-2B3D-8DCE929999B5}"/>
          </ac:spMkLst>
        </pc:spChg>
        <pc:spChg chg="add mod">
          <ac:chgData name="Roberta Tucker" userId="S::r.tucker@uwtsd.ac.uk::27ca61ee-ba03-4b92-a89a-1d5600e2200a" providerId="AD" clId="Web-{68FDA7E5-6574-25A0-D1AA-A7F3BF480401}" dt="2023-03-24T11:16:14.386" v="215" actId="1076"/>
          <ac:spMkLst>
            <pc:docMk/>
            <pc:sldMk cId="4085872769" sldId="653"/>
            <ac:spMk id="3" creationId="{A54A5128-3F4D-7BFD-0FE2-420B4326AF47}"/>
          </ac:spMkLst>
        </pc:spChg>
        <pc:picChg chg="mod">
          <ac:chgData name="Roberta Tucker" userId="S::r.tucker@uwtsd.ac.uk::27ca61ee-ba03-4b92-a89a-1d5600e2200a" providerId="AD" clId="Web-{68FDA7E5-6574-25A0-D1AA-A7F3BF480401}" dt="2023-03-24T11:16:23.589" v="217" actId="1076"/>
          <ac:picMkLst>
            <pc:docMk/>
            <pc:sldMk cId="4085872769" sldId="653"/>
            <ac:picMk id="4" creationId="{3180C7B7-9ED0-1D3A-AFBB-5A652A30D5EF}"/>
          </ac:picMkLst>
        </pc:picChg>
        <pc:picChg chg="del">
          <ac:chgData name="Roberta Tucker" userId="S::r.tucker@uwtsd.ac.uk::27ca61ee-ba03-4b92-a89a-1d5600e2200a" providerId="AD" clId="Web-{68FDA7E5-6574-25A0-D1AA-A7F3BF480401}" dt="2023-03-24T11:08:05.438" v="174"/>
          <ac:picMkLst>
            <pc:docMk/>
            <pc:sldMk cId="4085872769" sldId="653"/>
            <ac:picMk id="6" creationId="{D51E7F50-CBDE-CD01-1C28-0AD99A8B18C8}"/>
          </ac:picMkLst>
        </pc:picChg>
      </pc:sldChg>
      <pc:sldChg chg="modSp ord">
        <pc:chgData name="Roberta Tucker" userId="S::r.tucker@uwtsd.ac.uk::27ca61ee-ba03-4b92-a89a-1d5600e2200a" providerId="AD" clId="Web-{68FDA7E5-6574-25A0-D1AA-A7F3BF480401}" dt="2023-03-25T17:29:36.130" v="2907"/>
        <pc:sldMkLst>
          <pc:docMk/>
          <pc:sldMk cId="217983847" sldId="655"/>
        </pc:sldMkLst>
        <pc:graphicFrameChg chg="modGraphic">
          <ac:chgData name="Roberta Tucker" userId="S::r.tucker@uwtsd.ac.uk::27ca61ee-ba03-4b92-a89a-1d5600e2200a" providerId="AD" clId="Web-{68FDA7E5-6574-25A0-D1AA-A7F3BF480401}" dt="2023-03-24T11:18:42.967" v="224" actId="20577"/>
          <ac:graphicFrameMkLst>
            <pc:docMk/>
            <pc:sldMk cId="217983847" sldId="655"/>
            <ac:graphicFrameMk id="8" creationId="{CB41613F-B87A-42E1-B11D-C7C135A99566}"/>
          </ac:graphicFrameMkLst>
        </pc:graphicFrameChg>
      </pc:sldChg>
      <pc:sldChg chg="modSp ord">
        <pc:chgData name="Roberta Tucker" userId="S::r.tucker@uwtsd.ac.uk::27ca61ee-ba03-4b92-a89a-1d5600e2200a" providerId="AD" clId="Web-{68FDA7E5-6574-25A0-D1AA-A7F3BF480401}" dt="2023-03-25T17:29:31.520" v="2906"/>
        <pc:sldMkLst>
          <pc:docMk/>
          <pc:sldMk cId="1718303925" sldId="658"/>
        </pc:sldMkLst>
        <pc:graphicFrameChg chg="modGraphic">
          <ac:chgData name="Roberta Tucker" userId="S::r.tucker@uwtsd.ac.uk::27ca61ee-ba03-4b92-a89a-1d5600e2200a" providerId="AD" clId="Web-{68FDA7E5-6574-25A0-D1AA-A7F3BF480401}" dt="2023-03-24T11:19:37.780" v="228" actId="20577"/>
          <ac:graphicFrameMkLst>
            <pc:docMk/>
            <pc:sldMk cId="1718303925" sldId="658"/>
            <ac:graphicFrameMk id="7" creationId="{65A16F73-C6CC-4C91-A1F4-65FE1A49DE1A}"/>
          </ac:graphicFrameMkLst>
        </pc:graphicFrameChg>
      </pc:sldChg>
      <pc:sldChg chg="addSp delSp modSp addAnim modAnim">
        <pc:chgData name="Roberta Tucker" userId="S::r.tucker@uwtsd.ac.uk::27ca61ee-ba03-4b92-a89a-1d5600e2200a" providerId="AD" clId="Web-{68FDA7E5-6574-25A0-D1AA-A7F3BF480401}" dt="2023-03-25T21:41:34.867" v="4036" actId="14100"/>
        <pc:sldMkLst>
          <pc:docMk/>
          <pc:sldMk cId="2208334250" sldId="660"/>
        </pc:sldMkLst>
        <pc:spChg chg="mod">
          <ac:chgData name="Roberta Tucker" userId="S::r.tucker@uwtsd.ac.uk::27ca61ee-ba03-4b92-a89a-1d5600e2200a" providerId="AD" clId="Web-{68FDA7E5-6574-25A0-D1AA-A7F3BF480401}" dt="2023-03-24T11:59:36.067" v="622" actId="20577"/>
          <ac:spMkLst>
            <pc:docMk/>
            <pc:sldMk cId="2208334250" sldId="660"/>
            <ac:spMk id="2" creationId="{00000000-0000-0000-0000-000000000000}"/>
          </ac:spMkLst>
        </pc:spChg>
        <pc:spChg chg="del mod">
          <ac:chgData name="Roberta Tucker" userId="S::r.tucker@uwtsd.ac.uk::27ca61ee-ba03-4b92-a89a-1d5600e2200a" providerId="AD" clId="Web-{68FDA7E5-6574-25A0-D1AA-A7F3BF480401}" dt="2023-03-24T11:44:40.030" v="438"/>
          <ac:spMkLst>
            <pc:docMk/>
            <pc:sldMk cId="2208334250" sldId="660"/>
            <ac:spMk id="3" creationId="{00000000-0000-0000-0000-000000000000}"/>
          </ac:spMkLst>
        </pc:spChg>
        <pc:spChg chg="mod">
          <ac:chgData name="Roberta Tucker" userId="S::r.tucker@uwtsd.ac.uk::27ca61ee-ba03-4b92-a89a-1d5600e2200a" providerId="AD" clId="Web-{68FDA7E5-6574-25A0-D1AA-A7F3BF480401}" dt="2023-03-24T11:59:26.877" v="621" actId="20577"/>
          <ac:spMkLst>
            <pc:docMk/>
            <pc:sldMk cId="2208334250" sldId="660"/>
            <ac:spMk id="4" creationId="{00000000-0000-0000-0000-000000000000}"/>
          </ac:spMkLst>
        </pc:spChg>
        <pc:spChg chg="add mod ord">
          <ac:chgData name="Roberta Tucker" userId="S::r.tucker@uwtsd.ac.uk::27ca61ee-ba03-4b92-a89a-1d5600e2200a" providerId="AD" clId="Web-{68FDA7E5-6574-25A0-D1AA-A7F3BF480401}" dt="2023-03-24T11:35:54.069" v="342"/>
          <ac:spMkLst>
            <pc:docMk/>
            <pc:sldMk cId="2208334250" sldId="660"/>
            <ac:spMk id="6" creationId="{DA18C485-CCB6-06A9-2661-4FAED830A532}"/>
          </ac:spMkLst>
        </pc:spChg>
        <pc:spChg chg="add del mod">
          <ac:chgData name="Roberta Tucker" userId="S::r.tucker@uwtsd.ac.uk::27ca61ee-ba03-4b92-a89a-1d5600e2200a" providerId="AD" clId="Web-{68FDA7E5-6574-25A0-D1AA-A7F3BF480401}" dt="2023-03-24T11:44:45.015" v="440"/>
          <ac:spMkLst>
            <pc:docMk/>
            <pc:sldMk cId="2208334250" sldId="660"/>
            <ac:spMk id="8" creationId="{4B926626-0B75-8D72-5BC6-DD9C69F297A1}"/>
          </ac:spMkLst>
        </pc:spChg>
        <pc:picChg chg="add mod">
          <ac:chgData name="Roberta Tucker" userId="S::r.tucker@uwtsd.ac.uk::27ca61ee-ba03-4b92-a89a-1d5600e2200a" providerId="AD" clId="Web-{68FDA7E5-6574-25A0-D1AA-A7F3BF480401}" dt="2023-03-25T21:41:34.867" v="4036" actId="14100"/>
          <ac:picMkLst>
            <pc:docMk/>
            <pc:sldMk cId="2208334250" sldId="660"/>
            <ac:picMk id="3" creationId="{3092AE5E-C449-3AB0-BD6C-BC257E60BA32}"/>
          </ac:picMkLst>
        </pc:picChg>
        <pc:picChg chg="mod">
          <ac:chgData name="Roberta Tucker" userId="S::r.tucker@uwtsd.ac.uk::27ca61ee-ba03-4b92-a89a-1d5600e2200a" providerId="AD" clId="Web-{68FDA7E5-6574-25A0-D1AA-A7F3BF480401}" dt="2023-03-24T11:36:55.771" v="345" actId="14100"/>
          <ac:picMkLst>
            <pc:docMk/>
            <pc:sldMk cId="2208334250" sldId="660"/>
            <ac:picMk id="5" creationId="{00000000-0000-0000-0000-000000000000}"/>
          </ac:picMkLst>
        </pc:picChg>
      </pc:sldChg>
      <pc:sldChg chg="addSp delSp modSp addAnim modAnim">
        <pc:chgData name="Roberta Tucker" userId="S::r.tucker@uwtsd.ac.uk::27ca61ee-ba03-4b92-a89a-1d5600e2200a" providerId="AD" clId="Web-{68FDA7E5-6574-25A0-D1AA-A7F3BF480401}" dt="2023-03-25T21:42:19.636" v="4045" actId="14100"/>
        <pc:sldMkLst>
          <pc:docMk/>
          <pc:sldMk cId="2438074514" sldId="661"/>
        </pc:sldMkLst>
        <pc:spChg chg="mod">
          <ac:chgData name="Roberta Tucker" userId="S::r.tucker@uwtsd.ac.uk::27ca61ee-ba03-4b92-a89a-1d5600e2200a" providerId="AD" clId="Web-{68FDA7E5-6574-25A0-D1AA-A7F3BF480401}" dt="2023-03-24T11:50:00.959" v="526" actId="20577"/>
          <ac:spMkLst>
            <pc:docMk/>
            <pc:sldMk cId="2438074514" sldId="661"/>
            <ac:spMk id="2" creationId="{00000000-0000-0000-0000-000000000000}"/>
          </ac:spMkLst>
        </pc:spChg>
        <pc:spChg chg="add mod ord">
          <ac:chgData name="Roberta Tucker" userId="S::r.tucker@uwtsd.ac.uk::27ca61ee-ba03-4b92-a89a-1d5600e2200a" providerId="AD" clId="Web-{68FDA7E5-6574-25A0-D1AA-A7F3BF480401}" dt="2023-03-24T11:38:27.511" v="359" actId="1076"/>
          <ac:spMkLst>
            <pc:docMk/>
            <pc:sldMk cId="2438074514" sldId="661"/>
            <ac:spMk id="4" creationId="{2C09356B-EF65-AC5D-CE9D-4EDC461774F9}"/>
          </ac:spMkLst>
        </pc:spChg>
        <pc:spChg chg="del mod">
          <ac:chgData name="Roberta Tucker" userId="S::r.tucker@uwtsd.ac.uk::27ca61ee-ba03-4b92-a89a-1d5600e2200a" providerId="AD" clId="Web-{68FDA7E5-6574-25A0-D1AA-A7F3BF480401}" dt="2023-03-24T11:47:21.283" v="487"/>
          <ac:spMkLst>
            <pc:docMk/>
            <pc:sldMk cId="2438074514" sldId="661"/>
            <ac:spMk id="5" creationId="{00000000-0000-0000-0000-000000000000}"/>
          </ac:spMkLst>
        </pc:spChg>
        <pc:spChg chg="del mod">
          <ac:chgData name="Roberta Tucker" userId="S::r.tucker@uwtsd.ac.uk::27ca61ee-ba03-4b92-a89a-1d5600e2200a" providerId="AD" clId="Web-{68FDA7E5-6574-25A0-D1AA-A7F3BF480401}" dt="2023-03-24T11:47:26.924" v="489"/>
          <ac:spMkLst>
            <pc:docMk/>
            <pc:sldMk cId="2438074514" sldId="661"/>
            <ac:spMk id="7" creationId="{00000000-0000-0000-0000-000000000000}"/>
          </ac:spMkLst>
        </pc:spChg>
        <pc:spChg chg="del mod">
          <ac:chgData name="Roberta Tucker" userId="S::r.tucker@uwtsd.ac.uk::27ca61ee-ba03-4b92-a89a-1d5600e2200a" providerId="AD" clId="Web-{68FDA7E5-6574-25A0-D1AA-A7F3BF480401}" dt="2023-03-24T11:47:32.612" v="491"/>
          <ac:spMkLst>
            <pc:docMk/>
            <pc:sldMk cId="2438074514" sldId="661"/>
            <ac:spMk id="8" creationId="{00000000-0000-0000-0000-000000000000}"/>
          </ac:spMkLst>
        </pc:spChg>
        <pc:spChg chg="mod">
          <ac:chgData name="Roberta Tucker" userId="S::r.tucker@uwtsd.ac.uk::27ca61ee-ba03-4b92-a89a-1d5600e2200a" providerId="AD" clId="Web-{68FDA7E5-6574-25A0-D1AA-A7F3BF480401}" dt="2023-03-24T11:47:44.409" v="494" actId="1076"/>
          <ac:spMkLst>
            <pc:docMk/>
            <pc:sldMk cId="2438074514" sldId="661"/>
            <ac:spMk id="9" creationId="{00000000-0000-0000-0000-000000000000}"/>
          </ac:spMkLst>
        </pc:spChg>
        <pc:spChg chg="mod">
          <ac:chgData name="Roberta Tucker" userId="S::r.tucker@uwtsd.ac.uk::27ca61ee-ba03-4b92-a89a-1d5600e2200a" providerId="AD" clId="Web-{68FDA7E5-6574-25A0-D1AA-A7F3BF480401}" dt="2023-03-24T11:47:52.378" v="496" actId="1076"/>
          <ac:spMkLst>
            <pc:docMk/>
            <pc:sldMk cId="2438074514" sldId="661"/>
            <ac:spMk id="10" creationId="{00000000-0000-0000-0000-000000000000}"/>
          </ac:spMkLst>
        </pc:spChg>
        <pc:spChg chg="mod">
          <ac:chgData name="Roberta Tucker" userId="S::r.tucker@uwtsd.ac.uk::27ca61ee-ba03-4b92-a89a-1d5600e2200a" providerId="AD" clId="Web-{68FDA7E5-6574-25A0-D1AA-A7F3BF480401}" dt="2023-03-24T11:48:02.315" v="498" actId="1076"/>
          <ac:spMkLst>
            <pc:docMk/>
            <pc:sldMk cId="2438074514" sldId="661"/>
            <ac:spMk id="11" creationId="{00000000-0000-0000-0000-000000000000}"/>
          </ac:spMkLst>
        </pc:spChg>
        <pc:spChg chg="del">
          <ac:chgData name="Roberta Tucker" userId="S::r.tucker@uwtsd.ac.uk::27ca61ee-ba03-4b92-a89a-1d5600e2200a" providerId="AD" clId="Web-{68FDA7E5-6574-25A0-D1AA-A7F3BF480401}" dt="2023-03-24T11:47:19.268" v="486"/>
          <ac:spMkLst>
            <pc:docMk/>
            <pc:sldMk cId="2438074514" sldId="661"/>
            <ac:spMk id="12" creationId="{00000000-0000-0000-0000-000000000000}"/>
          </ac:spMkLst>
        </pc:spChg>
        <pc:spChg chg="del">
          <ac:chgData name="Roberta Tucker" userId="S::r.tucker@uwtsd.ac.uk::27ca61ee-ba03-4b92-a89a-1d5600e2200a" providerId="AD" clId="Web-{68FDA7E5-6574-25A0-D1AA-A7F3BF480401}" dt="2023-03-24T11:47:24.830" v="488"/>
          <ac:spMkLst>
            <pc:docMk/>
            <pc:sldMk cId="2438074514" sldId="661"/>
            <ac:spMk id="14" creationId="{00000000-0000-0000-0000-000000000000}"/>
          </ac:spMkLst>
        </pc:spChg>
        <pc:spChg chg="del">
          <ac:chgData name="Roberta Tucker" userId="S::r.tucker@uwtsd.ac.uk::27ca61ee-ba03-4b92-a89a-1d5600e2200a" providerId="AD" clId="Web-{68FDA7E5-6574-25A0-D1AA-A7F3BF480401}" dt="2023-03-24T11:47:30.643" v="490"/>
          <ac:spMkLst>
            <pc:docMk/>
            <pc:sldMk cId="2438074514" sldId="661"/>
            <ac:spMk id="15" creationId="{00000000-0000-0000-0000-000000000000}"/>
          </ac:spMkLst>
        </pc:spChg>
        <pc:spChg chg="mod">
          <ac:chgData name="Roberta Tucker" userId="S::r.tucker@uwtsd.ac.uk::27ca61ee-ba03-4b92-a89a-1d5600e2200a" providerId="AD" clId="Web-{68FDA7E5-6574-25A0-D1AA-A7F3BF480401}" dt="2023-03-24T11:47:39.206" v="493" actId="1076"/>
          <ac:spMkLst>
            <pc:docMk/>
            <pc:sldMk cId="2438074514" sldId="661"/>
            <ac:spMk id="16" creationId="{00000000-0000-0000-0000-000000000000}"/>
          </ac:spMkLst>
        </pc:spChg>
        <pc:spChg chg="mod">
          <ac:chgData name="Roberta Tucker" userId="S::r.tucker@uwtsd.ac.uk::27ca61ee-ba03-4b92-a89a-1d5600e2200a" providerId="AD" clId="Web-{68FDA7E5-6574-25A0-D1AA-A7F3BF480401}" dt="2023-03-24T11:47:47.878" v="495" actId="1076"/>
          <ac:spMkLst>
            <pc:docMk/>
            <pc:sldMk cId="2438074514" sldId="661"/>
            <ac:spMk id="17" creationId="{00000000-0000-0000-0000-000000000000}"/>
          </ac:spMkLst>
        </pc:spChg>
        <pc:spChg chg="mod">
          <ac:chgData name="Roberta Tucker" userId="S::r.tucker@uwtsd.ac.uk::27ca61ee-ba03-4b92-a89a-1d5600e2200a" providerId="AD" clId="Web-{68FDA7E5-6574-25A0-D1AA-A7F3BF480401}" dt="2023-03-24T11:47:55.878" v="497" actId="1076"/>
          <ac:spMkLst>
            <pc:docMk/>
            <pc:sldMk cId="2438074514" sldId="661"/>
            <ac:spMk id="18" creationId="{00000000-0000-0000-0000-000000000000}"/>
          </ac:spMkLst>
        </pc:spChg>
        <pc:picChg chg="add mod">
          <ac:chgData name="Roberta Tucker" userId="S::r.tucker@uwtsd.ac.uk::27ca61ee-ba03-4b92-a89a-1d5600e2200a" providerId="AD" clId="Web-{68FDA7E5-6574-25A0-D1AA-A7F3BF480401}" dt="2023-03-25T21:42:19.636" v="4045" actId="14100"/>
          <ac:picMkLst>
            <pc:docMk/>
            <pc:sldMk cId="2438074514" sldId="661"/>
            <ac:picMk id="3" creationId="{19A73101-7279-A973-05FE-698164246A05}"/>
          </ac:picMkLst>
        </pc:picChg>
        <pc:picChg chg="mod">
          <ac:chgData name="Roberta Tucker" userId="S::r.tucker@uwtsd.ac.uk::27ca61ee-ba03-4b92-a89a-1d5600e2200a" providerId="AD" clId="Web-{68FDA7E5-6574-25A0-D1AA-A7F3BF480401}" dt="2023-03-24T11:47:35.612" v="492" actId="1076"/>
          <ac:picMkLst>
            <pc:docMk/>
            <pc:sldMk cId="2438074514" sldId="661"/>
            <ac:picMk id="1026" creationId="{00000000-0000-0000-0000-000000000000}"/>
          </ac:picMkLst>
        </pc:picChg>
      </pc:sldChg>
      <pc:sldChg chg="addSp delSp modSp addAnim modAnim">
        <pc:chgData name="Roberta Tucker" userId="S::r.tucker@uwtsd.ac.uk::27ca61ee-ba03-4b92-a89a-1d5600e2200a" providerId="AD" clId="Web-{68FDA7E5-6574-25A0-D1AA-A7F3BF480401}" dt="2023-03-25T21:43:16.233" v="4053" actId="14100"/>
        <pc:sldMkLst>
          <pc:docMk/>
          <pc:sldMk cId="1481014134" sldId="662"/>
        </pc:sldMkLst>
        <pc:spChg chg="mod">
          <ac:chgData name="Roberta Tucker" userId="S::r.tucker@uwtsd.ac.uk::27ca61ee-ba03-4b92-a89a-1d5600e2200a" providerId="AD" clId="Web-{68FDA7E5-6574-25A0-D1AA-A7F3BF480401}" dt="2023-03-24T11:51:44.148" v="533" actId="1076"/>
          <ac:spMkLst>
            <pc:docMk/>
            <pc:sldMk cId="1481014134" sldId="662"/>
            <ac:spMk id="2" creationId="{00000000-0000-0000-0000-000000000000}"/>
          </ac:spMkLst>
        </pc:spChg>
        <pc:spChg chg="del mod">
          <ac:chgData name="Roberta Tucker" userId="S::r.tucker@uwtsd.ac.uk::27ca61ee-ba03-4b92-a89a-1d5600e2200a" providerId="AD" clId="Web-{68FDA7E5-6574-25A0-D1AA-A7F3BF480401}" dt="2023-03-24T11:51:47.398" v="534"/>
          <ac:spMkLst>
            <pc:docMk/>
            <pc:sldMk cId="1481014134" sldId="662"/>
            <ac:spMk id="3" creationId="{00000000-0000-0000-0000-000000000000}"/>
          </ac:spMkLst>
        </pc:spChg>
        <pc:spChg chg="mod">
          <ac:chgData name="Roberta Tucker" userId="S::r.tucker@uwtsd.ac.uk::27ca61ee-ba03-4b92-a89a-1d5600e2200a" providerId="AD" clId="Web-{68FDA7E5-6574-25A0-D1AA-A7F3BF480401}" dt="2023-03-24T11:56:30.826" v="614" actId="20577"/>
          <ac:spMkLst>
            <pc:docMk/>
            <pc:sldMk cId="1481014134" sldId="662"/>
            <ac:spMk id="4" creationId="{00000000-0000-0000-0000-000000000000}"/>
          </ac:spMkLst>
        </pc:spChg>
        <pc:spChg chg="add ord">
          <ac:chgData name="Roberta Tucker" userId="S::r.tucker@uwtsd.ac.uk::27ca61ee-ba03-4b92-a89a-1d5600e2200a" providerId="AD" clId="Web-{68FDA7E5-6574-25A0-D1AA-A7F3BF480401}" dt="2023-03-24T11:50:33.100" v="529"/>
          <ac:spMkLst>
            <pc:docMk/>
            <pc:sldMk cId="1481014134" sldId="662"/>
            <ac:spMk id="7" creationId="{19E4E93F-6B04-F78A-85F8-B4A1F4E6404C}"/>
          </ac:spMkLst>
        </pc:spChg>
        <pc:spChg chg="add del mod">
          <ac:chgData name="Roberta Tucker" userId="S::r.tucker@uwtsd.ac.uk::27ca61ee-ba03-4b92-a89a-1d5600e2200a" providerId="AD" clId="Web-{68FDA7E5-6574-25A0-D1AA-A7F3BF480401}" dt="2023-03-24T11:52:06.086" v="540"/>
          <ac:spMkLst>
            <pc:docMk/>
            <pc:sldMk cId="1481014134" sldId="662"/>
            <ac:spMk id="9" creationId="{782210F7-E97B-E732-0490-4F6F9F28D30A}"/>
          </ac:spMkLst>
        </pc:spChg>
        <pc:spChg chg="add mod">
          <ac:chgData name="Roberta Tucker" userId="S::r.tucker@uwtsd.ac.uk::27ca61ee-ba03-4b92-a89a-1d5600e2200a" providerId="AD" clId="Web-{68FDA7E5-6574-25A0-D1AA-A7F3BF480401}" dt="2023-03-24T11:55:48.200" v="608" actId="1076"/>
          <ac:spMkLst>
            <pc:docMk/>
            <pc:sldMk cId="1481014134" sldId="662"/>
            <ac:spMk id="10" creationId="{D96E09D1-3261-E9DB-645A-98B2DE5AD911}"/>
          </ac:spMkLst>
        </pc:spChg>
        <pc:spChg chg="add mod">
          <ac:chgData name="Roberta Tucker" userId="S::r.tucker@uwtsd.ac.uk::27ca61ee-ba03-4b92-a89a-1d5600e2200a" providerId="AD" clId="Web-{68FDA7E5-6574-25A0-D1AA-A7F3BF480401}" dt="2023-03-24T11:55:51.544" v="609" actId="1076"/>
          <ac:spMkLst>
            <pc:docMk/>
            <pc:sldMk cId="1481014134" sldId="662"/>
            <ac:spMk id="11" creationId="{1BD5BB8F-1A36-29CE-8501-A116A936D9A4}"/>
          </ac:spMkLst>
        </pc:spChg>
        <pc:picChg chg="add mod">
          <ac:chgData name="Roberta Tucker" userId="S::r.tucker@uwtsd.ac.uk::27ca61ee-ba03-4b92-a89a-1d5600e2200a" providerId="AD" clId="Web-{68FDA7E5-6574-25A0-D1AA-A7F3BF480401}" dt="2023-03-25T21:43:16.233" v="4053" actId="14100"/>
          <ac:picMkLst>
            <pc:docMk/>
            <pc:sldMk cId="1481014134" sldId="662"/>
            <ac:picMk id="3" creationId="{C7010652-5BB4-BB71-23F8-889D0B89A45B}"/>
          </ac:picMkLst>
        </pc:picChg>
        <pc:picChg chg="mod">
          <ac:chgData name="Roberta Tucker" userId="S::r.tucker@uwtsd.ac.uk::27ca61ee-ba03-4b92-a89a-1d5600e2200a" providerId="AD" clId="Web-{68FDA7E5-6574-25A0-D1AA-A7F3BF480401}" dt="2023-03-24T11:56:25.107" v="611" actId="1076"/>
          <ac:picMkLst>
            <pc:docMk/>
            <pc:sldMk cId="1481014134" sldId="662"/>
            <ac:picMk id="5" creationId="{00000000-0000-0000-0000-000000000000}"/>
          </ac:picMkLst>
        </pc:picChg>
      </pc:sldChg>
      <pc:sldChg chg="addSp delSp modSp">
        <pc:chgData name="Roberta Tucker" userId="S::r.tucker@uwtsd.ac.uk::27ca61ee-ba03-4b92-a89a-1d5600e2200a" providerId="AD" clId="Web-{68FDA7E5-6574-25A0-D1AA-A7F3BF480401}" dt="2023-03-25T21:43:55.830" v="4061" actId="14100"/>
        <pc:sldMkLst>
          <pc:docMk/>
          <pc:sldMk cId="725792423" sldId="663"/>
        </pc:sldMkLst>
        <pc:spChg chg="add del mod">
          <ac:chgData name="Roberta Tucker" userId="S::r.tucker@uwtsd.ac.uk::27ca61ee-ba03-4b92-a89a-1d5600e2200a" providerId="AD" clId="Web-{68FDA7E5-6574-25A0-D1AA-A7F3BF480401}" dt="2023-03-24T12:17:32.008" v="836"/>
          <ac:spMkLst>
            <pc:docMk/>
            <pc:sldMk cId="725792423" sldId="663"/>
            <ac:spMk id="2" creationId="{00000000-0000-0000-0000-000000000000}"/>
          </ac:spMkLst>
        </pc:spChg>
        <pc:spChg chg="del mod">
          <ac:chgData name="Roberta Tucker" userId="S::r.tucker@uwtsd.ac.uk::27ca61ee-ba03-4b92-a89a-1d5600e2200a" providerId="AD" clId="Web-{68FDA7E5-6574-25A0-D1AA-A7F3BF480401}" dt="2023-03-24T12:06:01.244" v="741"/>
          <ac:spMkLst>
            <pc:docMk/>
            <pc:sldMk cId="725792423" sldId="663"/>
            <ac:spMk id="3" creationId="{00000000-0000-0000-0000-000000000000}"/>
          </ac:spMkLst>
        </pc:spChg>
        <pc:spChg chg="del mod">
          <ac:chgData name="Roberta Tucker" userId="S::r.tucker@uwtsd.ac.uk::27ca61ee-ba03-4b92-a89a-1d5600e2200a" providerId="AD" clId="Web-{68FDA7E5-6574-25A0-D1AA-A7F3BF480401}" dt="2023-03-24T12:09:15.592" v="783"/>
          <ac:spMkLst>
            <pc:docMk/>
            <pc:sldMk cId="725792423" sldId="663"/>
            <ac:spMk id="4" creationId="{00000000-0000-0000-0000-000000000000}"/>
          </ac:spMkLst>
        </pc:spChg>
        <pc:spChg chg="add del mod">
          <ac:chgData name="Roberta Tucker" userId="S::r.tucker@uwtsd.ac.uk::27ca61ee-ba03-4b92-a89a-1d5600e2200a" providerId="AD" clId="Web-{68FDA7E5-6574-25A0-D1AA-A7F3BF480401}" dt="2023-03-24T12:06:11.885" v="744"/>
          <ac:spMkLst>
            <pc:docMk/>
            <pc:sldMk cId="725792423" sldId="663"/>
            <ac:spMk id="6" creationId="{7EF4A38D-3F5F-EB9E-B299-5BE35FD5743C}"/>
          </ac:spMkLst>
        </pc:spChg>
        <pc:spChg chg="add del mod">
          <ac:chgData name="Roberta Tucker" userId="S::r.tucker@uwtsd.ac.uk::27ca61ee-ba03-4b92-a89a-1d5600e2200a" providerId="AD" clId="Web-{68FDA7E5-6574-25A0-D1AA-A7F3BF480401}" dt="2023-03-24T12:06:08.918" v="743"/>
          <ac:spMkLst>
            <pc:docMk/>
            <pc:sldMk cId="725792423" sldId="663"/>
            <ac:spMk id="8" creationId="{3211E6F5-48AA-EF7F-8D84-24DB5865C76E}"/>
          </ac:spMkLst>
        </pc:spChg>
        <pc:spChg chg="add del mod">
          <ac:chgData name="Roberta Tucker" userId="S::r.tucker@uwtsd.ac.uk::27ca61ee-ba03-4b92-a89a-1d5600e2200a" providerId="AD" clId="Web-{68FDA7E5-6574-25A0-D1AA-A7F3BF480401}" dt="2023-03-24T12:09:24.561" v="786"/>
          <ac:spMkLst>
            <pc:docMk/>
            <pc:sldMk cId="725792423" sldId="663"/>
            <ac:spMk id="103" creationId="{C6418253-5336-D31A-E2D5-C84E6FE19894}"/>
          </ac:spMkLst>
        </pc:spChg>
        <pc:spChg chg="add del mod">
          <ac:chgData name="Roberta Tucker" userId="S::r.tucker@uwtsd.ac.uk::27ca61ee-ba03-4b92-a89a-1d5600e2200a" providerId="AD" clId="Web-{68FDA7E5-6574-25A0-D1AA-A7F3BF480401}" dt="2023-03-24T12:18:29.306" v="850"/>
          <ac:spMkLst>
            <pc:docMk/>
            <pc:sldMk cId="725792423" sldId="663"/>
            <ac:spMk id="208" creationId="{D3F7DF4F-804D-34A6-FC41-9D3A60FA0989}"/>
          </ac:spMkLst>
        </pc:spChg>
        <pc:spChg chg="add mod">
          <ac:chgData name="Roberta Tucker" userId="S::r.tucker@uwtsd.ac.uk::27ca61ee-ba03-4b92-a89a-1d5600e2200a" providerId="AD" clId="Web-{68FDA7E5-6574-25A0-D1AA-A7F3BF480401}" dt="2023-03-24T12:45:56.153" v="1197"/>
          <ac:spMkLst>
            <pc:docMk/>
            <pc:sldMk cId="725792423" sldId="663"/>
            <ac:spMk id="215" creationId="{C6951BC3-9204-64A8-C67F-B90FD18E7A3D}"/>
          </ac:spMkLst>
        </pc:spChg>
        <pc:spChg chg="add del mod">
          <ac:chgData name="Roberta Tucker" userId="S::r.tucker@uwtsd.ac.uk::27ca61ee-ba03-4b92-a89a-1d5600e2200a" providerId="AD" clId="Web-{68FDA7E5-6574-25A0-D1AA-A7F3BF480401}" dt="2023-03-24T12:23:01.452" v="884"/>
          <ac:spMkLst>
            <pc:docMk/>
            <pc:sldMk cId="725792423" sldId="663"/>
            <ac:spMk id="222" creationId="{F51A01D3-E77F-0FBD-FE20-F48743AD47F1}"/>
          </ac:spMkLst>
        </pc:spChg>
        <pc:graphicFrameChg chg="add mod modGraphic">
          <ac:chgData name="Roberta Tucker" userId="S::r.tucker@uwtsd.ac.uk::27ca61ee-ba03-4b92-a89a-1d5600e2200a" providerId="AD" clId="Web-{68FDA7E5-6574-25A0-D1AA-A7F3BF480401}" dt="2023-03-25T16:28:25.016" v="2329" actId="20577"/>
          <ac:graphicFrameMkLst>
            <pc:docMk/>
            <pc:sldMk cId="725792423" sldId="663"/>
            <ac:graphicFrameMk id="9" creationId="{C1EE58F1-F2AA-C6F0-5470-72E42EF44191}"/>
          </ac:graphicFrameMkLst>
        </pc:graphicFrameChg>
        <pc:picChg chg="add mod">
          <ac:chgData name="Roberta Tucker" userId="S::r.tucker@uwtsd.ac.uk::27ca61ee-ba03-4b92-a89a-1d5600e2200a" providerId="AD" clId="Web-{68FDA7E5-6574-25A0-D1AA-A7F3BF480401}" dt="2023-03-25T21:43:55.830" v="4061" actId="14100"/>
          <ac:picMkLst>
            <pc:docMk/>
            <pc:sldMk cId="725792423" sldId="663"/>
            <ac:picMk id="8" creationId="{FAB73F72-DC0A-E28F-5697-DDB4709796E0}"/>
          </ac:picMkLst>
        </pc:picChg>
        <pc:picChg chg="add del mod ord">
          <ac:chgData name="Roberta Tucker" userId="S::r.tucker@uwtsd.ac.uk::27ca61ee-ba03-4b92-a89a-1d5600e2200a" providerId="AD" clId="Web-{68FDA7E5-6574-25A0-D1AA-A7F3BF480401}" dt="2023-03-24T12:18:00.571" v="837"/>
          <ac:picMkLst>
            <pc:docMk/>
            <pc:sldMk cId="725792423" sldId="663"/>
            <ac:picMk id="170" creationId="{2AA58C2C-BEA0-A995-7491-5DADEDFC7402}"/>
          </ac:picMkLst>
        </pc:picChg>
      </pc:sldChg>
      <pc:sldChg chg="del">
        <pc:chgData name="Roberta Tucker" userId="S::r.tucker@uwtsd.ac.uk::27ca61ee-ba03-4b92-a89a-1d5600e2200a" providerId="AD" clId="Web-{68FDA7E5-6574-25A0-D1AA-A7F3BF480401}" dt="2023-03-24T12:41:55.429" v="1184"/>
        <pc:sldMkLst>
          <pc:docMk/>
          <pc:sldMk cId="986295729" sldId="664"/>
        </pc:sldMkLst>
      </pc:sldChg>
      <pc:sldChg chg="del">
        <pc:chgData name="Roberta Tucker" userId="S::r.tucker@uwtsd.ac.uk::27ca61ee-ba03-4b92-a89a-1d5600e2200a" providerId="AD" clId="Web-{68FDA7E5-6574-25A0-D1AA-A7F3BF480401}" dt="2023-03-24T12:42:26.101" v="1185"/>
        <pc:sldMkLst>
          <pc:docMk/>
          <pc:sldMk cId="3671580461" sldId="665"/>
        </pc:sldMkLst>
      </pc:sldChg>
      <pc:sldChg chg="del">
        <pc:chgData name="Roberta Tucker" userId="S::r.tucker@uwtsd.ac.uk::27ca61ee-ba03-4b92-a89a-1d5600e2200a" providerId="AD" clId="Web-{68FDA7E5-6574-25A0-D1AA-A7F3BF480401}" dt="2023-03-25T14:56:12.494" v="1340"/>
        <pc:sldMkLst>
          <pc:docMk/>
          <pc:sldMk cId="1087852593" sldId="666"/>
        </pc:sldMkLst>
      </pc:sldChg>
      <pc:sldChg chg="del">
        <pc:chgData name="Roberta Tucker" userId="S::r.tucker@uwtsd.ac.uk::27ca61ee-ba03-4b92-a89a-1d5600e2200a" providerId="AD" clId="Web-{68FDA7E5-6574-25A0-D1AA-A7F3BF480401}" dt="2023-03-25T15:28:40.002" v="1620"/>
        <pc:sldMkLst>
          <pc:docMk/>
          <pc:sldMk cId="3107417842" sldId="667"/>
        </pc:sldMkLst>
      </pc:sldChg>
      <pc:sldChg chg="del">
        <pc:chgData name="Roberta Tucker" userId="S::r.tucker@uwtsd.ac.uk::27ca61ee-ba03-4b92-a89a-1d5600e2200a" providerId="AD" clId="Web-{68FDA7E5-6574-25A0-D1AA-A7F3BF480401}" dt="2023-03-25T16:19:51.468" v="2147"/>
        <pc:sldMkLst>
          <pc:docMk/>
          <pc:sldMk cId="3510023510" sldId="668"/>
        </pc:sldMkLst>
      </pc:sldChg>
      <pc:sldChg chg="del">
        <pc:chgData name="Roberta Tucker" userId="S::r.tucker@uwtsd.ac.uk::27ca61ee-ba03-4b92-a89a-1d5600e2200a" providerId="AD" clId="Web-{68FDA7E5-6574-25A0-D1AA-A7F3BF480401}" dt="2023-03-24T12:41:47.976" v="1183"/>
        <pc:sldMkLst>
          <pc:docMk/>
          <pc:sldMk cId="1325738547" sldId="669"/>
        </pc:sldMkLst>
      </pc:sldChg>
      <pc:sldChg chg="addSp modSp mod setBg addAnim">
        <pc:chgData name="Roberta Tucker" userId="S::r.tucker@uwtsd.ac.uk::27ca61ee-ba03-4b92-a89a-1d5600e2200a" providerId="AD" clId="Web-{68FDA7E5-6574-25A0-D1AA-A7F3BF480401}" dt="2023-03-24T10:51:59.762" v="70" actId="20577"/>
        <pc:sldMkLst>
          <pc:docMk/>
          <pc:sldMk cId="2200797363" sldId="670"/>
        </pc:sldMkLst>
        <pc:spChg chg="mod">
          <ac:chgData name="Roberta Tucker" userId="S::r.tucker@uwtsd.ac.uk::27ca61ee-ba03-4b92-a89a-1d5600e2200a" providerId="AD" clId="Web-{68FDA7E5-6574-25A0-D1AA-A7F3BF480401}" dt="2023-03-24T10:48:00.538" v="55" actId="1076"/>
          <ac:spMkLst>
            <pc:docMk/>
            <pc:sldMk cId="2200797363" sldId="670"/>
            <ac:spMk id="2" creationId="{F723D0E6-0093-2F7F-B433-058A7A915425}"/>
          </ac:spMkLst>
        </pc:spChg>
        <pc:spChg chg="add mod">
          <ac:chgData name="Roberta Tucker" userId="S::r.tucker@uwtsd.ac.uk::27ca61ee-ba03-4b92-a89a-1d5600e2200a" providerId="AD" clId="Web-{68FDA7E5-6574-25A0-D1AA-A7F3BF480401}" dt="2023-03-24T10:51:59.762" v="70" actId="20577"/>
          <ac:spMkLst>
            <pc:docMk/>
            <pc:sldMk cId="2200797363" sldId="670"/>
            <ac:spMk id="4" creationId="{5B5B7F2E-7F7C-C16B-05CA-5C1F48800976}"/>
          </ac:spMkLst>
        </pc:spChg>
        <pc:spChg chg="add">
          <ac:chgData name="Roberta Tucker" userId="S::r.tucker@uwtsd.ac.uk::27ca61ee-ba03-4b92-a89a-1d5600e2200a" providerId="AD" clId="Web-{68FDA7E5-6574-25A0-D1AA-A7F3BF480401}" dt="2023-03-24T10:46:32.710" v="26"/>
          <ac:spMkLst>
            <pc:docMk/>
            <pc:sldMk cId="2200797363" sldId="670"/>
            <ac:spMk id="8" creationId="{9B7AD9F6-8CE7-4299-8FC6-328F4DCD3FF9}"/>
          </ac:spMkLst>
        </pc:spChg>
        <pc:spChg chg="add">
          <ac:chgData name="Roberta Tucker" userId="S::r.tucker@uwtsd.ac.uk::27ca61ee-ba03-4b92-a89a-1d5600e2200a" providerId="AD" clId="Web-{68FDA7E5-6574-25A0-D1AA-A7F3BF480401}" dt="2023-03-24T10:46:32.710" v="26"/>
          <ac:spMkLst>
            <pc:docMk/>
            <pc:sldMk cId="2200797363" sldId="670"/>
            <ac:spMk id="10" creationId="{F49775AF-8896-43EE-92C6-83497D6DC56F}"/>
          </ac:spMkLst>
        </pc:spChg>
        <pc:picChg chg="add mod">
          <ac:chgData name="Roberta Tucker" userId="S::r.tucker@uwtsd.ac.uk::27ca61ee-ba03-4b92-a89a-1d5600e2200a" providerId="AD" clId="Web-{68FDA7E5-6574-25A0-D1AA-A7F3BF480401}" dt="2023-03-24T10:46:32.710" v="26"/>
          <ac:picMkLst>
            <pc:docMk/>
            <pc:sldMk cId="2200797363" sldId="670"/>
            <ac:picMk id="3" creationId="{7C84BEBC-FE33-9B9E-D285-106ABB632C0A}"/>
          </ac:picMkLst>
        </pc:picChg>
      </pc:sldChg>
      <pc:sldChg chg="addSp modSp">
        <pc:chgData name="Roberta Tucker" userId="S::r.tucker@uwtsd.ac.uk::27ca61ee-ba03-4b92-a89a-1d5600e2200a" providerId="AD" clId="Web-{68FDA7E5-6574-25A0-D1AA-A7F3BF480401}" dt="2023-03-24T11:25:38.210" v="232" actId="1076"/>
        <pc:sldMkLst>
          <pc:docMk/>
          <pc:sldMk cId="1177817071" sldId="671"/>
        </pc:sldMkLst>
        <pc:spChg chg="mod">
          <ac:chgData name="Roberta Tucker" userId="S::r.tucker@uwtsd.ac.uk::27ca61ee-ba03-4b92-a89a-1d5600e2200a" providerId="AD" clId="Web-{68FDA7E5-6574-25A0-D1AA-A7F3BF480401}" dt="2023-03-24T11:19:54.859" v="229" actId="20577"/>
          <ac:spMkLst>
            <pc:docMk/>
            <pc:sldMk cId="1177817071" sldId="671"/>
            <ac:spMk id="2" creationId="{F723D0E6-0093-2F7F-B433-058A7A915425}"/>
          </ac:spMkLst>
        </pc:spChg>
        <pc:picChg chg="add mod">
          <ac:chgData name="Roberta Tucker" userId="S::r.tucker@uwtsd.ac.uk::27ca61ee-ba03-4b92-a89a-1d5600e2200a" providerId="AD" clId="Web-{68FDA7E5-6574-25A0-D1AA-A7F3BF480401}" dt="2023-03-24T11:25:38.210" v="232" actId="1076"/>
          <ac:picMkLst>
            <pc:docMk/>
            <pc:sldMk cId="1177817071" sldId="671"/>
            <ac:picMk id="3" creationId="{263BD6A8-FCCD-C0E9-873D-00B7EB58AEA0}"/>
          </ac:picMkLst>
        </pc:picChg>
      </pc:sldChg>
      <pc:sldChg chg="modSp">
        <pc:chgData name="Roberta Tucker" userId="S::r.tucker@uwtsd.ac.uk::27ca61ee-ba03-4b92-a89a-1d5600e2200a" providerId="AD" clId="Web-{68FDA7E5-6574-25A0-D1AA-A7F3BF480401}" dt="2023-03-24T10:54:07.483" v="88" actId="14100"/>
        <pc:sldMkLst>
          <pc:docMk/>
          <pc:sldMk cId="29273073" sldId="672"/>
        </pc:sldMkLst>
        <pc:picChg chg="mod">
          <ac:chgData name="Roberta Tucker" userId="S::r.tucker@uwtsd.ac.uk::27ca61ee-ba03-4b92-a89a-1d5600e2200a" providerId="AD" clId="Web-{68FDA7E5-6574-25A0-D1AA-A7F3BF480401}" dt="2023-03-24T10:54:07.483" v="88" actId="14100"/>
          <ac:picMkLst>
            <pc:docMk/>
            <pc:sldMk cId="29273073" sldId="672"/>
            <ac:picMk id="6" creationId="{6CB60811-3BF2-570F-7283-B70F5809136E}"/>
          </ac:picMkLst>
        </pc:picChg>
      </pc:sldChg>
      <pc:sldChg chg="modSp">
        <pc:chgData name="Roberta Tucker" userId="S::r.tucker@uwtsd.ac.uk::27ca61ee-ba03-4b92-a89a-1d5600e2200a" providerId="AD" clId="Web-{68FDA7E5-6574-25A0-D1AA-A7F3BF480401}" dt="2023-03-24T10:53:04.388" v="76" actId="14100"/>
        <pc:sldMkLst>
          <pc:docMk/>
          <pc:sldMk cId="1211667279" sldId="673"/>
        </pc:sldMkLst>
        <pc:spChg chg="mod">
          <ac:chgData name="Roberta Tucker" userId="S::r.tucker@uwtsd.ac.uk::27ca61ee-ba03-4b92-a89a-1d5600e2200a" providerId="AD" clId="Web-{68FDA7E5-6574-25A0-D1AA-A7F3BF480401}" dt="2023-03-24T10:53:04.388" v="76" actId="14100"/>
          <ac:spMkLst>
            <pc:docMk/>
            <pc:sldMk cId="1211667279" sldId="673"/>
            <ac:spMk id="2" creationId="{B4AC4D3C-3F90-03A6-84B6-8F28ED9292BE}"/>
          </ac:spMkLst>
        </pc:spChg>
        <pc:picChg chg="mod">
          <ac:chgData name="Roberta Tucker" userId="S::r.tucker@uwtsd.ac.uk::27ca61ee-ba03-4b92-a89a-1d5600e2200a" providerId="AD" clId="Web-{68FDA7E5-6574-25A0-D1AA-A7F3BF480401}" dt="2023-03-24T10:52:59.576" v="75" actId="1076"/>
          <ac:picMkLst>
            <pc:docMk/>
            <pc:sldMk cId="1211667279" sldId="673"/>
            <ac:picMk id="3" creationId="{E6E98ADE-12B6-8901-166E-435662A2D0E1}"/>
          </ac:picMkLst>
        </pc:picChg>
      </pc:sldChg>
      <pc:sldChg chg="modSp">
        <pc:chgData name="Roberta Tucker" userId="S::r.tucker@uwtsd.ac.uk::27ca61ee-ba03-4b92-a89a-1d5600e2200a" providerId="AD" clId="Web-{68FDA7E5-6574-25A0-D1AA-A7F3BF480401}" dt="2023-03-24T10:53:52.311" v="84" actId="1076"/>
        <pc:sldMkLst>
          <pc:docMk/>
          <pc:sldMk cId="322021939" sldId="674"/>
        </pc:sldMkLst>
        <pc:picChg chg="mod">
          <ac:chgData name="Roberta Tucker" userId="S::r.tucker@uwtsd.ac.uk::27ca61ee-ba03-4b92-a89a-1d5600e2200a" providerId="AD" clId="Web-{68FDA7E5-6574-25A0-D1AA-A7F3BF480401}" dt="2023-03-24T10:53:52.311" v="84" actId="1076"/>
          <ac:picMkLst>
            <pc:docMk/>
            <pc:sldMk cId="322021939" sldId="674"/>
            <ac:picMk id="4" creationId="{867820A4-1088-187A-F04D-B97F0FA85667}"/>
          </ac:picMkLst>
        </pc:picChg>
      </pc:sldChg>
      <pc:sldChg chg="modSp">
        <pc:chgData name="Roberta Tucker" userId="S::r.tucker@uwtsd.ac.uk::27ca61ee-ba03-4b92-a89a-1d5600e2200a" providerId="AD" clId="Web-{68FDA7E5-6574-25A0-D1AA-A7F3BF480401}" dt="2023-03-24T10:53:33.983" v="81" actId="14100"/>
        <pc:sldMkLst>
          <pc:docMk/>
          <pc:sldMk cId="1909394056" sldId="675"/>
        </pc:sldMkLst>
        <pc:spChg chg="mod">
          <ac:chgData name="Roberta Tucker" userId="S::r.tucker@uwtsd.ac.uk::27ca61ee-ba03-4b92-a89a-1d5600e2200a" providerId="AD" clId="Web-{68FDA7E5-6574-25A0-D1AA-A7F3BF480401}" dt="2023-03-24T10:53:29.201" v="80" actId="14100"/>
          <ac:spMkLst>
            <pc:docMk/>
            <pc:sldMk cId="1909394056" sldId="675"/>
            <ac:spMk id="3" creationId="{53F7F53B-52D4-13DB-C35E-2B3BC1997989}"/>
          </ac:spMkLst>
        </pc:spChg>
        <pc:picChg chg="mod">
          <ac:chgData name="Roberta Tucker" userId="S::r.tucker@uwtsd.ac.uk::27ca61ee-ba03-4b92-a89a-1d5600e2200a" providerId="AD" clId="Web-{68FDA7E5-6574-25A0-D1AA-A7F3BF480401}" dt="2023-03-24T10:53:33.983" v="81" actId="14100"/>
          <ac:picMkLst>
            <pc:docMk/>
            <pc:sldMk cId="1909394056" sldId="675"/>
            <ac:picMk id="7" creationId="{95266F68-B6E1-2CB7-9CFD-FA5AC464383B}"/>
          </ac:picMkLst>
        </pc:picChg>
      </pc:sldChg>
      <pc:sldChg chg="addSp delSp modSp">
        <pc:chgData name="Roberta Tucker" userId="S::r.tucker@uwtsd.ac.uk::27ca61ee-ba03-4b92-a89a-1d5600e2200a" providerId="AD" clId="Web-{68FDA7E5-6574-25A0-D1AA-A7F3BF480401}" dt="2023-03-24T10:57:56.426" v="155" actId="14100"/>
        <pc:sldMkLst>
          <pc:docMk/>
          <pc:sldMk cId="1874398114" sldId="676"/>
        </pc:sldMkLst>
        <pc:spChg chg="mod">
          <ac:chgData name="Roberta Tucker" userId="S::r.tucker@uwtsd.ac.uk::27ca61ee-ba03-4b92-a89a-1d5600e2200a" providerId="AD" clId="Web-{68FDA7E5-6574-25A0-D1AA-A7F3BF480401}" dt="2023-03-24T10:57:12.737" v="148" actId="1076"/>
          <ac:spMkLst>
            <pc:docMk/>
            <pc:sldMk cId="1874398114" sldId="676"/>
            <ac:spMk id="2" creationId="{82AF4F8C-E3B5-65F4-14EA-D7400C34B82F}"/>
          </ac:spMkLst>
        </pc:spChg>
        <pc:spChg chg="add del mod">
          <ac:chgData name="Roberta Tucker" userId="S::r.tucker@uwtsd.ac.uk::27ca61ee-ba03-4b92-a89a-1d5600e2200a" providerId="AD" clId="Web-{68FDA7E5-6574-25A0-D1AA-A7F3BF480401}" dt="2023-03-24T10:54:47.125" v="102"/>
          <ac:spMkLst>
            <pc:docMk/>
            <pc:sldMk cId="1874398114" sldId="676"/>
            <ac:spMk id="4" creationId="{6B28D1F5-5C66-AF0E-3F08-9963CFD660F5}"/>
          </ac:spMkLst>
        </pc:spChg>
        <pc:spChg chg="add del mod">
          <ac:chgData name="Roberta Tucker" userId="S::r.tucker@uwtsd.ac.uk::27ca61ee-ba03-4b92-a89a-1d5600e2200a" providerId="AD" clId="Web-{68FDA7E5-6574-25A0-D1AA-A7F3BF480401}" dt="2023-03-24T10:56:49.096" v="142"/>
          <ac:spMkLst>
            <pc:docMk/>
            <pc:sldMk cId="1874398114" sldId="676"/>
            <ac:spMk id="10" creationId="{60C81B7E-55D2-9CC6-2426-3423D4E542B0}"/>
          </ac:spMkLst>
        </pc:spChg>
        <pc:graphicFrameChg chg="del mod modGraphic">
          <ac:chgData name="Roberta Tucker" userId="S::r.tucker@uwtsd.ac.uk::27ca61ee-ba03-4b92-a89a-1d5600e2200a" providerId="AD" clId="Web-{68FDA7E5-6574-25A0-D1AA-A7F3BF480401}" dt="2023-03-24T10:56:45.002" v="141"/>
          <ac:graphicFrameMkLst>
            <pc:docMk/>
            <pc:sldMk cId="1874398114" sldId="676"/>
            <ac:graphicFrameMk id="5" creationId="{FD0FA4C5-B6A3-C69E-4313-ADCF2069454B}"/>
          </ac:graphicFrameMkLst>
        </pc:graphicFrameChg>
        <pc:graphicFrameChg chg="del mod modGraphic">
          <ac:chgData name="Roberta Tucker" userId="S::r.tucker@uwtsd.ac.uk::27ca61ee-ba03-4b92-a89a-1d5600e2200a" providerId="AD" clId="Web-{68FDA7E5-6574-25A0-D1AA-A7F3BF480401}" dt="2023-03-24T10:54:41.047" v="96"/>
          <ac:graphicFrameMkLst>
            <pc:docMk/>
            <pc:sldMk cId="1874398114" sldId="676"/>
            <ac:graphicFrameMk id="6" creationId="{94E9DE24-C7B4-7511-B3E8-401F486AEB8E}"/>
          </ac:graphicFrameMkLst>
        </pc:graphicFrameChg>
        <pc:picChg chg="add mod">
          <ac:chgData name="Roberta Tucker" userId="S::r.tucker@uwtsd.ac.uk::27ca61ee-ba03-4b92-a89a-1d5600e2200a" providerId="AD" clId="Web-{68FDA7E5-6574-25A0-D1AA-A7F3BF480401}" dt="2023-03-24T10:57:49.363" v="154" actId="14100"/>
          <ac:picMkLst>
            <pc:docMk/>
            <pc:sldMk cId="1874398114" sldId="676"/>
            <ac:picMk id="7" creationId="{EB4B8579-EAFC-D043-3DA1-6D3CC483A554}"/>
          </ac:picMkLst>
        </pc:picChg>
        <pc:picChg chg="add mod">
          <ac:chgData name="Roberta Tucker" userId="S::r.tucker@uwtsd.ac.uk::27ca61ee-ba03-4b92-a89a-1d5600e2200a" providerId="AD" clId="Web-{68FDA7E5-6574-25A0-D1AA-A7F3BF480401}" dt="2023-03-24T10:57:56.426" v="155" actId="14100"/>
          <ac:picMkLst>
            <pc:docMk/>
            <pc:sldMk cId="1874398114" sldId="676"/>
            <ac:picMk id="8" creationId="{C46E9A6F-E982-CE6F-4D67-FCA7055337A6}"/>
          </ac:picMkLst>
        </pc:picChg>
      </pc:sldChg>
      <pc:sldChg chg="del">
        <pc:chgData name="Roberta Tucker" userId="S::r.tucker@uwtsd.ac.uk::27ca61ee-ba03-4b92-a89a-1d5600e2200a" providerId="AD" clId="Web-{68FDA7E5-6574-25A0-D1AA-A7F3BF480401}" dt="2023-03-25T18:24:15.439" v="3420"/>
        <pc:sldMkLst>
          <pc:docMk/>
          <pc:sldMk cId="2779544078" sldId="677"/>
        </pc:sldMkLst>
      </pc:sldChg>
      <pc:sldChg chg="addSp modSp">
        <pc:chgData name="Roberta Tucker" userId="S::r.tucker@uwtsd.ac.uk::27ca61ee-ba03-4b92-a89a-1d5600e2200a" providerId="AD" clId="Web-{68FDA7E5-6574-25A0-D1AA-A7F3BF480401}" dt="2023-03-25T17:20:02.398" v="2802" actId="1076"/>
        <pc:sldMkLst>
          <pc:docMk/>
          <pc:sldMk cId="3097676214" sldId="678"/>
        </pc:sldMkLst>
        <pc:spChg chg="mod">
          <ac:chgData name="Roberta Tucker" userId="S::r.tucker@uwtsd.ac.uk::27ca61ee-ba03-4b92-a89a-1d5600e2200a" providerId="AD" clId="Web-{68FDA7E5-6574-25A0-D1AA-A7F3BF480401}" dt="2023-03-25T17:20:02.398" v="2802" actId="1076"/>
          <ac:spMkLst>
            <pc:docMk/>
            <pc:sldMk cId="3097676214" sldId="678"/>
            <ac:spMk id="2" creationId="{F723D0E6-0093-2F7F-B433-058A7A915425}"/>
          </ac:spMkLst>
        </pc:spChg>
        <pc:picChg chg="add mod ord">
          <ac:chgData name="Roberta Tucker" userId="S::r.tucker@uwtsd.ac.uk::27ca61ee-ba03-4b92-a89a-1d5600e2200a" providerId="AD" clId="Web-{68FDA7E5-6574-25A0-D1AA-A7F3BF480401}" dt="2023-03-24T11:30:56.107" v="309"/>
          <ac:picMkLst>
            <pc:docMk/>
            <pc:sldMk cId="3097676214" sldId="678"/>
            <ac:picMk id="3" creationId="{AEFD4149-5E84-A85E-40C0-AF8F1978127D}"/>
          </ac:picMkLst>
        </pc:picChg>
      </pc:sldChg>
      <pc:sldChg chg="addSp modSp modNotes">
        <pc:chgData name="Roberta Tucker" userId="S::r.tucker@uwtsd.ac.uk::27ca61ee-ba03-4b92-a89a-1d5600e2200a" providerId="AD" clId="Web-{68FDA7E5-6574-25A0-D1AA-A7F3BF480401}" dt="2023-03-25T21:48:47.980" v="4111" actId="14100"/>
        <pc:sldMkLst>
          <pc:docMk/>
          <pc:sldMk cId="2236259486" sldId="679"/>
        </pc:sldMkLst>
        <pc:spChg chg="add mod">
          <ac:chgData name="Roberta Tucker" userId="S::r.tucker@uwtsd.ac.uk::27ca61ee-ba03-4b92-a89a-1d5600e2200a" providerId="AD" clId="Web-{68FDA7E5-6574-25A0-D1AA-A7F3BF480401}" dt="2023-03-25T15:43:17.401" v="1832" actId="1076"/>
          <ac:spMkLst>
            <pc:docMk/>
            <pc:sldMk cId="2236259486" sldId="679"/>
            <ac:spMk id="4" creationId="{D5F4B69D-3FCF-FF8D-DD04-115D72B8D558}"/>
          </ac:spMkLst>
        </pc:spChg>
        <pc:spChg chg="mod">
          <ac:chgData name="Roberta Tucker" userId="S::r.tucker@uwtsd.ac.uk::27ca61ee-ba03-4b92-a89a-1d5600e2200a" providerId="AD" clId="Web-{68FDA7E5-6574-25A0-D1AA-A7F3BF480401}" dt="2023-03-25T15:54:21.693" v="1911" actId="20577"/>
          <ac:spMkLst>
            <pc:docMk/>
            <pc:sldMk cId="2236259486" sldId="679"/>
            <ac:spMk id="7" creationId="{CE2159F8-DF54-42F6-BFDA-E32DCF8D3575}"/>
          </ac:spMkLst>
        </pc:spChg>
        <pc:picChg chg="add mod">
          <ac:chgData name="Roberta Tucker" userId="S::r.tucker@uwtsd.ac.uk::27ca61ee-ba03-4b92-a89a-1d5600e2200a" providerId="AD" clId="Web-{68FDA7E5-6574-25A0-D1AA-A7F3BF480401}" dt="2023-03-25T21:48:47.980" v="4111" actId="14100"/>
          <ac:picMkLst>
            <pc:docMk/>
            <pc:sldMk cId="2236259486" sldId="679"/>
            <ac:picMk id="2" creationId="{2A77F715-3C08-8B03-5804-057CA95789AB}"/>
          </ac:picMkLst>
        </pc:picChg>
        <pc:cxnChg chg="add mod">
          <ac:chgData name="Roberta Tucker" userId="S::r.tucker@uwtsd.ac.uk::27ca61ee-ba03-4b92-a89a-1d5600e2200a" providerId="AD" clId="Web-{68FDA7E5-6574-25A0-D1AA-A7F3BF480401}" dt="2023-03-25T15:37:27.691" v="1735" actId="14100"/>
          <ac:cxnSpMkLst>
            <pc:docMk/>
            <pc:sldMk cId="2236259486" sldId="679"/>
            <ac:cxnSpMk id="3" creationId="{49C4AEFC-E047-700C-81A2-8BAD9B12014C}"/>
          </ac:cxnSpMkLst>
        </pc:cxnChg>
      </pc:sldChg>
      <pc:sldChg chg="addSp delSp modSp modNotes">
        <pc:chgData name="Roberta Tucker" userId="S::r.tucker@uwtsd.ac.uk::27ca61ee-ba03-4b92-a89a-1d5600e2200a" providerId="AD" clId="Web-{68FDA7E5-6574-25A0-D1AA-A7F3BF480401}" dt="2023-03-25T21:49:06.059" v="4115" actId="14100"/>
        <pc:sldMkLst>
          <pc:docMk/>
          <pc:sldMk cId="2904513159" sldId="680"/>
        </pc:sldMkLst>
        <pc:spChg chg="add del mod">
          <ac:chgData name="Roberta Tucker" userId="S::r.tucker@uwtsd.ac.uk::27ca61ee-ba03-4b92-a89a-1d5600e2200a" providerId="AD" clId="Web-{68FDA7E5-6574-25A0-D1AA-A7F3BF480401}" dt="2023-03-25T15:39:29.496" v="1743"/>
          <ac:spMkLst>
            <pc:docMk/>
            <pc:sldMk cId="2904513159" sldId="680"/>
            <ac:spMk id="5" creationId="{A03F7348-FC24-3C5D-0293-A658053170CC}"/>
          </ac:spMkLst>
        </pc:spChg>
        <pc:spChg chg="mod">
          <ac:chgData name="Roberta Tucker" userId="S::r.tucker@uwtsd.ac.uk::27ca61ee-ba03-4b92-a89a-1d5600e2200a" providerId="AD" clId="Web-{68FDA7E5-6574-25A0-D1AA-A7F3BF480401}" dt="2023-03-25T15:54:06.614" v="1910" actId="20577"/>
          <ac:spMkLst>
            <pc:docMk/>
            <pc:sldMk cId="2904513159" sldId="680"/>
            <ac:spMk id="7" creationId="{CE2159F8-DF54-42F6-BFDA-E32DCF8D3575}"/>
          </ac:spMkLst>
        </pc:spChg>
        <pc:spChg chg="add mod">
          <ac:chgData name="Roberta Tucker" userId="S::r.tucker@uwtsd.ac.uk::27ca61ee-ba03-4b92-a89a-1d5600e2200a" providerId="AD" clId="Web-{68FDA7E5-6574-25A0-D1AA-A7F3BF480401}" dt="2023-03-25T15:54:00.301" v="1909" actId="1076"/>
          <ac:spMkLst>
            <pc:docMk/>
            <pc:sldMk cId="2904513159" sldId="680"/>
            <ac:spMk id="8" creationId="{717DA48B-FDB2-5AAA-5372-477497377735}"/>
          </ac:spMkLst>
        </pc:spChg>
        <pc:picChg chg="add mod">
          <ac:chgData name="Roberta Tucker" userId="S::r.tucker@uwtsd.ac.uk::27ca61ee-ba03-4b92-a89a-1d5600e2200a" providerId="AD" clId="Web-{68FDA7E5-6574-25A0-D1AA-A7F3BF480401}" dt="2023-03-25T21:49:06.059" v="4115" actId="14100"/>
          <ac:picMkLst>
            <pc:docMk/>
            <pc:sldMk cId="2904513159" sldId="680"/>
            <ac:picMk id="3" creationId="{97A45E0F-803C-DB74-8F99-5B971875477F}"/>
          </ac:picMkLst>
        </pc:picChg>
        <pc:cxnChg chg="add mod">
          <ac:chgData name="Roberta Tucker" userId="S::r.tucker@uwtsd.ac.uk::27ca61ee-ba03-4b92-a89a-1d5600e2200a" providerId="AD" clId="Web-{68FDA7E5-6574-25A0-D1AA-A7F3BF480401}" dt="2023-03-25T15:54:53.335" v="1913" actId="14100"/>
          <ac:cxnSpMkLst>
            <pc:docMk/>
            <pc:sldMk cId="2904513159" sldId="680"/>
            <ac:cxnSpMk id="4" creationId="{C8C1343B-2C31-2453-ECD1-F3C318A7916A}"/>
          </ac:cxnSpMkLst>
        </pc:cxnChg>
      </pc:sldChg>
      <pc:sldChg chg="addSp modSp modNotes">
        <pc:chgData name="Roberta Tucker" userId="S::r.tucker@uwtsd.ac.uk::27ca61ee-ba03-4b92-a89a-1d5600e2200a" providerId="AD" clId="Web-{68FDA7E5-6574-25A0-D1AA-A7F3BF480401}" dt="2023-03-25T16:18:19.853" v="2086"/>
        <pc:sldMkLst>
          <pc:docMk/>
          <pc:sldMk cId="3036931301" sldId="681"/>
        </pc:sldMkLst>
        <pc:spChg chg="add mod">
          <ac:chgData name="Roberta Tucker" userId="S::r.tucker@uwtsd.ac.uk::27ca61ee-ba03-4b92-a89a-1d5600e2200a" providerId="AD" clId="Web-{68FDA7E5-6574-25A0-D1AA-A7F3BF480401}" dt="2023-03-25T15:52:33.733" v="1893" actId="1076"/>
          <ac:spMkLst>
            <pc:docMk/>
            <pc:sldMk cId="3036931301" sldId="681"/>
            <ac:spMk id="4" creationId="{57424890-1A59-43B0-515F-98799CBD14CB}"/>
          </ac:spMkLst>
        </pc:spChg>
        <pc:spChg chg="mod">
          <ac:chgData name="Roberta Tucker" userId="S::r.tucker@uwtsd.ac.uk::27ca61ee-ba03-4b92-a89a-1d5600e2200a" providerId="AD" clId="Web-{68FDA7E5-6574-25A0-D1AA-A7F3BF480401}" dt="2023-03-25T15:52:44.437" v="1899" actId="20577"/>
          <ac:spMkLst>
            <pc:docMk/>
            <pc:sldMk cId="3036931301" sldId="681"/>
            <ac:spMk id="7" creationId="{CE2159F8-DF54-42F6-BFDA-E32DCF8D3575}"/>
          </ac:spMkLst>
        </pc:spChg>
        <pc:picChg chg="add mod ord">
          <ac:chgData name="Roberta Tucker" userId="S::r.tucker@uwtsd.ac.uk::27ca61ee-ba03-4b92-a89a-1d5600e2200a" providerId="AD" clId="Web-{68FDA7E5-6574-25A0-D1AA-A7F3BF480401}" dt="2023-03-25T15:51:22.510" v="1884"/>
          <ac:picMkLst>
            <pc:docMk/>
            <pc:sldMk cId="3036931301" sldId="681"/>
            <ac:picMk id="2" creationId="{107E2234-A031-5626-61B3-2F233699CF29}"/>
          </ac:picMkLst>
        </pc:picChg>
        <pc:picChg chg="mod">
          <ac:chgData name="Roberta Tucker" userId="S::r.tucker@uwtsd.ac.uk::27ca61ee-ba03-4b92-a89a-1d5600e2200a" providerId="AD" clId="Web-{68FDA7E5-6574-25A0-D1AA-A7F3BF480401}" dt="2023-03-25T15:51:29.260" v="1885"/>
          <ac:picMkLst>
            <pc:docMk/>
            <pc:sldMk cId="3036931301" sldId="681"/>
            <ac:picMk id="3" creationId="{2DDF5EE7-F54F-0083-380E-9BF300163EA5}"/>
          </ac:picMkLst>
        </pc:picChg>
      </pc:sldChg>
      <pc:sldChg chg="addSp modSp ord modNotes">
        <pc:chgData name="Roberta Tucker" userId="S::r.tucker@uwtsd.ac.uk::27ca61ee-ba03-4b92-a89a-1d5600e2200a" providerId="AD" clId="Web-{68FDA7E5-6574-25A0-D1AA-A7F3BF480401}" dt="2023-03-25T16:40:19.249" v="2453" actId="1076"/>
        <pc:sldMkLst>
          <pc:docMk/>
          <pc:sldMk cId="998532939" sldId="682"/>
        </pc:sldMkLst>
        <pc:spChg chg="add mod">
          <ac:chgData name="Roberta Tucker" userId="S::r.tucker@uwtsd.ac.uk::27ca61ee-ba03-4b92-a89a-1d5600e2200a" providerId="AD" clId="Web-{68FDA7E5-6574-25A0-D1AA-A7F3BF480401}" dt="2023-03-25T15:56:52.472" v="1928" actId="1076"/>
          <ac:spMkLst>
            <pc:docMk/>
            <pc:sldMk cId="998532939" sldId="682"/>
            <ac:spMk id="3" creationId="{02D7C868-AF9E-0129-28DD-B15F44D42B0F}"/>
          </ac:spMkLst>
        </pc:spChg>
        <pc:spChg chg="mod">
          <ac:chgData name="Roberta Tucker" userId="S::r.tucker@uwtsd.ac.uk::27ca61ee-ba03-4b92-a89a-1d5600e2200a" providerId="AD" clId="Web-{68FDA7E5-6574-25A0-D1AA-A7F3BF480401}" dt="2023-03-25T16:40:19.249" v="2453" actId="1076"/>
          <ac:spMkLst>
            <pc:docMk/>
            <pc:sldMk cId="998532939" sldId="682"/>
            <ac:spMk id="7" creationId="{CE2159F8-DF54-42F6-BFDA-E32DCF8D3575}"/>
          </ac:spMkLst>
        </pc:spChg>
        <pc:picChg chg="mod">
          <ac:chgData name="Roberta Tucker" userId="S::r.tucker@uwtsd.ac.uk::27ca61ee-ba03-4b92-a89a-1d5600e2200a" providerId="AD" clId="Web-{68FDA7E5-6574-25A0-D1AA-A7F3BF480401}" dt="2023-03-25T15:56:11.438" v="1920" actId="1076"/>
          <ac:picMkLst>
            <pc:docMk/>
            <pc:sldMk cId="998532939" sldId="682"/>
            <ac:picMk id="2" creationId="{293BC50A-370F-906B-7900-73AA55B01E08}"/>
          </ac:picMkLst>
        </pc:picChg>
        <pc:picChg chg="add mod ord">
          <ac:chgData name="Roberta Tucker" userId="S::r.tucker@uwtsd.ac.uk::27ca61ee-ba03-4b92-a89a-1d5600e2200a" providerId="AD" clId="Web-{68FDA7E5-6574-25A0-D1AA-A7F3BF480401}" dt="2023-03-25T15:59:18.669" v="1932"/>
          <ac:picMkLst>
            <pc:docMk/>
            <pc:sldMk cId="998532939" sldId="682"/>
            <ac:picMk id="4" creationId="{7D8AF83F-4B93-8D3C-68CC-CA708BDE9BFF}"/>
          </ac:picMkLst>
        </pc:picChg>
      </pc:sldChg>
      <pc:sldChg chg="modSp add replId">
        <pc:chgData name="Roberta Tucker" userId="S::r.tucker@uwtsd.ac.uk::27ca61ee-ba03-4b92-a89a-1d5600e2200a" providerId="AD" clId="Web-{68FDA7E5-6574-25A0-D1AA-A7F3BF480401}" dt="2023-03-24T10:51:53.934" v="66" actId="20577"/>
        <pc:sldMkLst>
          <pc:docMk/>
          <pc:sldMk cId="788421283" sldId="685"/>
        </pc:sldMkLst>
        <pc:spChg chg="mod">
          <ac:chgData name="Roberta Tucker" userId="S::r.tucker@uwtsd.ac.uk::27ca61ee-ba03-4b92-a89a-1d5600e2200a" providerId="AD" clId="Web-{68FDA7E5-6574-25A0-D1AA-A7F3BF480401}" dt="2023-03-24T10:50:44.198" v="63" actId="20577"/>
          <ac:spMkLst>
            <pc:docMk/>
            <pc:sldMk cId="788421283" sldId="685"/>
            <ac:spMk id="2" creationId="{F723D0E6-0093-2F7F-B433-058A7A915425}"/>
          </ac:spMkLst>
        </pc:spChg>
        <pc:spChg chg="mod">
          <ac:chgData name="Roberta Tucker" userId="S::r.tucker@uwtsd.ac.uk::27ca61ee-ba03-4b92-a89a-1d5600e2200a" providerId="AD" clId="Web-{68FDA7E5-6574-25A0-D1AA-A7F3BF480401}" dt="2023-03-24T10:51:53.934" v="66" actId="20577"/>
          <ac:spMkLst>
            <pc:docMk/>
            <pc:sldMk cId="788421283" sldId="685"/>
            <ac:spMk id="4" creationId="{5B5B7F2E-7F7C-C16B-05CA-5C1F48800976}"/>
          </ac:spMkLst>
        </pc:spChg>
      </pc:sldChg>
      <pc:sldChg chg="addSp delSp modSp add replId">
        <pc:chgData name="Roberta Tucker" userId="S::r.tucker@uwtsd.ac.uk::27ca61ee-ba03-4b92-a89a-1d5600e2200a" providerId="AD" clId="Web-{68FDA7E5-6574-25A0-D1AA-A7F3BF480401}" dt="2023-03-24T11:00:42.320" v="172" actId="20577"/>
        <pc:sldMkLst>
          <pc:docMk/>
          <pc:sldMk cId="1642569776" sldId="686"/>
        </pc:sldMkLst>
        <pc:spChg chg="mod">
          <ac:chgData name="Roberta Tucker" userId="S::r.tucker@uwtsd.ac.uk::27ca61ee-ba03-4b92-a89a-1d5600e2200a" providerId="AD" clId="Web-{68FDA7E5-6574-25A0-D1AA-A7F3BF480401}" dt="2023-03-24T11:00:42.320" v="172" actId="20577"/>
          <ac:spMkLst>
            <pc:docMk/>
            <pc:sldMk cId="1642569776" sldId="686"/>
            <ac:spMk id="2" creationId="{82AF4F8C-E3B5-65F4-14EA-D7400C34B82F}"/>
          </ac:spMkLst>
        </pc:spChg>
        <pc:spChg chg="add del mod">
          <ac:chgData name="Roberta Tucker" userId="S::r.tucker@uwtsd.ac.uk::27ca61ee-ba03-4b92-a89a-1d5600e2200a" providerId="AD" clId="Web-{68FDA7E5-6574-25A0-D1AA-A7F3BF480401}" dt="2023-03-24T10:54:59.266" v="123"/>
          <ac:spMkLst>
            <pc:docMk/>
            <pc:sldMk cId="1642569776" sldId="686"/>
            <ac:spMk id="4" creationId="{B4AA2A2F-7AE1-DB3E-79D5-C02EC9F19F95}"/>
          </ac:spMkLst>
        </pc:spChg>
        <pc:spChg chg="add del mod">
          <ac:chgData name="Roberta Tucker" userId="S::r.tucker@uwtsd.ac.uk::27ca61ee-ba03-4b92-a89a-1d5600e2200a" providerId="AD" clId="Web-{68FDA7E5-6574-25A0-D1AA-A7F3BF480401}" dt="2023-03-24T11:00:04.772" v="164"/>
          <ac:spMkLst>
            <pc:docMk/>
            <pc:sldMk cId="1642569776" sldId="686"/>
            <ac:spMk id="10" creationId="{158E32D0-EFD6-9A7D-B42C-E1CFDEA9A99D}"/>
          </ac:spMkLst>
        </pc:spChg>
        <pc:graphicFrameChg chg="del mod modGraphic">
          <ac:chgData name="Roberta Tucker" userId="S::r.tucker@uwtsd.ac.uk::27ca61ee-ba03-4b92-a89a-1d5600e2200a" providerId="AD" clId="Web-{68FDA7E5-6574-25A0-D1AA-A7F3BF480401}" dt="2023-03-24T10:54:54.832" v="120"/>
          <ac:graphicFrameMkLst>
            <pc:docMk/>
            <pc:sldMk cId="1642569776" sldId="686"/>
            <ac:graphicFrameMk id="5" creationId="{FD0FA4C5-B6A3-C69E-4313-ADCF2069454B}"/>
          </ac:graphicFrameMkLst>
        </pc:graphicFrameChg>
        <pc:graphicFrameChg chg="del mod">
          <ac:chgData name="Roberta Tucker" userId="S::r.tucker@uwtsd.ac.uk::27ca61ee-ba03-4b92-a89a-1d5600e2200a" providerId="AD" clId="Web-{68FDA7E5-6574-25A0-D1AA-A7F3BF480401}" dt="2023-03-24T11:00:01.007" v="163"/>
          <ac:graphicFrameMkLst>
            <pc:docMk/>
            <pc:sldMk cId="1642569776" sldId="686"/>
            <ac:graphicFrameMk id="6" creationId="{94E9DE24-C7B4-7511-B3E8-401F486AEB8E}"/>
          </ac:graphicFrameMkLst>
        </pc:graphicFrameChg>
        <pc:picChg chg="add mod">
          <ac:chgData name="Roberta Tucker" userId="S::r.tucker@uwtsd.ac.uk::27ca61ee-ba03-4b92-a89a-1d5600e2200a" providerId="AD" clId="Web-{68FDA7E5-6574-25A0-D1AA-A7F3BF480401}" dt="2023-03-24T11:00:19.585" v="168" actId="14100"/>
          <ac:picMkLst>
            <pc:docMk/>
            <pc:sldMk cId="1642569776" sldId="686"/>
            <ac:picMk id="7" creationId="{81244A8B-9FC1-662D-6501-DAA133A35066}"/>
          </ac:picMkLst>
        </pc:picChg>
        <pc:picChg chg="add mod">
          <ac:chgData name="Roberta Tucker" userId="S::r.tucker@uwtsd.ac.uk::27ca61ee-ba03-4b92-a89a-1d5600e2200a" providerId="AD" clId="Web-{68FDA7E5-6574-25A0-D1AA-A7F3BF480401}" dt="2023-03-24T11:00:30.163" v="171" actId="14100"/>
          <ac:picMkLst>
            <pc:docMk/>
            <pc:sldMk cId="1642569776" sldId="686"/>
            <ac:picMk id="8" creationId="{66711FB8-361E-F5AD-9974-CAC9F0856796}"/>
          </ac:picMkLst>
        </pc:picChg>
      </pc:sldChg>
      <pc:sldChg chg="addSp modSp add replId">
        <pc:chgData name="Roberta Tucker" userId="S::r.tucker@uwtsd.ac.uk::27ca61ee-ba03-4b92-a89a-1d5600e2200a" providerId="AD" clId="Web-{68FDA7E5-6574-25A0-D1AA-A7F3BF480401}" dt="2023-03-24T11:27:29.150" v="270" actId="1076"/>
        <pc:sldMkLst>
          <pc:docMk/>
          <pc:sldMk cId="4074519336" sldId="687"/>
        </pc:sldMkLst>
        <pc:spChg chg="add mod">
          <ac:chgData name="Roberta Tucker" userId="S::r.tucker@uwtsd.ac.uk::27ca61ee-ba03-4b92-a89a-1d5600e2200a" providerId="AD" clId="Web-{68FDA7E5-6574-25A0-D1AA-A7F3BF480401}" dt="2023-03-24T11:27:29.150" v="270" actId="1076"/>
          <ac:spMkLst>
            <pc:docMk/>
            <pc:sldMk cId="4074519336" sldId="687"/>
            <ac:spMk id="4" creationId="{DEDFEE33-8DB2-309D-D786-64463614E1DD}"/>
          </ac:spMkLst>
        </pc:spChg>
      </pc:sldChg>
      <pc:sldChg chg="modSp add replId">
        <pc:chgData name="Roberta Tucker" userId="S::r.tucker@uwtsd.ac.uk::27ca61ee-ba03-4b92-a89a-1d5600e2200a" providerId="AD" clId="Web-{68FDA7E5-6574-25A0-D1AA-A7F3BF480401}" dt="2023-03-24T11:34:07.861" v="334" actId="14100"/>
        <pc:sldMkLst>
          <pc:docMk/>
          <pc:sldMk cId="145333862" sldId="688"/>
        </pc:sldMkLst>
        <pc:spChg chg="mod">
          <ac:chgData name="Roberta Tucker" userId="S::r.tucker@uwtsd.ac.uk::27ca61ee-ba03-4b92-a89a-1d5600e2200a" providerId="AD" clId="Web-{68FDA7E5-6574-25A0-D1AA-A7F3BF480401}" dt="2023-03-24T11:34:07.861" v="334" actId="14100"/>
          <ac:spMkLst>
            <pc:docMk/>
            <pc:sldMk cId="145333862" sldId="688"/>
            <ac:spMk id="2" creationId="{F723D0E6-0093-2F7F-B433-058A7A915425}"/>
          </ac:spMkLst>
        </pc:spChg>
      </pc:sldChg>
      <pc:sldChg chg="addSp delSp modSp add replId addAnim modAnim">
        <pc:chgData name="Roberta Tucker" userId="S::r.tucker@uwtsd.ac.uk::27ca61ee-ba03-4b92-a89a-1d5600e2200a" providerId="AD" clId="Web-{68FDA7E5-6574-25A0-D1AA-A7F3BF480401}" dt="2023-03-25T21:41:57.384" v="4040" actId="14100"/>
        <pc:sldMkLst>
          <pc:docMk/>
          <pc:sldMk cId="3090179898" sldId="689"/>
        </pc:sldMkLst>
        <pc:spChg chg="mod">
          <ac:chgData name="Roberta Tucker" userId="S::r.tucker@uwtsd.ac.uk::27ca61ee-ba03-4b92-a89a-1d5600e2200a" providerId="AD" clId="Web-{68FDA7E5-6574-25A0-D1AA-A7F3BF480401}" dt="2023-03-24T11:46:42.939" v="476" actId="1076"/>
          <ac:spMkLst>
            <pc:docMk/>
            <pc:sldMk cId="3090179898" sldId="689"/>
            <ac:spMk id="2" creationId="{00000000-0000-0000-0000-000000000000}"/>
          </ac:spMkLst>
        </pc:spChg>
        <pc:spChg chg="mod">
          <ac:chgData name="Roberta Tucker" userId="S::r.tucker@uwtsd.ac.uk::27ca61ee-ba03-4b92-a89a-1d5600e2200a" providerId="AD" clId="Web-{68FDA7E5-6574-25A0-D1AA-A7F3BF480401}" dt="2023-03-24T11:46:32.689" v="473" actId="1076"/>
          <ac:spMkLst>
            <pc:docMk/>
            <pc:sldMk cId="3090179898" sldId="689"/>
            <ac:spMk id="3" creationId="{00000000-0000-0000-0000-000000000000}"/>
          </ac:spMkLst>
        </pc:spChg>
        <pc:spChg chg="del">
          <ac:chgData name="Roberta Tucker" userId="S::r.tucker@uwtsd.ac.uk::27ca61ee-ba03-4b92-a89a-1d5600e2200a" providerId="AD" clId="Web-{68FDA7E5-6574-25A0-D1AA-A7F3BF480401}" dt="2023-03-24T11:45:33.531" v="467"/>
          <ac:spMkLst>
            <pc:docMk/>
            <pc:sldMk cId="3090179898" sldId="689"/>
            <ac:spMk id="4" creationId="{00000000-0000-0000-0000-000000000000}"/>
          </ac:spMkLst>
        </pc:spChg>
        <pc:spChg chg="add del mod">
          <ac:chgData name="Roberta Tucker" userId="S::r.tucker@uwtsd.ac.uk::27ca61ee-ba03-4b92-a89a-1d5600e2200a" providerId="AD" clId="Web-{68FDA7E5-6574-25A0-D1AA-A7F3BF480401}" dt="2023-03-24T11:45:39.157" v="469"/>
          <ac:spMkLst>
            <pc:docMk/>
            <pc:sldMk cId="3090179898" sldId="689"/>
            <ac:spMk id="8" creationId="{29B011C0-5847-546E-48E8-8D802BED5F90}"/>
          </ac:spMkLst>
        </pc:spChg>
        <pc:picChg chg="add mod">
          <ac:chgData name="Roberta Tucker" userId="S::r.tucker@uwtsd.ac.uk::27ca61ee-ba03-4b92-a89a-1d5600e2200a" providerId="AD" clId="Web-{68FDA7E5-6574-25A0-D1AA-A7F3BF480401}" dt="2023-03-25T21:41:57.384" v="4040" actId="14100"/>
          <ac:picMkLst>
            <pc:docMk/>
            <pc:sldMk cId="3090179898" sldId="689"/>
            <ac:picMk id="4" creationId="{E1DE9F4A-A4EB-093A-1509-B065CC4178D5}"/>
          </ac:picMkLst>
        </pc:picChg>
      </pc:sldChg>
      <pc:sldChg chg="addSp delSp modSp add replId addAnim modAnim">
        <pc:chgData name="Roberta Tucker" userId="S::r.tucker@uwtsd.ac.uk::27ca61ee-ba03-4b92-a89a-1d5600e2200a" providerId="AD" clId="Web-{68FDA7E5-6574-25A0-D1AA-A7F3BF480401}" dt="2023-03-25T21:42:52.404" v="4049" actId="14100"/>
        <pc:sldMkLst>
          <pc:docMk/>
          <pc:sldMk cId="2478869817" sldId="690"/>
        </pc:sldMkLst>
        <pc:spChg chg="mod">
          <ac:chgData name="Roberta Tucker" userId="S::r.tucker@uwtsd.ac.uk::27ca61ee-ba03-4b92-a89a-1d5600e2200a" providerId="AD" clId="Web-{68FDA7E5-6574-25A0-D1AA-A7F3BF480401}" dt="2023-03-24T11:49:44.083" v="523" actId="20577"/>
          <ac:spMkLst>
            <pc:docMk/>
            <pc:sldMk cId="2478869817" sldId="690"/>
            <ac:spMk id="2" creationId="{00000000-0000-0000-0000-000000000000}"/>
          </ac:spMkLst>
        </pc:spChg>
        <pc:spChg chg="del">
          <ac:chgData name="Roberta Tucker" userId="S::r.tucker@uwtsd.ac.uk::27ca61ee-ba03-4b92-a89a-1d5600e2200a" providerId="AD" clId="Web-{68FDA7E5-6574-25A0-D1AA-A7F3BF480401}" dt="2023-03-24T11:48:49.051" v="509"/>
          <ac:spMkLst>
            <pc:docMk/>
            <pc:sldMk cId="2478869817" sldId="690"/>
            <ac:spMk id="5" creationId="{00000000-0000-0000-0000-000000000000}"/>
          </ac:spMkLst>
        </pc:spChg>
        <pc:spChg chg="mod">
          <ac:chgData name="Roberta Tucker" userId="S::r.tucker@uwtsd.ac.uk::27ca61ee-ba03-4b92-a89a-1d5600e2200a" providerId="AD" clId="Web-{68FDA7E5-6574-25A0-D1AA-A7F3BF480401}" dt="2023-03-24T11:49:10.051" v="514" actId="1076"/>
          <ac:spMkLst>
            <pc:docMk/>
            <pc:sldMk cId="2478869817" sldId="690"/>
            <ac:spMk id="7" creationId="{00000000-0000-0000-0000-000000000000}"/>
          </ac:spMkLst>
        </pc:spChg>
        <pc:spChg chg="mod">
          <ac:chgData name="Roberta Tucker" userId="S::r.tucker@uwtsd.ac.uk::27ca61ee-ba03-4b92-a89a-1d5600e2200a" providerId="AD" clId="Web-{68FDA7E5-6574-25A0-D1AA-A7F3BF480401}" dt="2023-03-24T11:49:23.489" v="516" actId="1076"/>
          <ac:spMkLst>
            <pc:docMk/>
            <pc:sldMk cId="2478869817" sldId="690"/>
            <ac:spMk id="8" creationId="{00000000-0000-0000-0000-000000000000}"/>
          </ac:spMkLst>
        </pc:spChg>
        <pc:spChg chg="mod">
          <ac:chgData name="Roberta Tucker" userId="S::r.tucker@uwtsd.ac.uk::27ca61ee-ba03-4b92-a89a-1d5600e2200a" providerId="AD" clId="Web-{68FDA7E5-6574-25A0-D1AA-A7F3BF480401}" dt="2023-03-24T11:49:02.895" v="512" actId="1076"/>
          <ac:spMkLst>
            <pc:docMk/>
            <pc:sldMk cId="2478869817" sldId="690"/>
            <ac:spMk id="9" creationId="{00000000-0000-0000-0000-000000000000}"/>
          </ac:spMkLst>
        </pc:spChg>
        <pc:spChg chg="del">
          <ac:chgData name="Roberta Tucker" userId="S::r.tucker@uwtsd.ac.uk::27ca61ee-ba03-4b92-a89a-1d5600e2200a" providerId="AD" clId="Web-{68FDA7E5-6574-25A0-D1AA-A7F3BF480401}" dt="2023-03-24T11:48:27.879" v="503"/>
          <ac:spMkLst>
            <pc:docMk/>
            <pc:sldMk cId="2478869817" sldId="690"/>
            <ac:spMk id="10" creationId="{00000000-0000-0000-0000-000000000000}"/>
          </ac:spMkLst>
        </pc:spChg>
        <pc:spChg chg="del mod">
          <ac:chgData name="Roberta Tucker" userId="S::r.tucker@uwtsd.ac.uk::27ca61ee-ba03-4b92-a89a-1d5600e2200a" providerId="AD" clId="Web-{68FDA7E5-6574-25A0-D1AA-A7F3BF480401}" dt="2023-03-24T11:48:11.003" v="500"/>
          <ac:spMkLst>
            <pc:docMk/>
            <pc:sldMk cId="2478869817" sldId="690"/>
            <ac:spMk id="11" creationId="{00000000-0000-0000-0000-000000000000}"/>
          </ac:spMkLst>
        </pc:spChg>
        <pc:spChg chg="del">
          <ac:chgData name="Roberta Tucker" userId="S::r.tucker@uwtsd.ac.uk::27ca61ee-ba03-4b92-a89a-1d5600e2200a" providerId="AD" clId="Web-{68FDA7E5-6574-25A0-D1AA-A7F3BF480401}" dt="2023-03-24T11:48:46.613" v="508"/>
          <ac:spMkLst>
            <pc:docMk/>
            <pc:sldMk cId="2478869817" sldId="690"/>
            <ac:spMk id="12" creationId="{00000000-0000-0000-0000-000000000000}"/>
          </ac:spMkLst>
        </pc:spChg>
        <pc:spChg chg="del">
          <ac:chgData name="Roberta Tucker" userId="S::r.tucker@uwtsd.ac.uk::27ca61ee-ba03-4b92-a89a-1d5600e2200a" providerId="AD" clId="Web-{68FDA7E5-6574-25A0-D1AA-A7F3BF480401}" dt="2023-03-24T11:48:42.895" v="507"/>
          <ac:spMkLst>
            <pc:docMk/>
            <pc:sldMk cId="2478869817" sldId="690"/>
            <ac:spMk id="14" creationId="{00000000-0000-0000-0000-000000000000}"/>
          </ac:spMkLst>
        </pc:spChg>
        <pc:spChg chg="del">
          <ac:chgData name="Roberta Tucker" userId="S::r.tucker@uwtsd.ac.uk::27ca61ee-ba03-4b92-a89a-1d5600e2200a" providerId="AD" clId="Web-{68FDA7E5-6574-25A0-D1AA-A7F3BF480401}" dt="2023-03-24T11:48:39.332" v="506"/>
          <ac:spMkLst>
            <pc:docMk/>
            <pc:sldMk cId="2478869817" sldId="690"/>
            <ac:spMk id="15" creationId="{00000000-0000-0000-0000-000000000000}"/>
          </ac:spMkLst>
        </pc:spChg>
        <pc:spChg chg="mod">
          <ac:chgData name="Roberta Tucker" userId="S::r.tucker@uwtsd.ac.uk::27ca61ee-ba03-4b92-a89a-1d5600e2200a" providerId="AD" clId="Web-{68FDA7E5-6574-25A0-D1AA-A7F3BF480401}" dt="2023-03-24T11:48:58.426" v="511" actId="1076"/>
          <ac:spMkLst>
            <pc:docMk/>
            <pc:sldMk cId="2478869817" sldId="690"/>
            <ac:spMk id="16" creationId="{00000000-0000-0000-0000-000000000000}"/>
          </ac:spMkLst>
        </pc:spChg>
        <pc:spChg chg="mod">
          <ac:chgData name="Roberta Tucker" userId="S::r.tucker@uwtsd.ac.uk::27ca61ee-ba03-4b92-a89a-1d5600e2200a" providerId="AD" clId="Web-{68FDA7E5-6574-25A0-D1AA-A7F3BF480401}" dt="2023-03-24T11:49:06.317" v="513" actId="1076"/>
          <ac:spMkLst>
            <pc:docMk/>
            <pc:sldMk cId="2478869817" sldId="690"/>
            <ac:spMk id="17" creationId="{00000000-0000-0000-0000-000000000000}"/>
          </ac:spMkLst>
        </pc:spChg>
        <pc:spChg chg="add del mod">
          <ac:chgData name="Roberta Tucker" userId="S::r.tucker@uwtsd.ac.uk::27ca61ee-ba03-4b92-a89a-1d5600e2200a" providerId="AD" clId="Web-{68FDA7E5-6574-25A0-D1AA-A7F3BF480401}" dt="2023-03-24T11:49:18.380" v="515" actId="1076"/>
          <ac:spMkLst>
            <pc:docMk/>
            <pc:sldMk cId="2478869817" sldId="690"/>
            <ac:spMk id="18" creationId="{00000000-0000-0000-0000-000000000000}"/>
          </ac:spMkLst>
        </pc:spChg>
        <pc:picChg chg="add mod">
          <ac:chgData name="Roberta Tucker" userId="S::r.tucker@uwtsd.ac.uk::27ca61ee-ba03-4b92-a89a-1d5600e2200a" providerId="AD" clId="Web-{68FDA7E5-6574-25A0-D1AA-A7F3BF480401}" dt="2023-03-25T21:42:52.404" v="4049" actId="14100"/>
          <ac:picMkLst>
            <pc:docMk/>
            <pc:sldMk cId="2478869817" sldId="690"/>
            <ac:picMk id="3" creationId="{2CC5EA2D-D626-E819-4E48-FFDACF182600}"/>
          </ac:picMkLst>
        </pc:picChg>
        <pc:picChg chg="mod">
          <ac:chgData name="Roberta Tucker" userId="S::r.tucker@uwtsd.ac.uk::27ca61ee-ba03-4b92-a89a-1d5600e2200a" providerId="AD" clId="Web-{68FDA7E5-6574-25A0-D1AA-A7F3BF480401}" dt="2023-03-24T11:48:52.178" v="510" actId="1076"/>
          <ac:picMkLst>
            <pc:docMk/>
            <pc:sldMk cId="2478869817" sldId="690"/>
            <ac:picMk id="1026" creationId="{00000000-0000-0000-0000-000000000000}"/>
          </ac:picMkLst>
        </pc:picChg>
      </pc:sldChg>
      <pc:sldChg chg="addSp delSp modSp add del replId">
        <pc:chgData name="Roberta Tucker" userId="S::r.tucker@uwtsd.ac.uk::27ca61ee-ba03-4b92-a89a-1d5600e2200a" providerId="AD" clId="Web-{68FDA7E5-6574-25A0-D1AA-A7F3BF480401}" dt="2023-03-24T12:01:37.864" v="667"/>
        <pc:sldMkLst>
          <pc:docMk/>
          <pc:sldMk cId="2854284012" sldId="691"/>
        </pc:sldMkLst>
        <pc:spChg chg="mod">
          <ac:chgData name="Roberta Tucker" userId="S::r.tucker@uwtsd.ac.uk::27ca61ee-ba03-4b92-a89a-1d5600e2200a" providerId="AD" clId="Web-{68FDA7E5-6574-25A0-D1AA-A7F3BF480401}" dt="2023-03-24T11:51:56.102" v="538" actId="20577"/>
          <ac:spMkLst>
            <pc:docMk/>
            <pc:sldMk cId="2854284012" sldId="691"/>
            <ac:spMk id="2" creationId="{00000000-0000-0000-0000-000000000000}"/>
          </ac:spMkLst>
        </pc:spChg>
        <pc:spChg chg="mod">
          <ac:chgData name="Roberta Tucker" userId="S::r.tucker@uwtsd.ac.uk::27ca61ee-ba03-4b92-a89a-1d5600e2200a" providerId="AD" clId="Web-{68FDA7E5-6574-25A0-D1AA-A7F3BF480401}" dt="2023-03-24T12:01:22.743" v="662" actId="1076"/>
          <ac:spMkLst>
            <pc:docMk/>
            <pc:sldMk cId="2854284012" sldId="691"/>
            <ac:spMk id="3" creationId="{00000000-0000-0000-0000-000000000000}"/>
          </ac:spMkLst>
        </pc:spChg>
        <pc:spChg chg="del">
          <ac:chgData name="Roberta Tucker" userId="S::r.tucker@uwtsd.ac.uk::27ca61ee-ba03-4b92-a89a-1d5600e2200a" providerId="AD" clId="Web-{68FDA7E5-6574-25A0-D1AA-A7F3BF480401}" dt="2023-03-24T11:51:51.648" v="535"/>
          <ac:spMkLst>
            <pc:docMk/>
            <pc:sldMk cId="2854284012" sldId="691"/>
            <ac:spMk id="4" creationId="{00000000-0000-0000-0000-000000000000}"/>
          </ac:spMkLst>
        </pc:spChg>
        <pc:spChg chg="add ord">
          <ac:chgData name="Roberta Tucker" userId="S::r.tucker@uwtsd.ac.uk::27ca61ee-ba03-4b92-a89a-1d5600e2200a" providerId="AD" clId="Web-{68FDA7E5-6574-25A0-D1AA-A7F3BF480401}" dt="2023-03-24T11:50:41.478" v="531"/>
          <ac:spMkLst>
            <pc:docMk/>
            <pc:sldMk cId="2854284012" sldId="691"/>
            <ac:spMk id="7" creationId="{6D440576-872A-4BC6-AE89-AC5E5F717022}"/>
          </ac:spMkLst>
        </pc:spChg>
        <pc:spChg chg="add mod">
          <ac:chgData name="Roberta Tucker" userId="S::r.tucker@uwtsd.ac.uk::27ca61ee-ba03-4b92-a89a-1d5600e2200a" providerId="AD" clId="Web-{68FDA7E5-6574-25A0-D1AA-A7F3BF480401}" dt="2023-03-24T11:52:03.492" v="539" actId="20577"/>
          <ac:spMkLst>
            <pc:docMk/>
            <pc:sldMk cId="2854284012" sldId="691"/>
            <ac:spMk id="9" creationId="{1EFE2B01-24F3-7874-1F63-5CD36ACD79DF}"/>
          </ac:spMkLst>
        </pc:spChg>
      </pc:sldChg>
      <pc:sldChg chg="addSp modSp add replId">
        <pc:chgData name="Roberta Tucker" userId="S::r.tucker@uwtsd.ac.uk::27ca61ee-ba03-4b92-a89a-1d5600e2200a" providerId="AD" clId="Web-{68FDA7E5-6574-25A0-D1AA-A7F3BF480401}" dt="2023-03-25T21:43:35.782" v="4057" actId="14100"/>
        <pc:sldMkLst>
          <pc:docMk/>
          <pc:sldMk cId="514975251" sldId="692"/>
        </pc:sldMkLst>
        <pc:spChg chg="mod">
          <ac:chgData name="Roberta Tucker" userId="S::r.tucker@uwtsd.ac.uk::27ca61ee-ba03-4b92-a89a-1d5600e2200a" providerId="AD" clId="Web-{68FDA7E5-6574-25A0-D1AA-A7F3BF480401}" dt="2023-03-24T12:01:33.082" v="666" actId="1076"/>
          <ac:spMkLst>
            <pc:docMk/>
            <pc:sldMk cId="514975251" sldId="692"/>
            <ac:spMk id="2" creationId="{00000000-0000-0000-0000-000000000000}"/>
          </ac:spMkLst>
        </pc:spChg>
        <pc:spChg chg="mod">
          <ac:chgData name="Roberta Tucker" userId="S::r.tucker@uwtsd.ac.uk::27ca61ee-ba03-4b92-a89a-1d5600e2200a" providerId="AD" clId="Web-{68FDA7E5-6574-25A0-D1AA-A7F3BF480401}" dt="2023-03-24T12:01:18.316" v="661" actId="20577"/>
          <ac:spMkLst>
            <pc:docMk/>
            <pc:sldMk cId="514975251" sldId="692"/>
            <ac:spMk id="4" creationId="{00000000-0000-0000-0000-000000000000}"/>
          </ac:spMkLst>
        </pc:spChg>
        <pc:spChg chg="mod">
          <ac:chgData name="Roberta Tucker" userId="S::r.tucker@uwtsd.ac.uk::27ca61ee-ba03-4b92-a89a-1d5600e2200a" providerId="AD" clId="Web-{68FDA7E5-6574-25A0-D1AA-A7F3BF480401}" dt="2023-03-24T11:59:56.783" v="627" actId="20577"/>
          <ac:spMkLst>
            <pc:docMk/>
            <pc:sldMk cId="514975251" sldId="692"/>
            <ac:spMk id="10" creationId="{D96E09D1-3261-E9DB-645A-98B2DE5AD911}"/>
          </ac:spMkLst>
        </pc:spChg>
        <pc:spChg chg="mod">
          <ac:chgData name="Roberta Tucker" userId="S::r.tucker@uwtsd.ac.uk::27ca61ee-ba03-4b92-a89a-1d5600e2200a" providerId="AD" clId="Web-{68FDA7E5-6574-25A0-D1AA-A7F3BF480401}" dt="2023-03-24T12:01:06.020" v="658" actId="20577"/>
          <ac:spMkLst>
            <pc:docMk/>
            <pc:sldMk cId="514975251" sldId="692"/>
            <ac:spMk id="11" creationId="{1BD5BB8F-1A36-29CE-8501-A116A936D9A4}"/>
          </ac:spMkLst>
        </pc:spChg>
        <pc:picChg chg="add mod">
          <ac:chgData name="Roberta Tucker" userId="S::r.tucker@uwtsd.ac.uk::27ca61ee-ba03-4b92-a89a-1d5600e2200a" providerId="AD" clId="Web-{68FDA7E5-6574-25A0-D1AA-A7F3BF480401}" dt="2023-03-25T21:43:35.782" v="4057" actId="14100"/>
          <ac:picMkLst>
            <pc:docMk/>
            <pc:sldMk cId="514975251" sldId="692"/>
            <ac:picMk id="3" creationId="{EFE1C816-50B6-5557-5012-077CFC2D0A1A}"/>
          </ac:picMkLst>
        </pc:picChg>
      </pc:sldChg>
      <pc:sldChg chg="addSp delSp modSp add del replId">
        <pc:chgData name="Roberta Tucker" userId="S::r.tucker@uwtsd.ac.uk::27ca61ee-ba03-4b92-a89a-1d5600e2200a" providerId="AD" clId="Web-{68FDA7E5-6574-25A0-D1AA-A7F3BF480401}" dt="2023-03-24T12:21:20.591" v="867"/>
        <pc:sldMkLst>
          <pc:docMk/>
          <pc:sldMk cId="1792021847" sldId="693"/>
        </pc:sldMkLst>
        <pc:spChg chg="mod">
          <ac:chgData name="Roberta Tucker" userId="S::r.tucker@uwtsd.ac.uk::27ca61ee-ba03-4b92-a89a-1d5600e2200a" providerId="AD" clId="Web-{68FDA7E5-6574-25A0-D1AA-A7F3BF480401}" dt="2023-03-24T12:06:28.651" v="768" actId="20577"/>
          <ac:spMkLst>
            <pc:docMk/>
            <pc:sldMk cId="1792021847" sldId="693"/>
            <ac:spMk id="2" creationId="{00000000-0000-0000-0000-000000000000}"/>
          </ac:spMkLst>
        </pc:spChg>
        <pc:spChg chg="del">
          <ac:chgData name="Roberta Tucker" userId="S::r.tucker@uwtsd.ac.uk::27ca61ee-ba03-4b92-a89a-1d5600e2200a" providerId="AD" clId="Web-{68FDA7E5-6574-25A0-D1AA-A7F3BF480401}" dt="2023-03-24T12:06:31.854" v="769"/>
          <ac:spMkLst>
            <pc:docMk/>
            <pc:sldMk cId="1792021847" sldId="693"/>
            <ac:spMk id="4" creationId="{00000000-0000-0000-0000-000000000000}"/>
          </ac:spMkLst>
        </pc:spChg>
        <pc:spChg chg="add mod">
          <ac:chgData name="Roberta Tucker" userId="S::r.tucker@uwtsd.ac.uk::27ca61ee-ba03-4b92-a89a-1d5600e2200a" providerId="AD" clId="Web-{68FDA7E5-6574-25A0-D1AA-A7F3BF480401}" dt="2023-03-24T12:06:31.854" v="769"/>
          <ac:spMkLst>
            <pc:docMk/>
            <pc:sldMk cId="1792021847" sldId="693"/>
            <ac:spMk id="6" creationId="{7F4294CD-F05F-D2C9-2EB6-4F5266BEBA8A}"/>
          </ac:spMkLst>
        </pc:spChg>
      </pc:sldChg>
      <pc:sldChg chg="addSp modSp add replId">
        <pc:chgData name="Roberta Tucker" userId="S::r.tucker@uwtsd.ac.uk::27ca61ee-ba03-4b92-a89a-1d5600e2200a" providerId="AD" clId="Web-{68FDA7E5-6574-25A0-D1AA-A7F3BF480401}" dt="2023-03-25T21:44:18.253" v="4065" actId="14100"/>
        <pc:sldMkLst>
          <pc:docMk/>
          <pc:sldMk cId="1743383192" sldId="694"/>
        </pc:sldMkLst>
        <pc:spChg chg="mod">
          <ac:chgData name="Roberta Tucker" userId="S::r.tucker@uwtsd.ac.uk::27ca61ee-ba03-4b92-a89a-1d5600e2200a" providerId="AD" clId="Web-{68FDA7E5-6574-25A0-D1AA-A7F3BF480401}" dt="2023-03-24T12:46:36.122" v="1202" actId="20577"/>
          <ac:spMkLst>
            <pc:docMk/>
            <pc:sldMk cId="1743383192" sldId="694"/>
            <ac:spMk id="215" creationId="{C6951BC3-9204-64A8-C67F-B90FD18E7A3D}"/>
          </ac:spMkLst>
        </pc:spChg>
        <pc:graphicFrameChg chg="mod modGraphic">
          <ac:chgData name="Roberta Tucker" userId="S::r.tucker@uwtsd.ac.uk::27ca61ee-ba03-4b92-a89a-1d5600e2200a" providerId="AD" clId="Web-{68FDA7E5-6574-25A0-D1AA-A7F3BF480401}" dt="2023-03-25T16:34:29.242" v="2452" actId="1076"/>
          <ac:graphicFrameMkLst>
            <pc:docMk/>
            <pc:sldMk cId="1743383192" sldId="694"/>
            <ac:graphicFrameMk id="9" creationId="{C1EE58F1-F2AA-C6F0-5470-72E42EF44191}"/>
          </ac:graphicFrameMkLst>
        </pc:graphicFrameChg>
        <pc:picChg chg="add mod">
          <ac:chgData name="Roberta Tucker" userId="S::r.tucker@uwtsd.ac.uk::27ca61ee-ba03-4b92-a89a-1d5600e2200a" providerId="AD" clId="Web-{68FDA7E5-6574-25A0-D1AA-A7F3BF480401}" dt="2023-03-25T21:44:18.253" v="4065" actId="14100"/>
          <ac:picMkLst>
            <pc:docMk/>
            <pc:sldMk cId="1743383192" sldId="694"/>
            <ac:picMk id="8" creationId="{D6A0656F-8733-F736-35A3-064679586168}"/>
          </ac:picMkLst>
        </pc:picChg>
      </pc:sldChg>
      <pc:sldChg chg="addSp delSp modSp add mod replId modShow">
        <pc:chgData name="Roberta Tucker" userId="S::r.tucker@uwtsd.ac.uk::27ca61ee-ba03-4b92-a89a-1d5600e2200a" providerId="AD" clId="Web-{68FDA7E5-6574-25A0-D1AA-A7F3BF480401}" dt="2023-03-25T21:44:44.210" v="4070"/>
        <pc:sldMkLst>
          <pc:docMk/>
          <pc:sldMk cId="278792434" sldId="695"/>
        </pc:sldMkLst>
        <pc:spChg chg="add mod">
          <ac:chgData name="Roberta Tucker" userId="S::r.tucker@uwtsd.ac.uk::27ca61ee-ba03-4b92-a89a-1d5600e2200a" providerId="AD" clId="Web-{68FDA7E5-6574-25A0-D1AA-A7F3BF480401}" dt="2023-03-25T17:22:05.182" v="2816" actId="1076"/>
          <ac:spMkLst>
            <pc:docMk/>
            <pc:sldMk cId="278792434" sldId="695"/>
            <ac:spMk id="2" creationId="{F2B7981E-EAC0-B028-1201-13B1359AB93B}"/>
          </ac:spMkLst>
        </pc:spChg>
        <pc:spChg chg="add mod">
          <ac:chgData name="Roberta Tucker" userId="S::r.tucker@uwtsd.ac.uk::27ca61ee-ba03-4b92-a89a-1d5600e2200a" providerId="AD" clId="Web-{68FDA7E5-6574-25A0-D1AA-A7F3BF480401}" dt="2023-03-25T15:31:04.214" v="1629" actId="20577"/>
          <ac:spMkLst>
            <pc:docMk/>
            <pc:sldMk cId="278792434" sldId="695"/>
            <ac:spMk id="10" creationId="{ED6B6322-E0A7-8A96-E437-A1C4CDDA1F34}"/>
          </ac:spMkLst>
        </pc:spChg>
        <pc:graphicFrameChg chg="del">
          <ac:chgData name="Roberta Tucker" userId="S::r.tucker@uwtsd.ac.uk::27ca61ee-ba03-4b92-a89a-1d5600e2200a" providerId="AD" clId="Web-{68FDA7E5-6574-25A0-D1AA-A7F3BF480401}" dt="2023-03-24T12:22:06.529" v="869"/>
          <ac:graphicFrameMkLst>
            <pc:docMk/>
            <pc:sldMk cId="278792434" sldId="695"/>
            <ac:graphicFrameMk id="9" creationId="{C1EE58F1-F2AA-C6F0-5470-72E42EF44191}"/>
          </ac:graphicFrameMkLst>
        </pc:graphicFrameChg>
        <pc:picChg chg="add mod ord">
          <ac:chgData name="Roberta Tucker" userId="S::r.tucker@uwtsd.ac.uk::27ca61ee-ba03-4b92-a89a-1d5600e2200a" providerId="AD" clId="Web-{68FDA7E5-6574-25A0-D1AA-A7F3BF480401}" dt="2023-03-25T21:44:44.210" v="4070"/>
          <ac:picMkLst>
            <pc:docMk/>
            <pc:sldMk cId="278792434" sldId="695"/>
            <ac:picMk id="3" creationId="{D762B20E-88A6-FD99-34C6-98E9621FF856}"/>
          </ac:picMkLst>
        </pc:picChg>
        <pc:picChg chg="add mod">
          <ac:chgData name="Roberta Tucker" userId="S::r.tucker@uwtsd.ac.uk::27ca61ee-ba03-4b92-a89a-1d5600e2200a" providerId="AD" clId="Web-{68FDA7E5-6574-25A0-D1AA-A7F3BF480401}" dt="2023-03-24T12:27:05.098" v="975" actId="1076"/>
          <ac:picMkLst>
            <pc:docMk/>
            <pc:sldMk cId="278792434" sldId="695"/>
            <ac:picMk id="12" creationId="{3587A3D6-CDFE-B6F4-BF60-A01DEF5FB46B}"/>
          </ac:picMkLst>
        </pc:picChg>
        <pc:cxnChg chg="add mod">
          <ac:chgData name="Roberta Tucker" userId="S::r.tucker@uwtsd.ac.uk::27ca61ee-ba03-4b92-a89a-1d5600e2200a" providerId="AD" clId="Web-{68FDA7E5-6574-25A0-D1AA-A7F3BF480401}" dt="2023-03-24T12:37:37.189" v="1177" actId="14100"/>
          <ac:cxnSpMkLst>
            <pc:docMk/>
            <pc:sldMk cId="278792434" sldId="695"/>
            <ac:cxnSpMk id="14" creationId="{D43D2499-94C2-70A5-EF56-8C9E993829AE}"/>
          </ac:cxnSpMkLst>
        </pc:cxnChg>
      </pc:sldChg>
      <pc:sldChg chg="addSp delSp modSp add replId">
        <pc:chgData name="Roberta Tucker" userId="S::r.tucker@uwtsd.ac.uk::27ca61ee-ba03-4b92-a89a-1d5600e2200a" providerId="AD" clId="Web-{68FDA7E5-6574-25A0-D1AA-A7F3BF480401}" dt="2023-03-25T21:45:07.680" v="4075"/>
        <pc:sldMkLst>
          <pc:docMk/>
          <pc:sldMk cId="2335595379" sldId="696"/>
        </pc:sldMkLst>
        <pc:spChg chg="add mod">
          <ac:chgData name="Roberta Tucker" userId="S::r.tucker@uwtsd.ac.uk::27ca61ee-ba03-4b92-a89a-1d5600e2200a" providerId="AD" clId="Web-{68FDA7E5-6574-25A0-D1AA-A7F3BF480401}" dt="2023-03-25T17:23:26.090" v="2830" actId="1076"/>
          <ac:spMkLst>
            <pc:docMk/>
            <pc:sldMk cId="2335595379" sldId="696"/>
            <ac:spMk id="3" creationId="{9A57BE38-9EAB-D105-9568-7284C0F44465}"/>
          </ac:spMkLst>
        </pc:spChg>
        <pc:spChg chg="add mod">
          <ac:chgData name="Roberta Tucker" userId="S::r.tucker@uwtsd.ac.uk::27ca61ee-ba03-4b92-a89a-1d5600e2200a" providerId="AD" clId="Web-{68FDA7E5-6574-25A0-D1AA-A7F3BF480401}" dt="2023-03-25T15:31:18.340" v="1636" actId="20577"/>
          <ac:spMkLst>
            <pc:docMk/>
            <pc:sldMk cId="2335595379" sldId="696"/>
            <ac:spMk id="10" creationId="{602DE9F7-129B-D7E6-6A4B-8F6AA10C127B}"/>
          </ac:spMkLst>
        </pc:spChg>
        <pc:graphicFrameChg chg="del">
          <ac:chgData name="Roberta Tucker" userId="S::r.tucker@uwtsd.ac.uk::27ca61ee-ba03-4b92-a89a-1d5600e2200a" providerId="AD" clId="Web-{68FDA7E5-6574-25A0-D1AA-A7F3BF480401}" dt="2023-03-24T12:23:24.687" v="886"/>
          <ac:graphicFrameMkLst>
            <pc:docMk/>
            <pc:sldMk cId="2335595379" sldId="696"/>
            <ac:graphicFrameMk id="9" creationId="{C1EE58F1-F2AA-C6F0-5470-72E42EF44191}"/>
          </ac:graphicFrameMkLst>
        </pc:graphicFrameChg>
        <pc:picChg chg="mod">
          <ac:chgData name="Roberta Tucker" userId="S::r.tucker@uwtsd.ac.uk::27ca61ee-ba03-4b92-a89a-1d5600e2200a" providerId="AD" clId="Web-{68FDA7E5-6574-25A0-D1AA-A7F3BF480401}" dt="2023-03-25T14:55:11.787" v="1337" actId="1076"/>
          <ac:picMkLst>
            <pc:docMk/>
            <pc:sldMk cId="2335595379" sldId="696"/>
            <ac:picMk id="2" creationId="{08FF8EC3-CF1D-2F98-4614-D1370507DB3E}"/>
          </ac:picMkLst>
        </pc:picChg>
        <pc:picChg chg="add mod ord">
          <ac:chgData name="Roberta Tucker" userId="S::r.tucker@uwtsd.ac.uk::27ca61ee-ba03-4b92-a89a-1d5600e2200a" providerId="AD" clId="Web-{68FDA7E5-6574-25A0-D1AA-A7F3BF480401}" dt="2023-03-25T21:45:07.680" v="4075"/>
          <ac:picMkLst>
            <pc:docMk/>
            <pc:sldMk cId="2335595379" sldId="696"/>
            <ac:picMk id="4" creationId="{F98C9A7C-B65B-7FC8-C179-D98BCE3F5DA2}"/>
          </ac:picMkLst>
        </pc:picChg>
        <pc:cxnChg chg="add mod">
          <ac:chgData name="Roberta Tucker" userId="S::r.tucker@uwtsd.ac.uk::27ca61ee-ba03-4b92-a89a-1d5600e2200a" providerId="AD" clId="Web-{68FDA7E5-6574-25A0-D1AA-A7F3BF480401}" dt="2023-03-24T12:38:04.034" v="1180" actId="14100"/>
          <ac:cxnSpMkLst>
            <pc:docMk/>
            <pc:sldMk cId="2335595379" sldId="696"/>
            <ac:cxnSpMk id="12" creationId="{93A070D4-C33F-30C8-61A3-FA69DF523E75}"/>
          </ac:cxnSpMkLst>
        </pc:cxnChg>
      </pc:sldChg>
      <pc:sldChg chg="addSp delSp modSp add replId">
        <pc:chgData name="Roberta Tucker" userId="S::r.tucker@uwtsd.ac.uk::27ca61ee-ba03-4b92-a89a-1d5600e2200a" providerId="AD" clId="Web-{68FDA7E5-6574-25A0-D1AA-A7F3BF480401}" dt="2023-03-25T21:45:38.823" v="4081"/>
        <pc:sldMkLst>
          <pc:docMk/>
          <pc:sldMk cId="2719135989" sldId="697"/>
        </pc:sldMkLst>
        <pc:spChg chg="add mod">
          <ac:chgData name="Roberta Tucker" userId="S::r.tucker@uwtsd.ac.uk::27ca61ee-ba03-4b92-a89a-1d5600e2200a" providerId="AD" clId="Web-{68FDA7E5-6574-25A0-D1AA-A7F3BF480401}" dt="2023-03-25T17:24:10.309" v="2842" actId="1076"/>
          <ac:spMkLst>
            <pc:docMk/>
            <pc:sldMk cId="2719135989" sldId="697"/>
            <ac:spMk id="2" creationId="{23F83808-1DB9-37B8-B418-680FE36FD4D8}"/>
          </ac:spMkLst>
        </pc:spChg>
        <pc:spChg chg="mod">
          <ac:chgData name="Roberta Tucker" userId="S::r.tucker@uwtsd.ac.uk::27ca61ee-ba03-4b92-a89a-1d5600e2200a" providerId="AD" clId="Web-{68FDA7E5-6574-25A0-D1AA-A7F3BF480401}" dt="2023-03-24T12:37:15.615" v="1175" actId="20577"/>
          <ac:spMkLst>
            <pc:docMk/>
            <pc:sldMk cId="2719135989" sldId="697"/>
            <ac:spMk id="10" creationId="{ED6B6322-E0A7-8A96-E437-A1C4CDDA1F34}"/>
          </ac:spMkLst>
        </pc:spChg>
        <pc:picChg chg="add mod">
          <ac:chgData name="Roberta Tucker" userId="S::r.tucker@uwtsd.ac.uk::27ca61ee-ba03-4b92-a89a-1d5600e2200a" providerId="AD" clId="Web-{68FDA7E5-6574-25A0-D1AA-A7F3BF480401}" dt="2023-03-24T12:30:48.637" v="1023" actId="1076"/>
          <ac:picMkLst>
            <pc:docMk/>
            <pc:sldMk cId="2719135989" sldId="697"/>
            <ac:picMk id="3" creationId="{0305C6C5-FF85-3E6A-505E-050283D15829}"/>
          </ac:picMkLst>
        </pc:picChg>
        <pc:picChg chg="add mod ord">
          <ac:chgData name="Roberta Tucker" userId="S::r.tucker@uwtsd.ac.uk::27ca61ee-ba03-4b92-a89a-1d5600e2200a" providerId="AD" clId="Web-{68FDA7E5-6574-25A0-D1AA-A7F3BF480401}" dt="2023-03-25T21:45:38.823" v="4081"/>
          <ac:picMkLst>
            <pc:docMk/>
            <pc:sldMk cId="2719135989" sldId="697"/>
            <ac:picMk id="5" creationId="{09BED349-6424-E5CB-BDFC-8801E5CBADE6}"/>
          </ac:picMkLst>
        </pc:picChg>
        <pc:picChg chg="del">
          <ac:chgData name="Roberta Tucker" userId="S::r.tucker@uwtsd.ac.uk::27ca61ee-ba03-4b92-a89a-1d5600e2200a" providerId="AD" clId="Web-{68FDA7E5-6574-25A0-D1AA-A7F3BF480401}" dt="2023-03-24T12:28:57.054" v="1003"/>
          <ac:picMkLst>
            <pc:docMk/>
            <pc:sldMk cId="2719135989" sldId="697"/>
            <ac:picMk id="12" creationId="{3587A3D6-CDFE-B6F4-BF60-A01DEF5FB46B}"/>
          </ac:picMkLst>
        </pc:picChg>
        <pc:cxnChg chg="add mod">
          <ac:chgData name="Roberta Tucker" userId="S::r.tucker@uwtsd.ac.uk::27ca61ee-ba03-4b92-a89a-1d5600e2200a" providerId="AD" clId="Web-{68FDA7E5-6574-25A0-D1AA-A7F3BF480401}" dt="2023-03-24T12:38:14.378" v="1181" actId="14100"/>
          <ac:cxnSpMkLst>
            <pc:docMk/>
            <pc:sldMk cId="2719135989" sldId="697"/>
            <ac:cxnSpMk id="4" creationId="{B5103605-CD06-3EAB-9474-F540204901DF}"/>
          </ac:cxnSpMkLst>
        </pc:cxnChg>
      </pc:sldChg>
      <pc:sldChg chg="addSp modSp add replId">
        <pc:chgData name="Roberta Tucker" userId="S::r.tucker@uwtsd.ac.uk::27ca61ee-ba03-4b92-a89a-1d5600e2200a" providerId="AD" clId="Web-{68FDA7E5-6574-25A0-D1AA-A7F3BF480401}" dt="2023-03-25T21:46:10.263" v="4086" actId="14100"/>
        <pc:sldMkLst>
          <pc:docMk/>
          <pc:sldMk cId="363668346" sldId="698"/>
        </pc:sldMkLst>
        <pc:spChg chg="add mod">
          <ac:chgData name="Roberta Tucker" userId="S::r.tucker@uwtsd.ac.uk::27ca61ee-ba03-4b92-a89a-1d5600e2200a" providerId="AD" clId="Web-{68FDA7E5-6574-25A0-D1AA-A7F3BF480401}" dt="2023-03-25T17:25:14.826" v="2855" actId="1076"/>
          <ac:spMkLst>
            <pc:docMk/>
            <pc:sldMk cId="363668346" sldId="698"/>
            <ac:spMk id="4" creationId="{7DA82BE3-3D7B-F14F-D8B8-FA64C92BDC61}"/>
          </ac:spMkLst>
        </pc:spChg>
        <pc:spChg chg="mod">
          <ac:chgData name="Roberta Tucker" userId="S::r.tucker@uwtsd.ac.uk::27ca61ee-ba03-4b92-a89a-1d5600e2200a" providerId="AD" clId="Web-{68FDA7E5-6574-25A0-D1AA-A7F3BF480401}" dt="2023-03-24T12:37:03.595" v="1169" actId="1076"/>
          <ac:spMkLst>
            <pc:docMk/>
            <pc:sldMk cId="363668346" sldId="698"/>
            <ac:spMk id="10" creationId="{602DE9F7-129B-D7E6-6A4B-8F6AA10C127B}"/>
          </ac:spMkLst>
        </pc:spChg>
        <pc:picChg chg="mod">
          <ac:chgData name="Roberta Tucker" userId="S::r.tucker@uwtsd.ac.uk::27ca61ee-ba03-4b92-a89a-1d5600e2200a" providerId="AD" clId="Web-{68FDA7E5-6574-25A0-D1AA-A7F3BF480401}" dt="2023-03-25T14:54:49.958" v="1333" actId="1076"/>
          <ac:picMkLst>
            <pc:docMk/>
            <pc:sldMk cId="363668346" sldId="698"/>
            <ac:picMk id="2" creationId="{EC5748B9-C88A-AE1B-1527-C4AB3436F111}"/>
          </ac:picMkLst>
        </pc:picChg>
        <pc:picChg chg="add mod">
          <ac:chgData name="Roberta Tucker" userId="S::r.tucker@uwtsd.ac.uk::27ca61ee-ba03-4b92-a89a-1d5600e2200a" providerId="AD" clId="Web-{68FDA7E5-6574-25A0-D1AA-A7F3BF480401}" dt="2023-03-25T21:46:10.263" v="4086" actId="14100"/>
          <ac:picMkLst>
            <pc:docMk/>
            <pc:sldMk cId="363668346" sldId="698"/>
            <ac:picMk id="5" creationId="{877AF79F-8B60-EEAC-278B-1F2A7464FFB2}"/>
          </ac:picMkLst>
        </pc:picChg>
        <pc:cxnChg chg="add mod">
          <ac:chgData name="Roberta Tucker" userId="S::r.tucker@uwtsd.ac.uk::27ca61ee-ba03-4b92-a89a-1d5600e2200a" providerId="AD" clId="Web-{68FDA7E5-6574-25A0-D1AA-A7F3BF480401}" dt="2023-03-25T14:54:54.083" v="1334" actId="14100"/>
          <ac:cxnSpMkLst>
            <pc:docMk/>
            <pc:sldMk cId="363668346" sldId="698"/>
            <ac:cxnSpMk id="3" creationId="{34B95A3D-BC20-498E-9B7B-1A2D91F73543}"/>
          </ac:cxnSpMkLst>
        </pc:cxnChg>
      </pc:sldChg>
      <pc:sldChg chg="addSp delSp modSp add replId addAnim modAnim">
        <pc:chgData name="Roberta Tucker" userId="S::r.tucker@uwtsd.ac.uk::27ca61ee-ba03-4b92-a89a-1d5600e2200a" providerId="AD" clId="Web-{68FDA7E5-6574-25A0-D1AA-A7F3BF480401}" dt="2023-03-25T21:46:41.155" v="4091" actId="14100"/>
        <pc:sldMkLst>
          <pc:docMk/>
          <pc:sldMk cId="1580452527" sldId="699"/>
        </pc:sldMkLst>
        <pc:spChg chg="add mod">
          <ac:chgData name="Roberta Tucker" userId="S::r.tucker@uwtsd.ac.uk::27ca61ee-ba03-4b92-a89a-1d5600e2200a" providerId="AD" clId="Web-{68FDA7E5-6574-25A0-D1AA-A7F3BF480401}" dt="2023-03-25T15:20:43.112" v="1554" actId="20577"/>
          <ac:spMkLst>
            <pc:docMk/>
            <pc:sldMk cId="1580452527" sldId="699"/>
            <ac:spMk id="3" creationId="{31E5F12B-6A9F-50CD-D50A-D0C657169421}"/>
          </ac:spMkLst>
        </pc:spChg>
        <pc:spChg chg="add mod">
          <ac:chgData name="Roberta Tucker" userId="S::r.tucker@uwtsd.ac.uk::27ca61ee-ba03-4b92-a89a-1d5600e2200a" providerId="AD" clId="Web-{68FDA7E5-6574-25A0-D1AA-A7F3BF480401}" dt="2023-03-25T16:27:01.214" v="2313" actId="20577"/>
          <ac:spMkLst>
            <pc:docMk/>
            <pc:sldMk cId="1580452527" sldId="699"/>
            <ac:spMk id="5" creationId="{EB44C7DA-26EF-C210-6FC2-396BFB4ED2C6}"/>
          </ac:spMkLst>
        </pc:spChg>
        <pc:spChg chg="add mod">
          <ac:chgData name="Roberta Tucker" userId="S::r.tucker@uwtsd.ac.uk::27ca61ee-ba03-4b92-a89a-1d5600e2200a" providerId="AD" clId="Web-{68FDA7E5-6574-25A0-D1AA-A7F3BF480401}" dt="2023-03-25T21:39:34.702" v="4030" actId="20577"/>
          <ac:spMkLst>
            <pc:docMk/>
            <pc:sldMk cId="1580452527" sldId="699"/>
            <ac:spMk id="6" creationId="{B6F629C0-1F17-1AE1-B18F-12F86F68856A}"/>
          </ac:spMkLst>
        </pc:spChg>
        <pc:spChg chg="del mod">
          <ac:chgData name="Roberta Tucker" userId="S::r.tucker@uwtsd.ac.uk::27ca61ee-ba03-4b92-a89a-1d5600e2200a" providerId="AD" clId="Web-{68FDA7E5-6574-25A0-D1AA-A7F3BF480401}" dt="2023-03-24T12:52:00.473" v="1216"/>
          <ac:spMkLst>
            <pc:docMk/>
            <pc:sldMk cId="1580452527" sldId="699"/>
            <ac:spMk id="10" creationId="{ED6B6322-E0A7-8A96-E437-A1C4CDDA1F34}"/>
          </ac:spMkLst>
        </pc:spChg>
        <pc:spChg chg="mod">
          <ac:chgData name="Roberta Tucker" userId="S::r.tucker@uwtsd.ac.uk::27ca61ee-ba03-4b92-a89a-1d5600e2200a" providerId="AD" clId="Web-{68FDA7E5-6574-25A0-D1AA-A7F3BF480401}" dt="2023-03-24T12:50:46.270" v="1208"/>
          <ac:spMkLst>
            <pc:docMk/>
            <pc:sldMk cId="1580452527" sldId="699"/>
            <ac:spMk id="215" creationId="{C6951BC3-9204-64A8-C67F-B90FD18E7A3D}"/>
          </ac:spMkLst>
        </pc:spChg>
        <pc:picChg chg="add mod">
          <ac:chgData name="Roberta Tucker" userId="S::r.tucker@uwtsd.ac.uk::27ca61ee-ba03-4b92-a89a-1d5600e2200a" providerId="AD" clId="Web-{68FDA7E5-6574-25A0-D1AA-A7F3BF480401}" dt="2023-03-25T21:46:41.155" v="4091" actId="14100"/>
          <ac:picMkLst>
            <pc:docMk/>
            <pc:sldMk cId="1580452527" sldId="699"/>
            <ac:picMk id="2" creationId="{50CAF512-669A-F482-5AED-66089726BAA2}"/>
          </ac:picMkLst>
        </pc:picChg>
        <pc:picChg chg="add mod">
          <ac:chgData name="Roberta Tucker" userId="S::r.tucker@uwtsd.ac.uk::27ca61ee-ba03-4b92-a89a-1d5600e2200a" providerId="AD" clId="Web-{68FDA7E5-6574-25A0-D1AA-A7F3BF480401}" dt="2023-03-25T14:58:10.142" v="1345" actId="1076"/>
          <ac:picMkLst>
            <pc:docMk/>
            <pc:sldMk cId="1580452527" sldId="699"/>
            <ac:picMk id="4" creationId="{157751B2-0560-8D52-C4FB-3E82AC4CC74B}"/>
          </ac:picMkLst>
        </pc:picChg>
        <pc:picChg chg="add mod">
          <ac:chgData name="Roberta Tucker" userId="S::r.tucker@uwtsd.ac.uk::27ca61ee-ba03-4b92-a89a-1d5600e2200a" providerId="AD" clId="Web-{68FDA7E5-6574-25A0-D1AA-A7F3BF480401}" dt="2023-03-25T15:17:28.694" v="1519" actId="1076"/>
          <ac:picMkLst>
            <pc:docMk/>
            <pc:sldMk cId="1580452527" sldId="699"/>
            <ac:picMk id="7" creationId="{10C8F635-6CAE-B40C-F99B-3535B7C2AB4B}"/>
          </ac:picMkLst>
        </pc:picChg>
        <pc:picChg chg="del">
          <ac:chgData name="Roberta Tucker" userId="S::r.tucker@uwtsd.ac.uk::27ca61ee-ba03-4b92-a89a-1d5600e2200a" providerId="AD" clId="Web-{68FDA7E5-6574-25A0-D1AA-A7F3BF480401}" dt="2023-03-24T12:50:29.127" v="1204"/>
          <ac:picMkLst>
            <pc:docMk/>
            <pc:sldMk cId="1580452527" sldId="699"/>
            <ac:picMk id="12" creationId="{3587A3D6-CDFE-B6F4-BF60-A01DEF5FB46B}"/>
          </ac:picMkLst>
        </pc:picChg>
        <pc:cxnChg chg="del">
          <ac:chgData name="Roberta Tucker" userId="S::r.tucker@uwtsd.ac.uk::27ca61ee-ba03-4b92-a89a-1d5600e2200a" providerId="AD" clId="Web-{68FDA7E5-6574-25A0-D1AA-A7F3BF480401}" dt="2023-03-24T12:52:02.113" v="1217"/>
          <ac:cxnSpMkLst>
            <pc:docMk/>
            <pc:sldMk cId="1580452527" sldId="699"/>
            <ac:cxnSpMk id="14" creationId="{D43D2499-94C2-70A5-EF56-8C9E993829AE}"/>
          </ac:cxnSpMkLst>
        </pc:cxnChg>
      </pc:sldChg>
      <pc:sldChg chg="addSp delSp modSp add del replId">
        <pc:chgData name="Roberta Tucker" userId="S::r.tucker@uwtsd.ac.uk::27ca61ee-ba03-4b92-a89a-1d5600e2200a" providerId="AD" clId="Web-{68FDA7E5-6574-25A0-D1AA-A7F3BF480401}" dt="2023-03-25T15:28:27.298" v="1619"/>
        <pc:sldMkLst>
          <pc:docMk/>
          <pc:sldMk cId="1366723413" sldId="700"/>
        </pc:sldMkLst>
        <pc:spChg chg="add mod">
          <ac:chgData name="Roberta Tucker" userId="S::r.tucker@uwtsd.ac.uk::27ca61ee-ba03-4b92-a89a-1d5600e2200a" providerId="AD" clId="Web-{68FDA7E5-6574-25A0-D1AA-A7F3BF480401}" dt="2023-03-25T15:21:18.224" v="1558" actId="1076"/>
          <ac:spMkLst>
            <pc:docMk/>
            <pc:sldMk cId="1366723413" sldId="700"/>
            <ac:spMk id="3" creationId="{65B1C93C-361E-7739-1DE0-67D753F50AB6}"/>
          </ac:spMkLst>
        </pc:spChg>
        <pc:spChg chg="del">
          <ac:chgData name="Roberta Tucker" userId="S::r.tucker@uwtsd.ac.uk::27ca61ee-ba03-4b92-a89a-1d5600e2200a" providerId="AD" clId="Web-{68FDA7E5-6574-25A0-D1AA-A7F3BF480401}" dt="2023-03-24T12:51:52.816" v="1213"/>
          <ac:spMkLst>
            <pc:docMk/>
            <pc:sldMk cId="1366723413" sldId="700"/>
            <ac:spMk id="10" creationId="{602DE9F7-129B-D7E6-6A4B-8F6AA10C127B}"/>
          </ac:spMkLst>
        </pc:spChg>
        <pc:spChg chg="mod">
          <ac:chgData name="Roberta Tucker" userId="S::r.tucker@uwtsd.ac.uk::27ca61ee-ba03-4b92-a89a-1d5600e2200a" providerId="AD" clId="Web-{68FDA7E5-6574-25A0-D1AA-A7F3BF480401}" dt="2023-03-24T12:51:47.426" v="1212" actId="20577"/>
          <ac:spMkLst>
            <pc:docMk/>
            <pc:sldMk cId="1366723413" sldId="700"/>
            <ac:spMk id="215" creationId="{C6951BC3-9204-64A8-C67F-B90FD18E7A3D}"/>
          </ac:spMkLst>
        </pc:spChg>
        <pc:cxnChg chg="del">
          <ac:chgData name="Roberta Tucker" userId="S::r.tucker@uwtsd.ac.uk::27ca61ee-ba03-4b92-a89a-1d5600e2200a" providerId="AD" clId="Web-{68FDA7E5-6574-25A0-D1AA-A7F3BF480401}" dt="2023-03-24T12:51:55.910" v="1214"/>
          <ac:cxnSpMkLst>
            <pc:docMk/>
            <pc:sldMk cId="1366723413" sldId="700"/>
            <ac:cxnSpMk id="3" creationId="{34B95A3D-BC20-498E-9B7B-1A2D91F73543}"/>
          </ac:cxnSpMkLst>
        </pc:cxnChg>
      </pc:sldChg>
      <pc:sldChg chg="addSp modSp add ord replId">
        <pc:chgData name="Roberta Tucker" userId="S::r.tucker@uwtsd.ac.uk::27ca61ee-ba03-4b92-a89a-1d5600e2200a" providerId="AD" clId="Web-{68FDA7E5-6574-25A0-D1AA-A7F3BF480401}" dt="2023-03-25T21:47:44.660" v="4101"/>
        <pc:sldMkLst>
          <pc:docMk/>
          <pc:sldMk cId="45050367" sldId="701"/>
        </pc:sldMkLst>
        <pc:spChg chg="add mod">
          <ac:chgData name="Roberta Tucker" userId="S::r.tucker@uwtsd.ac.uk::27ca61ee-ba03-4b92-a89a-1d5600e2200a" providerId="AD" clId="Web-{68FDA7E5-6574-25A0-D1AA-A7F3BF480401}" dt="2023-03-25T15:32:45.658" v="1683" actId="20577"/>
          <ac:spMkLst>
            <pc:docMk/>
            <pc:sldMk cId="45050367" sldId="701"/>
            <ac:spMk id="5" creationId="{CF19990D-EE24-496C-083D-BAE506B489DA}"/>
          </ac:spMkLst>
        </pc:spChg>
        <pc:spChg chg="mod">
          <ac:chgData name="Roberta Tucker" userId="S::r.tucker@uwtsd.ac.uk::27ca61ee-ba03-4b92-a89a-1d5600e2200a" providerId="AD" clId="Web-{68FDA7E5-6574-25A0-D1AA-A7F3BF480401}" dt="2023-03-24T15:29:13.430" v="1228" actId="20577"/>
          <ac:spMkLst>
            <pc:docMk/>
            <pc:sldMk cId="45050367" sldId="701"/>
            <ac:spMk id="215" creationId="{C6951BC3-9204-64A8-C67F-B90FD18E7A3D}"/>
          </ac:spMkLst>
        </pc:spChg>
        <pc:picChg chg="add mod ord">
          <ac:chgData name="Roberta Tucker" userId="S::r.tucker@uwtsd.ac.uk::27ca61ee-ba03-4b92-a89a-1d5600e2200a" providerId="AD" clId="Web-{68FDA7E5-6574-25A0-D1AA-A7F3BF480401}" dt="2023-03-25T21:47:44.660" v="4101"/>
          <ac:picMkLst>
            <pc:docMk/>
            <pc:sldMk cId="45050367" sldId="701"/>
            <ac:picMk id="2" creationId="{972DB3C3-EAF8-50A3-FD86-D34D83A5CAA8}"/>
          </ac:picMkLst>
        </pc:picChg>
        <pc:picChg chg="add mod">
          <ac:chgData name="Roberta Tucker" userId="S::r.tucker@uwtsd.ac.uk::27ca61ee-ba03-4b92-a89a-1d5600e2200a" providerId="AD" clId="Web-{68FDA7E5-6574-25A0-D1AA-A7F3BF480401}" dt="2023-03-25T14:54:26.363" v="1329"/>
          <ac:picMkLst>
            <pc:docMk/>
            <pc:sldMk cId="45050367" sldId="701"/>
            <ac:picMk id="3" creationId="{B53937E4-BB4D-D30F-67C5-ADFFBBBC5C9F}"/>
          </ac:picMkLst>
        </pc:picChg>
        <pc:cxnChg chg="add mod">
          <ac:chgData name="Roberta Tucker" userId="S::r.tucker@uwtsd.ac.uk::27ca61ee-ba03-4b92-a89a-1d5600e2200a" providerId="AD" clId="Web-{68FDA7E5-6574-25A0-D1AA-A7F3BF480401}" dt="2023-03-25T15:32:35.189" v="1681" actId="14100"/>
          <ac:cxnSpMkLst>
            <pc:docMk/>
            <pc:sldMk cId="45050367" sldId="701"/>
            <ac:cxnSpMk id="7" creationId="{D36C3B66-D5C8-7764-BAFD-A55EC0DD5A22}"/>
          </ac:cxnSpMkLst>
        </pc:cxnChg>
      </pc:sldChg>
      <pc:sldChg chg="addSp delSp modSp add ord replId">
        <pc:chgData name="Roberta Tucker" userId="S::r.tucker@uwtsd.ac.uk::27ca61ee-ba03-4b92-a89a-1d5600e2200a" providerId="AD" clId="Web-{68FDA7E5-6574-25A0-D1AA-A7F3BF480401}" dt="2023-03-25T21:48:11.290" v="4106"/>
        <pc:sldMkLst>
          <pc:docMk/>
          <pc:sldMk cId="1645303594" sldId="702"/>
        </pc:sldMkLst>
        <pc:spChg chg="add mod">
          <ac:chgData name="Roberta Tucker" userId="S::r.tucker@uwtsd.ac.uk::27ca61ee-ba03-4b92-a89a-1d5600e2200a" providerId="AD" clId="Web-{68FDA7E5-6574-25A0-D1AA-A7F3BF480401}" dt="2023-03-25T15:33:30.192" v="1691" actId="1076"/>
          <ac:spMkLst>
            <pc:docMk/>
            <pc:sldMk cId="1645303594" sldId="702"/>
            <ac:spMk id="3" creationId="{C854EBAA-DFDC-B023-931E-CF9BC34024EA}"/>
          </ac:spMkLst>
        </pc:spChg>
        <pc:spChg chg="add del mod">
          <ac:chgData name="Roberta Tucker" userId="S::r.tucker@uwtsd.ac.uk::27ca61ee-ba03-4b92-a89a-1d5600e2200a" providerId="AD" clId="Web-{68FDA7E5-6574-25A0-D1AA-A7F3BF480401}" dt="2023-03-25T15:37:04.862" v="1730"/>
          <ac:spMkLst>
            <pc:docMk/>
            <pc:sldMk cId="1645303594" sldId="702"/>
            <ac:spMk id="8" creationId="{19B62117-4721-D078-1B45-78AE51465AAD}"/>
          </ac:spMkLst>
        </pc:spChg>
        <pc:spChg chg="mod">
          <ac:chgData name="Roberta Tucker" userId="S::r.tucker@uwtsd.ac.uk::27ca61ee-ba03-4b92-a89a-1d5600e2200a" providerId="AD" clId="Web-{68FDA7E5-6574-25A0-D1AA-A7F3BF480401}" dt="2023-03-24T15:28:57.742" v="1227" actId="20577"/>
          <ac:spMkLst>
            <pc:docMk/>
            <pc:sldMk cId="1645303594" sldId="702"/>
            <ac:spMk id="215" creationId="{C6951BC3-9204-64A8-C67F-B90FD18E7A3D}"/>
          </ac:spMkLst>
        </pc:spChg>
        <pc:picChg chg="add mod ord">
          <ac:chgData name="Roberta Tucker" userId="S::r.tucker@uwtsd.ac.uk::27ca61ee-ba03-4b92-a89a-1d5600e2200a" providerId="AD" clId="Web-{68FDA7E5-6574-25A0-D1AA-A7F3BF480401}" dt="2023-03-25T21:48:11.290" v="4106"/>
          <ac:picMkLst>
            <pc:docMk/>
            <pc:sldMk cId="1645303594" sldId="702"/>
            <ac:picMk id="2" creationId="{665E0E82-BABD-AEC0-EB94-2480AD1970FE}"/>
          </ac:picMkLst>
        </pc:picChg>
        <pc:picChg chg="add mod">
          <ac:chgData name="Roberta Tucker" userId="S::r.tucker@uwtsd.ac.uk::27ca61ee-ba03-4b92-a89a-1d5600e2200a" providerId="AD" clId="Web-{68FDA7E5-6574-25A0-D1AA-A7F3BF480401}" dt="2023-03-25T14:54:14.206" v="1328"/>
          <ac:picMkLst>
            <pc:docMk/>
            <pc:sldMk cId="1645303594" sldId="702"/>
            <ac:picMk id="5" creationId="{65E57967-0AD8-F3D8-DB96-1FF682C75FB9}"/>
          </ac:picMkLst>
        </pc:picChg>
        <pc:cxnChg chg="add mod">
          <ac:chgData name="Roberta Tucker" userId="S::r.tucker@uwtsd.ac.uk::27ca61ee-ba03-4b92-a89a-1d5600e2200a" providerId="AD" clId="Web-{68FDA7E5-6574-25A0-D1AA-A7F3BF480401}" dt="2023-03-25T15:33:36.880" v="1693" actId="14100"/>
          <ac:cxnSpMkLst>
            <pc:docMk/>
            <pc:sldMk cId="1645303594" sldId="702"/>
            <ac:cxnSpMk id="7" creationId="{A0BC06B1-B894-D8ED-1D82-3FB8AC918180}"/>
          </ac:cxnSpMkLst>
        </pc:cxnChg>
      </pc:sldChg>
      <pc:sldChg chg="addSp delSp modSp add replId addAnim modAnim">
        <pc:chgData name="Roberta Tucker" userId="S::r.tucker@uwtsd.ac.uk::27ca61ee-ba03-4b92-a89a-1d5600e2200a" providerId="AD" clId="Web-{68FDA7E5-6574-25A0-D1AA-A7F3BF480401}" dt="2023-03-25T21:47:04.876" v="4095" actId="14100"/>
        <pc:sldMkLst>
          <pc:docMk/>
          <pc:sldMk cId="808367423" sldId="703"/>
        </pc:sldMkLst>
        <pc:spChg chg="mod">
          <ac:chgData name="Roberta Tucker" userId="S::r.tucker@uwtsd.ac.uk::27ca61ee-ba03-4b92-a89a-1d5600e2200a" providerId="AD" clId="Web-{68FDA7E5-6574-25A0-D1AA-A7F3BF480401}" dt="2023-03-25T15:25:33.537" v="1588" actId="20577"/>
          <ac:spMkLst>
            <pc:docMk/>
            <pc:sldMk cId="808367423" sldId="703"/>
            <ac:spMk id="3" creationId="{31E5F12B-6A9F-50CD-D50A-D0C657169421}"/>
          </ac:spMkLst>
        </pc:spChg>
        <pc:spChg chg="mod">
          <ac:chgData name="Roberta Tucker" userId="S::r.tucker@uwtsd.ac.uk::27ca61ee-ba03-4b92-a89a-1d5600e2200a" providerId="AD" clId="Web-{68FDA7E5-6574-25A0-D1AA-A7F3BF480401}" dt="2023-03-25T16:27:43.326" v="2316" actId="20577"/>
          <ac:spMkLst>
            <pc:docMk/>
            <pc:sldMk cId="808367423" sldId="703"/>
            <ac:spMk id="5" creationId="{EB44C7DA-26EF-C210-6FC2-396BFB4ED2C6}"/>
          </ac:spMkLst>
        </pc:spChg>
        <pc:spChg chg="mod">
          <ac:chgData name="Roberta Tucker" userId="S::r.tucker@uwtsd.ac.uk::27ca61ee-ba03-4b92-a89a-1d5600e2200a" providerId="AD" clId="Web-{68FDA7E5-6574-25A0-D1AA-A7F3BF480401}" dt="2023-03-25T21:39:43.547" v="4032" actId="20577"/>
          <ac:spMkLst>
            <pc:docMk/>
            <pc:sldMk cId="808367423" sldId="703"/>
            <ac:spMk id="6" creationId="{B6F629C0-1F17-1AE1-B18F-12F86F68856A}"/>
          </ac:spMkLst>
        </pc:spChg>
        <pc:spChg chg="add mod">
          <ac:chgData name="Roberta Tucker" userId="S::r.tucker@uwtsd.ac.uk::27ca61ee-ba03-4b92-a89a-1d5600e2200a" providerId="AD" clId="Web-{68FDA7E5-6574-25A0-D1AA-A7F3BF480401}" dt="2023-03-25T15:25:51.366" v="1591" actId="1076"/>
          <ac:spMkLst>
            <pc:docMk/>
            <pc:sldMk cId="808367423" sldId="703"/>
            <ac:spMk id="8" creationId="{2A9B9608-8035-6D57-977A-31DC8C7713B4}"/>
          </ac:spMkLst>
        </pc:spChg>
        <pc:spChg chg="add mod">
          <ac:chgData name="Roberta Tucker" userId="S::r.tucker@uwtsd.ac.uk::27ca61ee-ba03-4b92-a89a-1d5600e2200a" providerId="AD" clId="Web-{68FDA7E5-6574-25A0-D1AA-A7F3BF480401}" dt="2023-03-25T15:28:14.360" v="1618" actId="1076"/>
          <ac:spMkLst>
            <pc:docMk/>
            <pc:sldMk cId="808367423" sldId="703"/>
            <ac:spMk id="9" creationId="{A0D415A1-BA02-F3F1-2F68-1731A62F54A0}"/>
          </ac:spMkLst>
        </pc:spChg>
        <pc:spChg chg="del">
          <ac:chgData name="Roberta Tucker" userId="S::r.tucker@uwtsd.ac.uk::27ca61ee-ba03-4b92-a89a-1d5600e2200a" providerId="AD" clId="Web-{68FDA7E5-6574-25A0-D1AA-A7F3BF480401}" dt="2023-03-25T15:21:09.598" v="1556"/>
          <ac:spMkLst>
            <pc:docMk/>
            <pc:sldMk cId="808367423" sldId="703"/>
            <ac:spMk id="215" creationId="{C6951BC3-9204-64A8-C67F-B90FD18E7A3D}"/>
          </ac:spMkLst>
        </pc:spChg>
        <pc:picChg chg="add mod">
          <ac:chgData name="Roberta Tucker" userId="S::r.tucker@uwtsd.ac.uk::27ca61ee-ba03-4b92-a89a-1d5600e2200a" providerId="AD" clId="Web-{68FDA7E5-6574-25A0-D1AA-A7F3BF480401}" dt="2023-03-25T21:47:04.876" v="4095" actId="14100"/>
          <ac:picMkLst>
            <pc:docMk/>
            <pc:sldMk cId="808367423" sldId="703"/>
            <ac:picMk id="2" creationId="{BEBAB7FD-349E-3DC3-B49B-2A1C429401C2}"/>
          </ac:picMkLst>
        </pc:picChg>
        <pc:picChg chg="mod">
          <ac:chgData name="Roberta Tucker" userId="S::r.tucker@uwtsd.ac.uk::27ca61ee-ba03-4b92-a89a-1d5600e2200a" providerId="AD" clId="Web-{68FDA7E5-6574-25A0-D1AA-A7F3BF480401}" dt="2023-03-25T21:16:26.327" v="3764" actId="1076"/>
          <ac:picMkLst>
            <pc:docMk/>
            <pc:sldMk cId="808367423" sldId="703"/>
            <ac:picMk id="4" creationId="{157751B2-0560-8D52-C4FB-3E82AC4CC74B}"/>
          </ac:picMkLst>
        </pc:picChg>
      </pc:sldChg>
      <pc:sldChg chg="addSp delSp modSp add replId modNotes">
        <pc:chgData name="Roberta Tucker" userId="S::r.tucker@uwtsd.ac.uk::27ca61ee-ba03-4b92-a89a-1d5600e2200a" providerId="AD" clId="Web-{68FDA7E5-6574-25A0-D1AA-A7F3BF480401}" dt="2023-03-25T21:49:45.140" v="4121"/>
        <pc:sldMkLst>
          <pc:docMk/>
          <pc:sldMk cId="1671414785" sldId="704"/>
        </pc:sldMkLst>
        <pc:spChg chg="add mod">
          <ac:chgData name="Roberta Tucker" userId="S::r.tucker@uwtsd.ac.uk::27ca61ee-ba03-4b92-a89a-1d5600e2200a" providerId="AD" clId="Web-{68FDA7E5-6574-25A0-D1AA-A7F3BF480401}" dt="2023-03-25T15:50:41.116" v="1877"/>
          <ac:spMkLst>
            <pc:docMk/>
            <pc:sldMk cId="1671414785" sldId="704"/>
            <ac:spMk id="5" creationId="{A9DDDEC1-5CA0-FC5C-5CB1-D6FF52220E22}"/>
          </ac:spMkLst>
        </pc:spChg>
        <pc:spChg chg="mod">
          <ac:chgData name="Roberta Tucker" userId="S::r.tucker@uwtsd.ac.uk::27ca61ee-ba03-4b92-a89a-1d5600e2200a" providerId="AD" clId="Web-{68FDA7E5-6574-25A0-D1AA-A7F3BF480401}" dt="2023-03-25T15:49:39.519" v="1867" actId="1076"/>
          <ac:spMkLst>
            <pc:docMk/>
            <pc:sldMk cId="1671414785" sldId="704"/>
            <ac:spMk id="7" creationId="{CE2159F8-DF54-42F6-BFDA-E32DCF8D3575}"/>
          </ac:spMkLst>
        </pc:spChg>
        <pc:picChg chg="del">
          <ac:chgData name="Roberta Tucker" userId="S::r.tucker@uwtsd.ac.uk::27ca61ee-ba03-4b92-a89a-1d5600e2200a" providerId="AD" clId="Web-{68FDA7E5-6574-25A0-D1AA-A7F3BF480401}" dt="2023-03-25T15:48:02.841" v="1849"/>
          <ac:picMkLst>
            <pc:docMk/>
            <pc:sldMk cId="1671414785" sldId="704"/>
            <ac:picMk id="2" creationId="{107E2234-A031-5626-61B3-2F233699CF29}"/>
          </ac:picMkLst>
        </pc:picChg>
        <pc:picChg chg="add mod ord">
          <ac:chgData name="Roberta Tucker" userId="S::r.tucker@uwtsd.ac.uk::27ca61ee-ba03-4b92-a89a-1d5600e2200a" providerId="AD" clId="Web-{68FDA7E5-6574-25A0-D1AA-A7F3BF480401}" dt="2023-03-25T21:49:45.140" v="4121"/>
          <ac:picMkLst>
            <pc:docMk/>
            <pc:sldMk cId="1671414785" sldId="704"/>
            <ac:picMk id="2" creationId="{811CC7C3-EAFA-CD19-A21C-7253EC3E0C79}"/>
          </ac:picMkLst>
        </pc:picChg>
        <pc:picChg chg="del">
          <ac:chgData name="Roberta Tucker" userId="S::r.tucker@uwtsd.ac.uk::27ca61ee-ba03-4b92-a89a-1d5600e2200a" providerId="AD" clId="Web-{68FDA7E5-6574-25A0-D1AA-A7F3BF480401}" dt="2023-03-25T15:48:42.609" v="1850"/>
          <ac:picMkLst>
            <pc:docMk/>
            <pc:sldMk cId="1671414785" sldId="704"/>
            <ac:picMk id="3" creationId="{2DDF5EE7-F54F-0083-380E-9BF300163EA5}"/>
          </ac:picMkLst>
        </pc:picChg>
        <pc:picChg chg="add mod ord">
          <ac:chgData name="Roberta Tucker" userId="S::r.tucker@uwtsd.ac.uk::27ca61ee-ba03-4b92-a89a-1d5600e2200a" providerId="AD" clId="Web-{68FDA7E5-6574-25A0-D1AA-A7F3BF480401}" dt="2023-03-25T15:49:35.222" v="1866" actId="14100"/>
          <ac:picMkLst>
            <pc:docMk/>
            <pc:sldMk cId="1671414785" sldId="704"/>
            <ac:picMk id="4" creationId="{6FE1C6EC-2A66-0973-DDE9-7201D60C09B6}"/>
          </ac:picMkLst>
        </pc:picChg>
      </pc:sldChg>
      <pc:sldChg chg="addSp delSp modSp add replId modNotes">
        <pc:chgData name="Roberta Tucker" userId="S::r.tucker@uwtsd.ac.uk::27ca61ee-ba03-4b92-a89a-1d5600e2200a" providerId="AD" clId="Web-{68FDA7E5-6574-25A0-D1AA-A7F3BF480401}" dt="2023-03-25T21:50:08.407" v="4127"/>
        <pc:sldMkLst>
          <pc:docMk/>
          <pc:sldMk cId="3481530045" sldId="705"/>
        </pc:sldMkLst>
        <pc:spChg chg="mod">
          <ac:chgData name="Roberta Tucker" userId="S::r.tucker@uwtsd.ac.uk::27ca61ee-ba03-4b92-a89a-1d5600e2200a" providerId="AD" clId="Web-{68FDA7E5-6574-25A0-D1AA-A7F3BF480401}" dt="2023-03-25T16:14:59.103" v="1941" actId="1076"/>
          <ac:spMkLst>
            <pc:docMk/>
            <pc:sldMk cId="3481530045" sldId="705"/>
            <ac:spMk id="7" creationId="{CE2159F8-DF54-42F6-BFDA-E32DCF8D3575}"/>
          </ac:spMkLst>
        </pc:spChg>
        <pc:picChg chg="add mod ord">
          <ac:chgData name="Roberta Tucker" userId="S::r.tucker@uwtsd.ac.uk::27ca61ee-ba03-4b92-a89a-1d5600e2200a" providerId="AD" clId="Web-{68FDA7E5-6574-25A0-D1AA-A7F3BF480401}" dt="2023-03-25T16:16:17.139" v="1951"/>
          <ac:picMkLst>
            <pc:docMk/>
            <pc:sldMk cId="3481530045" sldId="705"/>
            <ac:picMk id="2" creationId="{F81A2950-77AE-713C-C250-42F82FC834FC}"/>
          </ac:picMkLst>
        </pc:picChg>
        <pc:picChg chg="add mod ord">
          <ac:chgData name="Roberta Tucker" userId="S::r.tucker@uwtsd.ac.uk::27ca61ee-ba03-4b92-a89a-1d5600e2200a" providerId="AD" clId="Web-{68FDA7E5-6574-25A0-D1AA-A7F3BF480401}" dt="2023-03-25T21:50:08.407" v="4127"/>
          <ac:picMkLst>
            <pc:docMk/>
            <pc:sldMk cId="3481530045" sldId="705"/>
            <ac:picMk id="3" creationId="{F87CE8C2-4F48-C142-AE72-8F29BA534B28}"/>
          </ac:picMkLst>
        </pc:picChg>
        <pc:picChg chg="del">
          <ac:chgData name="Roberta Tucker" userId="S::r.tucker@uwtsd.ac.uk::27ca61ee-ba03-4b92-a89a-1d5600e2200a" providerId="AD" clId="Web-{68FDA7E5-6574-25A0-D1AA-A7F3BF480401}" dt="2023-03-25T16:15:03.166" v="1942"/>
          <ac:picMkLst>
            <pc:docMk/>
            <pc:sldMk cId="3481530045" sldId="705"/>
            <ac:picMk id="4" creationId="{6FE1C6EC-2A66-0973-DDE9-7201D60C09B6}"/>
          </ac:picMkLst>
        </pc:picChg>
      </pc:sldChg>
      <pc:sldChg chg="addSp delSp modSp add ord replId addAnim delAnim modAnim">
        <pc:chgData name="Roberta Tucker" userId="S::r.tucker@uwtsd.ac.uk::27ca61ee-ba03-4b92-a89a-1d5600e2200a" providerId="AD" clId="Web-{68FDA7E5-6574-25A0-D1AA-A7F3BF480401}" dt="2023-03-25T21:50:24.955" v="4131" actId="14100"/>
        <pc:sldMkLst>
          <pc:docMk/>
          <pc:sldMk cId="1918588223" sldId="706"/>
        </pc:sldMkLst>
        <pc:spChg chg="add mod">
          <ac:chgData name="Roberta Tucker" userId="S::r.tucker@uwtsd.ac.uk::27ca61ee-ba03-4b92-a89a-1d5600e2200a" providerId="AD" clId="Web-{68FDA7E5-6574-25A0-D1AA-A7F3BF480401}" dt="2023-03-25T16:57:23.099" v="2772" actId="14100"/>
          <ac:spMkLst>
            <pc:docMk/>
            <pc:sldMk cId="1918588223" sldId="706"/>
            <ac:spMk id="3" creationId="{152DE1AD-501C-75CF-3C93-FDD009CD463C}"/>
          </ac:spMkLst>
        </pc:spChg>
        <pc:spChg chg="add mod">
          <ac:chgData name="Roberta Tucker" userId="S::r.tucker@uwtsd.ac.uk::27ca61ee-ba03-4b92-a89a-1d5600e2200a" providerId="AD" clId="Web-{68FDA7E5-6574-25A0-D1AA-A7F3BF480401}" dt="2023-03-25T17:32:25.712" v="2930" actId="20577"/>
          <ac:spMkLst>
            <pc:docMk/>
            <pc:sldMk cId="1918588223" sldId="706"/>
            <ac:spMk id="4" creationId="{DFC0D976-D3E8-BC51-37FB-A5097AD77F4D}"/>
          </ac:spMkLst>
        </pc:spChg>
        <pc:spChg chg="del">
          <ac:chgData name="Roberta Tucker" userId="S::r.tucker@uwtsd.ac.uk::27ca61ee-ba03-4b92-a89a-1d5600e2200a" providerId="AD" clId="Web-{68FDA7E5-6574-25A0-D1AA-A7F3BF480401}" dt="2023-03-25T16:20:33.659" v="2150"/>
          <ac:spMkLst>
            <pc:docMk/>
            <pc:sldMk cId="1918588223" sldId="706"/>
            <ac:spMk id="5" creationId="{A9DDDEC1-5CA0-FC5C-5CB1-D6FF52220E22}"/>
          </ac:spMkLst>
        </pc:spChg>
        <pc:spChg chg="add mod">
          <ac:chgData name="Roberta Tucker" userId="S::r.tucker@uwtsd.ac.uk::27ca61ee-ba03-4b92-a89a-1d5600e2200a" providerId="AD" clId="Web-{68FDA7E5-6574-25A0-D1AA-A7F3BF480401}" dt="2023-03-25T16:56:48.206" v="2764" actId="1076"/>
          <ac:spMkLst>
            <pc:docMk/>
            <pc:sldMk cId="1918588223" sldId="706"/>
            <ac:spMk id="6" creationId="{8A063C1E-8319-1867-8453-BC41266F383E}"/>
          </ac:spMkLst>
        </pc:spChg>
        <pc:spChg chg="mod">
          <ac:chgData name="Roberta Tucker" userId="S::r.tucker@uwtsd.ac.uk::27ca61ee-ba03-4b92-a89a-1d5600e2200a" providerId="AD" clId="Web-{68FDA7E5-6574-25A0-D1AA-A7F3BF480401}" dt="2023-03-25T16:21:36.600" v="2165" actId="1076"/>
          <ac:spMkLst>
            <pc:docMk/>
            <pc:sldMk cId="1918588223" sldId="706"/>
            <ac:spMk id="7" creationId="{CE2159F8-DF54-42F6-BFDA-E32DCF8D3575}"/>
          </ac:spMkLst>
        </pc:spChg>
        <pc:spChg chg="add mod">
          <ac:chgData name="Roberta Tucker" userId="S::r.tucker@uwtsd.ac.uk::27ca61ee-ba03-4b92-a89a-1d5600e2200a" providerId="AD" clId="Web-{68FDA7E5-6574-25A0-D1AA-A7F3BF480401}" dt="2023-03-25T17:34:15.235" v="2943" actId="20577"/>
          <ac:spMkLst>
            <pc:docMk/>
            <pc:sldMk cId="1918588223" sldId="706"/>
            <ac:spMk id="8" creationId="{0CBCCC4F-37B6-5AEE-96EF-4C4DF146E6EE}"/>
          </ac:spMkLst>
        </pc:spChg>
        <pc:spChg chg="add del mod">
          <ac:chgData name="Roberta Tucker" userId="S::r.tucker@uwtsd.ac.uk::27ca61ee-ba03-4b92-a89a-1d5600e2200a" providerId="AD" clId="Web-{68FDA7E5-6574-25A0-D1AA-A7F3BF480401}" dt="2023-03-25T16:44:12.967" v="2550"/>
          <ac:spMkLst>
            <pc:docMk/>
            <pc:sldMk cId="1918588223" sldId="706"/>
            <ac:spMk id="9" creationId="{84F5FC36-63B3-D731-1D05-BEB038DC7C4C}"/>
          </ac:spMkLst>
        </pc:spChg>
        <pc:spChg chg="add del">
          <ac:chgData name="Roberta Tucker" userId="S::r.tucker@uwtsd.ac.uk::27ca61ee-ba03-4b92-a89a-1d5600e2200a" providerId="AD" clId="Web-{68FDA7E5-6574-25A0-D1AA-A7F3BF480401}" dt="2023-03-25T16:44:29.827" v="2552"/>
          <ac:spMkLst>
            <pc:docMk/>
            <pc:sldMk cId="1918588223" sldId="706"/>
            <ac:spMk id="10" creationId="{27D5A048-742C-F5EA-1D9B-713204ABC36C}"/>
          </ac:spMkLst>
        </pc:spChg>
        <pc:spChg chg="add mod">
          <ac:chgData name="Roberta Tucker" userId="S::r.tucker@uwtsd.ac.uk::27ca61ee-ba03-4b92-a89a-1d5600e2200a" providerId="AD" clId="Web-{68FDA7E5-6574-25A0-D1AA-A7F3BF480401}" dt="2023-03-25T16:56:30.283" v="2760" actId="1076"/>
          <ac:spMkLst>
            <pc:docMk/>
            <pc:sldMk cId="1918588223" sldId="706"/>
            <ac:spMk id="12" creationId="{932A02FC-565B-8420-9594-603A68336021}"/>
          </ac:spMkLst>
        </pc:spChg>
        <pc:spChg chg="add del mod">
          <ac:chgData name="Roberta Tucker" userId="S::r.tucker@uwtsd.ac.uk::27ca61ee-ba03-4b92-a89a-1d5600e2200a" providerId="AD" clId="Web-{68FDA7E5-6574-25A0-D1AA-A7F3BF480401}" dt="2023-03-25T16:46:50.102" v="2608"/>
          <ac:spMkLst>
            <pc:docMk/>
            <pc:sldMk cId="1918588223" sldId="706"/>
            <ac:spMk id="14" creationId="{BE2B10CD-F478-1A45-0FD3-7F410D44F5D0}"/>
          </ac:spMkLst>
        </pc:spChg>
        <pc:spChg chg="add del mod">
          <ac:chgData name="Roberta Tucker" userId="S::r.tucker@uwtsd.ac.uk::27ca61ee-ba03-4b92-a89a-1d5600e2200a" providerId="AD" clId="Web-{68FDA7E5-6574-25A0-D1AA-A7F3BF480401}" dt="2023-03-25T16:47:10.525" v="2612"/>
          <ac:spMkLst>
            <pc:docMk/>
            <pc:sldMk cId="1918588223" sldId="706"/>
            <ac:spMk id="16" creationId="{5BF5CF0D-B486-3032-8D95-A7293A3B9C9D}"/>
          </ac:spMkLst>
        </pc:spChg>
        <pc:spChg chg="add mod">
          <ac:chgData name="Roberta Tucker" userId="S::r.tucker@uwtsd.ac.uk::27ca61ee-ba03-4b92-a89a-1d5600e2200a" providerId="AD" clId="Web-{68FDA7E5-6574-25A0-D1AA-A7F3BF480401}" dt="2023-03-25T16:56:34.424" v="2761" actId="1076"/>
          <ac:spMkLst>
            <pc:docMk/>
            <pc:sldMk cId="1918588223" sldId="706"/>
            <ac:spMk id="18" creationId="{F5DE0266-99DA-89C7-9252-2FF600052CD6}"/>
          </ac:spMkLst>
        </pc:spChg>
        <pc:spChg chg="add del mod">
          <ac:chgData name="Roberta Tucker" userId="S::r.tucker@uwtsd.ac.uk::27ca61ee-ba03-4b92-a89a-1d5600e2200a" providerId="AD" clId="Web-{68FDA7E5-6574-25A0-D1AA-A7F3BF480401}" dt="2023-03-25T16:48:15.185" v="2633"/>
          <ac:spMkLst>
            <pc:docMk/>
            <pc:sldMk cId="1918588223" sldId="706"/>
            <ac:spMk id="20" creationId="{F53BDCFF-5B58-8526-0F72-716CBF0E6C4D}"/>
          </ac:spMkLst>
        </pc:spChg>
        <pc:spChg chg="add mod">
          <ac:chgData name="Roberta Tucker" userId="S::r.tucker@uwtsd.ac.uk::27ca61ee-ba03-4b92-a89a-1d5600e2200a" providerId="AD" clId="Web-{68FDA7E5-6574-25A0-D1AA-A7F3BF480401}" dt="2023-03-25T16:56:24.704" v="2759" actId="1076"/>
          <ac:spMkLst>
            <pc:docMk/>
            <pc:sldMk cId="1918588223" sldId="706"/>
            <ac:spMk id="22" creationId="{396AA872-0BA6-E8D1-F276-A587DC8F4C7E}"/>
          </ac:spMkLst>
        </pc:spChg>
        <pc:spChg chg="add mod">
          <ac:chgData name="Roberta Tucker" userId="S::r.tucker@uwtsd.ac.uk::27ca61ee-ba03-4b92-a89a-1d5600e2200a" providerId="AD" clId="Web-{68FDA7E5-6574-25A0-D1AA-A7F3BF480401}" dt="2023-03-25T16:56:59.519" v="2766" actId="1076"/>
          <ac:spMkLst>
            <pc:docMk/>
            <pc:sldMk cId="1918588223" sldId="706"/>
            <ac:spMk id="23" creationId="{B5F902BD-1CF5-0EC5-0C8C-16AF9328A243}"/>
          </ac:spMkLst>
        </pc:spChg>
        <pc:spChg chg="add del mod">
          <ac:chgData name="Roberta Tucker" userId="S::r.tucker@uwtsd.ac.uk::27ca61ee-ba03-4b92-a89a-1d5600e2200a" providerId="AD" clId="Web-{68FDA7E5-6574-25A0-D1AA-A7F3BF480401}" dt="2023-03-25T16:52:35.737" v="2717"/>
          <ac:spMkLst>
            <pc:docMk/>
            <pc:sldMk cId="1918588223" sldId="706"/>
            <ac:spMk id="24" creationId="{E0268EEC-FD06-EA72-642F-DD6EFC269015}"/>
          </ac:spMkLst>
        </pc:spChg>
        <pc:spChg chg="add del">
          <ac:chgData name="Roberta Tucker" userId="S::r.tucker@uwtsd.ac.uk::27ca61ee-ba03-4b92-a89a-1d5600e2200a" providerId="AD" clId="Web-{68FDA7E5-6574-25A0-D1AA-A7F3BF480401}" dt="2023-03-25T16:52:43.909" v="2719"/>
          <ac:spMkLst>
            <pc:docMk/>
            <pc:sldMk cId="1918588223" sldId="706"/>
            <ac:spMk id="25" creationId="{BB1AC591-D04B-8F5F-48AF-A0A43A5BEA21}"/>
          </ac:spMkLst>
        </pc:spChg>
        <pc:spChg chg="add mod">
          <ac:chgData name="Roberta Tucker" userId="S::r.tucker@uwtsd.ac.uk::27ca61ee-ba03-4b92-a89a-1d5600e2200a" providerId="AD" clId="Web-{68FDA7E5-6574-25A0-D1AA-A7F3BF480401}" dt="2023-03-25T16:56:38.033" v="2762" actId="1076"/>
          <ac:spMkLst>
            <pc:docMk/>
            <pc:sldMk cId="1918588223" sldId="706"/>
            <ac:spMk id="26" creationId="{1D079C47-83F3-33A0-2EEE-8C033005BE8A}"/>
          </ac:spMkLst>
        </pc:spChg>
        <pc:spChg chg="add mod">
          <ac:chgData name="Roberta Tucker" userId="S::r.tucker@uwtsd.ac.uk::27ca61ee-ba03-4b92-a89a-1d5600e2200a" providerId="AD" clId="Web-{68FDA7E5-6574-25A0-D1AA-A7F3BF480401}" dt="2023-03-25T16:57:11.426" v="2769" actId="20577"/>
          <ac:spMkLst>
            <pc:docMk/>
            <pc:sldMk cId="1918588223" sldId="706"/>
            <ac:spMk id="27" creationId="{75EAACAF-1B02-9269-3975-9DC4F0165C62}"/>
          </ac:spMkLst>
        </pc:spChg>
        <pc:picChg chg="add mod">
          <ac:chgData name="Roberta Tucker" userId="S::r.tucker@uwtsd.ac.uk::27ca61ee-ba03-4b92-a89a-1d5600e2200a" providerId="AD" clId="Web-{68FDA7E5-6574-25A0-D1AA-A7F3BF480401}" dt="2023-03-25T21:50:24.955" v="4131" actId="14100"/>
          <ac:picMkLst>
            <pc:docMk/>
            <pc:sldMk cId="1918588223" sldId="706"/>
            <ac:picMk id="2" creationId="{2F4A6310-0251-3DBE-AF71-35D0968BBB9A}"/>
          </ac:picMkLst>
        </pc:picChg>
        <pc:picChg chg="del">
          <ac:chgData name="Roberta Tucker" userId="S::r.tucker@uwtsd.ac.uk::27ca61ee-ba03-4b92-a89a-1d5600e2200a" providerId="AD" clId="Web-{68FDA7E5-6574-25A0-D1AA-A7F3BF480401}" dt="2023-03-25T16:20:32.237" v="2149"/>
          <ac:picMkLst>
            <pc:docMk/>
            <pc:sldMk cId="1918588223" sldId="706"/>
            <ac:picMk id="2" creationId="{F81A2950-77AE-713C-C250-42F82FC834FC}"/>
          </ac:picMkLst>
        </pc:picChg>
      </pc:sldChg>
      <pc:sldChg chg="modSp add replId">
        <pc:chgData name="Roberta Tucker" userId="S::r.tucker@uwtsd.ac.uk::27ca61ee-ba03-4b92-a89a-1d5600e2200a" providerId="AD" clId="Web-{68FDA7E5-6574-25A0-D1AA-A7F3BF480401}" dt="2023-03-25T17:41:47.498" v="3021" actId="20577"/>
        <pc:sldMkLst>
          <pc:docMk/>
          <pc:sldMk cId="2603229184" sldId="707"/>
        </pc:sldMkLst>
        <pc:spChg chg="mod">
          <ac:chgData name="Roberta Tucker" userId="S::r.tucker@uwtsd.ac.uk::27ca61ee-ba03-4b92-a89a-1d5600e2200a" providerId="AD" clId="Web-{68FDA7E5-6574-25A0-D1AA-A7F3BF480401}" dt="2023-03-25T17:41:47.498" v="3021" actId="20577"/>
          <ac:spMkLst>
            <pc:docMk/>
            <pc:sldMk cId="2603229184" sldId="707"/>
            <ac:spMk id="2" creationId="{BD754FA5-2DEB-49E1-1FB5-633B9D062E52}"/>
          </ac:spMkLst>
        </pc:spChg>
        <pc:spChg chg="mod">
          <ac:chgData name="Roberta Tucker" userId="S::r.tucker@uwtsd.ac.uk::27ca61ee-ba03-4b92-a89a-1d5600e2200a" providerId="AD" clId="Web-{68FDA7E5-6574-25A0-D1AA-A7F3BF480401}" dt="2023-03-25T17:28:20.222" v="2901" actId="20577"/>
          <ac:spMkLst>
            <pc:docMk/>
            <pc:sldMk cId="2603229184" sldId="707"/>
            <ac:spMk id="3" creationId="{20B9F5AF-01C3-F93E-4766-CF5659815EFF}"/>
          </ac:spMkLst>
        </pc:spChg>
      </pc:sldChg>
      <pc:sldChg chg="addSp modSp add replId addAnim delAnim modAnim">
        <pc:chgData name="Roberta Tucker" userId="S::r.tucker@uwtsd.ac.uk::27ca61ee-ba03-4b92-a89a-1d5600e2200a" providerId="AD" clId="Web-{68FDA7E5-6574-25A0-D1AA-A7F3BF480401}" dt="2023-03-25T21:50:48.769" v="4136" actId="14100"/>
        <pc:sldMkLst>
          <pc:docMk/>
          <pc:sldMk cId="909933178" sldId="708"/>
        </pc:sldMkLst>
        <pc:spChg chg="mod">
          <ac:chgData name="Roberta Tucker" userId="S::r.tucker@uwtsd.ac.uk::27ca61ee-ba03-4b92-a89a-1d5600e2200a" providerId="AD" clId="Web-{68FDA7E5-6574-25A0-D1AA-A7F3BF480401}" dt="2023-03-25T17:31:32.648" v="2922" actId="1076"/>
          <ac:spMkLst>
            <pc:docMk/>
            <pc:sldMk cId="909933178" sldId="708"/>
            <ac:spMk id="3" creationId="{152DE1AD-501C-75CF-3C93-FDD009CD463C}"/>
          </ac:spMkLst>
        </pc:spChg>
        <pc:spChg chg="mod">
          <ac:chgData name="Roberta Tucker" userId="S::r.tucker@uwtsd.ac.uk::27ca61ee-ba03-4b92-a89a-1d5600e2200a" providerId="AD" clId="Web-{68FDA7E5-6574-25A0-D1AA-A7F3BF480401}" dt="2023-03-25T17:32:22.821" v="2928" actId="20577"/>
          <ac:spMkLst>
            <pc:docMk/>
            <pc:sldMk cId="909933178" sldId="708"/>
            <ac:spMk id="4" creationId="{DFC0D976-D3E8-BC51-37FB-A5097AD77F4D}"/>
          </ac:spMkLst>
        </pc:spChg>
        <pc:spChg chg="mod">
          <ac:chgData name="Roberta Tucker" userId="S::r.tucker@uwtsd.ac.uk::27ca61ee-ba03-4b92-a89a-1d5600e2200a" providerId="AD" clId="Web-{68FDA7E5-6574-25A0-D1AA-A7F3BF480401}" dt="2023-03-25T17:33:36.760" v="2939" actId="20577"/>
          <ac:spMkLst>
            <pc:docMk/>
            <pc:sldMk cId="909933178" sldId="708"/>
            <ac:spMk id="6" creationId="{8A063C1E-8319-1867-8453-BC41266F383E}"/>
          </ac:spMkLst>
        </pc:spChg>
        <pc:spChg chg="mod">
          <ac:chgData name="Roberta Tucker" userId="S::r.tucker@uwtsd.ac.uk::27ca61ee-ba03-4b92-a89a-1d5600e2200a" providerId="AD" clId="Web-{68FDA7E5-6574-25A0-D1AA-A7F3BF480401}" dt="2023-03-25T17:29:12.254" v="2905" actId="20577"/>
          <ac:spMkLst>
            <pc:docMk/>
            <pc:sldMk cId="909933178" sldId="708"/>
            <ac:spMk id="7" creationId="{CE2159F8-DF54-42F6-BFDA-E32DCF8D3575}"/>
          </ac:spMkLst>
        </pc:spChg>
        <pc:spChg chg="mod">
          <ac:chgData name="Roberta Tucker" userId="S::r.tucker@uwtsd.ac.uk::27ca61ee-ba03-4b92-a89a-1d5600e2200a" providerId="AD" clId="Web-{68FDA7E5-6574-25A0-D1AA-A7F3BF480401}" dt="2023-03-25T17:34:35.064" v="2944" actId="20577"/>
          <ac:spMkLst>
            <pc:docMk/>
            <pc:sldMk cId="909933178" sldId="708"/>
            <ac:spMk id="8" creationId="{0CBCCC4F-37B6-5AEE-96EF-4C4DF146E6EE}"/>
          </ac:spMkLst>
        </pc:spChg>
        <pc:spChg chg="mod">
          <ac:chgData name="Roberta Tucker" userId="S::r.tucker@uwtsd.ac.uk::27ca61ee-ba03-4b92-a89a-1d5600e2200a" providerId="AD" clId="Web-{68FDA7E5-6574-25A0-D1AA-A7F3BF480401}" dt="2023-03-25T17:37:14.348" v="2961" actId="20577"/>
          <ac:spMkLst>
            <pc:docMk/>
            <pc:sldMk cId="909933178" sldId="708"/>
            <ac:spMk id="12" creationId="{932A02FC-565B-8420-9594-603A68336021}"/>
          </ac:spMkLst>
        </pc:spChg>
        <pc:spChg chg="mod">
          <ac:chgData name="Roberta Tucker" userId="S::r.tucker@uwtsd.ac.uk::27ca61ee-ba03-4b92-a89a-1d5600e2200a" providerId="AD" clId="Web-{68FDA7E5-6574-25A0-D1AA-A7F3BF480401}" dt="2023-03-25T17:37:39.490" v="2964" actId="20577"/>
          <ac:spMkLst>
            <pc:docMk/>
            <pc:sldMk cId="909933178" sldId="708"/>
            <ac:spMk id="18" creationId="{F5DE0266-99DA-89C7-9252-2FF600052CD6}"/>
          </ac:spMkLst>
        </pc:spChg>
        <pc:spChg chg="mod">
          <ac:chgData name="Roberta Tucker" userId="S::r.tucker@uwtsd.ac.uk::27ca61ee-ba03-4b92-a89a-1d5600e2200a" providerId="AD" clId="Web-{68FDA7E5-6574-25A0-D1AA-A7F3BF480401}" dt="2023-03-25T17:36:53.832" v="2959" actId="20577"/>
          <ac:spMkLst>
            <pc:docMk/>
            <pc:sldMk cId="909933178" sldId="708"/>
            <ac:spMk id="22" creationId="{396AA872-0BA6-E8D1-F276-A587DC8F4C7E}"/>
          </ac:spMkLst>
        </pc:spChg>
        <pc:spChg chg="mod">
          <ac:chgData name="Roberta Tucker" userId="S::r.tucker@uwtsd.ac.uk::27ca61ee-ba03-4b92-a89a-1d5600e2200a" providerId="AD" clId="Web-{68FDA7E5-6574-25A0-D1AA-A7F3BF480401}" dt="2023-03-25T17:35:13.908" v="2948" actId="20577"/>
          <ac:spMkLst>
            <pc:docMk/>
            <pc:sldMk cId="909933178" sldId="708"/>
            <ac:spMk id="23" creationId="{B5F902BD-1CF5-0EC5-0C8C-16AF9328A243}"/>
          </ac:spMkLst>
        </pc:spChg>
        <pc:spChg chg="mod">
          <ac:chgData name="Roberta Tucker" userId="S::r.tucker@uwtsd.ac.uk::27ca61ee-ba03-4b92-a89a-1d5600e2200a" providerId="AD" clId="Web-{68FDA7E5-6574-25A0-D1AA-A7F3BF480401}" dt="2023-03-25T17:38:21.397" v="2966" actId="20577"/>
          <ac:spMkLst>
            <pc:docMk/>
            <pc:sldMk cId="909933178" sldId="708"/>
            <ac:spMk id="26" creationId="{1D079C47-83F3-33A0-2EEE-8C033005BE8A}"/>
          </ac:spMkLst>
        </pc:spChg>
        <pc:spChg chg="mod">
          <ac:chgData name="Roberta Tucker" userId="S::r.tucker@uwtsd.ac.uk::27ca61ee-ba03-4b92-a89a-1d5600e2200a" providerId="AD" clId="Web-{68FDA7E5-6574-25A0-D1AA-A7F3BF480401}" dt="2023-03-25T17:36:27.222" v="2957" actId="20577"/>
          <ac:spMkLst>
            <pc:docMk/>
            <pc:sldMk cId="909933178" sldId="708"/>
            <ac:spMk id="27" creationId="{75EAACAF-1B02-9269-3975-9DC4F0165C62}"/>
          </ac:spMkLst>
        </pc:spChg>
        <pc:picChg chg="add mod">
          <ac:chgData name="Roberta Tucker" userId="S::r.tucker@uwtsd.ac.uk::27ca61ee-ba03-4b92-a89a-1d5600e2200a" providerId="AD" clId="Web-{68FDA7E5-6574-25A0-D1AA-A7F3BF480401}" dt="2023-03-25T21:50:48.769" v="4136" actId="14100"/>
          <ac:picMkLst>
            <pc:docMk/>
            <pc:sldMk cId="909933178" sldId="708"/>
            <ac:picMk id="2" creationId="{67B5C99A-238F-BFCA-7646-4DD07269E40B}"/>
          </ac:picMkLst>
        </pc:picChg>
      </pc:sldChg>
      <pc:sldChg chg="addSp modSp add replId">
        <pc:chgData name="Roberta Tucker" userId="S::r.tucker@uwtsd.ac.uk::27ca61ee-ba03-4b92-a89a-1d5600e2200a" providerId="AD" clId="Web-{68FDA7E5-6574-25A0-D1AA-A7F3BF480401}" dt="2023-03-25T18:17:02.549" v="3380" actId="14100"/>
        <pc:sldMkLst>
          <pc:docMk/>
          <pc:sldMk cId="2397214134" sldId="709"/>
        </pc:sldMkLst>
        <pc:spChg chg="mod">
          <ac:chgData name="Roberta Tucker" userId="S::r.tucker@uwtsd.ac.uk::27ca61ee-ba03-4b92-a89a-1d5600e2200a" providerId="AD" clId="Web-{68FDA7E5-6574-25A0-D1AA-A7F3BF480401}" dt="2023-03-25T17:46:09.163" v="3026" actId="20577"/>
          <ac:spMkLst>
            <pc:docMk/>
            <pc:sldMk cId="2397214134" sldId="709"/>
            <ac:spMk id="2" creationId="{F723D0E6-0093-2F7F-B433-058A7A915425}"/>
          </ac:spMkLst>
        </pc:spChg>
        <pc:picChg chg="add mod ord">
          <ac:chgData name="Roberta Tucker" userId="S::r.tucker@uwtsd.ac.uk::27ca61ee-ba03-4b92-a89a-1d5600e2200a" providerId="AD" clId="Web-{68FDA7E5-6574-25A0-D1AA-A7F3BF480401}" dt="2023-03-25T18:17:02.549" v="3380" actId="14100"/>
          <ac:picMkLst>
            <pc:docMk/>
            <pc:sldMk cId="2397214134" sldId="709"/>
            <ac:picMk id="3" creationId="{1E74859D-4AA5-1D81-93ED-F0A27ADBE90D}"/>
          </ac:picMkLst>
        </pc:picChg>
        <pc:picChg chg="add mod">
          <ac:chgData name="Roberta Tucker" userId="S::r.tucker@uwtsd.ac.uk::27ca61ee-ba03-4b92-a89a-1d5600e2200a" providerId="AD" clId="Web-{68FDA7E5-6574-25A0-D1AA-A7F3BF480401}" dt="2023-03-25T17:47:41.227" v="3039" actId="14100"/>
          <ac:picMkLst>
            <pc:docMk/>
            <pc:sldMk cId="2397214134" sldId="709"/>
            <ac:picMk id="4" creationId="{1724C1BB-95D7-FD24-EF44-6D3D03526C1E}"/>
          </ac:picMkLst>
        </pc:picChg>
        <pc:picChg chg="add mod">
          <ac:chgData name="Roberta Tucker" userId="S::r.tucker@uwtsd.ac.uk::27ca61ee-ba03-4b92-a89a-1d5600e2200a" providerId="AD" clId="Web-{68FDA7E5-6574-25A0-D1AA-A7F3BF480401}" dt="2023-03-25T17:47:27.696" v="3037" actId="1076"/>
          <ac:picMkLst>
            <pc:docMk/>
            <pc:sldMk cId="2397214134" sldId="709"/>
            <ac:picMk id="5" creationId="{55FE2A88-F214-CC7A-C909-768BD6B9ECBE}"/>
          </ac:picMkLst>
        </pc:picChg>
      </pc:sldChg>
      <pc:sldChg chg="addSp modSp add replId">
        <pc:chgData name="Roberta Tucker" userId="S::r.tucker@uwtsd.ac.uk::27ca61ee-ba03-4b92-a89a-1d5600e2200a" providerId="AD" clId="Web-{68FDA7E5-6574-25A0-D1AA-A7F3BF480401}" dt="2023-03-25T17:51:26.906" v="3088" actId="14100"/>
        <pc:sldMkLst>
          <pc:docMk/>
          <pc:sldMk cId="598012681" sldId="710"/>
        </pc:sldMkLst>
        <pc:spChg chg="add mod">
          <ac:chgData name="Roberta Tucker" userId="S::r.tucker@uwtsd.ac.uk::27ca61ee-ba03-4b92-a89a-1d5600e2200a" providerId="AD" clId="Web-{68FDA7E5-6574-25A0-D1AA-A7F3BF480401}" dt="2023-03-25T17:51:26.906" v="3088" actId="14100"/>
          <ac:spMkLst>
            <pc:docMk/>
            <pc:sldMk cId="598012681" sldId="710"/>
            <ac:spMk id="6" creationId="{0B4E8468-A78C-2F7B-B976-2BD37AAC12BA}"/>
          </ac:spMkLst>
        </pc:spChg>
      </pc:sldChg>
      <pc:sldChg chg="addSp delSp modSp add replId modNotes">
        <pc:chgData name="Roberta Tucker" userId="S::r.tucker@uwtsd.ac.uk::27ca61ee-ba03-4b92-a89a-1d5600e2200a" providerId="AD" clId="Web-{68FDA7E5-6574-25A0-D1AA-A7F3BF480401}" dt="2023-03-25T21:26:12.921" v="3957"/>
        <pc:sldMkLst>
          <pc:docMk/>
          <pc:sldMk cId="1536953230" sldId="711"/>
        </pc:sldMkLst>
        <pc:spChg chg="del">
          <ac:chgData name="Roberta Tucker" userId="S::r.tucker@uwtsd.ac.uk::27ca61ee-ba03-4b92-a89a-1d5600e2200a" providerId="AD" clId="Web-{68FDA7E5-6574-25A0-D1AA-A7F3BF480401}" dt="2023-03-25T17:55:07.536" v="3093"/>
          <ac:spMkLst>
            <pc:docMk/>
            <pc:sldMk cId="1536953230" sldId="711"/>
            <ac:spMk id="2" creationId="{F723D0E6-0093-2F7F-B433-058A7A915425}"/>
          </ac:spMkLst>
        </pc:spChg>
        <pc:spChg chg="del">
          <ac:chgData name="Roberta Tucker" userId="S::r.tucker@uwtsd.ac.uk::27ca61ee-ba03-4b92-a89a-1d5600e2200a" providerId="AD" clId="Web-{68FDA7E5-6574-25A0-D1AA-A7F3BF480401}" dt="2023-03-25T17:52:29.282" v="3091"/>
          <ac:spMkLst>
            <pc:docMk/>
            <pc:sldMk cId="1536953230" sldId="711"/>
            <ac:spMk id="6" creationId="{0B4E8468-A78C-2F7B-B976-2BD37AAC12BA}"/>
          </ac:spMkLst>
        </pc:spChg>
        <pc:spChg chg="add mod">
          <ac:chgData name="Roberta Tucker" userId="S::r.tucker@uwtsd.ac.uk::27ca61ee-ba03-4b92-a89a-1d5600e2200a" providerId="AD" clId="Web-{68FDA7E5-6574-25A0-D1AA-A7F3BF480401}" dt="2023-03-25T18:14:01.327" v="3318" actId="20577"/>
          <ac:spMkLst>
            <pc:docMk/>
            <pc:sldMk cId="1536953230" sldId="711"/>
            <ac:spMk id="8" creationId="{ED22CEAB-4221-8BB0-1F7B-2860478618A6}"/>
          </ac:spMkLst>
        </pc:spChg>
        <pc:spChg chg="add del mod">
          <ac:chgData name="Roberta Tucker" userId="S::r.tucker@uwtsd.ac.uk::27ca61ee-ba03-4b92-a89a-1d5600e2200a" providerId="AD" clId="Web-{68FDA7E5-6574-25A0-D1AA-A7F3BF480401}" dt="2023-03-25T18:00:05.792" v="3211"/>
          <ac:spMkLst>
            <pc:docMk/>
            <pc:sldMk cId="1536953230" sldId="711"/>
            <ac:spMk id="9" creationId="{726CFF05-BAEE-C2B3-2863-CC85B16754BE}"/>
          </ac:spMkLst>
        </pc:spChg>
        <pc:spChg chg="add mod">
          <ac:chgData name="Roberta Tucker" userId="S::r.tucker@uwtsd.ac.uk::27ca61ee-ba03-4b92-a89a-1d5600e2200a" providerId="AD" clId="Web-{68FDA7E5-6574-25A0-D1AA-A7F3BF480401}" dt="2023-03-25T18:15:50.220" v="3372" actId="1076"/>
          <ac:spMkLst>
            <pc:docMk/>
            <pc:sldMk cId="1536953230" sldId="711"/>
            <ac:spMk id="10" creationId="{2483B943-19DB-F601-FBE2-AAFF5799DFE6}"/>
          </ac:spMkLst>
        </pc:spChg>
        <pc:spChg chg="add mod">
          <ac:chgData name="Roberta Tucker" userId="S::r.tucker@uwtsd.ac.uk::27ca61ee-ba03-4b92-a89a-1d5600e2200a" providerId="AD" clId="Web-{68FDA7E5-6574-25A0-D1AA-A7F3BF480401}" dt="2023-03-25T18:15:44.985" v="3370" actId="1076"/>
          <ac:spMkLst>
            <pc:docMk/>
            <pc:sldMk cId="1536953230" sldId="711"/>
            <ac:spMk id="11" creationId="{323256DF-1EA4-CD5C-E899-674A411FA6EB}"/>
          </ac:spMkLst>
        </pc:spChg>
        <pc:spChg chg="add mod">
          <ac:chgData name="Roberta Tucker" userId="S::r.tucker@uwtsd.ac.uk::27ca61ee-ba03-4b92-a89a-1d5600e2200a" providerId="AD" clId="Web-{68FDA7E5-6574-25A0-D1AA-A7F3BF480401}" dt="2023-03-25T18:15:47.485" v="3371" actId="1076"/>
          <ac:spMkLst>
            <pc:docMk/>
            <pc:sldMk cId="1536953230" sldId="711"/>
            <ac:spMk id="12" creationId="{45777751-079C-0255-AFEB-2B197D4C687E}"/>
          </ac:spMkLst>
        </pc:spChg>
        <pc:spChg chg="add mod">
          <ac:chgData name="Roberta Tucker" userId="S::r.tucker@uwtsd.ac.uk::27ca61ee-ba03-4b92-a89a-1d5600e2200a" providerId="AD" clId="Web-{68FDA7E5-6574-25A0-D1AA-A7F3BF480401}" dt="2023-03-25T18:15:58.079" v="3374" actId="1076"/>
          <ac:spMkLst>
            <pc:docMk/>
            <pc:sldMk cId="1536953230" sldId="711"/>
            <ac:spMk id="13" creationId="{AE94CBFC-4B91-3CFE-61DA-8045F48A40D5}"/>
          </ac:spMkLst>
        </pc:spChg>
        <pc:spChg chg="add mod">
          <ac:chgData name="Roberta Tucker" userId="S::r.tucker@uwtsd.ac.uk::27ca61ee-ba03-4b92-a89a-1d5600e2200a" providerId="AD" clId="Web-{68FDA7E5-6574-25A0-D1AA-A7F3BF480401}" dt="2023-03-25T18:15:54.829" v="3373" actId="1076"/>
          <ac:spMkLst>
            <pc:docMk/>
            <pc:sldMk cId="1536953230" sldId="711"/>
            <ac:spMk id="14" creationId="{8D277620-A041-1B96-6873-767D59E18972}"/>
          </ac:spMkLst>
        </pc:spChg>
        <pc:picChg chg="del">
          <ac:chgData name="Roberta Tucker" userId="S::r.tucker@uwtsd.ac.uk::27ca61ee-ba03-4b92-a89a-1d5600e2200a" providerId="AD" clId="Web-{68FDA7E5-6574-25A0-D1AA-A7F3BF480401}" dt="2023-03-25T17:52:26.298" v="3090"/>
          <ac:picMkLst>
            <pc:docMk/>
            <pc:sldMk cId="1536953230" sldId="711"/>
            <ac:picMk id="3" creationId="{1E74859D-4AA5-1D81-93ED-F0A27ADBE90D}"/>
          </ac:picMkLst>
        </pc:picChg>
        <pc:picChg chg="mod">
          <ac:chgData name="Roberta Tucker" userId="S::r.tucker@uwtsd.ac.uk::27ca61ee-ba03-4b92-a89a-1d5600e2200a" providerId="AD" clId="Web-{68FDA7E5-6574-25A0-D1AA-A7F3BF480401}" dt="2023-03-25T17:52:39.813" v="3092" actId="14100"/>
          <ac:picMkLst>
            <pc:docMk/>
            <pc:sldMk cId="1536953230" sldId="711"/>
            <ac:picMk id="4" creationId="{1724C1BB-95D7-FD24-EF44-6D3D03526C1E}"/>
          </ac:picMkLst>
        </pc:picChg>
      </pc:sldChg>
      <pc:sldChg chg="modSp add replId modNotes">
        <pc:chgData name="Roberta Tucker" userId="S::r.tucker@uwtsd.ac.uk::27ca61ee-ba03-4b92-a89a-1d5600e2200a" providerId="AD" clId="Web-{68FDA7E5-6574-25A0-D1AA-A7F3BF480401}" dt="2023-03-25T21:26:45.048" v="3959"/>
        <pc:sldMkLst>
          <pc:docMk/>
          <pc:sldMk cId="2878024052" sldId="712"/>
        </pc:sldMkLst>
        <pc:spChg chg="mod">
          <ac:chgData name="Roberta Tucker" userId="S::r.tucker@uwtsd.ac.uk::27ca61ee-ba03-4b92-a89a-1d5600e2200a" providerId="AD" clId="Web-{68FDA7E5-6574-25A0-D1AA-A7F3BF480401}" dt="2023-03-25T18:19:31.787" v="3396" actId="1076"/>
          <ac:spMkLst>
            <pc:docMk/>
            <pc:sldMk cId="2878024052" sldId="712"/>
            <ac:spMk id="8" creationId="{ED22CEAB-4221-8BB0-1F7B-2860478618A6}"/>
          </ac:spMkLst>
        </pc:spChg>
        <pc:spChg chg="mod">
          <ac:chgData name="Roberta Tucker" userId="S::r.tucker@uwtsd.ac.uk::27ca61ee-ba03-4b92-a89a-1d5600e2200a" providerId="AD" clId="Web-{68FDA7E5-6574-25A0-D1AA-A7F3BF480401}" dt="2023-03-25T18:23:27.656" v="3416" actId="1076"/>
          <ac:spMkLst>
            <pc:docMk/>
            <pc:sldMk cId="2878024052" sldId="712"/>
            <ac:spMk id="10" creationId="{2483B943-19DB-F601-FBE2-AAFF5799DFE6}"/>
          </ac:spMkLst>
        </pc:spChg>
        <pc:spChg chg="mod">
          <ac:chgData name="Roberta Tucker" userId="S::r.tucker@uwtsd.ac.uk::27ca61ee-ba03-4b92-a89a-1d5600e2200a" providerId="AD" clId="Web-{68FDA7E5-6574-25A0-D1AA-A7F3BF480401}" dt="2023-03-25T18:20:43.105" v="3407" actId="1076"/>
          <ac:spMkLst>
            <pc:docMk/>
            <pc:sldMk cId="2878024052" sldId="712"/>
            <ac:spMk id="11" creationId="{323256DF-1EA4-CD5C-E899-674A411FA6EB}"/>
          </ac:spMkLst>
        </pc:spChg>
        <pc:spChg chg="mod">
          <ac:chgData name="Roberta Tucker" userId="S::r.tucker@uwtsd.ac.uk::27ca61ee-ba03-4b92-a89a-1d5600e2200a" providerId="AD" clId="Web-{68FDA7E5-6574-25A0-D1AA-A7F3BF480401}" dt="2023-03-25T18:21:43.607" v="3409" actId="20577"/>
          <ac:spMkLst>
            <pc:docMk/>
            <pc:sldMk cId="2878024052" sldId="712"/>
            <ac:spMk id="12" creationId="{45777751-079C-0255-AFEB-2B197D4C687E}"/>
          </ac:spMkLst>
        </pc:spChg>
        <pc:spChg chg="mod">
          <ac:chgData name="Roberta Tucker" userId="S::r.tucker@uwtsd.ac.uk::27ca61ee-ba03-4b92-a89a-1d5600e2200a" providerId="AD" clId="Web-{68FDA7E5-6574-25A0-D1AA-A7F3BF480401}" dt="2023-03-25T18:23:33.563" v="3418" actId="1076"/>
          <ac:spMkLst>
            <pc:docMk/>
            <pc:sldMk cId="2878024052" sldId="712"/>
            <ac:spMk id="13" creationId="{AE94CBFC-4B91-3CFE-61DA-8045F48A40D5}"/>
          </ac:spMkLst>
        </pc:spChg>
        <pc:spChg chg="mod">
          <ac:chgData name="Roberta Tucker" userId="S::r.tucker@uwtsd.ac.uk::27ca61ee-ba03-4b92-a89a-1d5600e2200a" providerId="AD" clId="Web-{68FDA7E5-6574-25A0-D1AA-A7F3BF480401}" dt="2023-03-25T18:23:36.016" v="3419" actId="1076"/>
          <ac:spMkLst>
            <pc:docMk/>
            <pc:sldMk cId="2878024052" sldId="712"/>
            <ac:spMk id="14" creationId="{8D277620-A041-1B96-6873-767D59E18972}"/>
          </ac:spMkLst>
        </pc:spChg>
      </pc:sldChg>
      <pc:sldChg chg="addSp delSp modSp add mod replId setBg modNotes">
        <pc:chgData name="Roberta Tucker" userId="S::r.tucker@uwtsd.ac.uk::27ca61ee-ba03-4b92-a89a-1d5600e2200a" providerId="AD" clId="Web-{68FDA7E5-6574-25A0-D1AA-A7F3BF480401}" dt="2023-03-25T21:25:05.150" v="3894"/>
        <pc:sldMkLst>
          <pc:docMk/>
          <pc:sldMk cId="3028184577" sldId="713"/>
        </pc:sldMkLst>
        <pc:spChg chg="del mod">
          <ac:chgData name="Roberta Tucker" userId="S::r.tucker@uwtsd.ac.uk::27ca61ee-ba03-4b92-a89a-1d5600e2200a" providerId="AD" clId="Web-{68FDA7E5-6574-25A0-D1AA-A7F3BF480401}" dt="2023-03-25T18:48:52.146" v="3440"/>
          <ac:spMkLst>
            <pc:docMk/>
            <pc:sldMk cId="3028184577" sldId="713"/>
            <ac:spMk id="8" creationId="{ED22CEAB-4221-8BB0-1F7B-2860478618A6}"/>
          </ac:spMkLst>
        </pc:spChg>
        <pc:spChg chg="del">
          <ac:chgData name="Roberta Tucker" userId="S::r.tucker@uwtsd.ac.uk::27ca61ee-ba03-4b92-a89a-1d5600e2200a" providerId="AD" clId="Web-{68FDA7E5-6574-25A0-D1AA-A7F3BF480401}" dt="2023-03-25T18:24:55.862" v="3422"/>
          <ac:spMkLst>
            <pc:docMk/>
            <pc:sldMk cId="3028184577" sldId="713"/>
            <ac:spMk id="10" creationId="{2483B943-19DB-F601-FBE2-AAFF5799DFE6}"/>
          </ac:spMkLst>
        </pc:spChg>
        <pc:spChg chg="del">
          <ac:chgData name="Roberta Tucker" userId="S::r.tucker@uwtsd.ac.uk::27ca61ee-ba03-4b92-a89a-1d5600e2200a" providerId="AD" clId="Web-{68FDA7E5-6574-25A0-D1AA-A7F3BF480401}" dt="2023-03-25T18:24:58.502" v="3423"/>
          <ac:spMkLst>
            <pc:docMk/>
            <pc:sldMk cId="3028184577" sldId="713"/>
            <ac:spMk id="11" creationId="{323256DF-1EA4-CD5C-E899-674A411FA6EB}"/>
          </ac:spMkLst>
        </pc:spChg>
        <pc:spChg chg="del">
          <ac:chgData name="Roberta Tucker" userId="S::r.tucker@uwtsd.ac.uk::27ca61ee-ba03-4b92-a89a-1d5600e2200a" providerId="AD" clId="Web-{68FDA7E5-6574-25A0-D1AA-A7F3BF480401}" dt="2023-03-25T18:25:00.440" v="3424"/>
          <ac:spMkLst>
            <pc:docMk/>
            <pc:sldMk cId="3028184577" sldId="713"/>
            <ac:spMk id="12" creationId="{45777751-079C-0255-AFEB-2B197D4C687E}"/>
          </ac:spMkLst>
        </pc:spChg>
        <pc:spChg chg="del">
          <ac:chgData name="Roberta Tucker" userId="S::r.tucker@uwtsd.ac.uk::27ca61ee-ba03-4b92-a89a-1d5600e2200a" providerId="AD" clId="Web-{68FDA7E5-6574-25A0-D1AA-A7F3BF480401}" dt="2023-03-25T18:33:43.889" v="3426"/>
          <ac:spMkLst>
            <pc:docMk/>
            <pc:sldMk cId="3028184577" sldId="713"/>
            <ac:spMk id="13" creationId="{AE94CBFC-4B91-3CFE-61DA-8045F48A40D5}"/>
          </ac:spMkLst>
        </pc:spChg>
        <pc:spChg chg="del">
          <ac:chgData name="Roberta Tucker" userId="S::r.tucker@uwtsd.ac.uk::27ca61ee-ba03-4b92-a89a-1d5600e2200a" providerId="AD" clId="Web-{68FDA7E5-6574-25A0-D1AA-A7F3BF480401}" dt="2023-03-25T18:33:41.374" v="3425"/>
          <ac:spMkLst>
            <pc:docMk/>
            <pc:sldMk cId="3028184577" sldId="713"/>
            <ac:spMk id="14" creationId="{8D277620-A041-1B96-6873-767D59E18972}"/>
          </ac:spMkLst>
        </pc:spChg>
        <pc:spChg chg="add del mod">
          <ac:chgData name="Roberta Tucker" userId="S::r.tucker@uwtsd.ac.uk::27ca61ee-ba03-4b92-a89a-1d5600e2200a" providerId="AD" clId="Web-{68FDA7E5-6574-25A0-D1AA-A7F3BF480401}" dt="2023-03-25T18:48:57.224" v="3441"/>
          <ac:spMkLst>
            <pc:docMk/>
            <pc:sldMk cId="3028184577" sldId="713"/>
            <ac:spMk id="16" creationId="{16FD1F5C-4915-1DE1-8A50-06759F058DD4}"/>
          </ac:spMkLst>
        </pc:spChg>
        <pc:spChg chg="add del">
          <ac:chgData name="Roberta Tucker" userId="S::r.tucker@uwtsd.ac.uk::27ca61ee-ba03-4b92-a89a-1d5600e2200a" providerId="AD" clId="Web-{68FDA7E5-6574-25A0-D1AA-A7F3BF480401}" dt="2023-03-25T18:53:55.223" v="3473"/>
          <ac:spMkLst>
            <pc:docMk/>
            <pc:sldMk cId="3028184577" sldId="713"/>
            <ac:spMk id="22" creationId="{69D184B2-2226-4E31-BCCB-444330767440}"/>
          </ac:spMkLst>
        </pc:spChg>
        <pc:spChg chg="add del">
          <ac:chgData name="Roberta Tucker" userId="S::r.tucker@uwtsd.ac.uk::27ca61ee-ba03-4b92-a89a-1d5600e2200a" providerId="AD" clId="Web-{68FDA7E5-6574-25A0-D1AA-A7F3BF480401}" dt="2023-03-25T18:53:55.223" v="3473"/>
          <ac:spMkLst>
            <pc:docMk/>
            <pc:sldMk cId="3028184577" sldId="713"/>
            <ac:spMk id="24" creationId="{1AC4D4E3-486A-464A-8EC8-D44881097267}"/>
          </ac:spMkLst>
        </pc:spChg>
        <pc:spChg chg="add del">
          <ac:chgData name="Roberta Tucker" userId="S::r.tucker@uwtsd.ac.uk::27ca61ee-ba03-4b92-a89a-1d5600e2200a" providerId="AD" clId="Web-{68FDA7E5-6574-25A0-D1AA-A7F3BF480401}" dt="2023-03-25T18:53:55.223" v="3473"/>
          <ac:spMkLst>
            <pc:docMk/>
            <pc:sldMk cId="3028184577" sldId="713"/>
            <ac:spMk id="26" creationId="{864DE13E-58EB-4475-B79C-0D4FC651239B}"/>
          </ac:spMkLst>
        </pc:spChg>
        <pc:spChg chg="add">
          <ac:chgData name="Roberta Tucker" userId="S::r.tucker@uwtsd.ac.uk::27ca61ee-ba03-4b92-a89a-1d5600e2200a" providerId="AD" clId="Web-{68FDA7E5-6574-25A0-D1AA-A7F3BF480401}" dt="2023-03-25T18:53:55.223" v="3474"/>
          <ac:spMkLst>
            <pc:docMk/>
            <pc:sldMk cId="3028184577" sldId="713"/>
            <ac:spMk id="28" creationId="{A8D57A06-A426-446D-B02C-A2DC6B62E45E}"/>
          </ac:spMkLst>
        </pc:spChg>
        <pc:spChg chg="add">
          <ac:chgData name="Roberta Tucker" userId="S::r.tucker@uwtsd.ac.uk::27ca61ee-ba03-4b92-a89a-1d5600e2200a" providerId="AD" clId="Web-{68FDA7E5-6574-25A0-D1AA-A7F3BF480401}" dt="2023-03-25T18:53:55.223" v="3474"/>
          <ac:spMkLst>
            <pc:docMk/>
            <pc:sldMk cId="3028184577" sldId="713"/>
            <ac:spMk id="29" creationId="{AB8C311F-7253-4AED-9701-7FC0708C41C7}"/>
          </ac:spMkLst>
        </pc:spChg>
        <pc:spChg chg="add">
          <ac:chgData name="Roberta Tucker" userId="S::r.tucker@uwtsd.ac.uk::27ca61ee-ba03-4b92-a89a-1d5600e2200a" providerId="AD" clId="Web-{68FDA7E5-6574-25A0-D1AA-A7F3BF480401}" dt="2023-03-25T18:53:55.223" v="3474"/>
          <ac:spMkLst>
            <pc:docMk/>
            <pc:sldMk cId="3028184577" sldId="713"/>
            <ac:spMk id="30" creationId="{E2384209-CB15-4CDF-9D31-C44FD9A3F20D}"/>
          </ac:spMkLst>
        </pc:spChg>
        <pc:spChg chg="add">
          <ac:chgData name="Roberta Tucker" userId="S::r.tucker@uwtsd.ac.uk::27ca61ee-ba03-4b92-a89a-1d5600e2200a" providerId="AD" clId="Web-{68FDA7E5-6574-25A0-D1AA-A7F3BF480401}" dt="2023-03-25T18:53:55.223" v="3474"/>
          <ac:spMkLst>
            <pc:docMk/>
            <pc:sldMk cId="3028184577" sldId="713"/>
            <ac:spMk id="31" creationId="{2633B3B5-CC90-43F0-8714-D31D1F3F0209}"/>
          </ac:spMkLst>
        </pc:spChg>
        <pc:picChg chg="add mod ord">
          <ac:chgData name="Roberta Tucker" userId="S::r.tucker@uwtsd.ac.uk::27ca61ee-ba03-4b92-a89a-1d5600e2200a" providerId="AD" clId="Web-{68FDA7E5-6574-25A0-D1AA-A7F3BF480401}" dt="2023-03-25T21:10:59.863" v="3698" actId="14100"/>
          <ac:picMkLst>
            <pc:docMk/>
            <pc:sldMk cId="3028184577" sldId="713"/>
            <ac:picMk id="2" creationId="{E9D858AA-23C2-E558-C23D-E7E15BA29D92}"/>
          </ac:picMkLst>
        </pc:picChg>
        <pc:picChg chg="add del mod ord">
          <ac:chgData name="Roberta Tucker" userId="S::r.tucker@uwtsd.ac.uk::27ca61ee-ba03-4b92-a89a-1d5600e2200a" providerId="AD" clId="Web-{68FDA7E5-6574-25A0-D1AA-A7F3BF480401}" dt="2023-03-25T21:07:09.298" v="3687"/>
          <ac:picMkLst>
            <pc:docMk/>
            <pc:sldMk cId="3028184577" sldId="713"/>
            <ac:picMk id="3" creationId="{A2D9CC9F-3BF6-101B-7159-33CB745C0766}"/>
          </ac:picMkLst>
        </pc:picChg>
        <pc:picChg chg="mod ord">
          <ac:chgData name="Roberta Tucker" userId="S::r.tucker@uwtsd.ac.uk::27ca61ee-ba03-4b92-a89a-1d5600e2200a" providerId="AD" clId="Web-{68FDA7E5-6574-25A0-D1AA-A7F3BF480401}" dt="2023-03-25T18:54:26.551" v="3478" actId="14100"/>
          <ac:picMkLst>
            <pc:docMk/>
            <pc:sldMk cId="3028184577" sldId="713"/>
            <ac:picMk id="4" creationId="{1724C1BB-95D7-FD24-EF44-6D3D03526C1E}"/>
          </ac:picMkLst>
        </pc:picChg>
        <pc:picChg chg="mod ord">
          <ac:chgData name="Roberta Tucker" userId="S::r.tucker@uwtsd.ac.uk::27ca61ee-ba03-4b92-a89a-1d5600e2200a" providerId="AD" clId="Web-{68FDA7E5-6574-25A0-D1AA-A7F3BF480401}" dt="2023-03-25T18:54:35.567" v="3479" actId="14100"/>
          <ac:picMkLst>
            <pc:docMk/>
            <pc:sldMk cId="3028184577" sldId="713"/>
            <ac:picMk id="5" creationId="{55FE2A88-F214-CC7A-C909-768BD6B9ECBE}"/>
          </ac:picMkLst>
        </pc:picChg>
        <pc:picChg chg="add mod ord">
          <ac:chgData name="Roberta Tucker" userId="S::r.tucker@uwtsd.ac.uk::27ca61ee-ba03-4b92-a89a-1d5600e2200a" providerId="AD" clId="Web-{68FDA7E5-6574-25A0-D1AA-A7F3BF480401}" dt="2023-03-25T21:10:36.455" v="3696" actId="14100"/>
          <ac:picMkLst>
            <pc:docMk/>
            <pc:sldMk cId="3028184577" sldId="713"/>
            <ac:picMk id="6" creationId="{5754502F-70EB-B334-9A17-6D1E897DD3C3}"/>
          </ac:picMkLst>
        </pc:picChg>
        <pc:picChg chg="add mod">
          <ac:chgData name="Roberta Tucker" userId="S::r.tucker@uwtsd.ac.uk::27ca61ee-ba03-4b92-a89a-1d5600e2200a" providerId="AD" clId="Web-{68FDA7E5-6574-25A0-D1AA-A7F3BF480401}" dt="2023-03-25T21:10:41.362" v="3697" actId="14100"/>
          <ac:picMkLst>
            <pc:docMk/>
            <pc:sldMk cId="3028184577" sldId="713"/>
            <ac:picMk id="7" creationId="{C363496A-74C8-81E4-A3DF-013FBB4E77AD}"/>
          </ac:picMkLst>
        </pc:picChg>
        <pc:picChg chg="add mod">
          <ac:chgData name="Roberta Tucker" userId="S::r.tucker@uwtsd.ac.uk::27ca61ee-ba03-4b92-a89a-1d5600e2200a" providerId="AD" clId="Web-{68FDA7E5-6574-25A0-D1AA-A7F3BF480401}" dt="2023-03-25T21:07:25.955" v="3691" actId="1076"/>
          <ac:picMkLst>
            <pc:docMk/>
            <pc:sldMk cId="3028184577" sldId="713"/>
            <ac:picMk id="8" creationId="{7B2C207D-EC80-7964-4F76-B62739C0F9B2}"/>
          </ac:picMkLst>
        </pc:picChg>
        <pc:picChg chg="add mod ord">
          <ac:chgData name="Roberta Tucker" userId="S::r.tucker@uwtsd.ac.uk::27ca61ee-ba03-4b92-a89a-1d5600e2200a" providerId="AD" clId="Web-{68FDA7E5-6574-25A0-D1AA-A7F3BF480401}" dt="2023-03-25T21:07:33.003" v="3694" actId="14100"/>
          <ac:picMkLst>
            <pc:docMk/>
            <pc:sldMk cId="3028184577" sldId="713"/>
            <ac:picMk id="9" creationId="{8B89244A-AADE-E276-0E1C-5FD6C06F3469}"/>
          </ac:picMkLst>
        </pc:picChg>
        <pc:picChg chg="add mod">
          <ac:chgData name="Roberta Tucker" userId="S::r.tucker@uwtsd.ac.uk::27ca61ee-ba03-4b92-a89a-1d5600e2200a" providerId="AD" clId="Web-{68FDA7E5-6574-25A0-D1AA-A7F3BF480401}" dt="2023-03-25T21:07:31.096" v="3693" actId="1076"/>
          <ac:picMkLst>
            <pc:docMk/>
            <pc:sldMk cId="3028184577" sldId="713"/>
            <ac:picMk id="17" creationId="{24CEE898-3E66-A938-9C84-B9D353A7039D}"/>
          </ac:picMkLst>
        </pc:picChg>
      </pc:sldChg>
      <pc:sldChg chg="addSp modSp add del replId">
        <pc:chgData name="Roberta Tucker" userId="S::r.tucker@uwtsd.ac.uk::27ca61ee-ba03-4b92-a89a-1d5600e2200a" providerId="AD" clId="Web-{68FDA7E5-6574-25A0-D1AA-A7F3BF480401}" dt="2023-03-25T21:31:01.089" v="3989"/>
        <pc:sldMkLst>
          <pc:docMk/>
          <pc:sldMk cId="1198405918" sldId="714"/>
        </pc:sldMkLst>
        <pc:spChg chg="add mod">
          <ac:chgData name="Roberta Tucker" userId="S::r.tucker@uwtsd.ac.uk::27ca61ee-ba03-4b92-a89a-1d5600e2200a" providerId="AD" clId="Web-{68FDA7E5-6574-25A0-D1AA-A7F3BF480401}" dt="2023-03-25T21:27:44.568" v="3966" actId="1076"/>
          <ac:spMkLst>
            <pc:docMk/>
            <pc:sldMk cId="1198405918" sldId="714"/>
            <ac:spMk id="4" creationId="{A50AF53C-0413-1934-F680-59DC935BCA54}"/>
          </ac:spMkLst>
        </pc:spChg>
        <pc:spChg chg="add mod ord">
          <ac:chgData name="Roberta Tucker" userId="S::r.tucker@uwtsd.ac.uk::27ca61ee-ba03-4b92-a89a-1d5600e2200a" providerId="AD" clId="Web-{68FDA7E5-6574-25A0-D1AA-A7F3BF480401}" dt="2023-03-25T21:28:36.259" v="3971"/>
          <ac:spMkLst>
            <pc:docMk/>
            <pc:sldMk cId="1198405918" sldId="714"/>
            <ac:spMk id="5" creationId="{B8654C38-06FC-9E94-D0EB-B4C366F95B07}"/>
          </ac:spMkLst>
        </pc:spChg>
        <pc:picChg chg="mod">
          <ac:chgData name="Roberta Tucker" userId="S::r.tucker@uwtsd.ac.uk::27ca61ee-ba03-4b92-a89a-1d5600e2200a" providerId="AD" clId="Web-{68FDA7E5-6574-25A0-D1AA-A7F3BF480401}" dt="2023-03-25T21:27:34.786" v="3964" actId="1076"/>
          <ac:picMkLst>
            <pc:docMk/>
            <pc:sldMk cId="1198405918" sldId="714"/>
            <ac:picMk id="2" creationId="{36170D62-C5E6-787A-98CE-E7AF9ECD2CCC}"/>
          </ac:picMkLst>
        </pc:picChg>
        <pc:picChg chg="mod">
          <ac:chgData name="Roberta Tucker" userId="S::r.tucker@uwtsd.ac.uk::27ca61ee-ba03-4b92-a89a-1d5600e2200a" providerId="AD" clId="Web-{68FDA7E5-6574-25A0-D1AA-A7F3BF480401}" dt="2023-03-25T21:28:43.212" v="3972" actId="1076"/>
          <ac:picMkLst>
            <pc:docMk/>
            <pc:sldMk cId="1198405918" sldId="714"/>
            <ac:picMk id="3" creationId="{07D471F0-CB99-5871-C008-8C84735D0771}"/>
          </ac:picMkLst>
        </pc:picChg>
      </pc:sldChg>
      <pc:sldChg chg="addSp delSp modSp add replId modNotes">
        <pc:chgData name="Roberta Tucker" userId="S::r.tucker@uwtsd.ac.uk::27ca61ee-ba03-4b92-a89a-1d5600e2200a" providerId="AD" clId="Web-{68FDA7E5-6574-25A0-D1AA-A7F3BF480401}" dt="2023-03-25T21:25:14.417" v="3897"/>
        <pc:sldMkLst>
          <pc:docMk/>
          <pc:sldMk cId="1594605951" sldId="715"/>
        </pc:sldMkLst>
        <pc:spChg chg="add del mod">
          <ac:chgData name="Roberta Tucker" userId="S::r.tucker@uwtsd.ac.uk::27ca61ee-ba03-4b92-a89a-1d5600e2200a" providerId="AD" clId="Web-{68FDA7E5-6574-25A0-D1AA-A7F3BF480401}" dt="2023-03-25T19:18:16.307" v="3656"/>
          <ac:spMkLst>
            <pc:docMk/>
            <pc:sldMk cId="1594605951" sldId="715"/>
            <ac:spMk id="10" creationId="{E6E3129D-C8C4-DA52-DDA4-F17721C69160}"/>
          </ac:spMkLst>
        </pc:spChg>
        <pc:picChg chg="add mod">
          <ac:chgData name="Roberta Tucker" userId="S::r.tucker@uwtsd.ac.uk::27ca61ee-ba03-4b92-a89a-1d5600e2200a" providerId="AD" clId="Web-{68FDA7E5-6574-25A0-D1AA-A7F3BF480401}" dt="2023-03-25T21:06:21.545" v="3685" actId="14100"/>
          <ac:picMkLst>
            <pc:docMk/>
            <pc:sldMk cId="1594605951" sldId="715"/>
            <ac:picMk id="2" creationId="{2BD4627E-665D-9CB0-F4EC-60809BC5450E}"/>
          </ac:picMkLst>
        </pc:picChg>
        <pc:picChg chg="del">
          <ac:chgData name="Roberta Tucker" userId="S::r.tucker@uwtsd.ac.uk::27ca61ee-ba03-4b92-a89a-1d5600e2200a" providerId="AD" clId="Web-{68FDA7E5-6574-25A0-D1AA-A7F3BF480401}" dt="2023-03-25T19:10:30.546" v="3611"/>
          <ac:picMkLst>
            <pc:docMk/>
            <pc:sldMk cId="1594605951" sldId="715"/>
            <ac:picMk id="2" creationId="{E9D858AA-23C2-E558-C23D-E7E15BA29D92}"/>
          </ac:picMkLst>
        </pc:picChg>
        <pc:picChg chg="del">
          <ac:chgData name="Roberta Tucker" userId="S::r.tucker@uwtsd.ac.uk::27ca61ee-ba03-4b92-a89a-1d5600e2200a" providerId="AD" clId="Web-{68FDA7E5-6574-25A0-D1AA-A7F3BF480401}" dt="2023-03-25T21:05:54.090" v="3679"/>
          <ac:picMkLst>
            <pc:docMk/>
            <pc:sldMk cId="1594605951" sldId="715"/>
            <ac:picMk id="3" creationId="{A2D9CC9F-3BF6-101B-7159-33CB745C0766}"/>
          </ac:picMkLst>
        </pc:picChg>
        <pc:picChg chg="mod">
          <ac:chgData name="Roberta Tucker" userId="S::r.tucker@uwtsd.ac.uk::27ca61ee-ba03-4b92-a89a-1d5600e2200a" providerId="AD" clId="Web-{68FDA7E5-6574-25A0-D1AA-A7F3BF480401}" dt="2023-03-25T21:11:09.145" v="3700" actId="14100"/>
          <ac:picMkLst>
            <pc:docMk/>
            <pc:sldMk cId="1594605951" sldId="715"/>
            <ac:picMk id="6" creationId="{5754502F-70EB-B334-9A17-6D1E897DD3C3}"/>
          </ac:picMkLst>
        </pc:picChg>
        <pc:picChg chg="del">
          <ac:chgData name="Roberta Tucker" userId="S::r.tucker@uwtsd.ac.uk::27ca61ee-ba03-4b92-a89a-1d5600e2200a" providerId="AD" clId="Web-{68FDA7E5-6574-25A0-D1AA-A7F3BF480401}" dt="2023-03-25T19:33:11.069" v="3669"/>
          <ac:picMkLst>
            <pc:docMk/>
            <pc:sldMk cId="1594605951" sldId="715"/>
            <ac:picMk id="7" creationId="{C363496A-74C8-81E4-A3DF-013FBB4E77AD}"/>
          </ac:picMkLst>
        </pc:picChg>
        <pc:picChg chg="add mod">
          <ac:chgData name="Roberta Tucker" userId="S::r.tucker@uwtsd.ac.uk::27ca61ee-ba03-4b92-a89a-1d5600e2200a" providerId="AD" clId="Web-{68FDA7E5-6574-25A0-D1AA-A7F3BF480401}" dt="2023-03-25T21:06:12.122" v="3683" actId="14100"/>
          <ac:picMkLst>
            <pc:docMk/>
            <pc:sldMk cId="1594605951" sldId="715"/>
            <ac:picMk id="8" creationId="{957B6BD1-C5F8-8AB7-3B29-94711E434A50}"/>
          </ac:picMkLst>
        </pc:picChg>
        <pc:picChg chg="del">
          <ac:chgData name="Roberta Tucker" userId="S::r.tucker@uwtsd.ac.uk::27ca61ee-ba03-4b92-a89a-1d5600e2200a" providerId="AD" clId="Web-{68FDA7E5-6574-25A0-D1AA-A7F3BF480401}" dt="2023-03-25T19:23:48.785" v="3662"/>
          <ac:picMkLst>
            <pc:docMk/>
            <pc:sldMk cId="1594605951" sldId="715"/>
            <ac:picMk id="9" creationId="{8B89244A-AADE-E276-0E1C-5FD6C06F3469}"/>
          </ac:picMkLst>
        </pc:picChg>
        <pc:picChg chg="add mod">
          <ac:chgData name="Roberta Tucker" userId="S::r.tucker@uwtsd.ac.uk::27ca61ee-ba03-4b92-a89a-1d5600e2200a" providerId="AD" clId="Web-{68FDA7E5-6574-25A0-D1AA-A7F3BF480401}" dt="2023-03-25T21:06:14.841" v="3684" actId="14100"/>
          <ac:picMkLst>
            <pc:docMk/>
            <pc:sldMk cId="1594605951" sldId="715"/>
            <ac:picMk id="11" creationId="{1595A726-A545-B2E9-7B6D-3BD11D39749F}"/>
          </ac:picMkLst>
        </pc:picChg>
        <pc:picChg chg="add mod">
          <ac:chgData name="Roberta Tucker" userId="S::r.tucker@uwtsd.ac.uk::27ca61ee-ba03-4b92-a89a-1d5600e2200a" providerId="AD" clId="Web-{68FDA7E5-6574-25A0-D1AA-A7F3BF480401}" dt="2023-03-25T19:24:05.020" v="3666" actId="14100"/>
          <ac:picMkLst>
            <pc:docMk/>
            <pc:sldMk cId="1594605951" sldId="715"/>
            <ac:picMk id="12" creationId="{8C3525F4-B652-5268-DAE3-B7F5B3D1B925}"/>
          </ac:picMkLst>
        </pc:picChg>
        <pc:picChg chg="add mod">
          <ac:chgData name="Roberta Tucker" userId="S::r.tucker@uwtsd.ac.uk::27ca61ee-ba03-4b92-a89a-1d5600e2200a" providerId="AD" clId="Web-{68FDA7E5-6574-25A0-D1AA-A7F3BF480401}" dt="2023-03-25T21:11:05.817" v="3699" actId="14100"/>
          <ac:picMkLst>
            <pc:docMk/>
            <pc:sldMk cId="1594605951" sldId="715"/>
            <ac:picMk id="13" creationId="{C8281EBA-931F-1809-17A3-01CBB3D02DD2}"/>
          </ac:picMkLst>
        </pc:picChg>
        <pc:picChg chg="del">
          <ac:chgData name="Roberta Tucker" userId="S::r.tucker@uwtsd.ac.uk::27ca61ee-ba03-4b92-a89a-1d5600e2200a" providerId="AD" clId="Web-{68FDA7E5-6574-25A0-D1AA-A7F3BF480401}" dt="2023-03-25T19:14:09.536" v="3646"/>
          <ac:picMkLst>
            <pc:docMk/>
            <pc:sldMk cId="1594605951" sldId="715"/>
            <ac:picMk id="17" creationId="{24CEE898-3E66-A938-9C84-B9D353A7039D}"/>
          </ac:picMkLst>
        </pc:picChg>
      </pc:sldChg>
      <pc:sldChg chg="addSp modSp new del">
        <pc:chgData name="Roberta Tucker" userId="S::r.tucker@uwtsd.ac.uk::27ca61ee-ba03-4b92-a89a-1d5600e2200a" providerId="AD" clId="Web-{68FDA7E5-6574-25A0-D1AA-A7F3BF480401}" dt="2023-03-25T21:51:16.849" v="4137"/>
        <pc:sldMkLst>
          <pc:docMk/>
          <pc:sldMk cId="1036588194" sldId="716"/>
        </pc:sldMkLst>
        <pc:picChg chg="add mod">
          <ac:chgData name="Roberta Tucker" userId="S::r.tucker@uwtsd.ac.uk::27ca61ee-ba03-4b92-a89a-1d5600e2200a" providerId="AD" clId="Web-{68FDA7E5-6574-25A0-D1AA-A7F3BF480401}" dt="2023-03-25T21:32:40.502" v="4001" actId="1076"/>
          <ac:picMkLst>
            <pc:docMk/>
            <pc:sldMk cId="1036588194" sldId="716"/>
            <ac:picMk id="3" creationId="{BF30B084-B3A0-2A2C-507D-A1E921274CDF}"/>
          </ac:picMkLst>
        </pc:picChg>
      </pc:sldChg>
      <pc:sldChg chg="delSp modSp add del replId">
        <pc:chgData name="Roberta Tucker" userId="S::r.tucker@uwtsd.ac.uk::27ca61ee-ba03-4b92-a89a-1d5600e2200a" providerId="AD" clId="Web-{68FDA7E5-6574-25A0-D1AA-A7F3BF480401}" dt="2023-03-25T19:24:39.083" v="3668"/>
        <pc:sldMkLst>
          <pc:docMk/>
          <pc:sldMk cId="3579948138" sldId="716"/>
        </pc:sldMkLst>
        <pc:spChg chg="mod">
          <ac:chgData name="Roberta Tucker" userId="S::r.tucker@uwtsd.ac.uk::27ca61ee-ba03-4b92-a89a-1d5600e2200a" providerId="AD" clId="Web-{68FDA7E5-6574-25A0-D1AA-A7F3BF480401}" dt="2023-03-25T19:14:50.693" v="3654" actId="20577"/>
          <ac:spMkLst>
            <pc:docMk/>
            <pc:sldMk cId="3579948138" sldId="716"/>
            <ac:spMk id="10" creationId="{E6E3129D-C8C4-DA52-DDA4-F17721C69160}"/>
          </ac:spMkLst>
        </pc:spChg>
        <pc:picChg chg="del">
          <ac:chgData name="Roberta Tucker" userId="S::r.tucker@uwtsd.ac.uk::27ca61ee-ba03-4b92-a89a-1d5600e2200a" providerId="AD" clId="Web-{68FDA7E5-6574-25A0-D1AA-A7F3BF480401}" dt="2023-03-25T19:14:33.302" v="3650"/>
          <ac:picMkLst>
            <pc:docMk/>
            <pc:sldMk cId="3579948138" sldId="716"/>
            <ac:picMk id="3" creationId="{A2D9CC9F-3BF6-101B-7159-33CB745C0766}"/>
          </ac:picMkLst>
        </pc:picChg>
      </pc:sldChg>
      <pc:sldChg chg="addSp delSp modSp add del replId">
        <pc:chgData name="Roberta Tucker" userId="S::r.tucker@uwtsd.ac.uk::27ca61ee-ba03-4b92-a89a-1d5600e2200a" providerId="AD" clId="Web-{68FDA7E5-6574-25A0-D1AA-A7F3BF480401}" dt="2023-03-25T21:38:05.806" v="4027"/>
        <pc:sldMkLst>
          <pc:docMk/>
          <pc:sldMk cId="2396964713" sldId="717"/>
        </pc:sldMkLst>
        <pc:spChg chg="add mod">
          <ac:chgData name="Roberta Tucker" userId="S::r.tucker@uwtsd.ac.uk::27ca61ee-ba03-4b92-a89a-1d5600e2200a" providerId="AD" clId="Web-{68FDA7E5-6574-25A0-D1AA-A7F3BF480401}" dt="2023-03-25T21:30:35.412" v="3987" actId="14100"/>
          <ac:spMkLst>
            <pc:docMk/>
            <pc:sldMk cId="2396964713" sldId="717"/>
            <ac:spMk id="4" creationId="{FF8035E8-E282-1823-C006-D4DF403A0BEF}"/>
          </ac:spMkLst>
        </pc:spChg>
        <pc:spChg chg="add del mod">
          <ac:chgData name="Roberta Tucker" userId="S::r.tucker@uwtsd.ac.uk::27ca61ee-ba03-4b92-a89a-1d5600e2200a" providerId="AD" clId="Web-{68FDA7E5-6574-25A0-D1AA-A7F3BF480401}" dt="2023-03-25T21:32:03.031" v="3997"/>
          <ac:spMkLst>
            <pc:docMk/>
            <pc:sldMk cId="2396964713" sldId="717"/>
            <ac:spMk id="5" creationId="{404813BF-CD94-32C9-ED6E-51D6DA28F6A8}"/>
          </ac:spMkLst>
        </pc:spChg>
        <pc:picChg chg="mod">
          <ac:chgData name="Roberta Tucker" userId="S::r.tucker@uwtsd.ac.uk::27ca61ee-ba03-4b92-a89a-1d5600e2200a" providerId="AD" clId="Web-{68FDA7E5-6574-25A0-D1AA-A7F3BF480401}" dt="2023-03-25T21:32:14.547" v="3998" actId="14100"/>
          <ac:picMkLst>
            <pc:docMk/>
            <pc:sldMk cId="2396964713" sldId="717"/>
            <ac:picMk id="3" creationId="{BF30B084-B3A0-2A2C-507D-A1E921274CDF}"/>
          </ac:picMkLst>
        </pc:picChg>
      </pc:sldChg>
      <pc:sldChg chg="addSp delSp modSp new mod setBg">
        <pc:chgData name="Roberta Tucker" userId="S::r.tucker@uwtsd.ac.uk::27ca61ee-ba03-4b92-a89a-1d5600e2200a" providerId="AD" clId="Web-{68FDA7E5-6574-25A0-D1AA-A7F3BF480401}" dt="2023-03-25T21:51:41.460" v="4138" actId="14100"/>
        <pc:sldMkLst>
          <pc:docMk/>
          <pc:sldMk cId="1761519814" sldId="718"/>
        </pc:sldMkLst>
        <pc:spChg chg="del">
          <ac:chgData name="Roberta Tucker" userId="S::r.tucker@uwtsd.ac.uk::27ca61ee-ba03-4b92-a89a-1d5600e2200a" providerId="AD" clId="Web-{68FDA7E5-6574-25A0-D1AA-A7F3BF480401}" dt="2023-03-25T21:34:10.461" v="4008"/>
          <ac:spMkLst>
            <pc:docMk/>
            <pc:sldMk cId="1761519814" sldId="718"/>
            <ac:spMk id="2" creationId="{D07DC968-FB25-525D-0F6F-957EF7E0C41E}"/>
          </ac:spMkLst>
        </pc:spChg>
        <pc:spChg chg="del">
          <ac:chgData name="Roberta Tucker" userId="S::r.tucker@uwtsd.ac.uk::27ca61ee-ba03-4b92-a89a-1d5600e2200a" providerId="AD" clId="Web-{68FDA7E5-6574-25A0-D1AA-A7F3BF480401}" dt="2023-03-25T21:34:13.258" v="4009"/>
          <ac:spMkLst>
            <pc:docMk/>
            <pc:sldMk cId="1761519814" sldId="718"/>
            <ac:spMk id="3" creationId="{6F8957EE-D21B-C6C8-5F71-22E5A373E24B}"/>
          </ac:spMkLst>
        </pc:spChg>
        <pc:spChg chg="add del">
          <ac:chgData name="Roberta Tucker" userId="S::r.tucker@uwtsd.ac.uk::27ca61ee-ba03-4b92-a89a-1d5600e2200a" providerId="AD" clId="Web-{68FDA7E5-6574-25A0-D1AA-A7F3BF480401}" dt="2023-03-25T21:34:51.448" v="4011"/>
          <ac:spMkLst>
            <pc:docMk/>
            <pc:sldMk cId="1761519814" sldId="718"/>
            <ac:spMk id="12" creationId="{A9F529C3-C941-49FD-8C67-82F134F64BDB}"/>
          </ac:spMkLst>
        </pc:spChg>
        <pc:spChg chg="add del">
          <ac:chgData name="Roberta Tucker" userId="S::r.tucker@uwtsd.ac.uk::27ca61ee-ba03-4b92-a89a-1d5600e2200a" providerId="AD" clId="Web-{68FDA7E5-6574-25A0-D1AA-A7F3BF480401}" dt="2023-03-25T21:34:51.448" v="4011"/>
          <ac:spMkLst>
            <pc:docMk/>
            <pc:sldMk cId="1761519814" sldId="718"/>
            <ac:spMk id="14" creationId="{20586029-32A0-47E5-9AEC-AE3ABA6B94D0}"/>
          </ac:spMkLst>
        </pc:spChg>
        <pc:picChg chg="add mod ord">
          <ac:chgData name="Roberta Tucker" userId="S::r.tucker@uwtsd.ac.uk::27ca61ee-ba03-4b92-a89a-1d5600e2200a" providerId="AD" clId="Web-{68FDA7E5-6574-25A0-D1AA-A7F3BF480401}" dt="2023-03-25T21:51:41.460" v="4138" actId="14100"/>
          <ac:picMkLst>
            <pc:docMk/>
            <pc:sldMk cId="1761519814" sldId="718"/>
            <ac:picMk id="5" creationId="{28CE5337-CC72-0DB3-AE20-8DE10C59CE03}"/>
          </ac:picMkLst>
        </pc:picChg>
        <pc:picChg chg="add del mod">
          <ac:chgData name="Roberta Tucker" userId="S::r.tucker@uwtsd.ac.uk::27ca61ee-ba03-4b92-a89a-1d5600e2200a" providerId="AD" clId="Web-{68FDA7E5-6574-25A0-D1AA-A7F3BF480401}" dt="2023-03-25T21:33:27.693" v="4006"/>
          <ac:picMkLst>
            <pc:docMk/>
            <pc:sldMk cId="1761519814" sldId="718"/>
            <ac:picMk id="6" creationId="{C37D0FAC-71D3-B15D-DB11-E4CEDBA1528E}"/>
          </ac:picMkLst>
        </pc:picChg>
        <pc:picChg chg="add del mod">
          <ac:chgData name="Roberta Tucker" userId="S::r.tucker@uwtsd.ac.uk::27ca61ee-ba03-4b92-a89a-1d5600e2200a" providerId="AD" clId="Web-{68FDA7E5-6574-25A0-D1AA-A7F3BF480401}" dt="2023-03-25T21:35:43.468" v="4015"/>
          <ac:picMkLst>
            <pc:docMk/>
            <pc:sldMk cId="1761519814" sldId="718"/>
            <ac:picMk id="7" creationId="{617DC2CE-6A89-57BF-2229-AB16D4C48091}"/>
          </ac:picMkLst>
        </pc:picChg>
        <pc:picChg chg="add mod">
          <ac:chgData name="Roberta Tucker" userId="S::r.tucker@uwtsd.ac.uk::27ca61ee-ba03-4b92-a89a-1d5600e2200a" providerId="AD" clId="Web-{68FDA7E5-6574-25A0-D1AA-A7F3BF480401}" dt="2023-03-25T21:36:16.626" v="4021" actId="14100"/>
          <ac:picMkLst>
            <pc:docMk/>
            <pc:sldMk cId="1761519814" sldId="718"/>
            <ac:picMk id="8" creationId="{CE625AD3-3A68-AA1B-11AA-BABAEBD0F75B}"/>
          </ac:picMkLst>
        </pc:picChg>
        <pc:cxnChg chg="add del">
          <ac:chgData name="Roberta Tucker" userId="S::r.tucker@uwtsd.ac.uk::27ca61ee-ba03-4b92-a89a-1d5600e2200a" providerId="AD" clId="Web-{68FDA7E5-6574-25A0-D1AA-A7F3BF480401}" dt="2023-03-25T21:34:51.448" v="4011"/>
          <ac:cxnSpMkLst>
            <pc:docMk/>
            <pc:sldMk cId="1761519814" sldId="718"/>
            <ac:cxnSpMk id="16" creationId="{8C730EAB-A532-4295-A302-FB4B90DB9F5E}"/>
          </ac:cxnSpMkLst>
        </pc:cxnChg>
      </pc:sldChg>
      <pc:sldChg chg="new del">
        <pc:chgData name="Roberta Tucker" userId="S::r.tucker@uwtsd.ac.uk::27ca61ee-ba03-4b92-a89a-1d5600e2200a" providerId="AD" clId="Web-{68FDA7E5-6574-25A0-D1AA-A7F3BF480401}" dt="2023-03-25T21:36:23.533" v="4023"/>
        <pc:sldMkLst>
          <pc:docMk/>
          <pc:sldMk cId="2524986989" sldId="719"/>
        </pc:sldMkLst>
      </pc:sldChg>
      <pc:sldChg chg="addSp modSp add replId">
        <pc:chgData name="Roberta Tucker" userId="S::r.tucker@uwtsd.ac.uk::27ca61ee-ba03-4b92-a89a-1d5600e2200a" providerId="AD" clId="Web-{68FDA7E5-6574-25A0-D1AA-A7F3BF480401}" dt="2023-03-25T21:51:47.695" v="4139" actId="14100"/>
        <pc:sldMkLst>
          <pc:docMk/>
          <pc:sldMk cId="4196252398" sldId="720"/>
        </pc:sldMkLst>
        <pc:spChg chg="add mod">
          <ac:chgData name="Roberta Tucker" userId="S::r.tucker@uwtsd.ac.uk::27ca61ee-ba03-4b92-a89a-1d5600e2200a" providerId="AD" clId="Web-{68FDA7E5-6574-25A0-D1AA-A7F3BF480401}" dt="2023-03-25T21:37:32.585" v="4026" actId="14100"/>
          <ac:spMkLst>
            <pc:docMk/>
            <pc:sldMk cId="4196252398" sldId="720"/>
            <ac:spMk id="3" creationId="{01ED3798-2D29-5F73-CF2A-0B89856F13F1}"/>
          </ac:spMkLst>
        </pc:spChg>
        <pc:picChg chg="mod">
          <ac:chgData name="Roberta Tucker" userId="S::r.tucker@uwtsd.ac.uk::27ca61ee-ba03-4b92-a89a-1d5600e2200a" providerId="AD" clId="Web-{68FDA7E5-6574-25A0-D1AA-A7F3BF480401}" dt="2023-03-25T21:51:47.695" v="4139" actId="14100"/>
          <ac:picMkLst>
            <pc:docMk/>
            <pc:sldMk cId="4196252398" sldId="720"/>
            <ac:picMk id="5" creationId="{28CE5337-CC72-0DB3-AE20-8DE10C59CE03}"/>
          </ac:picMkLst>
        </pc:picChg>
      </pc:sldChg>
    </pc:docChg>
  </pc:docChgLst>
  <pc:docChgLst>
    <pc:chgData name="Helen Williams (IEH)" userId="S::h.williams1@uwtsd.ac.uk::5fda09de-cffb-4005-9668-5a889ba0e302" providerId="AD" clId="Web-{C6C988B9-33C6-43D1-B8B8-96BB169CB23F}"/>
    <pc:docChg chg="modSld">
      <pc:chgData name="Helen Williams (IEH)" userId="S::h.williams1@uwtsd.ac.uk::5fda09de-cffb-4005-9668-5a889ba0e302" providerId="AD" clId="Web-{C6C988B9-33C6-43D1-B8B8-96BB169CB23F}" dt="2023-03-13T08:49:49.409" v="1" actId="20577"/>
      <pc:docMkLst>
        <pc:docMk/>
      </pc:docMkLst>
      <pc:sldChg chg="modSp">
        <pc:chgData name="Helen Williams (IEH)" userId="S::h.williams1@uwtsd.ac.uk::5fda09de-cffb-4005-9668-5a889ba0e302" providerId="AD" clId="Web-{C6C988B9-33C6-43D1-B8B8-96BB169CB23F}" dt="2023-03-13T08:49:49.409" v="1" actId="20577"/>
        <pc:sldMkLst>
          <pc:docMk/>
          <pc:sldMk cId="3159488521" sldId="525"/>
        </pc:sldMkLst>
        <pc:spChg chg="mod">
          <ac:chgData name="Helen Williams (IEH)" userId="S::h.williams1@uwtsd.ac.uk::5fda09de-cffb-4005-9668-5a889ba0e302" providerId="AD" clId="Web-{C6C988B9-33C6-43D1-B8B8-96BB169CB23F}" dt="2023-03-13T08:49:49.409" v="1" actId="20577"/>
          <ac:spMkLst>
            <pc:docMk/>
            <pc:sldMk cId="3159488521" sldId="525"/>
            <ac:spMk id="5" creationId="{0B019432-F0E9-E765-2264-935D414F17CB}"/>
          </ac:spMkLst>
        </pc:spChg>
      </pc:sldChg>
    </pc:docChg>
  </pc:docChgLst>
  <pc:docChgLst>
    <pc:chgData name="Roberta Tucker" userId="S::r.tucker@uwtsd.ac.uk::27ca61ee-ba03-4b92-a89a-1d5600e2200a" providerId="AD" clId="Web-{C08010DF-9AF1-09B8-BB0F-48CAB820F704}"/>
    <pc:docChg chg="addSld delSld modSld sldOrd addMainMaster modMainMaster">
      <pc:chgData name="Roberta Tucker" userId="S::r.tucker@uwtsd.ac.uk::27ca61ee-ba03-4b92-a89a-1d5600e2200a" providerId="AD" clId="Web-{C08010DF-9AF1-09B8-BB0F-48CAB820F704}" dt="2023-02-20T17:28:18.157" v="420" actId="20577"/>
      <pc:docMkLst>
        <pc:docMk/>
      </pc:docMkLst>
      <pc:sldChg chg="modSp">
        <pc:chgData name="Roberta Tucker" userId="S::r.tucker@uwtsd.ac.uk::27ca61ee-ba03-4b92-a89a-1d5600e2200a" providerId="AD" clId="Web-{C08010DF-9AF1-09B8-BB0F-48CAB820F704}" dt="2023-02-20T16:43:28.142" v="95" actId="20577"/>
        <pc:sldMkLst>
          <pc:docMk/>
          <pc:sldMk cId="2437550428" sldId="516"/>
        </pc:sldMkLst>
        <pc:spChg chg="mod">
          <ac:chgData name="Roberta Tucker" userId="S::r.tucker@uwtsd.ac.uk::27ca61ee-ba03-4b92-a89a-1d5600e2200a" providerId="AD" clId="Web-{C08010DF-9AF1-09B8-BB0F-48CAB820F704}" dt="2023-02-20T16:40:29.401" v="60" actId="1076"/>
          <ac:spMkLst>
            <pc:docMk/>
            <pc:sldMk cId="2437550428" sldId="516"/>
            <ac:spMk id="2" creationId="{6047E3D5-B129-455A-8D61-5DE355CFB91F}"/>
          </ac:spMkLst>
        </pc:spChg>
        <pc:spChg chg="mod">
          <ac:chgData name="Roberta Tucker" userId="S::r.tucker@uwtsd.ac.uk::27ca61ee-ba03-4b92-a89a-1d5600e2200a" providerId="AD" clId="Web-{C08010DF-9AF1-09B8-BB0F-48CAB820F704}" dt="2023-02-20T16:43:28.142" v="95" actId="20577"/>
          <ac:spMkLst>
            <pc:docMk/>
            <pc:sldMk cId="2437550428" sldId="516"/>
            <ac:spMk id="3" creationId="{EDE512D6-1B42-4E1C-AEE3-478A340AC162}"/>
          </ac:spMkLst>
        </pc:spChg>
        <pc:spChg chg="mod">
          <ac:chgData name="Roberta Tucker" userId="S::r.tucker@uwtsd.ac.uk::27ca61ee-ba03-4b92-a89a-1d5600e2200a" providerId="AD" clId="Web-{C08010DF-9AF1-09B8-BB0F-48CAB820F704}" dt="2023-02-20T16:41:31.309" v="82" actId="20577"/>
          <ac:spMkLst>
            <pc:docMk/>
            <pc:sldMk cId="2437550428" sldId="516"/>
            <ac:spMk id="4" creationId="{88B348B4-1179-40C0-B903-717D79F0A399}"/>
          </ac:spMkLst>
        </pc:spChg>
        <pc:picChg chg="mod">
          <ac:chgData name="Roberta Tucker" userId="S::r.tucker@uwtsd.ac.uk::27ca61ee-ba03-4b92-a89a-1d5600e2200a" providerId="AD" clId="Web-{C08010DF-9AF1-09B8-BB0F-48CAB820F704}" dt="2023-02-20T16:40:42.277" v="65" actId="1076"/>
          <ac:picMkLst>
            <pc:docMk/>
            <pc:sldMk cId="2437550428" sldId="516"/>
            <ac:picMk id="6" creationId="{A1CF0450-3738-4D52-BF18-A90C1F16AC64}"/>
          </ac:picMkLst>
        </pc:picChg>
        <pc:picChg chg="mod">
          <ac:chgData name="Roberta Tucker" userId="S::r.tucker@uwtsd.ac.uk::27ca61ee-ba03-4b92-a89a-1d5600e2200a" providerId="AD" clId="Web-{C08010DF-9AF1-09B8-BB0F-48CAB820F704}" dt="2023-02-20T16:40:39.308" v="63" actId="1076"/>
          <ac:picMkLst>
            <pc:docMk/>
            <pc:sldMk cId="2437550428" sldId="516"/>
            <ac:picMk id="7" creationId="{093C3DD7-C3D9-3B5E-CDC2-D250206CF40E}"/>
          </ac:picMkLst>
        </pc:picChg>
        <pc:picChg chg="mod">
          <ac:chgData name="Roberta Tucker" userId="S::r.tucker@uwtsd.ac.uk::27ca61ee-ba03-4b92-a89a-1d5600e2200a" providerId="AD" clId="Web-{C08010DF-9AF1-09B8-BB0F-48CAB820F704}" dt="2023-02-20T16:40:44.464" v="66" actId="1076"/>
          <ac:picMkLst>
            <pc:docMk/>
            <pc:sldMk cId="2437550428" sldId="516"/>
            <ac:picMk id="8" creationId="{F3A63EAE-D921-4D74-B1C8-6D0E847DFDDE}"/>
          </ac:picMkLst>
        </pc:picChg>
        <pc:picChg chg="mod">
          <ac:chgData name="Roberta Tucker" userId="S::r.tucker@uwtsd.ac.uk::27ca61ee-ba03-4b92-a89a-1d5600e2200a" providerId="AD" clId="Web-{C08010DF-9AF1-09B8-BB0F-48CAB820F704}" dt="2023-02-20T16:40:49.496" v="68" actId="1076"/>
          <ac:picMkLst>
            <pc:docMk/>
            <pc:sldMk cId="2437550428" sldId="516"/>
            <ac:picMk id="10" creationId="{8A4FC9B1-AAE5-49E7-9209-B1CD7DC8CD92}"/>
          </ac:picMkLst>
        </pc:picChg>
        <pc:picChg chg="mod">
          <ac:chgData name="Roberta Tucker" userId="S::r.tucker@uwtsd.ac.uk::27ca61ee-ba03-4b92-a89a-1d5600e2200a" providerId="AD" clId="Web-{C08010DF-9AF1-09B8-BB0F-48CAB820F704}" dt="2023-02-20T16:40:41.448" v="64" actId="1076"/>
          <ac:picMkLst>
            <pc:docMk/>
            <pc:sldMk cId="2437550428" sldId="516"/>
            <ac:picMk id="11" creationId="{5E041B3A-1BED-6DE2-7523-479A48F11DC8}"/>
          </ac:picMkLst>
        </pc:picChg>
        <pc:picChg chg="mod">
          <ac:chgData name="Roberta Tucker" userId="S::r.tucker@uwtsd.ac.uk::27ca61ee-ba03-4b92-a89a-1d5600e2200a" providerId="AD" clId="Web-{C08010DF-9AF1-09B8-BB0F-48CAB820F704}" dt="2023-02-20T16:40:46.292" v="67" actId="1076"/>
          <ac:picMkLst>
            <pc:docMk/>
            <pc:sldMk cId="2437550428" sldId="516"/>
            <ac:picMk id="12" creationId="{937FAC84-23F1-401F-A313-68AD63D601F8}"/>
          </ac:picMkLst>
        </pc:picChg>
      </pc:sldChg>
      <pc:sldChg chg="modSp">
        <pc:chgData name="Roberta Tucker" userId="S::r.tucker@uwtsd.ac.uk::27ca61ee-ba03-4b92-a89a-1d5600e2200a" providerId="AD" clId="Web-{C08010DF-9AF1-09B8-BB0F-48CAB820F704}" dt="2023-02-20T16:45:57.522" v="100" actId="20577"/>
        <pc:sldMkLst>
          <pc:docMk/>
          <pc:sldMk cId="2485985612" sldId="521"/>
        </pc:sldMkLst>
        <pc:spChg chg="mod">
          <ac:chgData name="Roberta Tucker" userId="S::r.tucker@uwtsd.ac.uk::27ca61ee-ba03-4b92-a89a-1d5600e2200a" providerId="AD" clId="Web-{C08010DF-9AF1-09B8-BB0F-48CAB820F704}" dt="2023-02-20T16:45:57.522" v="100" actId="20577"/>
          <ac:spMkLst>
            <pc:docMk/>
            <pc:sldMk cId="2485985612" sldId="521"/>
            <ac:spMk id="8" creationId="{57ED6D5D-E07C-2A2E-1770-B082DB384717}"/>
          </ac:spMkLst>
        </pc:spChg>
        <pc:spChg chg="mod">
          <ac:chgData name="Roberta Tucker" userId="S::r.tucker@uwtsd.ac.uk::27ca61ee-ba03-4b92-a89a-1d5600e2200a" providerId="AD" clId="Web-{C08010DF-9AF1-09B8-BB0F-48CAB820F704}" dt="2023-02-20T16:45:19.677" v="97" actId="20577"/>
          <ac:spMkLst>
            <pc:docMk/>
            <pc:sldMk cId="2485985612" sldId="521"/>
            <ac:spMk id="9" creationId="{692DA600-8D01-FC6B-936A-266F26A023C7}"/>
          </ac:spMkLst>
        </pc:spChg>
      </pc:sldChg>
      <pc:sldChg chg="delSp modSp add del replId">
        <pc:chgData name="Roberta Tucker" userId="S::r.tucker@uwtsd.ac.uk::27ca61ee-ba03-4b92-a89a-1d5600e2200a" providerId="AD" clId="Web-{C08010DF-9AF1-09B8-BB0F-48CAB820F704}" dt="2023-02-20T16:47:27.150" v="112"/>
        <pc:sldMkLst>
          <pc:docMk/>
          <pc:sldMk cId="2392214994" sldId="571"/>
        </pc:sldMkLst>
        <pc:spChg chg="mod">
          <ac:chgData name="Roberta Tucker" userId="S::r.tucker@uwtsd.ac.uk::27ca61ee-ba03-4b92-a89a-1d5600e2200a" providerId="AD" clId="Web-{C08010DF-9AF1-09B8-BB0F-48CAB820F704}" dt="2023-02-20T16:47:21.275" v="110" actId="20577"/>
          <ac:spMkLst>
            <pc:docMk/>
            <pc:sldMk cId="2392214994" sldId="571"/>
            <ac:spMk id="5" creationId="{0B019432-F0E9-E765-2264-935D414F17CB}"/>
          </ac:spMkLst>
        </pc:spChg>
        <pc:spChg chg="del">
          <ac:chgData name="Roberta Tucker" userId="S::r.tucker@uwtsd.ac.uk::27ca61ee-ba03-4b92-a89a-1d5600e2200a" providerId="AD" clId="Web-{C08010DF-9AF1-09B8-BB0F-48CAB820F704}" dt="2023-02-20T16:46:18.023" v="102"/>
          <ac:spMkLst>
            <pc:docMk/>
            <pc:sldMk cId="2392214994" sldId="571"/>
            <ac:spMk id="7" creationId="{837A8B4B-2EB9-9017-8680-58EC77B6EF31}"/>
          </ac:spMkLst>
        </pc:spChg>
        <pc:picChg chg="del">
          <ac:chgData name="Roberta Tucker" userId="S::r.tucker@uwtsd.ac.uk::27ca61ee-ba03-4b92-a89a-1d5600e2200a" providerId="AD" clId="Web-{C08010DF-9AF1-09B8-BB0F-48CAB820F704}" dt="2023-02-20T16:46:19.773" v="103"/>
          <ac:picMkLst>
            <pc:docMk/>
            <pc:sldMk cId="2392214994" sldId="571"/>
            <ac:picMk id="2" creationId="{F5F3A396-562A-CDCF-8E0A-D27F0915F174}"/>
          </ac:picMkLst>
        </pc:picChg>
      </pc:sldChg>
      <pc:sldChg chg="addSp delSp modSp add replId">
        <pc:chgData name="Roberta Tucker" userId="S::r.tucker@uwtsd.ac.uk::27ca61ee-ba03-4b92-a89a-1d5600e2200a" providerId="AD" clId="Web-{C08010DF-9AF1-09B8-BB0F-48CAB820F704}" dt="2023-02-20T17:20:53.485" v="336" actId="1076"/>
        <pc:sldMkLst>
          <pc:docMk/>
          <pc:sldMk cId="1108010255" sldId="572"/>
        </pc:sldMkLst>
        <pc:spChg chg="del mod">
          <ac:chgData name="Roberta Tucker" userId="S::r.tucker@uwtsd.ac.uk::27ca61ee-ba03-4b92-a89a-1d5600e2200a" providerId="AD" clId="Web-{C08010DF-9AF1-09B8-BB0F-48CAB820F704}" dt="2023-02-20T17:20:49.595" v="335"/>
          <ac:spMkLst>
            <pc:docMk/>
            <pc:sldMk cId="1108010255" sldId="572"/>
            <ac:spMk id="5" creationId="{0B019432-F0E9-E765-2264-935D414F17CB}"/>
          </ac:spMkLst>
        </pc:spChg>
        <pc:spChg chg="add mod">
          <ac:chgData name="Roberta Tucker" userId="S::r.tucker@uwtsd.ac.uk::27ca61ee-ba03-4b92-a89a-1d5600e2200a" providerId="AD" clId="Web-{C08010DF-9AF1-09B8-BB0F-48CAB820F704}" dt="2023-02-20T17:20:53.485" v="336" actId="1076"/>
          <ac:spMkLst>
            <pc:docMk/>
            <pc:sldMk cId="1108010255" sldId="572"/>
            <ac:spMk id="7" creationId="{255791A0-77DB-9827-1752-BF20AF886E7B}"/>
          </ac:spMkLst>
        </pc:spChg>
        <pc:picChg chg="add ord">
          <ac:chgData name="Roberta Tucker" userId="S::r.tucker@uwtsd.ac.uk::27ca61ee-ba03-4b92-a89a-1d5600e2200a" providerId="AD" clId="Web-{C08010DF-9AF1-09B8-BB0F-48CAB820F704}" dt="2023-02-20T17:20:22.156" v="306"/>
          <ac:picMkLst>
            <pc:docMk/>
            <pc:sldMk cId="1108010255" sldId="572"/>
            <ac:picMk id="3" creationId="{A41C2158-7EDE-2D59-76CE-A4F3B8A96C4B}"/>
          </ac:picMkLst>
        </pc:picChg>
      </pc:sldChg>
      <pc:sldChg chg="modSp add del replId">
        <pc:chgData name="Roberta Tucker" userId="S::r.tucker@uwtsd.ac.uk::27ca61ee-ba03-4b92-a89a-1d5600e2200a" providerId="AD" clId="Web-{C08010DF-9AF1-09B8-BB0F-48CAB820F704}" dt="2023-02-20T17:06:58.050" v="237"/>
        <pc:sldMkLst>
          <pc:docMk/>
          <pc:sldMk cId="706247697" sldId="573"/>
        </pc:sldMkLst>
        <pc:spChg chg="mod">
          <ac:chgData name="Roberta Tucker" userId="S::r.tucker@uwtsd.ac.uk::27ca61ee-ba03-4b92-a89a-1d5600e2200a" providerId="AD" clId="Web-{C08010DF-9AF1-09B8-BB0F-48CAB820F704}" dt="2023-02-20T17:01:29.710" v="158" actId="20577"/>
          <ac:spMkLst>
            <pc:docMk/>
            <pc:sldMk cId="706247697" sldId="573"/>
            <ac:spMk id="5" creationId="{0B019432-F0E9-E765-2264-935D414F17CB}"/>
          </ac:spMkLst>
        </pc:spChg>
      </pc:sldChg>
      <pc:sldChg chg="modSp add del replId">
        <pc:chgData name="Roberta Tucker" userId="S::r.tucker@uwtsd.ac.uk::27ca61ee-ba03-4b92-a89a-1d5600e2200a" providerId="AD" clId="Web-{C08010DF-9AF1-09B8-BB0F-48CAB820F704}" dt="2023-02-20T17:06:58.988" v="238"/>
        <pc:sldMkLst>
          <pc:docMk/>
          <pc:sldMk cId="3413204448" sldId="574"/>
        </pc:sldMkLst>
        <pc:spChg chg="mod">
          <ac:chgData name="Roberta Tucker" userId="S::r.tucker@uwtsd.ac.uk::27ca61ee-ba03-4b92-a89a-1d5600e2200a" providerId="AD" clId="Web-{C08010DF-9AF1-09B8-BB0F-48CAB820F704}" dt="2023-02-20T16:51:34.143" v="136" actId="20577"/>
          <ac:spMkLst>
            <pc:docMk/>
            <pc:sldMk cId="3413204448" sldId="574"/>
            <ac:spMk id="5" creationId="{0B019432-F0E9-E765-2264-935D414F17CB}"/>
          </ac:spMkLst>
        </pc:spChg>
      </pc:sldChg>
      <pc:sldChg chg="addSp delSp modSp add ord">
        <pc:chgData name="Roberta Tucker" userId="S::r.tucker@uwtsd.ac.uk::27ca61ee-ba03-4b92-a89a-1d5600e2200a" providerId="AD" clId="Web-{C08010DF-9AF1-09B8-BB0F-48CAB820F704}" dt="2023-02-20T17:20:03.374" v="304" actId="1076"/>
        <pc:sldMkLst>
          <pc:docMk/>
          <pc:sldMk cId="3774943221" sldId="575"/>
        </pc:sldMkLst>
        <pc:spChg chg="mod">
          <ac:chgData name="Roberta Tucker" userId="S::r.tucker@uwtsd.ac.uk::27ca61ee-ba03-4b92-a89a-1d5600e2200a" providerId="AD" clId="Web-{C08010DF-9AF1-09B8-BB0F-48CAB820F704}" dt="2023-02-20T17:01:16.226" v="153" actId="20577"/>
          <ac:spMkLst>
            <pc:docMk/>
            <pc:sldMk cId="3774943221" sldId="575"/>
            <ac:spMk id="3" creationId="{41A0C09E-F4FB-7363-A440-D883B20B34B1}"/>
          </ac:spMkLst>
        </pc:spChg>
        <pc:spChg chg="add ord">
          <ac:chgData name="Roberta Tucker" userId="S::r.tucker@uwtsd.ac.uk::27ca61ee-ba03-4b92-a89a-1d5600e2200a" providerId="AD" clId="Web-{C08010DF-9AF1-09B8-BB0F-48CAB820F704}" dt="2023-02-20T17:19:30.998" v="299"/>
          <ac:spMkLst>
            <pc:docMk/>
            <pc:sldMk cId="3774943221" sldId="575"/>
            <ac:spMk id="6" creationId="{91403A6C-E0E9-C99A-B07F-63EDD08129DB}"/>
          </ac:spMkLst>
        </pc:spChg>
        <pc:spChg chg="mod">
          <ac:chgData name="Roberta Tucker" userId="S::r.tucker@uwtsd.ac.uk::27ca61ee-ba03-4b92-a89a-1d5600e2200a" providerId="AD" clId="Web-{C08010DF-9AF1-09B8-BB0F-48CAB820F704}" dt="2023-02-20T17:19:44.936" v="300" actId="1076"/>
          <ac:spMkLst>
            <pc:docMk/>
            <pc:sldMk cId="3774943221" sldId="575"/>
            <ac:spMk id="16" creationId="{86CF345D-AC42-DCF4-3EFD-2F6908192505}"/>
          </ac:spMkLst>
        </pc:spChg>
        <pc:spChg chg="mod">
          <ac:chgData name="Roberta Tucker" userId="S::r.tucker@uwtsd.ac.uk::27ca61ee-ba03-4b92-a89a-1d5600e2200a" providerId="AD" clId="Web-{C08010DF-9AF1-09B8-BB0F-48CAB820F704}" dt="2023-02-20T17:19:59.437" v="303" actId="1076"/>
          <ac:spMkLst>
            <pc:docMk/>
            <pc:sldMk cId="3774943221" sldId="575"/>
            <ac:spMk id="21" creationId="{29F81B5D-05F4-468A-7E5B-E77C42B7BB91}"/>
          </ac:spMkLst>
        </pc:spChg>
        <pc:spChg chg="mod">
          <ac:chgData name="Roberta Tucker" userId="S::r.tucker@uwtsd.ac.uk::27ca61ee-ba03-4b92-a89a-1d5600e2200a" providerId="AD" clId="Web-{C08010DF-9AF1-09B8-BB0F-48CAB820F704}" dt="2023-02-20T17:20:03.374" v="304" actId="1076"/>
          <ac:spMkLst>
            <pc:docMk/>
            <pc:sldMk cId="3774943221" sldId="575"/>
            <ac:spMk id="22" creationId="{6B04344C-553E-540C-0EE9-ADF68734E283}"/>
          </ac:spMkLst>
        </pc:spChg>
        <pc:picChg chg="add del mod">
          <ac:chgData name="Roberta Tucker" userId="S::r.tucker@uwtsd.ac.uk::27ca61ee-ba03-4b92-a89a-1d5600e2200a" providerId="AD" clId="Web-{C08010DF-9AF1-09B8-BB0F-48CAB820F704}" dt="2023-02-20T17:19:15.904" v="297"/>
          <ac:picMkLst>
            <pc:docMk/>
            <pc:sldMk cId="3774943221" sldId="575"/>
            <ac:picMk id="2" creationId="{16C5AC9C-C097-B62B-6BDE-8B7E8BBC9BF6}"/>
          </ac:picMkLst>
        </pc:picChg>
        <pc:picChg chg="mod">
          <ac:chgData name="Roberta Tucker" userId="S::r.tucker@uwtsd.ac.uk::27ca61ee-ba03-4b92-a89a-1d5600e2200a" providerId="AD" clId="Web-{C08010DF-9AF1-09B8-BB0F-48CAB820F704}" dt="2023-02-20T17:19:55.202" v="302" actId="14100"/>
          <ac:picMkLst>
            <pc:docMk/>
            <pc:sldMk cId="3774943221" sldId="575"/>
            <ac:picMk id="7" creationId="{697BCAEA-2E76-41F7-6B88-09E604354DF0}"/>
          </ac:picMkLst>
        </pc:picChg>
      </pc:sldChg>
      <pc:sldChg chg="addSp modSp add ord">
        <pc:chgData name="Roberta Tucker" userId="S::r.tucker@uwtsd.ac.uk::27ca61ee-ba03-4b92-a89a-1d5600e2200a" providerId="AD" clId="Web-{C08010DF-9AF1-09B8-BB0F-48CAB820F704}" dt="2023-02-20T17:18:54.700" v="295" actId="14100"/>
        <pc:sldMkLst>
          <pc:docMk/>
          <pc:sldMk cId="3120378126" sldId="576"/>
        </pc:sldMkLst>
        <pc:spChg chg="add mod ord">
          <ac:chgData name="Roberta Tucker" userId="S::r.tucker@uwtsd.ac.uk::27ca61ee-ba03-4b92-a89a-1d5600e2200a" providerId="AD" clId="Web-{C08010DF-9AF1-09B8-BB0F-48CAB820F704}" dt="2023-02-20T17:18:54.700" v="295" actId="14100"/>
          <ac:spMkLst>
            <pc:docMk/>
            <pc:sldMk cId="3120378126" sldId="576"/>
            <ac:spMk id="8" creationId="{8A251975-193B-5496-59F7-A495860CF50E}"/>
          </ac:spMkLst>
        </pc:spChg>
      </pc:sldChg>
      <pc:sldChg chg="add">
        <pc:chgData name="Roberta Tucker" userId="S::r.tucker@uwtsd.ac.uk::27ca61ee-ba03-4b92-a89a-1d5600e2200a" providerId="AD" clId="Web-{C08010DF-9AF1-09B8-BB0F-48CAB820F704}" dt="2023-02-20T16:54:49.587" v="139"/>
        <pc:sldMkLst>
          <pc:docMk/>
          <pc:sldMk cId="1209648716" sldId="577"/>
        </pc:sldMkLst>
      </pc:sldChg>
      <pc:sldChg chg="add">
        <pc:chgData name="Roberta Tucker" userId="S::r.tucker@uwtsd.ac.uk::27ca61ee-ba03-4b92-a89a-1d5600e2200a" providerId="AD" clId="Web-{C08010DF-9AF1-09B8-BB0F-48CAB820F704}" dt="2023-02-20T16:55:09.213" v="140"/>
        <pc:sldMkLst>
          <pc:docMk/>
          <pc:sldMk cId="1164912406" sldId="578"/>
        </pc:sldMkLst>
      </pc:sldChg>
      <pc:sldChg chg="addSp delSp modSp add replId">
        <pc:chgData name="Roberta Tucker" userId="S::r.tucker@uwtsd.ac.uk::27ca61ee-ba03-4b92-a89a-1d5600e2200a" providerId="AD" clId="Web-{C08010DF-9AF1-09B8-BB0F-48CAB820F704}" dt="2023-02-20T17:26:07.043" v="408"/>
        <pc:sldMkLst>
          <pc:docMk/>
          <pc:sldMk cId="4116886116" sldId="579"/>
        </pc:sldMkLst>
        <pc:spChg chg="add del mod">
          <ac:chgData name="Roberta Tucker" userId="S::r.tucker@uwtsd.ac.uk::27ca61ee-ba03-4b92-a89a-1d5600e2200a" providerId="AD" clId="Web-{C08010DF-9AF1-09B8-BB0F-48CAB820F704}" dt="2023-02-20T17:26:07.043" v="408"/>
          <ac:spMkLst>
            <pc:docMk/>
            <pc:sldMk cId="4116886116" sldId="579"/>
            <ac:spMk id="3" creationId="{D059779A-DBA3-D47C-FA8D-DD00A126B496}"/>
          </ac:spMkLst>
        </pc:spChg>
        <pc:spChg chg="mod">
          <ac:chgData name="Roberta Tucker" userId="S::r.tucker@uwtsd.ac.uk::27ca61ee-ba03-4b92-a89a-1d5600e2200a" providerId="AD" clId="Web-{C08010DF-9AF1-09B8-BB0F-48CAB820F704}" dt="2023-02-20T17:15:16.927" v="290" actId="20577"/>
          <ac:spMkLst>
            <pc:docMk/>
            <pc:sldMk cId="4116886116" sldId="579"/>
            <ac:spMk id="5" creationId="{0B019432-F0E9-E765-2264-935D414F17CB}"/>
          </ac:spMkLst>
        </pc:spChg>
        <pc:picChg chg="add mod ord">
          <ac:chgData name="Roberta Tucker" userId="S::r.tucker@uwtsd.ac.uk::27ca61ee-ba03-4b92-a89a-1d5600e2200a" providerId="AD" clId="Web-{C08010DF-9AF1-09B8-BB0F-48CAB820F704}" dt="2023-02-20T17:11:56.404" v="277"/>
          <ac:picMkLst>
            <pc:docMk/>
            <pc:sldMk cId="4116886116" sldId="579"/>
            <ac:picMk id="2" creationId="{8720B92E-E763-E6C1-AD07-B200FC0C9CE6}"/>
          </ac:picMkLst>
        </pc:picChg>
      </pc:sldChg>
      <pc:sldChg chg="addSp delSp modSp add del replId">
        <pc:chgData name="Roberta Tucker" userId="S::r.tucker@uwtsd.ac.uk::27ca61ee-ba03-4b92-a89a-1d5600e2200a" providerId="AD" clId="Web-{C08010DF-9AF1-09B8-BB0F-48CAB820F704}" dt="2023-02-20T17:21:36.690" v="353"/>
        <pc:sldMkLst>
          <pc:docMk/>
          <pc:sldMk cId="3149371331" sldId="580"/>
        </pc:sldMkLst>
        <pc:spChg chg="add mod">
          <ac:chgData name="Roberta Tucker" userId="S::r.tucker@uwtsd.ac.uk::27ca61ee-ba03-4b92-a89a-1d5600e2200a" providerId="AD" clId="Web-{C08010DF-9AF1-09B8-BB0F-48CAB820F704}" dt="2023-02-20T17:21:28.268" v="351" actId="1076"/>
          <ac:spMkLst>
            <pc:docMk/>
            <pc:sldMk cId="3149371331" sldId="580"/>
            <ac:spMk id="3" creationId="{BE81BD22-F041-4643-2E57-645D07B4F719}"/>
          </ac:spMkLst>
        </pc:spChg>
        <pc:spChg chg="del mod">
          <ac:chgData name="Roberta Tucker" userId="S::r.tucker@uwtsd.ac.uk::27ca61ee-ba03-4b92-a89a-1d5600e2200a" providerId="AD" clId="Web-{C08010DF-9AF1-09B8-BB0F-48CAB820F704}" dt="2023-02-20T17:21:25.361" v="350"/>
          <ac:spMkLst>
            <pc:docMk/>
            <pc:sldMk cId="3149371331" sldId="580"/>
            <ac:spMk id="5" creationId="{0B019432-F0E9-E765-2264-935D414F17CB}"/>
          </ac:spMkLst>
        </pc:spChg>
        <pc:picChg chg="add ord">
          <ac:chgData name="Roberta Tucker" userId="S::r.tucker@uwtsd.ac.uk::27ca61ee-ba03-4b92-a89a-1d5600e2200a" providerId="AD" clId="Web-{C08010DF-9AF1-09B8-BB0F-48CAB820F704}" dt="2023-02-20T17:21:36.690" v="353"/>
          <ac:picMkLst>
            <pc:docMk/>
            <pc:sldMk cId="3149371331" sldId="580"/>
            <ac:picMk id="7" creationId="{C0973F85-2F34-7624-B554-E2AF666BABE5}"/>
          </ac:picMkLst>
        </pc:picChg>
      </pc:sldChg>
      <pc:sldChg chg="modSp add del replId">
        <pc:chgData name="Roberta Tucker" userId="S::r.tucker@uwtsd.ac.uk::27ca61ee-ba03-4b92-a89a-1d5600e2200a" providerId="AD" clId="Web-{C08010DF-9AF1-09B8-BB0F-48CAB820F704}" dt="2023-02-20T17:22:03.003" v="368"/>
        <pc:sldMkLst>
          <pc:docMk/>
          <pc:sldMk cId="1905376413" sldId="581"/>
        </pc:sldMkLst>
        <pc:spChg chg="mod">
          <ac:chgData name="Roberta Tucker" userId="S::r.tucker@uwtsd.ac.uk::27ca61ee-ba03-4b92-a89a-1d5600e2200a" providerId="AD" clId="Web-{C08010DF-9AF1-09B8-BB0F-48CAB820F704}" dt="2023-02-20T17:04:01.309" v="198" actId="20577"/>
          <ac:spMkLst>
            <pc:docMk/>
            <pc:sldMk cId="1905376413" sldId="581"/>
            <ac:spMk id="5" creationId="{0B019432-F0E9-E765-2264-935D414F17CB}"/>
          </ac:spMkLst>
        </pc:spChg>
      </pc:sldChg>
      <pc:sldChg chg="modSp add del replId">
        <pc:chgData name="Roberta Tucker" userId="S::r.tucker@uwtsd.ac.uk::27ca61ee-ba03-4b92-a89a-1d5600e2200a" providerId="AD" clId="Web-{C08010DF-9AF1-09B8-BB0F-48CAB820F704}" dt="2023-02-20T17:22:21.160" v="375"/>
        <pc:sldMkLst>
          <pc:docMk/>
          <pc:sldMk cId="3752974620" sldId="582"/>
        </pc:sldMkLst>
        <pc:spChg chg="mod">
          <ac:chgData name="Roberta Tucker" userId="S::r.tucker@uwtsd.ac.uk::27ca61ee-ba03-4b92-a89a-1d5600e2200a" providerId="AD" clId="Web-{C08010DF-9AF1-09B8-BB0F-48CAB820F704}" dt="2023-02-20T17:06:07.611" v="207" actId="20577"/>
          <ac:spMkLst>
            <pc:docMk/>
            <pc:sldMk cId="3752974620" sldId="582"/>
            <ac:spMk id="5" creationId="{0B019432-F0E9-E765-2264-935D414F17CB}"/>
          </ac:spMkLst>
        </pc:spChg>
      </pc:sldChg>
      <pc:sldChg chg="modSp add del replId">
        <pc:chgData name="Roberta Tucker" userId="S::r.tucker@uwtsd.ac.uk::27ca61ee-ba03-4b92-a89a-1d5600e2200a" providerId="AD" clId="Web-{C08010DF-9AF1-09B8-BB0F-48CAB820F704}" dt="2023-02-20T17:22:41.880" v="391"/>
        <pc:sldMkLst>
          <pc:docMk/>
          <pc:sldMk cId="2005661303" sldId="583"/>
        </pc:sldMkLst>
        <pc:spChg chg="mod">
          <ac:chgData name="Roberta Tucker" userId="S::r.tucker@uwtsd.ac.uk::27ca61ee-ba03-4b92-a89a-1d5600e2200a" providerId="AD" clId="Web-{C08010DF-9AF1-09B8-BB0F-48CAB820F704}" dt="2023-02-20T17:06:24.752" v="220" actId="20577"/>
          <ac:spMkLst>
            <pc:docMk/>
            <pc:sldMk cId="2005661303" sldId="583"/>
            <ac:spMk id="5" creationId="{0B019432-F0E9-E765-2264-935D414F17CB}"/>
          </ac:spMkLst>
        </pc:spChg>
      </pc:sldChg>
      <pc:sldChg chg="modSp add del replId">
        <pc:chgData name="Roberta Tucker" userId="S::r.tucker@uwtsd.ac.uk::27ca61ee-ba03-4b92-a89a-1d5600e2200a" providerId="AD" clId="Web-{C08010DF-9AF1-09B8-BB0F-48CAB820F704}" dt="2023-02-20T17:22:59.740" v="400"/>
        <pc:sldMkLst>
          <pc:docMk/>
          <pc:sldMk cId="669682568" sldId="584"/>
        </pc:sldMkLst>
        <pc:spChg chg="mod">
          <ac:chgData name="Roberta Tucker" userId="S::r.tucker@uwtsd.ac.uk::27ca61ee-ba03-4b92-a89a-1d5600e2200a" providerId="AD" clId="Web-{C08010DF-9AF1-09B8-BB0F-48CAB820F704}" dt="2023-02-20T17:06:46.550" v="236" actId="20577"/>
          <ac:spMkLst>
            <pc:docMk/>
            <pc:sldMk cId="669682568" sldId="584"/>
            <ac:spMk id="5" creationId="{0B019432-F0E9-E765-2264-935D414F17CB}"/>
          </ac:spMkLst>
        </pc:spChg>
      </pc:sldChg>
      <pc:sldChg chg="modSp add replId">
        <pc:chgData name="Roberta Tucker" userId="S::r.tucker@uwtsd.ac.uk::27ca61ee-ba03-4b92-a89a-1d5600e2200a" providerId="AD" clId="Web-{C08010DF-9AF1-09B8-BB0F-48CAB820F704}" dt="2023-02-20T17:07:37.301" v="247" actId="20577"/>
        <pc:sldMkLst>
          <pc:docMk/>
          <pc:sldMk cId="2613706798" sldId="585"/>
        </pc:sldMkLst>
        <pc:spChg chg="mod">
          <ac:chgData name="Roberta Tucker" userId="S::r.tucker@uwtsd.ac.uk::27ca61ee-ba03-4b92-a89a-1d5600e2200a" providerId="AD" clId="Web-{C08010DF-9AF1-09B8-BB0F-48CAB820F704}" dt="2023-02-20T17:07:37.301" v="247" actId="20577"/>
          <ac:spMkLst>
            <pc:docMk/>
            <pc:sldMk cId="2613706798" sldId="585"/>
            <ac:spMk id="5" creationId="{0B019432-F0E9-E765-2264-935D414F17CB}"/>
          </ac:spMkLst>
        </pc:spChg>
      </pc:sldChg>
      <pc:sldChg chg="modSp add replId">
        <pc:chgData name="Roberta Tucker" userId="S::r.tucker@uwtsd.ac.uk::27ca61ee-ba03-4b92-a89a-1d5600e2200a" providerId="AD" clId="Web-{C08010DF-9AF1-09B8-BB0F-48CAB820F704}" dt="2023-02-20T17:08:11.724" v="254" actId="20577"/>
        <pc:sldMkLst>
          <pc:docMk/>
          <pc:sldMk cId="561063672" sldId="586"/>
        </pc:sldMkLst>
        <pc:spChg chg="mod">
          <ac:chgData name="Roberta Tucker" userId="S::r.tucker@uwtsd.ac.uk::27ca61ee-ba03-4b92-a89a-1d5600e2200a" providerId="AD" clId="Web-{C08010DF-9AF1-09B8-BB0F-48CAB820F704}" dt="2023-02-20T17:08:11.724" v="254" actId="20577"/>
          <ac:spMkLst>
            <pc:docMk/>
            <pc:sldMk cId="561063672" sldId="586"/>
            <ac:spMk id="5" creationId="{0B019432-F0E9-E765-2264-935D414F17CB}"/>
          </ac:spMkLst>
        </pc:spChg>
      </pc:sldChg>
      <pc:sldChg chg="modSp add replId">
        <pc:chgData name="Roberta Tucker" userId="S::r.tucker@uwtsd.ac.uk::27ca61ee-ba03-4b92-a89a-1d5600e2200a" providerId="AD" clId="Web-{C08010DF-9AF1-09B8-BB0F-48CAB820F704}" dt="2023-02-20T17:08:31.710" v="266" actId="20577"/>
        <pc:sldMkLst>
          <pc:docMk/>
          <pc:sldMk cId="1926762637" sldId="587"/>
        </pc:sldMkLst>
        <pc:spChg chg="mod">
          <ac:chgData name="Roberta Tucker" userId="S::r.tucker@uwtsd.ac.uk::27ca61ee-ba03-4b92-a89a-1d5600e2200a" providerId="AD" clId="Web-{C08010DF-9AF1-09B8-BB0F-48CAB820F704}" dt="2023-02-20T17:08:31.710" v="266" actId="20577"/>
          <ac:spMkLst>
            <pc:docMk/>
            <pc:sldMk cId="1926762637" sldId="587"/>
            <ac:spMk id="5" creationId="{0B019432-F0E9-E765-2264-935D414F17CB}"/>
          </ac:spMkLst>
        </pc:spChg>
      </pc:sldChg>
      <pc:sldChg chg="modSp add replId">
        <pc:chgData name="Roberta Tucker" userId="S::r.tucker@uwtsd.ac.uk::27ca61ee-ba03-4b92-a89a-1d5600e2200a" providerId="AD" clId="Web-{C08010DF-9AF1-09B8-BB0F-48CAB820F704}" dt="2023-02-20T17:09:11.414" v="271" actId="20577"/>
        <pc:sldMkLst>
          <pc:docMk/>
          <pc:sldMk cId="3755205697" sldId="588"/>
        </pc:sldMkLst>
        <pc:spChg chg="mod">
          <ac:chgData name="Roberta Tucker" userId="S::r.tucker@uwtsd.ac.uk::27ca61ee-ba03-4b92-a89a-1d5600e2200a" providerId="AD" clId="Web-{C08010DF-9AF1-09B8-BB0F-48CAB820F704}" dt="2023-02-20T17:09:11.414" v="271" actId="20577"/>
          <ac:spMkLst>
            <pc:docMk/>
            <pc:sldMk cId="3755205697" sldId="588"/>
            <ac:spMk id="5" creationId="{0B019432-F0E9-E765-2264-935D414F17CB}"/>
          </ac:spMkLst>
        </pc:spChg>
      </pc:sldChg>
      <pc:sldChg chg="addSp modSp add replId">
        <pc:chgData name="Roberta Tucker" userId="S::r.tucker@uwtsd.ac.uk::27ca61ee-ba03-4b92-a89a-1d5600e2200a" providerId="AD" clId="Web-{C08010DF-9AF1-09B8-BB0F-48CAB820F704}" dt="2023-02-20T17:26:01.480" v="407"/>
        <pc:sldMkLst>
          <pc:docMk/>
          <pc:sldMk cId="3390306029" sldId="589"/>
        </pc:sldMkLst>
        <pc:spChg chg="mod">
          <ac:chgData name="Roberta Tucker" userId="S::r.tucker@uwtsd.ac.uk::27ca61ee-ba03-4b92-a89a-1d5600e2200a" providerId="AD" clId="Web-{C08010DF-9AF1-09B8-BB0F-48CAB820F704}" dt="2023-02-20T17:22:01.316" v="367" actId="20577"/>
          <ac:spMkLst>
            <pc:docMk/>
            <pc:sldMk cId="3390306029" sldId="589"/>
            <ac:spMk id="3" creationId="{BE81BD22-F041-4643-2E57-645D07B4F719}"/>
          </ac:spMkLst>
        </pc:spChg>
        <pc:spChg chg="add">
          <ac:chgData name="Roberta Tucker" userId="S::r.tucker@uwtsd.ac.uk::27ca61ee-ba03-4b92-a89a-1d5600e2200a" providerId="AD" clId="Web-{C08010DF-9AF1-09B8-BB0F-48CAB820F704}" dt="2023-02-20T17:26:01.480" v="407"/>
          <ac:spMkLst>
            <pc:docMk/>
            <pc:sldMk cId="3390306029" sldId="589"/>
            <ac:spMk id="5" creationId="{DA2E92BE-0CD5-E6B0-AA52-858B51EC3AD5}"/>
          </ac:spMkLst>
        </pc:spChg>
      </pc:sldChg>
      <pc:sldChg chg="modSp add replId">
        <pc:chgData name="Roberta Tucker" userId="S::r.tucker@uwtsd.ac.uk::27ca61ee-ba03-4b92-a89a-1d5600e2200a" providerId="AD" clId="Web-{C08010DF-9AF1-09B8-BB0F-48CAB820F704}" dt="2023-02-20T17:22:19.551" v="374" actId="20577"/>
        <pc:sldMkLst>
          <pc:docMk/>
          <pc:sldMk cId="4010400238" sldId="590"/>
        </pc:sldMkLst>
        <pc:spChg chg="mod">
          <ac:chgData name="Roberta Tucker" userId="S::r.tucker@uwtsd.ac.uk::27ca61ee-ba03-4b92-a89a-1d5600e2200a" providerId="AD" clId="Web-{C08010DF-9AF1-09B8-BB0F-48CAB820F704}" dt="2023-02-20T17:22:19.551" v="374" actId="20577"/>
          <ac:spMkLst>
            <pc:docMk/>
            <pc:sldMk cId="4010400238" sldId="590"/>
            <ac:spMk id="3" creationId="{BE81BD22-F041-4643-2E57-645D07B4F719}"/>
          </ac:spMkLst>
        </pc:spChg>
      </pc:sldChg>
      <pc:sldChg chg="modSp add replId">
        <pc:chgData name="Roberta Tucker" userId="S::r.tucker@uwtsd.ac.uk::27ca61ee-ba03-4b92-a89a-1d5600e2200a" providerId="AD" clId="Web-{C08010DF-9AF1-09B8-BB0F-48CAB820F704}" dt="2023-02-20T17:22:39.551" v="390" actId="20577"/>
        <pc:sldMkLst>
          <pc:docMk/>
          <pc:sldMk cId="1971958183" sldId="591"/>
        </pc:sldMkLst>
        <pc:spChg chg="mod">
          <ac:chgData name="Roberta Tucker" userId="S::r.tucker@uwtsd.ac.uk::27ca61ee-ba03-4b92-a89a-1d5600e2200a" providerId="AD" clId="Web-{C08010DF-9AF1-09B8-BB0F-48CAB820F704}" dt="2023-02-20T17:22:39.551" v="390" actId="20577"/>
          <ac:spMkLst>
            <pc:docMk/>
            <pc:sldMk cId="1971958183" sldId="591"/>
            <ac:spMk id="3" creationId="{BE81BD22-F041-4643-2E57-645D07B4F719}"/>
          </ac:spMkLst>
        </pc:spChg>
      </pc:sldChg>
      <pc:sldChg chg="modSp add replId">
        <pc:chgData name="Roberta Tucker" userId="S::r.tucker@uwtsd.ac.uk::27ca61ee-ba03-4b92-a89a-1d5600e2200a" providerId="AD" clId="Web-{C08010DF-9AF1-09B8-BB0F-48CAB820F704}" dt="2023-02-20T17:22:56.833" v="399" actId="20577"/>
        <pc:sldMkLst>
          <pc:docMk/>
          <pc:sldMk cId="369245445" sldId="592"/>
        </pc:sldMkLst>
        <pc:spChg chg="mod">
          <ac:chgData name="Roberta Tucker" userId="S::r.tucker@uwtsd.ac.uk::27ca61ee-ba03-4b92-a89a-1d5600e2200a" providerId="AD" clId="Web-{C08010DF-9AF1-09B8-BB0F-48CAB820F704}" dt="2023-02-20T17:22:56.833" v="399" actId="20577"/>
          <ac:spMkLst>
            <pc:docMk/>
            <pc:sldMk cId="369245445" sldId="592"/>
            <ac:spMk id="3" creationId="{BE81BD22-F041-4643-2E57-645D07B4F719}"/>
          </ac:spMkLst>
        </pc:spChg>
      </pc:sldChg>
      <pc:sldChg chg="modSp add replId">
        <pc:chgData name="Roberta Tucker" userId="S::r.tucker@uwtsd.ac.uk::27ca61ee-ba03-4b92-a89a-1d5600e2200a" providerId="AD" clId="Web-{C08010DF-9AF1-09B8-BB0F-48CAB820F704}" dt="2023-02-20T17:28:18.157" v="420" actId="20577"/>
        <pc:sldMkLst>
          <pc:docMk/>
          <pc:sldMk cId="2865792335" sldId="593"/>
        </pc:sldMkLst>
        <pc:spChg chg="mod">
          <ac:chgData name="Roberta Tucker" userId="S::r.tucker@uwtsd.ac.uk::27ca61ee-ba03-4b92-a89a-1d5600e2200a" providerId="AD" clId="Web-{C08010DF-9AF1-09B8-BB0F-48CAB820F704}" dt="2023-02-20T17:28:18.157" v="420" actId="20577"/>
          <ac:spMkLst>
            <pc:docMk/>
            <pc:sldMk cId="2865792335" sldId="593"/>
            <ac:spMk id="3" creationId="{BE81BD22-F041-4643-2E57-645D07B4F719}"/>
          </ac:spMkLst>
        </pc:spChg>
      </pc:sldChg>
      <pc:sldMasterChg chg="addSldLayout modSldLayout">
        <pc:chgData name="Roberta Tucker" userId="S::r.tucker@uwtsd.ac.uk::27ca61ee-ba03-4b92-a89a-1d5600e2200a" providerId="AD" clId="Web-{C08010DF-9AF1-09B8-BB0F-48CAB820F704}" dt="2023-02-20T16:54:36.665" v="138"/>
        <pc:sldMasterMkLst>
          <pc:docMk/>
          <pc:sldMasterMk cId="1384196811" sldId="2147483658"/>
        </pc:sldMasterMkLst>
        <pc:sldLayoutChg chg="add">
          <pc:chgData name="Roberta Tucker" userId="S::r.tucker@uwtsd.ac.uk::27ca61ee-ba03-4b92-a89a-1d5600e2200a" providerId="AD" clId="Web-{C08010DF-9AF1-09B8-BB0F-48CAB820F704}" dt="2023-02-20T16:54:25.227" v="137"/>
          <pc:sldLayoutMkLst>
            <pc:docMk/>
            <pc:sldMasterMk cId="1384196811" sldId="2147483658"/>
            <pc:sldLayoutMk cId="124776547" sldId="2147483729"/>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3564246523" sldId="2147483730"/>
          </pc:sldLayoutMkLst>
        </pc:sldLayoutChg>
        <pc:sldLayoutChg chg="add">
          <pc:chgData name="Roberta Tucker" userId="S::r.tucker@uwtsd.ac.uk::27ca61ee-ba03-4b92-a89a-1d5600e2200a" providerId="AD" clId="Web-{C08010DF-9AF1-09B8-BB0F-48CAB820F704}" dt="2023-02-20T16:54:25.227" v="137"/>
          <pc:sldLayoutMkLst>
            <pc:docMk/>
            <pc:sldMasterMk cId="1384196811" sldId="2147483658"/>
            <pc:sldLayoutMk cId="2618795660" sldId="2147483731"/>
          </pc:sldLayoutMkLst>
        </pc:sldLayoutChg>
        <pc:sldLayoutChg chg="replId">
          <pc:chgData name="Roberta Tucker" userId="S::r.tucker@uwtsd.ac.uk::27ca61ee-ba03-4b92-a89a-1d5600e2200a" providerId="AD" clId="Web-{C08010DF-9AF1-09B8-BB0F-48CAB820F704}" dt="2023-02-20T16:54:36.665" v="138"/>
          <pc:sldLayoutMkLst>
            <pc:docMk/>
            <pc:sldMasterMk cId="1384196811" sldId="2147483658"/>
            <pc:sldLayoutMk cId="1556723426" sldId="2147483755"/>
          </pc:sldLayoutMkLst>
        </pc:sldLayoutChg>
      </pc:sldMasterChg>
      <pc:sldMasterChg chg="add addSldLayout">
        <pc:chgData name="Roberta Tucker" userId="S::r.tucker@uwtsd.ac.uk::27ca61ee-ba03-4b92-a89a-1d5600e2200a" providerId="AD" clId="Web-{C08010DF-9AF1-09B8-BB0F-48CAB820F704}" dt="2023-02-20T16:54:36.665" v="138"/>
        <pc:sldMasterMkLst>
          <pc:docMk/>
          <pc:sldMasterMk cId="1251622122" sldId="2147483680"/>
        </pc:sldMasterMkLst>
        <pc:sldLayoutChg chg="add">
          <pc:chgData name="Roberta Tucker" userId="S::r.tucker@uwtsd.ac.uk::27ca61ee-ba03-4b92-a89a-1d5600e2200a" providerId="AD" clId="Web-{C08010DF-9AF1-09B8-BB0F-48CAB820F704}" dt="2023-02-20T16:54:36.665" v="138"/>
          <pc:sldLayoutMkLst>
            <pc:docMk/>
            <pc:sldMasterMk cId="1251622122" sldId="2147483680"/>
            <pc:sldLayoutMk cId="3971786554" sldId="2147483681"/>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989646181" sldId="2147483682"/>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09027987" sldId="2147483683"/>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886049734" sldId="2147483684"/>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1079138667" sldId="2147483685"/>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656021432" sldId="2147483686"/>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593494363" sldId="2147483687"/>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979517844" sldId="2147483688"/>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4153212562" sldId="2147483689"/>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2911799620" sldId="2147483690"/>
          </pc:sldLayoutMkLst>
        </pc:sldLayoutChg>
        <pc:sldLayoutChg chg="add">
          <pc:chgData name="Roberta Tucker" userId="S::r.tucker@uwtsd.ac.uk::27ca61ee-ba03-4b92-a89a-1d5600e2200a" providerId="AD" clId="Web-{C08010DF-9AF1-09B8-BB0F-48CAB820F704}" dt="2023-02-20T16:54:36.665" v="138"/>
          <pc:sldLayoutMkLst>
            <pc:docMk/>
            <pc:sldMasterMk cId="1251622122" sldId="2147483680"/>
            <pc:sldLayoutMk cId="3244335152" sldId="2147483691"/>
          </pc:sldLayoutMkLst>
        </pc:sldLayoutChg>
      </pc:sldMasterChg>
      <pc:sldMasterChg chg="modSldLayout">
        <pc:chgData name="Roberta Tucker" userId="S::r.tucker@uwtsd.ac.uk::27ca61ee-ba03-4b92-a89a-1d5600e2200a" providerId="AD" clId="Web-{C08010DF-9AF1-09B8-BB0F-48CAB820F704}" dt="2023-02-20T16:54:36.665" v="138"/>
        <pc:sldMasterMkLst>
          <pc:docMk/>
          <pc:sldMasterMk cId="4019688148" sldId="2147483721"/>
        </pc:sldMasterMkLst>
        <pc:sldLayoutChg chg="replId">
          <pc:chgData name="Roberta Tucker" userId="S::r.tucker@uwtsd.ac.uk::27ca61ee-ba03-4b92-a89a-1d5600e2200a" providerId="AD" clId="Web-{C08010DF-9AF1-09B8-BB0F-48CAB820F704}" dt="2023-02-20T16:54:36.665" v="138"/>
          <pc:sldLayoutMkLst>
            <pc:docMk/>
            <pc:sldMasterMk cId="4019688148" sldId="2147483721"/>
            <pc:sldLayoutMk cId="3912058377" sldId="2147483753"/>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859439470" sldId="2147483754"/>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392407543" sldId="2147483756"/>
          </pc:sldLayoutMkLst>
        </pc:sldLayoutChg>
        <pc:sldLayoutChg chg="replId">
          <pc:chgData name="Roberta Tucker" userId="S::r.tucker@uwtsd.ac.uk::27ca61ee-ba03-4b92-a89a-1d5600e2200a" providerId="AD" clId="Web-{C08010DF-9AF1-09B8-BB0F-48CAB820F704}" dt="2023-02-20T16:54:36.665" v="138"/>
          <pc:sldLayoutMkLst>
            <pc:docMk/>
            <pc:sldMasterMk cId="4019688148" sldId="2147483721"/>
            <pc:sldLayoutMk cId="4163960885" sldId="2147483757"/>
          </pc:sldLayoutMkLst>
        </pc:sldLayoutChg>
      </pc:sldMasterChg>
    </pc:docChg>
  </pc:docChgLst>
  <pc:docChgLst>
    <pc:chgData name="Roberta Tucker" userId="S::r.tucker@uwtsd.ac.uk::27ca61ee-ba03-4b92-a89a-1d5600e2200a" providerId="AD" clId="Web-{69AA72AC-3D5A-8DC3-2F66-7A0A5DE55488}"/>
    <pc:docChg chg="addSld delSld modSld sldOrd">
      <pc:chgData name="Roberta Tucker" userId="S::r.tucker@uwtsd.ac.uk::27ca61ee-ba03-4b92-a89a-1d5600e2200a" providerId="AD" clId="Web-{69AA72AC-3D5A-8DC3-2F66-7A0A5DE55488}" dt="2023-03-10T10:49:01.048" v="3061" actId="1076"/>
      <pc:docMkLst>
        <pc:docMk/>
      </pc:docMkLst>
      <pc:sldChg chg="modSp">
        <pc:chgData name="Roberta Tucker" userId="S::r.tucker@uwtsd.ac.uk::27ca61ee-ba03-4b92-a89a-1d5600e2200a" providerId="AD" clId="Web-{69AA72AC-3D5A-8DC3-2F66-7A0A5DE55488}" dt="2023-03-08T14:55:30.357" v="51" actId="20577"/>
        <pc:sldMkLst>
          <pc:docMk/>
          <pc:sldMk cId="2437550428" sldId="516"/>
        </pc:sldMkLst>
        <pc:spChg chg="mod">
          <ac:chgData name="Roberta Tucker" userId="S::r.tucker@uwtsd.ac.uk::27ca61ee-ba03-4b92-a89a-1d5600e2200a" providerId="AD" clId="Web-{69AA72AC-3D5A-8DC3-2F66-7A0A5DE55488}" dt="2023-03-08T14:55:30.357" v="51" actId="20577"/>
          <ac:spMkLst>
            <pc:docMk/>
            <pc:sldMk cId="2437550428" sldId="516"/>
            <ac:spMk id="3" creationId="{EDE512D6-1B42-4E1C-AEE3-478A340AC162}"/>
          </ac:spMkLst>
        </pc:spChg>
      </pc:sldChg>
      <pc:sldChg chg="modSp">
        <pc:chgData name="Roberta Tucker" userId="S::r.tucker@uwtsd.ac.uk::27ca61ee-ba03-4b92-a89a-1d5600e2200a" providerId="AD" clId="Web-{69AA72AC-3D5A-8DC3-2F66-7A0A5DE55488}" dt="2023-03-09T15:24:27.979" v="929" actId="1076"/>
        <pc:sldMkLst>
          <pc:docMk/>
          <pc:sldMk cId="2485985612" sldId="521"/>
        </pc:sldMkLst>
        <pc:spChg chg="mod">
          <ac:chgData name="Roberta Tucker" userId="S::r.tucker@uwtsd.ac.uk::27ca61ee-ba03-4b92-a89a-1d5600e2200a" providerId="AD" clId="Web-{69AA72AC-3D5A-8DC3-2F66-7A0A5DE55488}" dt="2023-03-09T15:24:27.979" v="929" actId="1076"/>
          <ac:spMkLst>
            <pc:docMk/>
            <pc:sldMk cId="2485985612" sldId="521"/>
            <ac:spMk id="8" creationId="{57ED6D5D-E07C-2A2E-1770-B082DB384717}"/>
          </ac:spMkLst>
        </pc:spChg>
      </pc:sldChg>
      <pc:sldChg chg="modSp">
        <pc:chgData name="Roberta Tucker" userId="S::r.tucker@uwtsd.ac.uk::27ca61ee-ba03-4b92-a89a-1d5600e2200a" providerId="AD" clId="Web-{69AA72AC-3D5A-8DC3-2F66-7A0A5DE55488}" dt="2023-03-09T13:30:35.463" v="424" actId="20577"/>
        <pc:sldMkLst>
          <pc:docMk/>
          <pc:sldMk cId="3159488521" sldId="525"/>
        </pc:sldMkLst>
        <pc:spChg chg="mod">
          <ac:chgData name="Roberta Tucker" userId="S::r.tucker@uwtsd.ac.uk::27ca61ee-ba03-4b92-a89a-1d5600e2200a" providerId="AD" clId="Web-{69AA72AC-3D5A-8DC3-2F66-7A0A5DE55488}" dt="2023-03-09T13:30:35.463" v="424" actId="20577"/>
          <ac:spMkLst>
            <pc:docMk/>
            <pc:sldMk cId="3159488521" sldId="525"/>
            <ac:spMk id="5" creationId="{0B019432-F0E9-E765-2264-935D414F17CB}"/>
          </ac:spMkLst>
        </pc:spChg>
        <pc:picChg chg="mod">
          <ac:chgData name="Roberta Tucker" userId="S::r.tucker@uwtsd.ac.uk::27ca61ee-ba03-4b92-a89a-1d5600e2200a" providerId="AD" clId="Web-{69AA72AC-3D5A-8DC3-2F66-7A0A5DE55488}" dt="2023-03-09T09:08:01.070" v="132" actId="1076"/>
          <ac:picMkLst>
            <pc:docMk/>
            <pc:sldMk cId="3159488521" sldId="525"/>
            <ac:picMk id="2" creationId="{F5F3A396-562A-CDCF-8E0A-D27F0915F174}"/>
          </ac:picMkLst>
        </pc:picChg>
      </pc:sldChg>
      <pc:sldChg chg="modSp">
        <pc:chgData name="Roberta Tucker" userId="S::r.tucker@uwtsd.ac.uk::27ca61ee-ba03-4b92-a89a-1d5600e2200a" providerId="AD" clId="Web-{69AA72AC-3D5A-8DC3-2F66-7A0A5DE55488}" dt="2023-03-09T23:10:18.228" v="2628" actId="20577"/>
        <pc:sldMkLst>
          <pc:docMk/>
          <pc:sldMk cId="4215338442" sldId="529"/>
        </pc:sldMkLst>
        <pc:spChg chg="mod">
          <ac:chgData name="Roberta Tucker" userId="S::r.tucker@uwtsd.ac.uk::27ca61ee-ba03-4b92-a89a-1d5600e2200a" providerId="AD" clId="Web-{69AA72AC-3D5A-8DC3-2F66-7A0A5DE55488}" dt="2023-03-09T23:10:18.228" v="2628" actId="20577"/>
          <ac:spMkLst>
            <pc:docMk/>
            <pc:sldMk cId="4215338442" sldId="529"/>
            <ac:spMk id="2" creationId="{59B6F813-2152-B5B1-2D75-AA777F36E4C7}"/>
          </ac:spMkLst>
        </pc:spChg>
      </pc:sldChg>
      <pc:sldChg chg="modSp add del">
        <pc:chgData name="Roberta Tucker" userId="S::r.tucker@uwtsd.ac.uk::27ca61ee-ba03-4b92-a89a-1d5600e2200a" providerId="AD" clId="Web-{69AA72AC-3D5A-8DC3-2F66-7A0A5DE55488}" dt="2023-03-10T10:30:10.200" v="2998"/>
        <pc:sldMkLst>
          <pc:docMk/>
          <pc:sldMk cId="680070414" sldId="570"/>
        </pc:sldMkLst>
        <pc:spChg chg="mod">
          <ac:chgData name="Roberta Tucker" userId="S::r.tucker@uwtsd.ac.uk::27ca61ee-ba03-4b92-a89a-1d5600e2200a" providerId="AD" clId="Web-{69AA72AC-3D5A-8DC3-2F66-7A0A5DE55488}" dt="2023-03-09T15:21:49.876" v="903" actId="1076"/>
          <ac:spMkLst>
            <pc:docMk/>
            <pc:sldMk cId="680070414" sldId="570"/>
            <ac:spMk id="2" creationId="{BD754FA5-2DEB-49E1-1FB5-633B9D062E52}"/>
          </ac:spMkLst>
        </pc:spChg>
        <pc:spChg chg="mod">
          <ac:chgData name="Roberta Tucker" userId="S::r.tucker@uwtsd.ac.uk::27ca61ee-ba03-4b92-a89a-1d5600e2200a" providerId="AD" clId="Web-{69AA72AC-3D5A-8DC3-2F66-7A0A5DE55488}" dt="2023-03-09T17:45:30.795" v="1078" actId="1076"/>
          <ac:spMkLst>
            <pc:docMk/>
            <pc:sldMk cId="680070414" sldId="570"/>
            <ac:spMk id="3" creationId="{20B9F5AF-01C3-F93E-4766-CF5659815EFF}"/>
          </ac:spMkLst>
        </pc:spChg>
      </pc:sldChg>
      <pc:sldChg chg="del">
        <pc:chgData name="Roberta Tucker" userId="S::r.tucker@uwtsd.ac.uk::27ca61ee-ba03-4b92-a89a-1d5600e2200a" providerId="AD" clId="Web-{69AA72AC-3D5A-8DC3-2F66-7A0A5DE55488}" dt="2023-03-08T14:39:29.319" v="3"/>
        <pc:sldMkLst>
          <pc:docMk/>
          <pc:sldMk cId="2819247656" sldId="579"/>
        </pc:sldMkLst>
      </pc:sldChg>
      <pc:sldChg chg="delSp ord delAnim">
        <pc:chgData name="Roberta Tucker" userId="S::r.tucker@uwtsd.ac.uk::27ca61ee-ba03-4b92-a89a-1d5600e2200a" providerId="AD" clId="Web-{69AA72AC-3D5A-8DC3-2F66-7A0A5DE55488}" dt="2023-03-08T21:22:43.363" v="125"/>
        <pc:sldMkLst>
          <pc:docMk/>
          <pc:sldMk cId="2781481360" sldId="580"/>
        </pc:sldMkLst>
        <pc:spChg chg="del">
          <ac:chgData name="Roberta Tucker" userId="S::r.tucker@uwtsd.ac.uk::27ca61ee-ba03-4b92-a89a-1d5600e2200a" providerId="AD" clId="Web-{69AA72AC-3D5A-8DC3-2F66-7A0A5DE55488}" dt="2023-03-08T21:22:43.363" v="125"/>
          <ac:spMkLst>
            <pc:docMk/>
            <pc:sldMk cId="2781481360" sldId="580"/>
            <ac:spMk id="13" creationId="{973A3E08-BDA0-86B1-C5AB-47FD49034A1B}"/>
          </ac:spMkLst>
        </pc:spChg>
      </pc:sldChg>
      <pc:sldChg chg="ord">
        <pc:chgData name="Roberta Tucker" userId="S::r.tucker@uwtsd.ac.uk::27ca61ee-ba03-4b92-a89a-1d5600e2200a" providerId="AD" clId="Web-{69AA72AC-3D5A-8DC3-2F66-7A0A5DE55488}" dt="2023-03-08T14:43:15.788" v="21"/>
        <pc:sldMkLst>
          <pc:docMk/>
          <pc:sldMk cId="1239359948" sldId="581"/>
        </pc:sldMkLst>
      </pc:sldChg>
      <pc:sldChg chg="modSp ord">
        <pc:chgData name="Roberta Tucker" userId="S::r.tucker@uwtsd.ac.uk::27ca61ee-ba03-4b92-a89a-1d5600e2200a" providerId="AD" clId="Web-{69AA72AC-3D5A-8DC3-2F66-7A0A5DE55488}" dt="2023-03-08T21:24:18.835" v="127" actId="1076"/>
        <pc:sldMkLst>
          <pc:docMk/>
          <pc:sldMk cId="1811178780" sldId="582"/>
        </pc:sldMkLst>
        <pc:graphicFrameChg chg="mod">
          <ac:chgData name="Roberta Tucker" userId="S::r.tucker@uwtsd.ac.uk::27ca61ee-ba03-4b92-a89a-1d5600e2200a" providerId="AD" clId="Web-{69AA72AC-3D5A-8DC3-2F66-7A0A5DE55488}" dt="2023-03-08T21:24:18.835" v="127" actId="1076"/>
          <ac:graphicFrameMkLst>
            <pc:docMk/>
            <pc:sldMk cId="1811178780" sldId="582"/>
            <ac:graphicFrameMk id="4" creationId="{5A9FA213-49C6-EBC9-CB32-173B2EDC96C0}"/>
          </ac:graphicFrameMkLst>
        </pc:graphicFrameChg>
      </pc:sldChg>
      <pc:sldChg chg="addSp delSp modSp ord">
        <pc:chgData name="Roberta Tucker" userId="S::r.tucker@uwtsd.ac.uk::27ca61ee-ba03-4b92-a89a-1d5600e2200a" providerId="AD" clId="Web-{69AA72AC-3D5A-8DC3-2F66-7A0A5DE55488}" dt="2023-03-09T22:48:56.633" v="2395" actId="14100"/>
        <pc:sldMkLst>
          <pc:docMk/>
          <pc:sldMk cId="1444321943" sldId="583"/>
        </pc:sldMkLst>
        <pc:spChg chg="add del mod">
          <ac:chgData name="Roberta Tucker" userId="S::r.tucker@uwtsd.ac.uk::27ca61ee-ba03-4b92-a89a-1d5600e2200a" providerId="AD" clId="Web-{69AA72AC-3D5A-8DC3-2F66-7A0A5DE55488}" dt="2023-03-09T22:48:43.570" v="2391" actId="1076"/>
          <ac:spMkLst>
            <pc:docMk/>
            <pc:sldMk cId="1444321943" sldId="583"/>
            <ac:spMk id="4" creationId="{F1969D8F-D693-4336-9E30-4283F9A32270}"/>
          </ac:spMkLst>
        </pc:spChg>
        <pc:spChg chg="mod">
          <ac:chgData name="Roberta Tucker" userId="S::r.tucker@uwtsd.ac.uk::27ca61ee-ba03-4b92-a89a-1d5600e2200a" providerId="AD" clId="Web-{69AA72AC-3D5A-8DC3-2F66-7A0A5DE55488}" dt="2023-03-09T22:48:53.633" v="2394" actId="1076"/>
          <ac:spMkLst>
            <pc:docMk/>
            <pc:sldMk cId="1444321943" sldId="583"/>
            <ac:spMk id="8" creationId="{28B6967E-2606-4A9F-86CE-3723CCBF2114}"/>
          </ac:spMkLst>
        </pc:spChg>
        <pc:picChg chg="mod">
          <ac:chgData name="Roberta Tucker" userId="S::r.tucker@uwtsd.ac.uk::27ca61ee-ba03-4b92-a89a-1d5600e2200a" providerId="AD" clId="Web-{69AA72AC-3D5A-8DC3-2F66-7A0A5DE55488}" dt="2023-03-09T22:48:56.633" v="2395" actId="14100"/>
          <ac:picMkLst>
            <pc:docMk/>
            <pc:sldMk cId="1444321943" sldId="583"/>
            <ac:picMk id="1026" creationId="{0CC7DBBC-7330-4A07-95BA-C174248B4F31}"/>
          </ac:picMkLst>
        </pc:picChg>
      </pc:sldChg>
      <pc:sldChg chg="del">
        <pc:chgData name="Roberta Tucker" userId="S::r.tucker@uwtsd.ac.uk::27ca61ee-ba03-4b92-a89a-1d5600e2200a" providerId="AD" clId="Web-{69AA72AC-3D5A-8DC3-2F66-7A0A5DE55488}" dt="2023-03-09T21:28:31.282" v="1253"/>
        <pc:sldMkLst>
          <pc:docMk/>
          <pc:sldMk cId="2840986295" sldId="584"/>
        </pc:sldMkLst>
      </pc:sldChg>
      <pc:sldChg chg="del">
        <pc:chgData name="Roberta Tucker" userId="S::r.tucker@uwtsd.ac.uk::27ca61ee-ba03-4b92-a89a-1d5600e2200a" providerId="AD" clId="Web-{69AA72AC-3D5A-8DC3-2F66-7A0A5DE55488}" dt="2023-03-09T21:28:50.642" v="1254"/>
        <pc:sldMkLst>
          <pc:docMk/>
          <pc:sldMk cId="901975741" sldId="585"/>
        </pc:sldMkLst>
      </pc:sldChg>
      <pc:sldChg chg="delSp modSp del ord delAnim">
        <pc:chgData name="Roberta Tucker" userId="S::r.tucker@uwtsd.ac.uk::27ca61ee-ba03-4b92-a89a-1d5600e2200a" providerId="AD" clId="Web-{69AA72AC-3D5A-8DC3-2F66-7A0A5DE55488}" dt="2023-03-09T21:53:28.986" v="1479"/>
        <pc:sldMkLst>
          <pc:docMk/>
          <pc:sldMk cId="2920201752" sldId="586"/>
        </pc:sldMkLst>
        <pc:picChg chg="mod">
          <ac:chgData name="Roberta Tucker" userId="S::r.tucker@uwtsd.ac.uk::27ca61ee-ba03-4b92-a89a-1d5600e2200a" providerId="AD" clId="Web-{69AA72AC-3D5A-8DC3-2F66-7A0A5DE55488}" dt="2023-03-09T21:53:01.859" v="1475" actId="14100"/>
          <ac:picMkLst>
            <pc:docMk/>
            <pc:sldMk cId="2920201752" sldId="586"/>
            <ac:picMk id="23" creationId="{023981A7-B6DF-4AFC-A5D4-59560460F1B3}"/>
          </ac:picMkLst>
        </pc:picChg>
        <pc:picChg chg="del mod">
          <ac:chgData name="Roberta Tucker" userId="S::r.tucker@uwtsd.ac.uk::27ca61ee-ba03-4b92-a89a-1d5600e2200a" providerId="AD" clId="Web-{69AA72AC-3D5A-8DC3-2F66-7A0A5DE55488}" dt="2023-03-09T21:52:55.546" v="1473"/>
          <ac:picMkLst>
            <pc:docMk/>
            <pc:sldMk cId="2920201752" sldId="586"/>
            <ac:picMk id="24" creationId="{137B7C25-CA07-48C8-905B-56E040CBB586}"/>
          </ac:picMkLst>
        </pc:picChg>
        <pc:picChg chg="del">
          <ac:chgData name="Roberta Tucker" userId="S::r.tucker@uwtsd.ac.uk::27ca61ee-ba03-4b92-a89a-1d5600e2200a" providerId="AD" clId="Web-{69AA72AC-3D5A-8DC3-2F66-7A0A5DE55488}" dt="2023-03-09T21:52:54.015" v="1472"/>
          <ac:picMkLst>
            <pc:docMk/>
            <pc:sldMk cId="2920201752" sldId="586"/>
            <ac:picMk id="26" creationId="{AB3BF37B-6460-42BB-8F3E-D4C388108397}"/>
          </ac:picMkLst>
        </pc:picChg>
      </pc:sldChg>
      <pc:sldChg chg="modSp">
        <pc:chgData name="Roberta Tucker" userId="S::r.tucker@uwtsd.ac.uk::27ca61ee-ba03-4b92-a89a-1d5600e2200a" providerId="AD" clId="Web-{69AA72AC-3D5A-8DC3-2F66-7A0A5DE55488}" dt="2023-03-09T21:27:19.105" v="1252" actId="14100"/>
        <pc:sldMkLst>
          <pc:docMk/>
          <pc:sldMk cId="1241950102" sldId="587"/>
        </pc:sldMkLst>
        <pc:picChg chg="mod">
          <ac:chgData name="Roberta Tucker" userId="S::r.tucker@uwtsd.ac.uk::27ca61ee-ba03-4b92-a89a-1d5600e2200a" providerId="AD" clId="Web-{69AA72AC-3D5A-8DC3-2F66-7A0A5DE55488}" dt="2023-03-09T21:27:19.105" v="1252" actId="14100"/>
          <ac:picMkLst>
            <pc:docMk/>
            <pc:sldMk cId="1241950102" sldId="587"/>
            <ac:picMk id="16" creationId="{4BDD55FC-B2E6-8AFD-86EA-E1C23FF77911}"/>
          </ac:picMkLst>
        </pc:picChg>
      </pc:sldChg>
      <pc:sldChg chg="del">
        <pc:chgData name="Roberta Tucker" userId="S::r.tucker@uwtsd.ac.uk::27ca61ee-ba03-4b92-a89a-1d5600e2200a" providerId="AD" clId="Web-{69AA72AC-3D5A-8DC3-2F66-7A0A5DE55488}" dt="2023-03-10T00:13:21.963" v="2947"/>
        <pc:sldMkLst>
          <pc:docMk/>
          <pc:sldMk cId="3425337043" sldId="589"/>
        </pc:sldMkLst>
      </pc:sldChg>
      <pc:sldChg chg="del">
        <pc:chgData name="Roberta Tucker" userId="S::r.tucker@uwtsd.ac.uk::27ca61ee-ba03-4b92-a89a-1d5600e2200a" providerId="AD" clId="Web-{69AA72AC-3D5A-8DC3-2F66-7A0A5DE55488}" dt="2023-03-10T00:13:23.635" v="2948"/>
        <pc:sldMkLst>
          <pc:docMk/>
          <pc:sldMk cId="2403824160" sldId="590"/>
        </pc:sldMkLst>
      </pc:sldChg>
      <pc:sldChg chg="del">
        <pc:chgData name="Roberta Tucker" userId="S::r.tucker@uwtsd.ac.uk::27ca61ee-ba03-4b92-a89a-1d5600e2200a" providerId="AD" clId="Web-{69AA72AC-3D5A-8DC3-2F66-7A0A5DE55488}" dt="2023-03-10T00:13:25.244" v="2949"/>
        <pc:sldMkLst>
          <pc:docMk/>
          <pc:sldMk cId="1601364247" sldId="591"/>
        </pc:sldMkLst>
      </pc:sldChg>
      <pc:sldChg chg="del">
        <pc:chgData name="Roberta Tucker" userId="S::r.tucker@uwtsd.ac.uk::27ca61ee-ba03-4b92-a89a-1d5600e2200a" providerId="AD" clId="Web-{69AA72AC-3D5A-8DC3-2F66-7A0A5DE55488}" dt="2023-03-10T00:13:27.041" v="2950"/>
        <pc:sldMkLst>
          <pc:docMk/>
          <pc:sldMk cId="2240362004" sldId="592"/>
        </pc:sldMkLst>
      </pc:sldChg>
      <pc:sldChg chg="del">
        <pc:chgData name="Roberta Tucker" userId="S::r.tucker@uwtsd.ac.uk::27ca61ee-ba03-4b92-a89a-1d5600e2200a" providerId="AD" clId="Web-{69AA72AC-3D5A-8DC3-2F66-7A0A5DE55488}" dt="2023-03-08T14:53:39.818" v="47"/>
        <pc:sldMkLst>
          <pc:docMk/>
          <pc:sldMk cId="1472985016" sldId="593"/>
        </pc:sldMkLst>
      </pc:sldChg>
      <pc:sldChg chg="modSp delAnim modAnim">
        <pc:chgData name="Roberta Tucker" userId="S::r.tucker@uwtsd.ac.uk::27ca61ee-ba03-4b92-a89a-1d5600e2200a" providerId="AD" clId="Web-{69AA72AC-3D5A-8DC3-2F66-7A0A5DE55488}" dt="2023-03-09T22:57:07.340" v="2567" actId="1076"/>
        <pc:sldMkLst>
          <pc:docMk/>
          <pc:sldMk cId="3876337100" sldId="594"/>
        </pc:sldMkLst>
        <pc:spChg chg="mod">
          <ac:chgData name="Roberta Tucker" userId="S::r.tucker@uwtsd.ac.uk::27ca61ee-ba03-4b92-a89a-1d5600e2200a" providerId="AD" clId="Web-{69AA72AC-3D5A-8DC3-2F66-7A0A5DE55488}" dt="2023-03-09T22:57:00.652" v="2565" actId="1076"/>
          <ac:spMkLst>
            <pc:docMk/>
            <pc:sldMk cId="3876337100" sldId="594"/>
            <ac:spMk id="9" creationId="{440CDF15-188E-295A-BC3F-191117B99F87}"/>
          </ac:spMkLst>
        </pc:spChg>
        <pc:spChg chg="mod">
          <ac:chgData name="Roberta Tucker" userId="S::r.tucker@uwtsd.ac.uk::27ca61ee-ba03-4b92-a89a-1d5600e2200a" providerId="AD" clId="Web-{69AA72AC-3D5A-8DC3-2F66-7A0A5DE55488}" dt="2023-03-09T22:56:46.932" v="2561" actId="1076"/>
          <ac:spMkLst>
            <pc:docMk/>
            <pc:sldMk cId="3876337100" sldId="594"/>
            <ac:spMk id="11" creationId="{0104784C-894B-651D-3953-F59833B7E657}"/>
          </ac:spMkLst>
        </pc:spChg>
        <pc:spChg chg="mod">
          <ac:chgData name="Roberta Tucker" userId="S::r.tucker@uwtsd.ac.uk::27ca61ee-ba03-4b92-a89a-1d5600e2200a" providerId="AD" clId="Web-{69AA72AC-3D5A-8DC3-2F66-7A0A5DE55488}" dt="2023-03-09T22:56:42.651" v="2559" actId="1076"/>
          <ac:spMkLst>
            <pc:docMk/>
            <pc:sldMk cId="3876337100" sldId="594"/>
            <ac:spMk id="13" creationId="{19DB2B00-13B4-B842-3674-89A1C7AE29A1}"/>
          </ac:spMkLst>
        </pc:spChg>
        <pc:picChg chg="mod">
          <ac:chgData name="Roberta Tucker" userId="S::r.tucker@uwtsd.ac.uk::27ca61ee-ba03-4b92-a89a-1d5600e2200a" providerId="AD" clId="Web-{69AA72AC-3D5A-8DC3-2F66-7A0A5DE55488}" dt="2023-03-09T22:57:07.340" v="2567" actId="1076"/>
          <ac:picMkLst>
            <pc:docMk/>
            <pc:sldMk cId="3876337100" sldId="594"/>
            <ac:picMk id="8" creationId="{9E71E4B0-A9CB-A7B4-2522-B6C45A69362A}"/>
          </ac:picMkLst>
        </pc:picChg>
        <pc:picChg chg="mod">
          <ac:chgData name="Roberta Tucker" userId="S::r.tucker@uwtsd.ac.uk::27ca61ee-ba03-4b92-a89a-1d5600e2200a" providerId="AD" clId="Web-{69AA72AC-3D5A-8DC3-2F66-7A0A5DE55488}" dt="2023-03-09T22:56:56.324" v="2564" actId="1076"/>
          <ac:picMkLst>
            <pc:docMk/>
            <pc:sldMk cId="3876337100" sldId="594"/>
            <ac:picMk id="10" creationId="{8BD742CD-1D68-3D7C-5EFC-2CD4D74D5E6E}"/>
          </ac:picMkLst>
        </pc:picChg>
        <pc:picChg chg="mod">
          <ac:chgData name="Roberta Tucker" userId="S::r.tucker@uwtsd.ac.uk::27ca61ee-ba03-4b92-a89a-1d5600e2200a" providerId="AD" clId="Web-{69AA72AC-3D5A-8DC3-2F66-7A0A5DE55488}" dt="2023-03-09T22:56:44.338" v="2560" actId="1076"/>
          <ac:picMkLst>
            <pc:docMk/>
            <pc:sldMk cId="3876337100" sldId="594"/>
            <ac:picMk id="12" creationId="{9945F755-B090-1296-9D20-5352D936B08F}"/>
          </ac:picMkLst>
        </pc:picChg>
      </pc:sldChg>
      <pc:sldChg chg="del ord">
        <pc:chgData name="Roberta Tucker" userId="S::r.tucker@uwtsd.ac.uk::27ca61ee-ba03-4b92-a89a-1d5600e2200a" providerId="AD" clId="Web-{69AA72AC-3D5A-8DC3-2F66-7A0A5DE55488}" dt="2023-03-09T22:08:03.530" v="1686"/>
        <pc:sldMkLst>
          <pc:docMk/>
          <pc:sldMk cId="651961769" sldId="595"/>
        </pc:sldMkLst>
      </pc:sldChg>
      <pc:sldChg chg="modSp del ord">
        <pc:chgData name="Roberta Tucker" userId="S::r.tucker@uwtsd.ac.uk::27ca61ee-ba03-4b92-a89a-1d5600e2200a" providerId="AD" clId="Web-{69AA72AC-3D5A-8DC3-2F66-7A0A5DE55488}" dt="2023-03-09T22:12:29.377" v="1778"/>
        <pc:sldMkLst>
          <pc:docMk/>
          <pc:sldMk cId="413506309" sldId="596"/>
        </pc:sldMkLst>
        <pc:spChg chg="mod">
          <ac:chgData name="Roberta Tucker" userId="S::r.tucker@uwtsd.ac.uk::27ca61ee-ba03-4b92-a89a-1d5600e2200a" providerId="AD" clId="Web-{69AA72AC-3D5A-8DC3-2F66-7A0A5DE55488}" dt="2023-03-09T22:12:26.455" v="1777" actId="20577"/>
          <ac:spMkLst>
            <pc:docMk/>
            <pc:sldMk cId="413506309" sldId="596"/>
            <ac:spMk id="15" creationId="{253AC5B9-FFBF-4F2D-9D5A-9DD051918835}"/>
          </ac:spMkLst>
        </pc:spChg>
      </pc:sldChg>
      <pc:sldChg chg="ord modNotes">
        <pc:chgData name="Roberta Tucker" userId="S::r.tucker@uwtsd.ac.uk::27ca61ee-ba03-4b92-a89a-1d5600e2200a" providerId="AD" clId="Web-{69AA72AC-3D5A-8DC3-2F66-7A0A5DE55488}" dt="2023-03-09T23:55:25.481" v="2946"/>
        <pc:sldMkLst>
          <pc:docMk/>
          <pc:sldMk cId="2414623610" sldId="597"/>
        </pc:sldMkLst>
      </pc:sldChg>
      <pc:sldChg chg="modSp">
        <pc:chgData name="Roberta Tucker" userId="S::r.tucker@uwtsd.ac.uk::27ca61ee-ba03-4b92-a89a-1d5600e2200a" providerId="AD" clId="Web-{69AA72AC-3D5A-8DC3-2F66-7A0A5DE55488}" dt="2023-03-09T13:30:42.166" v="426" actId="20577"/>
        <pc:sldMkLst>
          <pc:docMk/>
          <pc:sldMk cId="1757781400" sldId="598"/>
        </pc:sldMkLst>
        <pc:spChg chg="mod">
          <ac:chgData name="Roberta Tucker" userId="S::r.tucker@uwtsd.ac.uk::27ca61ee-ba03-4b92-a89a-1d5600e2200a" providerId="AD" clId="Web-{69AA72AC-3D5A-8DC3-2F66-7A0A5DE55488}" dt="2023-03-09T13:30:42.166" v="426" actId="20577"/>
          <ac:spMkLst>
            <pc:docMk/>
            <pc:sldMk cId="1757781400" sldId="598"/>
            <ac:spMk id="5" creationId="{0B019432-F0E9-E765-2264-935D414F17CB}"/>
          </ac:spMkLst>
        </pc:spChg>
        <pc:spChg chg="mod">
          <ac:chgData name="Roberta Tucker" userId="S::r.tucker@uwtsd.ac.uk::27ca61ee-ba03-4b92-a89a-1d5600e2200a" providerId="AD" clId="Web-{69AA72AC-3D5A-8DC3-2F66-7A0A5DE55488}" dt="2023-03-08T21:19:50.685" v="81" actId="14100"/>
          <ac:spMkLst>
            <pc:docMk/>
            <pc:sldMk cId="1757781400" sldId="598"/>
            <ac:spMk id="7" creationId="{837A8B4B-2EB9-9017-8680-58EC77B6EF31}"/>
          </ac:spMkLst>
        </pc:spChg>
        <pc:picChg chg="mod">
          <ac:chgData name="Roberta Tucker" userId="S::r.tucker@uwtsd.ac.uk::27ca61ee-ba03-4b92-a89a-1d5600e2200a" providerId="AD" clId="Web-{69AA72AC-3D5A-8DC3-2F66-7A0A5DE55488}" dt="2023-03-09T09:09:05.979" v="157" actId="1076"/>
          <ac:picMkLst>
            <pc:docMk/>
            <pc:sldMk cId="1757781400" sldId="598"/>
            <ac:picMk id="3" creationId="{3C795B4B-4D3D-FEBA-CD68-B1393CEE1841}"/>
          </ac:picMkLst>
        </pc:picChg>
      </pc:sldChg>
      <pc:sldChg chg="del">
        <pc:chgData name="Roberta Tucker" userId="S::r.tucker@uwtsd.ac.uk::27ca61ee-ba03-4b92-a89a-1d5600e2200a" providerId="AD" clId="Web-{69AA72AC-3D5A-8DC3-2F66-7A0A5DE55488}" dt="2023-03-09T09:34:33.559" v="415"/>
        <pc:sldMkLst>
          <pc:docMk/>
          <pc:sldMk cId="1001126158" sldId="599"/>
        </pc:sldMkLst>
      </pc:sldChg>
      <pc:sldChg chg="modSp delAnim modAnim">
        <pc:chgData name="Roberta Tucker" userId="S::r.tucker@uwtsd.ac.uk::27ca61ee-ba03-4b92-a89a-1d5600e2200a" providerId="AD" clId="Web-{69AA72AC-3D5A-8DC3-2F66-7A0A5DE55488}" dt="2023-03-09T22:58:15.298" v="2583" actId="1076"/>
        <pc:sldMkLst>
          <pc:docMk/>
          <pc:sldMk cId="1921808494" sldId="600"/>
        </pc:sldMkLst>
        <pc:spChg chg="mod">
          <ac:chgData name="Roberta Tucker" userId="S::r.tucker@uwtsd.ac.uk::27ca61ee-ba03-4b92-a89a-1d5600e2200a" providerId="AD" clId="Web-{69AA72AC-3D5A-8DC3-2F66-7A0A5DE55488}" dt="2023-03-09T22:58:03.172" v="2578" actId="1076"/>
          <ac:spMkLst>
            <pc:docMk/>
            <pc:sldMk cId="1921808494" sldId="600"/>
            <ac:spMk id="9" creationId="{440CDF15-188E-295A-BC3F-191117B99F87}"/>
          </ac:spMkLst>
        </pc:spChg>
        <pc:spChg chg="mod">
          <ac:chgData name="Roberta Tucker" userId="S::r.tucker@uwtsd.ac.uk::27ca61ee-ba03-4b92-a89a-1d5600e2200a" providerId="AD" clId="Web-{69AA72AC-3D5A-8DC3-2F66-7A0A5DE55488}" dt="2023-03-09T22:57:59.890" v="2577" actId="1076"/>
          <ac:spMkLst>
            <pc:docMk/>
            <pc:sldMk cId="1921808494" sldId="600"/>
            <ac:spMk id="11" creationId="{0104784C-894B-651D-3953-F59833B7E657}"/>
          </ac:spMkLst>
        </pc:spChg>
        <pc:spChg chg="mod">
          <ac:chgData name="Roberta Tucker" userId="S::r.tucker@uwtsd.ac.uk::27ca61ee-ba03-4b92-a89a-1d5600e2200a" providerId="AD" clId="Web-{69AA72AC-3D5A-8DC3-2F66-7A0A5DE55488}" dt="2023-03-09T22:57:37.951" v="2568" actId="1076"/>
          <ac:spMkLst>
            <pc:docMk/>
            <pc:sldMk cId="1921808494" sldId="600"/>
            <ac:spMk id="13" creationId="{19DB2B00-13B4-B842-3674-89A1C7AE29A1}"/>
          </ac:spMkLst>
        </pc:spChg>
        <pc:picChg chg="mod">
          <ac:chgData name="Roberta Tucker" userId="S::r.tucker@uwtsd.ac.uk::27ca61ee-ba03-4b92-a89a-1d5600e2200a" providerId="AD" clId="Web-{69AA72AC-3D5A-8DC3-2F66-7A0A5DE55488}" dt="2023-03-09T22:58:09.688" v="2581" actId="14100"/>
          <ac:picMkLst>
            <pc:docMk/>
            <pc:sldMk cId="1921808494" sldId="600"/>
            <ac:picMk id="7" creationId="{E6E16728-6F2F-9526-D99B-4CBE7F2D84CC}"/>
          </ac:picMkLst>
        </pc:picChg>
        <pc:picChg chg="mod">
          <ac:chgData name="Roberta Tucker" userId="S::r.tucker@uwtsd.ac.uk::27ca61ee-ba03-4b92-a89a-1d5600e2200a" providerId="AD" clId="Web-{69AA72AC-3D5A-8DC3-2F66-7A0A5DE55488}" dt="2023-03-09T22:58:06.719" v="2580" actId="14100"/>
          <ac:picMkLst>
            <pc:docMk/>
            <pc:sldMk cId="1921808494" sldId="600"/>
            <ac:picMk id="8" creationId="{9E71E4B0-A9CB-A7B4-2522-B6C45A69362A}"/>
          </ac:picMkLst>
        </pc:picChg>
        <pc:picChg chg="mod">
          <ac:chgData name="Roberta Tucker" userId="S::r.tucker@uwtsd.ac.uk::27ca61ee-ba03-4b92-a89a-1d5600e2200a" providerId="AD" clId="Web-{69AA72AC-3D5A-8DC3-2F66-7A0A5DE55488}" dt="2023-03-09T22:58:15.298" v="2583" actId="1076"/>
          <ac:picMkLst>
            <pc:docMk/>
            <pc:sldMk cId="1921808494" sldId="600"/>
            <ac:picMk id="14" creationId="{A6CDE886-6E24-06EE-33B9-938643371D3D}"/>
          </ac:picMkLst>
        </pc:picChg>
      </pc:sldChg>
      <pc:sldChg chg="delSp modSp add">
        <pc:chgData name="Roberta Tucker" userId="S::r.tucker@uwtsd.ac.uk::27ca61ee-ba03-4b92-a89a-1d5600e2200a" providerId="AD" clId="Web-{69AA72AC-3D5A-8DC3-2F66-7A0A5DE55488}" dt="2023-03-09T22:59:49.539" v="2587" actId="1076"/>
        <pc:sldMkLst>
          <pc:docMk/>
          <pc:sldMk cId="2833334605" sldId="601"/>
        </pc:sldMkLst>
        <pc:spChg chg="mod">
          <ac:chgData name="Roberta Tucker" userId="S::r.tucker@uwtsd.ac.uk::27ca61ee-ba03-4b92-a89a-1d5600e2200a" providerId="AD" clId="Web-{69AA72AC-3D5A-8DC3-2F66-7A0A5DE55488}" dt="2023-03-09T22:59:49.539" v="2587" actId="1076"/>
          <ac:spMkLst>
            <pc:docMk/>
            <pc:sldMk cId="2833334605" sldId="601"/>
            <ac:spMk id="2" creationId="{0C2A2FC0-300B-9319-DA99-AE623C8C158C}"/>
          </ac:spMkLst>
        </pc:spChg>
        <pc:spChg chg="del">
          <ac:chgData name="Roberta Tucker" userId="S::r.tucker@uwtsd.ac.uk::27ca61ee-ba03-4b92-a89a-1d5600e2200a" providerId="AD" clId="Web-{69AA72AC-3D5A-8DC3-2F66-7A0A5DE55488}" dt="2023-03-08T21:22:50.973" v="126"/>
          <ac:spMkLst>
            <pc:docMk/>
            <pc:sldMk cId="2833334605" sldId="601"/>
            <ac:spMk id="3" creationId="{DAA65EB8-634F-7FD4-871C-81819F43EF04}"/>
          </ac:spMkLst>
        </pc:spChg>
      </pc:sldChg>
      <pc:sldChg chg="add">
        <pc:chgData name="Roberta Tucker" userId="S::r.tucker@uwtsd.ac.uk::27ca61ee-ba03-4b92-a89a-1d5600e2200a" providerId="AD" clId="Web-{69AA72AC-3D5A-8DC3-2F66-7A0A5DE55488}" dt="2023-03-08T14:39:20.521" v="2"/>
        <pc:sldMkLst>
          <pc:docMk/>
          <pc:sldMk cId="1688279409" sldId="602"/>
        </pc:sldMkLst>
      </pc:sldChg>
      <pc:sldChg chg="addSp modSp new">
        <pc:chgData name="Roberta Tucker" userId="S::r.tucker@uwtsd.ac.uk::27ca61ee-ba03-4b92-a89a-1d5600e2200a" providerId="AD" clId="Web-{69AA72AC-3D5A-8DC3-2F66-7A0A5DE55488}" dt="2023-03-09T23:19:43.427" v="2658" actId="20577"/>
        <pc:sldMkLst>
          <pc:docMk/>
          <pc:sldMk cId="4010245926" sldId="603"/>
        </pc:sldMkLst>
        <pc:spChg chg="mod">
          <ac:chgData name="Roberta Tucker" userId="S::r.tucker@uwtsd.ac.uk::27ca61ee-ba03-4b92-a89a-1d5600e2200a" providerId="AD" clId="Web-{69AA72AC-3D5A-8DC3-2F66-7A0A5DE55488}" dt="2023-03-09T21:59:13.275" v="1567"/>
          <ac:spMkLst>
            <pc:docMk/>
            <pc:sldMk cId="4010245926" sldId="603"/>
            <ac:spMk id="2" creationId="{E12EFBB5-0702-A5A6-35D9-C7E059124F1E}"/>
          </ac:spMkLst>
        </pc:spChg>
        <pc:spChg chg="add mod">
          <ac:chgData name="Roberta Tucker" userId="S::r.tucker@uwtsd.ac.uk::27ca61ee-ba03-4b92-a89a-1d5600e2200a" providerId="AD" clId="Web-{69AA72AC-3D5A-8DC3-2F66-7A0A5DE55488}" dt="2023-03-09T23:19:43.427" v="2658" actId="20577"/>
          <ac:spMkLst>
            <pc:docMk/>
            <pc:sldMk cId="4010245926" sldId="603"/>
            <ac:spMk id="5" creationId="{A1E755BF-2D57-1362-F75B-39B2855C4F38}"/>
          </ac:spMkLst>
        </pc:spChg>
        <pc:spChg chg="add mod">
          <ac:chgData name="Roberta Tucker" userId="S::r.tucker@uwtsd.ac.uk::27ca61ee-ba03-4b92-a89a-1d5600e2200a" providerId="AD" clId="Web-{69AA72AC-3D5A-8DC3-2F66-7A0A5DE55488}" dt="2023-03-09T21:48:34.573" v="1411"/>
          <ac:spMkLst>
            <pc:docMk/>
            <pc:sldMk cId="4010245926" sldId="603"/>
            <ac:spMk id="6" creationId="{71143DAE-E178-A421-99D2-9D2C332A7009}"/>
          </ac:spMkLst>
        </pc:spChg>
        <pc:picChg chg="add mod">
          <ac:chgData name="Roberta Tucker" userId="S::r.tucker@uwtsd.ac.uk::27ca61ee-ba03-4b92-a89a-1d5600e2200a" providerId="AD" clId="Web-{69AA72AC-3D5A-8DC3-2F66-7A0A5DE55488}" dt="2023-03-09T21:47:13.973" v="1366" actId="14100"/>
          <ac:picMkLst>
            <pc:docMk/>
            <pc:sldMk cId="4010245926" sldId="603"/>
            <ac:picMk id="3" creationId="{C75B5386-4B34-03FB-DF23-772F4941704F}"/>
          </ac:picMkLst>
        </pc:picChg>
        <pc:cxnChg chg="add mod">
          <ac:chgData name="Roberta Tucker" userId="S::r.tucker@uwtsd.ac.uk::27ca61ee-ba03-4b92-a89a-1d5600e2200a" providerId="AD" clId="Web-{69AA72AC-3D5A-8DC3-2F66-7A0A5DE55488}" dt="2023-03-09T21:49:21.201" v="1419" actId="14100"/>
          <ac:cxnSpMkLst>
            <pc:docMk/>
            <pc:sldMk cId="4010245926" sldId="603"/>
            <ac:cxnSpMk id="7" creationId="{C03362AA-E5A0-541F-61D7-16BF18288A45}"/>
          </ac:cxnSpMkLst>
        </pc:cxnChg>
      </pc:sldChg>
      <pc:sldChg chg="addSp delSp modSp add del replId">
        <pc:chgData name="Roberta Tucker" userId="S::r.tucker@uwtsd.ac.uk::27ca61ee-ba03-4b92-a89a-1d5600e2200a" providerId="AD" clId="Web-{69AA72AC-3D5A-8DC3-2F66-7A0A5DE55488}" dt="2023-03-09T21:49:55.547" v="1426"/>
        <pc:sldMkLst>
          <pc:docMk/>
          <pc:sldMk cId="40643711" sldId="604"/>
        </pc:sldMkLst>
        <pc:spChg chg="del mod">
          <ac:chgData name="Roberta Tucker" userId="S::r.tucker@uwtsd.ac.uk::27ca61ee-ba03-4b92-a89a-1d5600e2200a" providerId="AD" clId="Web-{69AA72AC-3D5A-8DC3-2F66-7A0A5DE55488}" dt="2023-03-09T21:49:36.842" v="1422"/>
          <ac:spMkLst>
            <pc:docMk/>
            <pc:sldMk cId="40643711" sldId="604"/>
            <ac:spMk id="2" creationId="{E12EFBB5-0702-A5A6-35D9-C7E059124F1E}"/>
          </ac:spMkLst>
        </pc:spChg>
        <pc:spChg chg="add mod">
          <ac:chgData name="Roberta Tucker" userId="S::r.tucker@uwtsd.ac.uk::27ca61ee-ba03-4b92-a89a-1d5600e2200a" providerId="AD" clId="Web-{69AA72AC-3D5A-8DC3-2F66-7A0A5DE55488}" dt="2023-03-09T21:49:42.437" v="1424" actId="1076"/>
          <ac:spMkLst>
            <pc:docMk/>
            <pc:sldMk cId="40643711" sldId="604"/>
            <ac:spMk id="4" creationId="{276DADC7-E254-D7D9-8E82-C5A28E461951}"/>
          </ac:spMkLst>
        </pc:spChg>
        <pc:spChg chg="add del mod">
          <ac:chgData name="Roberta Tucker" userId="S::r.tucker@uwtsd.ac.uk::27ca61ee-ba03-4b92-a89a-1d5600e2200a" providerId="AD" clId="Web-{69AA72AC-3D5A-8DC3-2F66-7A0A5DE55488}" dt="2023-03-09T21:49:40.796" v="1423"/>
          <ac:spMkLst>
            <pc:docMk/>
            <pc:sldMk cId="40643711" sldId="604"/>
            <ac:spMk id="6" creationId="{255D01D2-09CF-EC98-BAAC-97DD081D299A}"/>
          </ac:spMkLst>
        </pc:spChg>
      </pc:sldChg>
      <pc:sldChg chg="modSp add del replId">
        <pc:chgData name="Roberta Tucker" userId="S::r.tucker@uwtsd.ac.uk::27ca61ee-ba03-4b92-a89a-1d5600e2200a" providerId="AD" clId="Web-{69AA72AC-3D5A-8DC3-2F66-7A0A5DE55488}" dt="2023-03-09T22:12:00.984" v="1773"/>
        <pc:sldMkLst>
          <pc:docMk/>
          <pc:sldMk cId="1523771893" sldId="605"/>
        </pc:sldMkLst>
        <pc:spChg chg="mod">
          <ac:chgData name="Roberta Tucker" userId="S::r.tucker@uwtsd.ac.uk::27ca61ee-ba03-4b92-a89a-1d5600e2200a" providerId="AD" clId="Web-{69AA72AC-3D5A-8DC3-2F66-7A0A5DE55488}" dt="2023-03-08T14:40:34.323" v="13" actId="20577"/>
          <ac:spMkLst>
            <pc:docMk/>
            <pc:sldMk cId="1523771893" sldId="605"/>
            <ac:spMk id="2" creationId="{E12EFBB5-0702-A5A6-35D9-C7E059124F1E}"/>
          </ac:spMkLst>
        </pc:spChg>
      </pc:sldChg>
      <pc:sldChg chg="modSp add del replId">
        <pc:chgData name="Roberta Tucker" userId="S::r.tucker@uwtsd.ac.uk::27ca61ee-ba03-4b92-a89a-1d5600e2200a" providerId="AD" clId="Web-{69AA72AC-3D5A-8DC3-2F66-7A0A5DE55488}" dt="2023-03-09T22:12:02.297" v="1774"/>
        <pc:sldMkLst>
          <pc:docMk/>
          <pc:sldMk cId="3721433554" sldId="606"/>
        </pc:sldMkLst>
        <pc:spChg chg="mod">
          <ac:chgData name="Roberta Tucker" userId="S::r.tucker@uwtsd.ac.uk::27ca61ee-ba03-4b92-a89a-1d5600e2200a" providerId="AD" clId="Web-{69AA72AC-3D5A-8DC3-2F66-7A0A5DE55488}" dt="2023-03-08T14:40:40.605" v="15" actId="20577"/>
          <ac:spMkLst>
            <pc:docMk/>
            <pc:sldMk cId="3721433554" sldId="606"/>
            <ac:spMk id="2" creationId="{E12EFBB5-0702-A5A6-35D9-C7E059124F1E}"/>
          </ac:spMkLst>
        </pc:spChg>
      </pc:sldChg>
      <pc:sldChg chg="modSp add del replId">
        <pc:chgData name="Roberta Tucker" userId="S::r.tucker@uwtsd.ac.uk::27ca61ee-ba03-4b92-a89a-1d5600e2200a" providerId="AD" clId="Web-{69AA72AC-3D5A-8DC3-2F66-7A0A5DE55488}" dt="2023-03-09T22:12:03.485" v="1775"/>
        <pc:sldMkLst>
          <pc:docMk/>
          <pc:sldMk cId="3217412414" sldId="607"/>
        </pc:sldMkLst>
        <pc:spChg chg="mod">
          <ac:chgData name="Roberta Tucker" userId="S::r.tucker@uwtsd.ac.uk::27ca61ee-ba03-4b92-a89a-1d5600e2200a" providerId="AD" clId="Web-{69AA72AC-3D5A-8DC3-2F66-7A0A5DE55488}" dt="2023-03-08T14:40:48.731" v="17" actId="20577"/>
          <ac:spMkLst>
            <pc:docMk/>
            <pc:sldMk cId="3217412414" sldId="607"/>
            <ac:spMk id="2" creationId="{E12EFBB5-0702-A5A6-35D9-C7E059124F1E}"/>
          </ac:spMkLst>
        </pc:spChg>
      </pc:sldChg>
      <pc:sldChg chg="modSp add del replId">
        <pc:chgData name="Roberta Tucker" userId="S::r.tucker@uwtsd.ac.uk::27ca61ee-ba03-4b92-a89a-1d5600e2200a" providerId="AD" clId="Web-{69AA72AC-3D5A-8DC3-2F66-7A0A5DE55488}" dt="2023-03-09T22:12:31.830" v="1779"/>
        <pc:sldMkLst>
          <pc:docMk/>
          <pc:sldMk cId="1143198753" sldId="608"/>
        </pc:sldMkLst>
        <pc:spChg chg="mod">
          <ac:chgData name="Roberta Tucker" userId="S::r.tucker@uwtsd.ac.uk::27ca61ee-ba03-4b92-a89a-1d5600e2200a" providerId="AD" clId="Web-{69AA72AC-3D5A-8DC3-2F66-7A0A5DE55488}" dt="2023-03-08T14:41:02.216" v="20" actId="20577"/>
          <ac:spMkLst>
            <pc:docMk/>
            <pc:sldMk cId="1143198753" sldId="608"/>
            <ac:spMk id="2" creationId="{E12EFBB5-0702-A5A6-35D9-C7E059124F1E}"/>
          </ac:spMkLst>
        </pc:spChg>
      </pc:sldChg>
      <pc:sldChg chg="addSp delSp modSp new">
        <pc:chgData name="Roberta Tucker" userId="S::r.tucker@uwtsd.ac.uk::27ca61ee-ba03-4b92-a89a-1d5600e2200a" providerId="AD" clId="Web-{69AA72AC-3D5A-8DC3-2F66-7A0A5DE55488}" dt="2023-03-09T21:37:00.692" v="1294" actId="20577"/>
        <pc:sldMkLst>
          <pc:docMk/>
          <pc:sldMk cId="2932438261" sldId="609"/>
        </pc:sldMkLst>
        <pc:spChg chg="mod">
          <ac:chgData name="Roberta Tucker" userId="S::r.tucker@uwtsd.ac.uk::27ca61ee-ba03-4b92-a89a-1d5600e2200a" providerId="AD" clId="Web-{69AA72AC-3D5A-8DC3-2F66-7A0A5DE55488}" dt="2023-03-09T21:37:00.692" v="1294" actId="20577"/>
          <ac:spMkLst>
            <pc:docMk/>
            <pc:sldMk cId="2932438261" sldId="609"/>
            <ac:spMk id="2" creationId="{9B5C5336-C74D-6D98-BF8F-30EE8113EEAE}"/>
          </ac:spMkLst>
        </pc:spChg>
        <pc:picChg chg="add del mod">
          <ac:chgData name="Roberta Tucker" userId="S::r.tucker@uwtsd.ac.uk::27ca61ee-ba03-4b92-a89a-1d5600e2200a" providerId="AD" clId="Web-{69AA72AC-3D5A-8DC3-2F66-7A0A5DE55488}" dt="2023-03-09T21:36:41.409" v="1288"/>
          <ac:picMkLst>
            <pc:docMk/>
            <pc:sldMk cId="2932438261" sldId="609"/>
            <ac:picMk id="3" creationId="{636FA4B0-0CA8-9EFB-2767-82FB89098164}"/>
          </ac:picMkLst>
        </pc:picChg>
        <pc:picChg chg="add mod">
          <ac:chgData name="Roberta Tucker" userId="S::r.tucker@uwtsd.ac.uk::27ca61ee-ba03-4b92-a89a-1d5600e2200a" providerId="AD" clId="Web-{69AA72AC-3D5A-8DC3-2F66-7A0A5DE55488}" dt="2023-03-09T21:35:56.015" v="1278" actId="14100"/>
          <ac:picMkLst>
            <pc:docMk/>
            <pc:sldMk cId="2932438261" sldId="609"/>
            <ac:picMk id="4" creationId="{12F0E2C5-5FA3-81A6-F312-64F41029CA45}"/>
          </ac:picMkLst>
        </pc:picChg>
        <pc:picChg chg="add mod">
          <ac:chgData name="Roberta Tucker" userId="S::r.tucker@uwtsd.ac.uk::27ca61ee-ba03-4b92-a89a-1d5600e2200a" providerId="AD" clId="Web-{69AA72AC-3D5A-8DC3-2F66-7A0A5DE55488}" dt="2023-03-09T21:36:53.941" v="1292" actId="1076"/>
          <ac:picMkLst>
            <pc:docMk/>
            <pc:sldMk cId="2932438261" sldId="609"/>
            <ac:picMk id="5" creationId="{4ABE9D82-37D6-BE49-9C13-87B1F1D02A85}"/>
          </ac:picMkLst>
        </pc:picChg>
      </pc:sldChg>
      <pc:sldChg chg="modSp new del">
        <pc:chgData name="Roberta Tucker" userId="S::r.tucker@uwtsd.ac.uk::27ca61ee-ba03-4b92-a89a-1d5600e2200a" providerId="AD" clId="Web-{69AA72AC-3D5A-8DC3-2F66-7A0A5DE55488}" dt="2023-03-09T21:40:34.962" v="1318"/>
        <pc:sldMkLst>
          <pc:docMk/>
          <pc:sldMk cId="4094940861" sldId="610"/>
        </pc:sldMkLst>
        <pc:spChg chg="mod">
          <ac:chgData name="Roberta Tucker" userId="S::r.tucker@uwtsd.ac.uk::27ca61ee-ba03-4b92-a89a-1d5600e2200a" providerId="AD" clId="Web-{69AA72AC-3D5A-8DC3-2F66-7A0A5DE55488}" dt="2023-03-08T14:50:47.837" v="42" actId="20577"/>
          <ac:spMkLst>
            <pc:docMk/>
            <pc:sldMk cId="4094940861" sldId="610"/>
            <ac:spMk id="2" creationId="{2ACD2D37-5106-8D13-38EE-B06E255905CF}"/>
          </ac:spMkLst>
        </pc:spChg>
      </pc:sldChg>
      <pc:sldChg chg="addSp delSp modSp add addAnim modAnim modNotes">
        <pc:chgData name="Roberta Tucker" userId="S::r.tucker@uwtsd.ac.uk::27ca61ee-ba03-4b92-a89a-1d5600e2200a" providerId="AD" clId="Web-{69AA72AC-3D5A-8DC3-2F66-7A0A5DE55488}" dt="2023-03-09T22:54:32.439" v="2452"/>
        <pc:sldMkLst>
          <pc:docMk/>
          <pc:sldMk cId="480906824" sldId="611"/>
        </pc:sldMkLst>
        <pc:spChg chg="del mod">
          <ac:chgData name="Roberta Tucker" userId="S::r.tucker@uwtsd.ac.uk::27ca61ee-ba03-4b92-a89a-1d5600e2200a" providerId="AD" clId="Web-{69AA72AC-3D5A-8DC3-2F66-7A0A5DE55488}" dt="2023-03-09T09:16:09.294" v="235"/>
          <ac:spMkLst>
            <pc:docMk/>
            <pc:sldMk cId="480906824" sldId="611"/>
            <ac:spMk id="2" creationId="{F2A7A7BB-C846-BBF0-6B27-67554C2E5C78}"/>
          </ac:spMkLst>
        </pc:spChg>
        <pc:spChg chg="del mod">
          <ac:chgData name="Roberta Tucker" userId="S::r.tucker@uwtsd.ac.uk::27ca61ee-ba03-4b92-a89a-1d5600e2200a" providerId="AD" clId="Web-{69AA72AC-3D5A-8DC3-2F66-7A0A5DE55488}" dt="2023-03-09T09:22:19.934" v="336"/>
          <ac:spMkLst>
            <pc:docMk/>
            <pc:sldMk cId="480906824" sldId="611"/>
            <ac:spMk id="3" creationId="{ED82AEA2-B49E-8CDD-8949-A9BDF78FF620}"/>
          </ac:spMkLst>
        </pc:spChg>
        <pc:spChg chg="add mod">
          <ac:chgData name="Roberta Tucker" userId="S::r.tucker@uwtsd.ac.uk::27ca61ee-ba03-4b92-a89a-1d5600e2200a" providerId="AD" clId="Web-{69AA72AC-3D5A-8DC3-2F66-7A0A5DE55488}" dt="2023-03-09T09:33:30.666" v="408" actId="1076"/>
          <ac:spMkLst>
            <pc:docMk/>
            <pc:sldMk cId="480906824" sldId="611"/>
            <ac:spMk id="5" creationId="{902B1459-6C90-72F0-5D03-8D9AAEAF744A}"/>
          </ac:spMkLst>
        </pc:spChg>
        <pc:spChg chg="add mod">
          <ac:chgData name="Roberta Tucker" userId="S::r.tucker@uwtsd.ac.uk::27ca61ee-ba03-4b92-a89a-1d5600e2200a" providerId="AD" clId="Web-{69AA72AC-3D5A-8DC3-2F66-7A0A5DE55488}" dt="2023-03-09T09:28:27.122" v="351" actId="20577"/>
          <ac:spMkLst>
            <pc:docMk/>
            <pc:sldMk cId="480906824" sldId="611"/>
            <ac:spMk id="62" creationId="{EB1BC234-7202-D135-2C0E-F28A95886491}"/>
          </ac:spMkLst>
        </pc:spChg>
        <pc:spChg chg="add mod">
          <ac:chgData name="Roberta Tucker" userId="S::r.tucker@uwtsd.ac.uk::27ca61ee-ba03-4b92-a89a-1d5600e2200a" providerId="AD" clId="Web-{69AA72AC-3D5A-8DC3-2F66-7A0A5DE55488}" dt="2023-03-09T09:29:18.639" v="364" actId="20577"/>
          <ac:spMkLst>
            <pc:docMk/>
            <pc:sldMk cId="480906824" sldId="611"/>
            <ac:spMk id="63" creationId="{5C012292-645E-7AD3-36AE-E2DEBAA27E50}"/>
          </ac:spMkLst>
        </pc:spChg>
        <pc:spChg chg="add mod">
          <ac:chgData name="Roberta Tucker" userId="S::r.tucker@uwtsd.ac.uk::27ca61ee-ba03-4b92-a89a-1d5600e2200a" providerId="AD" clId="Web-{69AA72AC-3D5A-8DC3-2F66-7A0A5DE55488}" dt="2023-03-09T09:32:16.053" v="404"/>
          <ac:spMkLst>
            <pc:docMk/>
            <pc:sldMk cId="480906824" sldId="611"/>
            <ac:spMk id="64" creationId="{6DC9F71C-69F7-03DD-6AB9-3AF6336EFBA0}"/>
          </ac:spMkLst>
        </pc:spChg>
        <pc:spChg chg="add mod">
          <ac:chgData name="Roberta Tucker" userId="S::r.tucker@uwtsd.ac.uk::27ca61ee-ba03-4b92-a89a-1d5600e2200a" providerId="AD" clId="Web-{69AA72AC-3D5A-8DC3-2F66-7A0A5DE55488}" dt="2023-03-09T09:32:21.288" v="405"/>
          <ac:spMkLst>
            <pc:docMk/>
            <pc:sldMk cId="480906824" sldId="611"/>
            <ac:spMk id="65" creationId="{A3E6153D-EF76-DC59-0CCB-97A63AEE40B5}"/>
          </ac:spMkLst>
        </pc:spChg>
        <pc:spChg chg="add mod">
          <ac:chgData name="Roberta Tucker" userId="S::r.tucker@uwtsd.ac.uk::27ca61ee-ba03-4b92-a89a-1d5600e2200a" providerId="AD" clId="Web-{69AA72AC-3D5A-8DC3-2F66-7A0A5DE55488}" dt="2023-03-09T09:31:57.115" v="402"/>
          <ac:spMkLst>
            <pc:docMk/>
            <pc:sldMk cId="480906824" sldId="611"/>
            <ac:spMk id="66" creationId="{86CAA97A-C17F-BB18-5DA4-17D83199428B}"/>
          </ac:spMkLst>
        </pc:spChg>
        <pc:spChg chg="add mod">
          <ac:chgData name="Roberta Tucker" userId="S::r.tucker@uwtsd.ac.uk::27ca61ee-ba03-4b92-a89a-1d5600e2200a" providerId="AD" clId="Web-{69AA72AC-3D5A-8DC3-2F66-7A0A5DE55488}" dt="2023-03-09T09:32:02.912" v="403"/>
          <ac:spMkLst>
            <pc:docMk/>
            <pc:sldMk cId="480906824" sldId="611"/>
            <ac:spMk id="67" creationId="{2B085C67-17E2-713E-C047-4206257F889A}"/>
          </ac:spMkLst>
        </pc:spChg>
        <pc:spChg chg="add del mod">
          <ac:chgData name="Roberta Tucker" userId="S::r.tucker@uwtsd.ac.uk::27ca61ee-ba03-4b92-a89a-1d5600e2200a" providerId="AD" clId="Web-{69AA72AC-3D5A-8DC3-2F66-7A0A5DE55488}" dt="2023-03-09T09:27:24.557" v="337"/>
          <ac:spMkLst>
            <pc:docMk/>
            <pc:sldMk cId="480906824" sldId="611"/>
            <ac:spMk id="69" creationId="{E1E53F89-5EB4-A6AF-BBA9-8F52B51C1A8C}"/>
          </ac:spMkLst>
        </pc:spChg>
        <pc:spChg chg="add">
          <ac:chgData name="Roberta Tucker" userId="S::r.tucker@uwtsd.ac.uk::27ca61ee-ba03-4b92-a89a-1d5600e2200a" providerId="AD" clId="Web-{69AA72AC-3D5A-8DC3-2F66-7A0A5DE55488}" dt="2023-03-09T09:30:06.407" v="374"/>
          <ac:spMkLst>
            <pc:docMk/>
            <pc:sldMk cId="480906824" sldId="611"/>
            <ac:spMk id="70" creationId="{AB553805-A4CD-D593-600B-D343C957C23F}"/>
          </ac:spMkLst>
        </pc:spChg>
        <pc:spChg chg="add mod">
          <ac:chgData name="Roberta Tucker" userId="S::r.tucker@uwtsd.ac.uk::27ca61ee-ba03-4b92-a89a-1d5600e2200a" providerId="AD" clId="Web-{69AA72AC-3D5A-8DC3-2F66-7A0A5DE55488}" dt="2023-03-09T09:30:20.361" v="378" actId="1076"/>
          <ac:spMkLst>
            <pc:docMk/>
            <pc:sldMk cId="480906824" sldId="611"/>
            <ac:spMk id="71" creationId="{BBF7C761-7E5B-C532-CE52-C5AA22190506}"/>
          </ac:spMkLst>
        </pc:spChg>
        <pc:spChg chg="add mod">
          <ac:chgData name="Roberta Tucker" userId="S::r.tucker@uwtsd.ac.uk::27ca61ee-ba03-4b92-a89a-1d5600e2200a" providerId="AD" clId="Web-{69AA72AC-3D5A-8DC3-2F66-7A0A5DE55488}" dt="2023-03-09T09:30:16.548" v="377" actId="1076"/>
          <ac:spMkLst>
            <pc:docMk/>
            <pc:sldMk cId="480906824" sldId="611"/>
            <ac:spMk id="72" creationId="{7CE36A3D-BD86-F5E0-0BCB-BF24EDC3E4D5}"/>
          </ac:spMkLst>
        </pc:spChg>
        <pc:graphicFrameChg chg="add del mod modGraphic">
          <ac:chgData name="Roberta Tucker" userId="S::r.tucker@uwtsd.ac.uk::27ca61ee-ba03-4b92-a89a-1d5600e2200a" providerId="AD" clId="Web-{69AA72AC-3D5A-8DC3-2F66-7A0A5DE55488}" dt="2023-03-09T09:17:50.423" v="251"/>
          <ac:graphicFrameMkLst>
            <pc:docMk/>
            <pc:sldMk cId="480906824" sldId="611"/>
            <ac:graphicFrameMk id="6" creationId="{48599FB5-7D2D-1FEE-D210-318709E847E6}"/>
          </ac:graphicFrameMkLst>
        </pc:graphicFrameChg>
        <pc:picChg chg="add mod">
          <ac:chgData name="Roberta Tucker" userId="S::r.tucker@uwtsd.ac.uk::27ca61ee-ba03-4b92-a89a-1d5600e2200a" providerId="AD" clId="Web-{69AA72AC-3D5A-8DC3-2F66-7A0A5DE55488}" dt="2023-03-09T09:29:53.563" v="373" actId="1076"/>
          <ac:picMkLst>
            <pc:docMk/>
            <pc:sldMk cId="480906824" sldId="611"/>
            <ac:picMk id="4" creationId="{F94C250C-3D24-B417-70D5-ACC5B2FA306E}"/>
          </ac:picMkLst>
        </pc:picChg>
      </pc:sldChg>
      <pc:sldChg chg="addSp modSp add addAnim delAnim modAnim modNotes">
        <pc:chgData name="Roberta Tucker" userId="S::r.tucker@uwtsd.ac.uk::27ca61ee-ba03-4b92-a89a-1d5600e2200a" providerId="AD" clId="Web-{69AA72AC-3D5A-8DC3-2F66-7A0A5DE55488}" dt="2023-03-09T21:26:09.381" v="1244"/>
        <pc:sldMkLst>
          <pc:docMk/>
          <pc:sldMk cId="2269223790" sldId="612"/>
        </pc:sldMkLst>
        <pc:spChg chg="mod">
          <ac:chgData name="Roberta Tucker" userId="S::r.tucker@uwtsd.ac.uk::27ca61ee-ba03-4b92-a89a-1d5600e2200a" providerId="AD" clId="Web-{69AA72AC-3D5A-8DC3-2F66-7A0A5DE55488}" dt="2023-03-09T15:25:11.341" v="934" actId="20577"/>
          <ac:spMkLst>
            <pc:docMk/>
            <pc:sldMk cId="2269223790" sldId="612"/>
            <ac:spMk id="2" creationId="{769C8FD8-4674-0942-D0F8-A782583ED0E3}"/>
          </ac:spMkLst>
        </pc:spChg>
        <pc:spChg chg="add mod">
          <ac:chgData name="Roberta Tucker" userId="S::r.tucker@uwtsd.ac.uk::27ca61ee-ba03-4b92-a89a-1d5600e2200a" providerId="AD" clId="Web-{69AA72AC-3D5A-8DC3-2F66-7A0A5DE55488}" dt="2023-03-09T17:56:52.510" v="1149" actId="20577"/>
          <ac:spMkLst>
            <pc:docMk/>
            <pc:sldMk cId="2269223790" sldId="612"/>
            <ac:spMk id="5" creationId="{937962F9-0184-9FB0-CB93-E89EEDE24DCE}"/>
          </ac:spMkLst>
        </pc:spChg>
      </pc:sldChg>
      <pc:sldChg chg="modSp add modNotes">
        <pc:chgData name="Roberta Tucker" userId="S::r.tucker@uwtsd.ac.uk::27ca61ee-ba03-4b92-a89a-1d5600e2200a" providerId="AD" clId="Web-{69AA72AC-3D5A-8DC3-2F66-7A0A5DE55488}" dt="2023-03-09T14:27:00.703" v="653"/>
        <pc:sldMkLst>
          <pc:docMk/>
          <pc:sldMk cId="540921214" sldId="613"/>
        </pc:sldMkLst>
        <pc:spChg chg="mod">
          <ac:chgData name="Roberta Tucker" userId="S::r.tucker@uwtsd.ac.uk::27ca61ee-ba03-4b92-a89a-1d5600e2200a" providerId="AD" clId="Web-{69AA72AC-3D5A-8DC3-2F66-7A0A5DE55488}" dt="2023-03-09T09:11:07.015" v="180" actId="20577"/>
          <ac:spMkLst>
            <pc:docMk/>
            <pc:sldMk cId="540921214" sldId="613"/>
            <ac:spMk id="2" creationId="{65D99740-FD02-2E4D-FA50-8AC039B6FAF0}"/>
          </ac:spMkLst>
        </pc:spChg>
      </pc:sldChg>
      <pc:sldChg chg="modSp add replId">
        <pc:chgData name="Roberta Tucker" userId="S::r.tucker@uwtsd.ac.uk::27ca61ee-ba03-4b92-a89a-1d5600e2200a" providerId="AD" clId="Web-{69AA72AC-3D5A-8DC3-2F66-7A0A5DE55488}" dt="2023-03-09T09:11:53.502" v="186" actId="20577"/>
        <pc:sldMkLst>
          <pc:docMk/>
          <pc:sldMk cId="1345282339" sldId="614"/>
        </pc:sldMkLst>
        <pc:spChg chg="mod">
          <ac:chgData name="Roberta Tucker" userId="S::r.tucker@uwtsd.ac.uk::27ca61ee-ba03-4b92-a89a-1d5600e2200a" providerId="AD" clId="Web-{69AA72AC-3D5A-8DC3-2F66-7A0A5DE55488}" dt="2023-03-09T09:11:53.502" v="186" actId="20577"/>
          <ac:spMkLst>
            <pc:docMk/>
            <pc:sldMk cId="1345282339" sldId="614"/>
            <ac:spMk id="2" creationId="{65D99740-FD02-2E4D-FA50-8AC039B6FAF0}"/>
          </ac:spMkLst>
        </pc:spChg>
      </pc:sldChg>
      <pc:sldChg chg="modSp add replId">
        <pc:chgData name="Roberta Tucker" userId="S::r.tucker@uwtsd.ac.uk::27ca61ee-ba03-4b92-a89a-1d5600e2200a" providerId="AD" clId="Web-{69AA72AC-3D5A-8DC3-2F66-7A0A5DE55488}" dt="2023-03-09T13:37:30.099" v="456" actId="20577"/>
        <pc:sldMkLst>
          <pc:docMk/>
          <pc:sldMk cId="3062202845" sldId="615"/>
        </pc:sldMkLst>
        <pc:spChg chg="mod">
          <ac:chgData name="Roberta Tucker" userId="S::r.tucker@uwtsd.ac.uk::27ca61ee-ba03-4b92-a89a-1d5600e2200a" providerId="AD" clId="Web-{69AA72AC-3D5A-8DC3-2F66-7A0A5DE55488}" dt="2023-03-09T13:37:30.099" v="456" actId="20577"/>
          <ac:spMkLst>
            <pc:docMk/>
            <pc:sldMk cId="3062202845" sldId="615"/>
            <ac:spMk id="5" creationId="{902B1459-6C90-72F0-5D03-8D9AAEAF744A}"/>
          </ac:spMkLst>
        </pc:spChg>
        <pc:spChg chg="mod">
          <ac:chgData name="Roberta Tucker" userId="S::r.tucker@uwtsd.ac.uk::27ca61ee-ba03-4b92-a89a-1d5600e2200a" providerId="AD" clId="Web-{69AA72AC-3D5A-8DC3-2F66-7A0A5DE55488}" dt="2023-03-09T13:31:40.355" v="432" actId="1076"/>
          <ac:spMkLst>
            <pc:docMk/>
            <pc:sldMk cId="3062202845" sldId="615"/>
            <ac:spMk id="63" creationId="{5C012292-645E-7AD3-36AE-E2DEBAA27E50}"/>
          </ac:spMkLst>
        </pc:spChg>
        <pc:spChg chg="mod">
          <ac:chgData name="Roberta Tucker" userId="S::r.tucker@uwtsd.ac.uk::27ca61ee-ba03-4b92-a89a-1d5600e2200a" providerId="AD" clId="Web-{69AA72AC-3D5A-8DC3-2F66-7A0A5DE55488}" dt="2023-03-09T13:34:03.859" v="447" actId="20577"/>
          <ac:spMkLst>
            <pc:docMk/>
            <pc:sldMk cId="3062202845" sldId="615"/>
            <ac:spMk id="64" creationId="{6DC9F71C-69F7-03DD-6AB9-3AF6336EFBA0}"/>
          </ac:spMkLst>
        </pc:spChg>
        <pc:spChg chg="mod">
          <ac:chgData name="Roberta Tucker" userId="S::r.tucker@uwtsd.ac.uk::27ca61ee-ba03-4b92-a89a-1d5600e2200a" providerId="AD" clId="Web-{69AA72AC-3D5A-8DC3-2F66-7A0A5DE55488}" dt="2023-03-09T13:32:06.778" v="438" actId="20577"/>
          <ac:spMkLst>
            <pc:docMk/>
            <pc:sldMk cId="3062202845" sldId="615"/>
            <ac:spMk id="65" creationId="{A3E6153D-EF76-DC59-0CCB-97A63AEE40B5}"/>
          </ac:spMkLst>
        </pc:spChg>
        <pc:spChg chg="mod">
          <ac:chgData name="Roberta Tucker" userId="S::r.tucker@uwtsd.ac.uk::27ca61ee-ba03-4b92-a89a-1d5600e2200a" providerId="AD" clId="Web-{69AA72AC-3D5A-8DC3-2F66-7A0A5DE55488}" dt="2023-03-09T13:33:28.468" v="444" actId="20577"/>
          <ac:spMkLst>
            <pc:docMk/>
            <pc:sldMk cId="3062202845" sldId="615"/>
            <ac:spMk id="67" creationId="{2B085C67-17E2-713E-C047-4206257F889A}"/>
          </ac:spMkLst>
        </pc:spChg>
      </pc:sldChg>
      <pc:sldChg chg="addSp delSp modSp add replId addAnim delAnim modAnim">
        <pc:chgData name="Roberta Tucker" userId="S::r.tucker@uwtsd.ac.uk::27ca61ee-ba03-4b92-a89a-1d5600e2200a" providerId="AD" clId="Web-{69AA72AC-3D5A-8DC3-2F66-7A0A5DE55488}" dt="2023-03-09T21:25:53.083" v="1242"/>
        <pc:sldMkLst>
          <pc:docMk/>
          <pc:sldMk cId="186353443" sldId="616"/>
        </pc:sldMkLst>
        <pc:spChg chg="del">
          <ac:chgData name="Roberta Tucker" userId="S::r.tucker@uwtsd.ac.uk::27ca61ee-ba03-4b92-a89a-1d5600e2200a" providerId="AD" clId="Web-{69AA72AC-3D5A-8DC3-2F66-7A0A5DE55488}" dt="2023-03-09T13:41:23.339" v="458"/>
          <ac:spMkLst>
            <pc:docMk/>
            <pc:sldMk cId="186353443" sldId="616"/>
            <ac:spMk id="2" creationId="{65D99740-FD02-2E4D-FA50-8AC039B6FAF0}"/>
          </ac:spMkLst>
        </pc:spChg>
        <pc:spChg chg="add del mod">
          <ac:chgData name="Roberta Tucker" userId="S::r.tucker@uwtsd.ac.uk::27ca61ee-ba03-4b92-a89a-1d5600e2200a" providerId="AD" clId="Web-{69AA72AC-3D5A-8DC3-2F66-7A0A5DE55488}" dt="2023-03-09T14:30:33.232" v="755"/>
          <ac:spMkLst>
            <pc:docMk/>
            <pc:sldMk cId="186353443" sldId="616"/>
            <ac:spMk id="5" creationId="{DE71ED27-CE2A-D535-F3B8-9DD9F7412AB0}"/>
          </ac:spMkLst>
        </pc:spChg>
        <pc:spChg chg="add del mod">
          <ac:chgData name="Roberta Tucker" userId="S::r.tucker@uwtsd.ac.uk::27ca61ee-ba03-4b92-a89a-1d5600e2200a" providerId="AD" clId="Web-{69AA72AC-3D5A-8DC3-2F66-7A0A5DE55488}" dt="2023-03-09T14:30:35.560" v="756"/>
          <ac:spMkLst>
            <pc:docMk/>
            <pc:sldMk cId="186353443" sldId="616"/>
            <ac:spMk id="6" creationId="{BDB3C20C-FA5F-C5CD-88F6-8FAB3B5F843C}"/>
          </ac:spMkLst>
        </pc:spChg>
        <pc:spChg chg="add mod">
          <ac:chgData name="Roberta Tucker" userId="S::r.tucker@uwtsd.ac.uk::27ca61ee-ba03-4b92-a89a-1d5600e2200a" providerId="AD" clId="Web-{69AA72AC-3D5A-8DC3-2F66-7A0A5DE55488}" dt="2023-03-09T15:14:06.691" v="871" actId="20577"/>
          <ac:spMkLst>
            <pc:docMk/>
            <pc:sldMk cId="186353443" sldId="616"/>
            <ac:spMk id="7" creationId="{8BE318DD-1B24-2117-16BA-B0A757D28B3E}"/>
          </ac:spMkLst>
        </pc:spChg>
        <pc:picChg chg="add mod">
          <ac:chgData name="Roberta Tucker" userId="S::r.tucker@uwtsd.ac.uk::27ca61ee-ba03-4b92-a89a-1d5600e2200a" providerId="AD" clId="Web-{69AA72AC-3D5A-8DC3-2F66-7A0A5DE55488}" dt="2023-03-09T15:15:59.307" v="878" actId="1076"/>
          <ac:picMkLst>
            <pc:docMk/>
            <pc:sldMk cId="186353443" sldId="616"/>
            <ac:picMk id="8" creationId="{9C2C3518-A236-0A14-34A5-7E11358233DF}"/>
          </ac:picMkLst>
        </pc:picChg>
      </pc:sldChg>
      <pc:sldChg chg="addSp delSp modSp add ord replId addAnim delAnim">
        <pc:chgData name="Roberta Tucker" userId="S::r.tucker@uwtsd.ac.uk::27ca61ee-ba03-4b92-a89a-1d5600e2200a" providerId="AD" clId="Web-{69AA72AC-3D5A-8DC3-2F66-7A0A5DE55488}" dt="2023-03-09T15:11:53.932" v="866" actId="1076"/>
        <pc:sldMkLst>
          <pc:docMk/>
          <pc:sldMk cId="3835266125" sldId="617"/>
        </pc:sldMkLst>
        <pc:spChg chg="del mod">
          <ac:chgData name="Roberta Tucker" userId="S::r.tucker@uwtsd.ac.uk::27ca61ee-ba03-4b92-a89a-1d5600e2200a" providerId="AD" clId="Web-{69AA72AC-3D5A-8DC3-2F66-7A0A5DE55488}" dt="2023-03-09T14:13:58.795" v="470"/>
          <ac:spMkLst>
            <pc:docMk/>
            <pc:sldMk cId="3835266125" sldId="617"/>
            <ac:spMk id="5" creationId="{DE71ED27-CE2A-D535-F3B8-9DD9F7412AB0}"/>
          </ac:spMkLst>
        </pc:spChg>
        <pc:spChg chg="del">
          <ac:chgData name="Roberta Tucker" userId="S::r.tucker@uwtsd.ac.uk::27ca61ee-ba03-4b92-a89a-1d5600e2200a" providerId="AD" clId="Web-{69AA72AC-3D5A-8DC3-2F66-7A0A5DE55488}" dt="2023-03-09T14:14:01.217" v="471"/>
          <ac:spMkLst>
            <pc:docMk/>
            <pc:sldMk cId="3835266125" sldId="617"/>
            <ac:spMk id="6" creationId="{BDB3C20C-FA5F-C5CD-88F6-8FAB3B5F843C}"/>
          </ac:spMkLst>
        </pc:spChg>
        <pc:spChg chg="add mod">
          <ac:chgData name="Roberta Tucker" userId="S::r.tucker@uwtsd.ac.uk::27ca61ee-ba03-4b92-a89a-1d5600e2200a" providerId="AD" clId="Web-{69AA72AC-3D5A-8DC3-2F66-7A0A5DE55488}" dt="2023-03-09T15:06:56.039" v="864" actId="1076"/>
          <ac:spMkLst>
            <pc:docMk/>
            <pc:sldMk cId="3835266125" sldId="617"/>
            <ac:spMk id="7" creationId="{AAB29870-EA73-1476-56F0-DE22AA1312D5}"/>
          </ac:spMkLst>
        </pc:spChg>
        <pc:spChg chg="add mod">
          <ac:chgData name="Roberta Tucker" userId="S::r.tucker@uwtsd.ac.uk::27ca61ee-ba03-4b92-a89a-1d5600e2200a" providerId="AD" clId="Web-{69AA72AC-3D5A-8DC3-2F66-7A0A5DE55488}" dt="2023-03-09T15:11:53.932" v="866" actId="1076"/>
          <ac:spMkLst>
            <pc:docMk/>
            <pc:sldMk cId="3835266125" sldId="617"/>
            <ac:spMk id="9" creationId="{364948FF-19FC-F127-0DCE-2B3F25F621A7}"/>
          </ac:spMkLst>
        </pc:spChg>
        <pc:spChg chg="add del mod">
          <ac:chgData name="Roberta Tucker" userId="S::r.tucker@uwtsd.ac.uk::27ca61ee-ba03-4b92-a89a-1d5600e2200a" providerId="AD" clId="Web-{69AA72AC-3D5A-8DC3-2F66-7A0A5DE55488}" dt="2023-03-09T14:49:22.692" v="822"/>
          <ac:spMkLst>
            <pc:docMk/>
            <pc:sldMk cId="3835266125" sldId="617"/>
            <ac:spMk id="11" creationId="{F7A5C643-678E-C4E1-466B-EDC79FAD9D24}"/>
          </ac:spMkLst>
        </pc:spChg>
        <pc:spChg chg="add del mod">
          <ac:chgData name="Roberta Tucker" userId="S::r.tucker@uwtsd.ac.uk::27ca61ee-ba03-4b92-a89a-1d5600e2200a" providerId="AD" clId="Web-{69AA72AC-3D5A-8DC3-2F66-7A0A5DE55488}" dt="2023-03-09T14:35:07.514" v="795"/>
          <ac:spMkLst>
            <pc:docMk/>
            <pc:sldMk cId="3835266125" sldId="617"/>
            <ac:spMk id="13" creationId="{F445F0DC-8444-D53F-E2C5-7976EB80F651}"/>
          </ac:spMkLst>
        </pc:spChg>
      </pc:sldChg>
      <pc:sldChg chg="add replId delAnim modAnim">
        <pc:chgData name="Roberta Tucker" userId="S::r.tucker@uwtsd.ac.uk::27ca61ee-ba03-4b92-a89a-1d5600e2200a" providerId="AD" clId="Web-{69AA72AC-3D5A-8DC3-2F66-7A0A5DE55488}" dt="2023-03-09T21:25:57.506" v="1243"/>
        <pc:sldMkLst>
          <pc:docMk/>
          <pc:sldMk cId="429190091" sldId="618"/>
        </pc:sldMkLst>
      </pc:sldChg>
      <pc:sldChg chg="addSp modSp new modNotes">
        <pc:chgData name="Roberta Tucker" userId="S::r.tucker@uwtsd.ac.uk::27ca61ee-ba03-4b92-a89a-1d5600e2200a" providerId="AD" clId="Web-{69AA72AC-3D5A-8DC3-2F66-7A0A5DE55488}" dt="2023-03-09T22:55:35.209" v="2544"/>
        <pc:sldMkLst>
          <pc:docMk/>
          <pc:sldMk cId="3756729263" sldId="619"/>
        </pc:sldMkLst>
        <pc:spChg chg="mod">
          <ac:chgData name="Roberta Tucker" userId="S::r.tucker@uwtsd.ac.uk::27ca61ee-ba03-4b92-a89a-1d5600e2200a" providerId="AD" clId="Web-{69AA72AC-3D5A-8DC3-2F66-7A0A5DE55488}" dt="2023-03-09T17:55:42.681" v="1142" actId="20577"/>
          <ac:spMkLst>
            <pc:docMk/>
            <pc:sldMk cId="3756729263" sldId="619"/>
            <ac:spMk id="2" creationId="{C1EFC826-A6ED-8E83-6704-98EA7C95EDDE}"/>
          </ac:spMkLst>
        </pc:spChg>
        <pc:picChg chg="add mod">
          <ac:chgData name="Roberta Tucker" userId="S::r.tucker@uwtsd.ac.uk::27ca61ee-ba03-4b92-a89a-1d5600e2200a" providerId="AD" clId="Web-{69AA72AC-3D5A-8DC3-2F66-7A0A5DE55488}" dt="2023-03-09T15:53:43.182" v="1070" actId="1076"/>
          <ac:picMkLst>
            <pc:docMk/>
            <pc:sldMk cId="3756729263" sldId="619"/>
            <ac:picMk id="3" creationId="{0C42F645-9D57-6FFC-AC29-BBC320407D43}"/>
          </ac:picMkLst>
        </pc:picChg>
      </pc:sldChg>
      <pc:sldChg chg="addSp modSp add replId">
        <pc:chgData name="Roberta Tucker" userId="S::r.tucker@uwtsd.ac.uk::27ca61ee-ba03-4b92-a89a-1d5600e2200a" providerId="AD" clId="Web-{69AA72AC-3D5A-8DC3-2F66-7A0A5DE55488}" dt="2023-03-09T17:55:49.321" v="1143" actId="20577"/>
        <pc:sldMkLst>
          <pc:docMk/>
          <pc:sldMk cId="2977088705" sldId="620"/>
        </pc:sldMkLst>
        <pc:spChg chg="mod">
          <ac:chgData name="Roberta Tucker" userId="S::r.tucker@uwtsd.ac.uk::27ca61ee-ba03-4b92-a89a-1d5600e2200a" providerId="AD" clId="Web-{69AA72AC-3D5A-8DC3-2F66-7A0A5DE55488}" dt="2023-03-09T17:55:49.321" v="1143" actId="20577"/>
          <ac:spMkLst>
            <pc:docMk/>
            <pc:sldMk cId="2977088705" sldId="620"/>
            <ac:spMk id="2" creationId="{C1EFC826-A6ED-8E83-6704-98EA7C95EDDE}"/>
          </ac:spMkLst>
        </pc:spChg>
        <pc:spChg chg="add mod">
          <ac:chgData name="Roberta Tucker" userId="S::r.tucker@uwtsd.ac.uk::27ca61ee-ba03-4b92-a89a-1d5600e2200a" providerId="AD" clId="Web-{69AA72AC-3D5A-8DC3-2F66-7A0A5DE55488}" dt="2023-03-09T17:49:59.378" v="1103" actId="20577"/>
          <ac:spMkLst>
            <pc:docMk/>
            <pc:sldMk cId="2977088705" sldId="620"/>
            <ac:spMk id="4" creationId="{2AAC4454-B86E-ED97-8AD2-7B35C8B02B1C}"/>
          </ac:spMkLst>
        </pc:spChg>
        <pc:spChg chg="add mod">
          <ac:chgData name="Roberta Tucker" userId="S::r.tucker@uwtsd.ac.uk::27ca61ee-ba03-4b92-a89a-1d5600e2200a" providerId="AD" clId="Web-{69AA72AC-3D5A-8DC3-2F66-7A0A5DE55488}" dt="2023-03-09T17:51:17.317" v="1119" actId="20577"/>
          <ac:spMkLst>
            <pc:docMk/>
            <pc:sldMk cId="2977088705" sldId="620"/>
            <ac:spMk id="5" creationId="{0B8B0E34-50F8-D12C-8409-C26D9B2CDE32}"/>
          </ac:spMkLst>
        </pc:spChg>
        <pc:spChg chg="add mod">
          <ac:chgData name="Roberta Tucker" userId="S::r.tucker@uwtsd.ac.uk::27ca61ee-ba03-4b92-a89a-1d5600e2200a" providerId="AD" clId="Web-{69AA72AC-3D5A-8DC3-2F66-7A0A5DE55488}" dt="2023-03-09T17:52:37.662" v="1129" actId="1076"/>
          <ac:spMkLst>
            <pc:docMk/>
            <pc:sldMk cId="2977088705" sldId="620"/>
            <ac:spMk id="6" creationId="{2A3002CC-FEE4-9419-618E-8ECC70C4E8BA}"/>
          </ac:spMkLst>
        </pc:spChg>
        <pc:spChg chg="add mod">
          <ac:chgData name="Roberta Tucker" userId="S::r.tucker@uwtsd.ac.uk::27ca61ee-ba03-4b92-a89a-1d5600e2200a" providerId="AD" clId="Web-{69AA72AC-3D5A-8DC3-2F66-7A0A5DE55488}" dt="2023-03-09T17:53:58.538" v="1138" actId="1076"/>
          <ac:spMkLst>
            <pc:docMk/>
            <pc:sldMk cId="2977088705" sldId="620"/>
            <ac:spMk id="7" creationId="{4D23CFF6-1985-38BB-2FD2-4473A0925BD1}"/>
          </ac:spMkLst>
        </pc:spChg>
      </pc:sldChg>
      <pc:sldChg chg="addSp delSp modSp add replId delAnim modAnim">
        <pc:chgData name="Roberta Tucker" userId="S::r.tucker@uwtsd.ac.uk::27ca61ee-ba03-4b92-a89a-1d5600e2200a" providerId="AD" clId="Web-{69AA72AC-3D5A-8DC3-2F66-7A0A5DE55488}" dt="2023-03-09T21:26:14.741" v="1245"/>
        <pc:sldMkLst>
          <pc:docMk/>
          <pc:sldMk cId="734909371" sldId="621"/>
        </pc:sldMkLst>
        <pc:spChg chg="add mod">
          <ac:chgData name="Roberta Tucker" userId="S::r.tucker@uwtsd.ac.uk::27ca61ee-ba03-4b92-a89a-1d5600e2200a" providerId="AD" clId="Web-{69AA72AC-3D5A-8DC3-2F66-7A0A5DE55488}" dt="2023-03-09T18:11:48.292" v="1226" actId="14100"/>
          <ac:spMkLst>
            <pc:docMk/>
            <pc:sldMk cId="734909371" sldId="621"/>
            <ac:spMk id="3" creationId="{7471A535-6F89-EDE7-CA22-A6C211AF1B25}"/>
          </ac:spMkLst>
        </pc:spChg>
        <pc:spChg chg="mod">
          <ac:chgData name="Roberta Tucker" userId="S::r.tucker@uwtsd.ac.uk::27ca61ee-ba03-4b92-a89a-1d5600e2200a" providerId="AD" clId="Web-{69AA72AC-3D5A-8DC3-2F66-7A0A5DE55488}" dt="2023-03-09T17:56:38.150" v="1147" actId="20577"/>
          <ac:spMkLst>
            <pc:docMk/>
            <pc:sldMk cId="734909371" sldId="621"/>
            <ac:spMk id="5" creationId="{937962F9-0184-9FB0-CB93-E89EEDE24DCE}"/>
          </ac:spMkLst>
        </pc:spChg>
        <pc:spChg chg="add del">
          <ac:chgData name="Roberta Tucker" userId="S::r.tucker@uwtsd.ac.uk::27ca61ee-ba03-4b92-a89a-1d5600e2200a" providerId="AD" clId="Web-{69AA72AC-3D5A-8DC3-2F66-7A0A5DE55488}" dt="2023-03-09T21:18:04.268" v="1228"/>
          <ac:spMkLst>
            <pc:docMk/>
            <pc:sldMk cId="734909371" sldId="621"/>
            <ac:spMk id="6" creationId="{9CFA895F-2365-3E50-6753-1B25F2343C6D}"/>
          </ac:spMkLst>
        </pc:spChg>
        <pc:spChg chg="add del mod">
          <ac:chgData name="Roberta Tucker" userId="S::r.tucker@uwtsd.ac.uk::27ca61ee-ba03-4b92-a89a-1d5600e2200a" providerId="AD" clId="Web-{69AA72AC-3D5A-8DC3-2F66-7A0A5DE55488}" dt="2023-03-09T18:06:12.036" v="1170"/>
          <ac:spMkLst>
            <pc:docMk/>
            <pc:sldMk cId="734909371" sldId="621"/>
            <ac:spMk id="6" creationId="{DFCD2679-9AB5-FF23-3B64-FB6ABD3539AC}"/>
          </ac:spMkLst>
        </pc:spChg>
        <pc:spChg chg="add mod">
          <ac:chgData name="Roberta Tucker" userId="S::r.tucker@uwtsd.ac.uk::27ca61ee-ba03-4b92-a89a-1d5600e2200a" providerId="AD" clId="Web-{69AA72AC-3D5A-8DC3-2F66-7A0A5DE55488}" dt="2023-03-09T18:07:26.740" v="1179" actId="14100"/>
          <ac:spMkLst>
            <pc:docMk/>
            <pc:sldMk cId="734909371" sldId="621"/>
            <ac:spMk id="7" creationId="{D6E1E708-E9FE-48B9-A2F0-D849A5811BBE}"/>
          </ac:spMkLst>
        </pc:spChg>
        <pc:spChg chg="add mod">
          <ac:chgData name="Roberta Tucker" userId="S::r.tucker@uwtsd.ac.uk::27ca61ee-ba03-4b92-a89a-1d5600e2200a" providerId="AD" clId="Web-{69AA72AC-3D5A-8DC3-2F66-7A0A5DE55488}" dt="2023-03-09T18:08:57.961" v="1187" actId="1076"/>
          <ac:spMkLst>
            <pc:docMk/>
            <pc:sldMk cId="734909371" sldId="621"/>
            <ac:spMk id="8" creationId="{B4B1124E-49E4-8C16-F401-A482E706CAB3}"/>
          </ac:spMkLst>
        </pc:spChg>
        <pc:spChg chg="add mod">
          <ac:chgData name="Roberta Tucker" userId="S::r.tucker@uwtsd.ac.uk::27ca61ee-ba03-4b92-a89a-1d5600e2200a" providerId="AD" clId="Web-{69AA72AC-3D5A-8DC3-2F66-7A0A5DE55488}" dt="2023-03-09T21:18:56.006" v="1240" actId="14100"/>
          <ac:spMkLst>
            <pc:docMk/>
            <pc:sldMk cId="734909371" sldId="621"/>
            <ac:spMk id="9" creationId="{0EE5A3E4-FA65-8FDA-8F56-7AB232008161}"/>
          </ac:spMkLst>
        </pc:spChg>
        <pc:spChg chg="add del mod">
          <ac:chgData name="Roberta Tucker" userId="S::r.tucker@uwtsd.ac.uk::27ca61ee-ba03-4b92-a89a-1d5600e2200a" providerId="AD" clId="Web-{69AA72AC-3D5A-8DC3-2F66-7A0A5DE55488}" dt="2023-03-09T18:09:14.930" v="1191"/>
          <ac:spMkLst>
            <pc:docMk/>
            <pc:sldMk cId="734909371" sldId="621"/>
            <ac:spMk id="9" creationId="{4F22FC09-8EB3-1D94-01EA-F578CF7B8885}"/>
          </ac:spMkLst>
        </pc:spChg>
        <pc:spChg chg="add del mod">
          <ac:chgData name="Roberta Tucker" userId="S::r.tucker@uwtsd.ac.uk::27ca61ee-ba03-4b92-a89a-1d5600e2200a" providerId="AD" clId="Web-{69AA72AC-3D5A-8DC3-2F66-7A0A5DE55488}" dt="2023-03-09T21:18:58.741" v="1241"/>
          <ac:spMkLst>
            <pc:docMk/>
            <pc:sldMk cId="734909371" sldId="621"/>
            <ac:spMk id="10" creationId="{FB173F60-1871-BCDA-EEBB-FCB7BDF25ADF}"/>
          </ac:spMkLst>
        </pc:spChg>
      </pc:sldChg>
      <pc:sldChg chg="modSp add replId">
        <pc:chgData name="Roberta Tucker" userId="S::r.tucker@uwtsd.ac.uk::27ca61ee-ba03-4b92-a89a-1d5600e2200a" providerId="AD" clId="Web-{69AA72AC-3D5A-8DC3-2F66-7A0A5DE55488}" dt="2023-03-09T21:30:40.291" v="1270" actId="20577"/>
        <pc:sldMkLst>
          <pc:docMk/>
          <pc:sldMk cId="2169157571" sldId="622"/>
        </pc:sldMkLst>
        <pc:spChg chg="mod">
          <ac:chgData name="Roberta Tucker" userId="S::r.tucker@uwtsd.ac.uk::27ca61ee-ba03-4b92-a89a-1d5600e2200a" providerId="AD" clId="Web-{69AA72AC-3D5A-8DC3-2F66-7A0A5DE55488}" dt="2023-03-09T21:30:40.291" v="1270" actId="20577"/>
          <ac:spMkLst>
            <pc:docMk/>
            <pc:sldMk cId="2169157571" sldId="622"/>
            <ac:spMk id="2" creationId="{65D99740-FD02-2E4D-FA50-8AC039B6FAF0}"/>
          </ac:spMkLst>
        </pc:spChg>
      </pc:sldChg>
      <pc:sldChg chg="modSp add replId">
        <pc:chgData name="Roberta Tucker" userId="S::r.tucker@uwtsd.ac.uk::27ca61ee-ba03-4b92-a89a-1d5600e2200a" providerId="AD" clId="Web-{69AA72AC-3D5A-8DC3-2F66-7A0A5DE55488}" dt="2023-03-09T21:31:27.575" v="1275" actId="20577"/>
        <pc:sldMkLst>
          <pc:docMk/>
          <pc:sldMk cId="1792833050" sldId="623"/>
        </pc:sldMkLst>
        <pc:spChg chg="mod">
          <ac:chgData name="Roberta Tucker" userId="S::r.tucker@uwtsd.ac.uk::27ca61ee-ba03-4b92-a89a-1d5600e2200a" providerId="AD" clId="Web-{69AA72AC-3D5A-8DC3-2F66-7A0A5DE55488}" dt="2023-03-09T21:31:27.575" v="1275" actId="20577"/>
          <ac:spMkLst>
            <pc:docMk/>
            <pc:sldMk cId="1792833050" sldId="623"/>
            <ac:spMk id="2" creationId="{65D99740-FD02-2E4D-FA50-8AC039B6FAF0}"/>
          </ac:spMkLst>
        </pc:spChg>
      </pc:sldChg>
      <pc:sldChg chg="addSp delSp modSp add replId">
        <pc:chgData name="Roberta Tucker" userId="S::r.tucker@uwtsd.ac.uk::27ca61ee-ba03-4b92-a89a-1d5600e2200a" providerId="AD" clId="Web-{69AA72AC-3D5A-8DC3-2F66-7A0A5DE55488}" dt="2023-03-09T21:38:39.672" v="1304" actId="1076"/>
        <pc:sldMkLst>
          <pc:docMk/>
          <pc:sldMk cId="45890459" sldId="624"/>
        </pc:sldMkLst>
        <pc:picChg chg="add mod">
          <ac:chgData name="Roberta Tucker" userId="S::r.tucker@uwtsd.ac.uk::27ca61ee-ba03-4b92-a89a-1d5600e2200a" providerId="AD" clId="Web-{69AA72AC-3D5A-8DC3-2F66-7A0A5DE55488}" dt="2023-03-09T21:38:33.797" v="1303" actId="14100"/>
          <ac:picMkLst>
            <pc:docMk/>
            <pc:sldMk cId="45890459" sldId="624"/>
            <ac:picMk id="3" creationId="{3E9BB5F3-3260-2750-60B9-35B7BF31EF93}"/>
          </ac:picMkLst>
        </pc:picChg>
        <pc:picChg chg="del">
          <ac:chgData name="Roberta Tucker" userId="S::r.tucker@uwtsd.ac.uk::27ca61ee-ba03-4b92-a89a-1d5600e2200a" providerId="AD" clId="Web-{69AA72AC-3D5A-8DC3-2F66-7A0A5DE55488}" dt="2023-03-09T21:38:07.514" v="1296"/>
          <ac:picMkLst>
            <pc:docMk/>
            <pc:sldMk cId="45890459" sldId="624"/>
            <ac:picMk id="4" creationId="{12F0E2C5-5FA3-81A6-F312-64F41029CA45}"/>
          </ac:picMkLst>
        </pc:picChg>
        <pc:picChg chg="mod">
          <ac:chgData name="Roberta Tucker" userId="S::r.tucker@uwtsd.ac.uk::27ca61ee-ba03-4b92-a89a-1d5600e2200a" providerId="AD" clId="Web-{69AA72AC-3D5A-8DC3-2F66-7A0A5DE55488}" dt="2023-03-09T21:38:39.672" v="1304" actId="1076"/>
          <ac:picMkLst>
            <pc:docMk/>
            <pc:sldMk cId="45890459" sldId="624"/>
            <ac:picMk id="5" creationId="{4ABE9D82-37D6-BE49-9C13-87B1F1D02A85}"/>
          </ac:picMkLst>
        </pc:picChg>
      </pc:sldChg>
      <pc:sldChg chg="modSp add replId">
        <pc:chgData name="Roberta Tucker" userId="S::r.tucker@uwtsd.ac.uk::27ca61ee-ba03-4b92-a89a-1d5600e2200a" providerId="AD" clId="Web-{69AA72AC-3D5A-8DC3-2F66-7A0A5DE55488}" dt="2023-03-09T23:19:23.644" v="2653" actId="20577"/>
        <pc:sldMkLst>
          <pc:docMk/>
          <pc:sldMk cId="3974179421" sldId="625"/>
        </pc:sldMkLst>
        <pc:spChg chg="mod">
          <ac:chgData name="Roberta Tucker" userId="S::r.tucker@uwtsd.ac.uk::27ca61ee-ba03-4b92-a89a-1d5600e2200a" providerId="AD" clId="Web-{69AA72AC-3D5A-8DC3-2F66-7A0A5DE55488}" dt="2023-03-09T23:19:23.644" v="2653" actId="20577"/>
          <ac:spMkLst>
            <pc:docMk/>
            <pc:sldMk cId="3974179421" sldId="625"/>
            <ac:spMk id="4" creationId="{F1969D8F-D693-4336-9E30-4283F9A32270}"/>
          </ac:spMkLst>
        </pc:spChg>
        <pc:spChg chg="mod">
          <ac:chgData name="Roberta Tucker" userId="S::r.tucker@uwtsd.ac.uk::27ca61ee-ba03-4b92-a89a-1d5600e2200a" providerId="AD" clId="Web-{69AA72AC-3D5A-8DC3-2F66-7A0A5DE55488}" dt="2023-03-09T23:02:00.835" v="2599" actId="1076"/>
          <ac:spMkLst>
            <pc:docMk/>
            <pc:sldMk cId="3974179421" sldId="625"/>
            <ac:spMk id="8" creationId="{28B6967E-2606-4A9F-86CE-3723CCBF2114}"/>
          </ac:spMkLst>
        </pc:spChg>
        <pc:picChg chg="mod">
          <ac:chgData name="Roberta Tucker" userId="S::r.tucker@uwtsd.ac.uk::27ca61ee-ba03-4b92-a89a-1d5600e2200a" providerId="AD" clId="Web-{69AA72AC-3D5A-8DC3-2F66-7A0A5DE55488}" dt="2023-03-09T23:02:30.837" v="2612" actId="1076"/>
          <ac:picMkLst>
            <pc:docMk/>
            <pc:sldMk cId="3974179421" sldId="625"/>
            <ac:picMk id="1026" creationId="{0CC7DBBC-7330-4A07-95BA-C174248B4F31}"/>
          </ac:picMkLst>
        </pc:picChg>
      </pc:sldChg>
      <pc:sldChg chg="addSp delSp modSp add replId addAnim">
        <pc:chgData name="Roberta Tucker" userId="S::r.tucker@uwtsd.ac.uk::27ca61ee-ba03-4b92-a89a-1d5600e2200a" providerId="AD" clId="Web-{69AA72AC-3D5A-8DC3-2F66-7A0A5DE55488}" dt="2023-03-09T23:25:47.701" v="2710" actId="20577"/>
        <pc:sldMkLst>
          <pc:docMk/>
          <pc:sldMk cId="3023184023" sldId="626"/>
        </pc:sldMkLst>
        <pc:spChg chg="mod">
          <ac:chgData name="Roberta Tucker" userId="S::r.tucker@uwtsd.ac.uk::27ca61ee-ba03-4b92-a89a-1d5600e2200a" providerId="AD" clId="Web-{69AA72AC-3D5A-8DC3-2F66-7A0A5DE55488}" dt="2023-03-09T23:25:47.701" v="2710" actId="20577"/>
          <ac:spMkLst>
            <pc:docMk/>
            <pc:sldMk cId="3023184023" sldId="626"/>
            <ac:spMk id="2" creationId="{E12EFBB5-0702-A5A6-35D9-C7E059124F1E}"/>
          </ac:spMkLst>
        </pc:spChg>
        <pc:spChg chg="mod">
          <ac:chgData name="Roberta Tucker" userId="S::r.tucker@uwtsd.ac.uk::27ca61ee-ba03-4b92-a89a-1d5600e2200a" providerId="AD" clId="Web-{69AA72AC-3D5A-8DC3-2F66-7A0A5DE55488}" dt="2023-03-09T23:24:54.792" v="2688" actId="14100"/>
          <ac:spMkLst>
            <pc:docMk/>
            <pc:sldMk cId="3023184023" sldId="626"/>
            <ac:spMk id="5" creationId="{A1E755BF-2D57-1362-F75B-39B2855C4F38}"/>
          </ac:spMkLst>
        </pc:spChg>
        <pc:spChg chg="mod">
          <ac:chgData name="Roberta Tucker" userId="S::r.tucker@uwtsd.ac.uk::27ca61ee-ba03-4b92-a89a-1d5600e2200a" providerId="AD" clId="Web-{69AA72AC-3D5A-8DC3-2F66-7A0A5DE55488}" dt="2023-03-09T21:51:26.212" v="1436" actId="14100"/>
          <ac:spMkLst>
            <pc:docMk/>
            <pc:sldMk cId="3023184023" sldId="626"/>
            <ac:spMk id="6" creationId="{71143DAE-E178-A421-99D2-9D2C332A7009}"/>
          </ac:spMkLst>
        </pc:spChg>
        <pc:spChg chg="add mod">
          <ac:chgData name="Roberta Tucker" userId="S::r.tucker@uwtsd.ac.uk::27ca61ee-ba03-4b92-a89a-1d5600e2200a" providerId="AD" clId="Web-{69AA72AC-3D5A-8DC3-2F66-7A0A5DE55488}" dt="2023-03-09T21:52:18.887" v="1466" actId="14100"/>
          <ac:spMkLst>
            <pc:docMk/>
            <pc:sldMk cId="3023184023" sldId="626"/>
            <ac:spMk id="8" creationId="{5F46F126-C9C0-B652-DBEF-9ED0A43CC008}"/>
          </ac:spMkLst>
        </pc:spChg>
        <pc:picChg chg="del mod">
          <ac:chgData name="Roberta Tucker" userId="S::r.tucker@uwtsd.ac.uk::27ca61ee-ba03-4b92-a89a-1d5600e2200a" providerId="AD" clId="Web-{69AA72AC-3D5A-8DC3-2F66-7A0A5DE55488}" dt="2023-03-09T21:50:05.610" v="1429"/>
          <ac:picMkLst>
            <pc:docMk/>
            <pc:sldMk cId="3023184023" sldId="626"/>
            <ac:picMk id="3" creationId="{C75B5386-4B34-03FB-DF23-772F4941704F}"/>
          </ac:picMkLst>
        </pc:picChg>
        <pc:picChg chg="add mod ord">
          <ac:chgData name="Roberta Tucker" userId="S::r.tucker@uwtsd.ac.uk::27ca61ee-ba03-4b92-a89a-1d5600e2200a" providerId="AD" clId="Web-{69AA72AC-3D5A-8DC3-2F66-7A0A5DE55488}" dt="2023-03-09T21:51:18.086" v="1434" actId="1076"/>
          <ac:picMkLst>
            <pc:docMk/>
            <pc:sldMk cId="3023184023" sldId="626"/>
            <ac:picMk id="4" creationId="{D58586D1-7570-490C-699B-364BC40FF9E2}"/>
          </ac:picMkLst>
        </pc:picChg>
        <pc:picChg chg="add mod">
          <ac:chgData name="Roberta Tucker" userId="S::r.tucker@uwtsd.ac.uk::27ca61ee-ba03-4b92-a89a-1d5600e2200a" providerId="AD" clId="Web-{69AA72AC-3D5A-8DC3-2F66-7A0A5DE55488}" dt="2023-03-09T21:53:17.579" v="1478" actId="1076"/>
          <ac:picMkLst>
            <pc:docMk/>
            <pc:sldMk cId="3023184023" sldId="626"/>
            <ac:picMk id="11" creationId="{0D33ED6D-3471-2FA9-79D6-99841317A226}"/>
          </ac:picMkLst>
        </pc:picChg>
        <pc:cxnChg chg="mod">
          <ac:chgData name="Roberta Tucker" userId="S::r.tucker@uwtsd.ac.uk::27ca61ee-ba03-4b92-a89a-1d5600e2200a" providerId="AD" clId="Web-{69AA72AC-3D5A-8DC3-2F66-7A0A5DE55488}" dt="2023-03-09T21:56:25.545" v="1529" actId="14100"/>
          <ac:cxnSpMkLst>
            <pc:docMk/>
            <pc:sldMk cId="3023184023" sldId="626"/>
            <ac:cxnSpMk id="7" creationId="{C03362AA-E5A0-541F-61D7-16BF18288A45}"/>
          </ac:cxnSpMkLst>
        </pc:cxnChg>
        <pc:cxnChg chg="add mod">
          <ac:chgData name="Roberta Tucker" userId="S::r.tucker@uwtsd.ac.uk::27ca61ee-ba03-4b92-a89a-1d5600e2200a" providerId="AD" clId="Web-{69AA72AC-3D5A-8DC3-2F66-7A0A5DE55488}" dt="2023-03-09T23:24:50.198" v="2687" actId="14100"/>
          <ac:cxnSpMkLst>
            <pc:docMk/>
            <pc:sldMk cId="3023184023" sldId="626"/>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47.679" v="2838"/>
        <pc:sldMkLst>
          <pc:docMk/>
          <pc:sldMk cId="2821290711" sldId="627"/>
        </pc:sldMkLst>
        <pc:spChg chg="mod">
          <ac:chgData name="Roberta Tucker" userId="S::r.tucker@uwtsd.ac.uk::27ca61ee-ba03-4b92-a89a-1d5600e2200a" providerId="AD" clId="Web-{69AA72AC-3D5A-8DC3-2F66-7A0A5DE55488}" dt="2023-03-09T21:59:30.417" v="1569"/>
          <ac:spMkLst>
            <pc:docMk/>
            <pc:sldMk cId="2821290711" sldId="627"/>
            <ac:spMk id="2" creationId="{E12EFBB5-0702-A5A6-35D9-C7E059124F1E}"/>
          </ac:spMkLst>
        </pc:spChg>
        <pc:spChg chg="mod">
          <ac:chgData name="Roberta Tucker" userId="S::r.tucker@uwtsd.ac.uk::27ca61ee-ba03-4b92-a89a-1d5600e2200a" providerId="AD" clId="Web-{69AA72AC-3D5A-8DC3-2F66-7A0A5DE55488}" dt="2023-03-09T22:04:41.266" v="1652" actId="20577"/>
          <ac:spMkLst>
            <pc:docMk/>
            <pc:sldMk cId="2821290711" sldId="627"/>
            <ac:spMk id="5" creationId="{A1E755BF-2D57-1362-F75B-39B2855C4F38}"/>
          </ac:spMkLst>
        </pc:spChg>
        <pc:spChg chg="mod">
          <ac:chgData name="Roberta Tucker" userId="S::r.tucker@uwtsd.ac.uk::27ca61ee-ba03-4b92-a89a-1d5600e2200a" providerId="AD" clId="Web-{69AA72AC-3D5A-8DC3-2F66-7A0A5DE55488}" dt="2023-03-09T21:54:50.038" v="1487" actId="14100"/>
          <ac:spMkLst>
            <pc:docMk/>
            <pc:sldMk cId="2821290711" sldId="627"/>
            <ac:spMk id="6" creationId="{71143DAE-E178-A421-99D2-9D2C332A7009}"/>
          </ac:spMkLst>
        </pc:spChg>
        <pc:spChg chg="mod">
          <ac:chgData name="Roberta Tucker" userId="S::r.tucker@uwtsd.ac.uk::27ca61ee-ba03-4b92-a89a-1d5600e2200a" providerId="AD" clId="Web-{69AA72AC-3D5A-8DC3-2F66-7A0A5DE55488}" dt="2023-03-09T22:03:09.213" v="1614" actId="14100"/>
          <ac:spMkLst>
            <pc:docMk/>
            <pc:sldMk cId="2821290711" sldId="627"/>
            <ac:spMk id="8" creationId="{5F46F126-C9C0-B652-DBEF-9ED0A43CC008}"/>
          </ac:spMkLst>
        </pc:spChg>
        <pc:picChg chg="add mod ord">
          <ac:chgData name="Roberta Tucker" userId="S::r.tucker@uwtsd.ac.uk::27ca61ee-ba03-4b92-a89a-1d5600e2200a" providerId="AD" clId="Web-{69AA72AC-3D5A-8DC3-2F66-7A0A5DE55488}" dt="2023-03-09T22:02:47.008" v="1612" actId="1076"/>
          <ac:picMkLst>
            <pc:docMk/>
            <pc:sldMk cId="2821290711" sldId="627"/>
            <ac:picMk id="3" creationId="{DCF56B75-8CA0-F1F3-E5DB-2707338F7229}"/>
          </ac:picMkLst>
        </pc:picChg>
        <pc:picChg chg="del mod">
          <ac:chgData name="Roberta Tucker" userId="S::r.tucker@uwtsd.ac.uk::27ca61ee-ba03-4b92-a89a-1d5600e2200a" providerId="AD" clId="Web-{69AA72AC-3D5A-8DC3-2F66-7A0A5DE55488}" dt="2023-03-09T22:01:38.004" v="1606"/>
          <ac:picMkLst>
            <pc:docMk/>
            <pc:sldMk cId="2821290711" sldId="627"/>
            <ac:picMk id="4" creationId="{D58586D1-7570-490C-699B-364BC40FF9E2}"/>
          </ac:picMkLst>
        </pc:picChg>
        <pc:picChg chg="add mod">
          <ac:chgData name="Roberta Tucker" userId="S::r.tucker@uwtsd.ac.uk::27ca61ee-ba03-4b92-a89a-1d5600e2200a" providerId="AD" clId="Web-{69AA72AC-3D5A-8DC3-2F66-7A0A5DE55488}" dt="2023-03-09T22:04:22.093" v="1623" actId="14100"/>
          <ac:picMkLst>
            <pc:docMk/>
            <pc:sldMk cId="2821290711" sldId="627"/>
            <ac:picMk id="10" creationId="{C19C23DC-65AC-F38A-EEE5-D0F12D83B807}"/>
          </ac:picMkLst>
        </pc:picChg>
        <pc:picChg chg="del">
          <ac:chgData name="Roberta Tucker" userId="S::r.tucker@uwtsd.ac.uk::27ca61ee-ba03-4b92-a89a-1d5600e2200a" providerId="AD" clId="Web-{69AA72AC-3D5A-8DC3-2F66-7A0A5DE55488}" dt="2023-03-09T22:03:21.198" v="1616"/>
          <ac:picMkLst>
            <pc:docMk/>
            <pc:sldMk cId="2821290711" sldId="627"/>
            <ac:picMk id="11" creationId="{0D33ED6D-3471-2FA9-79D6-99841317A226}"/>
          </ac:picMkLst>
        </pc:picChg>
        <pc:cxnChg chg="mod">
          <ac:chgData name="Roberta Tucker" userId="S::r.tucker@uwtsd.ac.uk::27ca61ee-ba03-4b92-a89a-1d5600e2200a" providerId="AD" clId="Web-{69AA72AC-3D5A-8DC3-2F66-7A0A5DE55488}" dt="2023-03-09T21:55:44.917" v="1513" actId="14100"/>
          <ac:cxnSpMkLst>
            <pc:docMk/>
            <pc:sldMk cId="2821290711" sldId="627"/>
            <ac:cxnSpMk id="7" creationId="{C03362AA-E5A0-541F-61D7-16BF18288A45}"/>
          </ac:cxnSpMkLst>
        </pc:cxnChg>
        <pc:cxnChg chg="mod">
          <ac:chgData name="Roberta Tucker" userId="S::r.tucker@uwtsd.ac.uk::27ca61ee-ba03-4b92-a89a-1d5600e2200a" providerId="AD" clId="Web-{69AA72AC-3D5A-8DC3-2F66-7A0A5DE55488}" dt="2023-03-09T22:03:18.401" v="1615" actId="1076"/>
          <ac:cxnSpMkLst>
            <pc:docMk/>
            <pc:sldMk cId="2821290711" sldId="627"/>
            <ac:cxnSpMk id="9" creationId="{0BC0A02F-498A-D41B-BFB0-44730D8A34F9}"/>
          </ac:cxnSpMkLst>
        </pc:cxnChg>
      </pc:sldChg>
      <pc:sldChg chg="addSp delSp modSp add replId addAnim delAnim modAnim">
        <pc:chgData name="Roberta Tucker" userId="S::r.tucker@uwtsd.ac.uk::27ca61ee-ba03-4b92-a89a-1d5600e2200a" providerId="AD" clId="Web-{69AA72AC-3D5A-8DC3-2F66-7A0A5DE55488}" dt="2023-03-09T23:50:59.164" v="2842"/>
        <pc:sldMkLst>
          <pc:docMk/>
          <pc:sldMk cId="1486956555" sldId="628"/>
        </pc:sldMkLst>
        <pc:spChg chg="mod">
          <ac:chgData name="Roberta Tucker" userId="S::r.tucker@uwtsd.ac.uk::27ca61ee-ba03-4b92-a89a-1d5600e2200a" providerId="AD" clId="Web-{69AA72AC-3D5A-8DC3-2F66-7A0A5DE55488}" dt="2023-03-09T22:01:07.345" v="1603" actId="20577"/>
          <ac:spMkLst>
            <pc:docMk/>
            <pc:sldMk cId="1486956555" sldId="628"/>
            <ac:spMk id="2" creationId="{E12EFBB5-0702-A5A6-35D9-C7E059124F1E}"/>
          </ac:spMkLst>
        </pc:spChg>
        <pc:spChg chg="mod">
          <ac:chgData name="Roberta Tucker" userId="S::r.tucker@uwtsd.ac.uk::27ca61ee-ba03-4b92-a89a-1d5600e2200a" providerId="AD" clId="Web-{69AA72AC-3D5A-8DC3-2F66-7A0A5DE55488}" dt="2023-03-09T22:10:08.882" v="1703" actId="20577"/>
          <ac:spMkLst>
            <pc:docMk/>
            <pc:sldMk cId="1486956555" sldId="628"/>
            <ac:spMk id="5" creationId="{A1E755BF-2D57-1362-F75B-39B2855C4F38}"/>
          </ac:spMkLst>
        </pc:spChg>
        <pc:spChg chg="mod">
          <ac:chgData name="Roberta Tucker" userId="S::r.tucker@uwtsd.ac.uk::27ca61ee-ba03-4b92-a89a-1d5600e2200a" providerId="AD" clId="Web-{69AA72AC-3D5A-8DC3-2F66-7A0A5DE55488}" dt="2023-03-09T22:00:41.359" v="1575" actId="14100"/>
          <ac:spMkLst>
            <pc:docMk/>
            <pc:sldMk cId="1486956555" sldId="628"/>
            <ac:spMk id="6" creationId="{71143DAE-E178-A421-99D2-9D2C332A7009}"/>
          </ac:spMkLst>
        </pc:spChg>
        <pc:spChg chg="mod">
          <ac:chgData name="Roberta Tucker" userId="S::r.tucker@uwtsd.ac.uk::27ca61ee-ba03-4b92-a89a-1d5600e2200a" providerId="AD" clId="Web-{69AA72AC-3D5A-8DC3-2F66-7A0A5DE55488}" dt="2023-03-09T22:07:36.950" v="1663" actId="1076"/>
          <ac:spMkLst>
            <pc:docMk/>
            <pc:sldMk cId="1486956555" sldId="628"/>
            <ac:spMk id="8" creationId="{5F46F126-C9C0-B652-DBEF-9ED0A43CC008}"/>
          </ac:spMkLst>
        </pc:spChg>
        <pc:spChg chg="add mod">
          <ac:chgData name="Roberta Tucker" userId="S::r.tucker@uwtsd.ac.uk::27ca61ee-ba03-4b92-a89a-1d5600e2200a" providerId="AD" clId="Web-{69AA72AC-3D5A-8DC3-2F66-7A0A5DE55488}" dt="2023-03-09T23:31:47.335" v="2759" actId="20577"/>
          <ac:spMkLst>
            <pc:docMk/>
            <pc:sldMk cId="1486956555" sldId="628"/>
            <ac:spMk id="10" creationId="{E8580DD5-D2AB-BC62-5C01-7CFB66D10FA2}"/>
          </ac:spMkLst>
        </pc:spChg>
        <pc:picChg chg="add mod ord">
          <ac:chgData name="Roberta Tucker" userId="S::r.tucker@uwtsd.ac.uk::27ca61ee-ba03-4b92-a89a-1d5600e2200a" providerId="AD" clId="Web-{69AA72AC-3D5A-8DC3-2F66-7A0A5DE55488}" dt="2023-03-09T22:07:31.184" v="1662" actId="1076"/>
          <ac:picMkLst>
            <pc:docMk/>
            <pc:sldMk cId="1486956555" sldId="628"/>
            <ac:picMk id="3" creationId="{07D63DEF-2342-2CA1-879A-FB0524AA8AF3}"/>
          </ac:picMkLst>
        </pc:picChg>
        <pc:picChg chg="del">
          <ac:chgData name="Roberta Tucker" userId="S::r.tucker@uwtsd.ac.uk::27ca61ee-ba03-4b92-a89a-1d5600e2200a" providerId="AD" clId="Web-{69AA72AC-3D5A-8DC3-2F66-7A0A5DE55488}" dt="2023-03-09T22:01:12.205" v="1604"/>
          <ac:picMkLst>
            <pc:docMk/>
            <pc:sldMk cId="1486956555" sldId="628"/>
            <ac:picMk id="4" creationId="{D58586D1-7570-490C-699B-364BC40FF9E2}"/>
          </ac:picMkLst>
        </pc:picChg>
        <pc:picChg chg="del">
          <ac:chgData name="Roberta Tucker" userId="S::r.tucker@uwtsd.ac.uk::27ca61ee-ba03-4b92-a89a-1d5600e2200a" providerId="AD" clId="Web-{69AA72AC-3D5A-8DC3-2F66-7A0A5DE55488}" dt="2023-03-09T22:01:14.205" v="1605"/>
          <ac:picMkLst>
            <pc:docMk/>
            <pc:sldMk cId="1486956555" sldId="628"/>
            <ac:picMk id="11" creationId="{0D33ED6D-3471-2FA9-79D6-99841317A226}"/>
          </ac:picMkLst>
        </pc:picChg>
        <pc:cxnChg chg="mod">
          <ac:chgData name="Roberta Tucker" userId="S::r.tucker@uwtsd.ac.uk::27ca61ee-ba03-4b92-a89a-1d5600e2200a" providerId="AD" clId="Web-{69AA72AC-3D5A-8DC3-2F66-7A0A5DE55488}" dt="2023-03-09T22:00:46.188" v="1576" actId="14100"/>
          <ac:cxnSpMkLst>
            <pc:docMk/>
            <pc:sldMk cId="1486956555" sldId="628"/>
            <ac:cxnSpMk id="7" creationId="{C03362AA-E5A0-541F-61D7-16BF18288A45}"/>
          </ac:cxnSpMkLst>
        </pc:cxnChg>
        <pc:cxnChg chg="mod">
          <ac:chgData name="Roberta Tucker" userId="S::r.tucker@uwtsd.ac.uk::27ca61ee-ba03-4b92-a89a-1d5600e2200a" providerId="AD" clId="Web-{69AA72AC-3D5A-8DC3-2F66-7A0A5DE55488}" dt="2023-03-09T22:07:44.966" v="1665" actId="14100"/>
          <ac:cxnSpMkLst>
            <pc:docMk/>
            <pc:sldMk cId="1486956555" sldId="628"/>
            <ac:cxnSpMk id="9" creationId="{0BC0A02F-498A-D41B-BFB0-44730D8A34F9}"/>
          </ac:cxnSpMkLst>
        </pc:cxnChg>
      </pc:sldChg>
      <pc:sldChg chg="addSp delSp modSp add replId">
        <pc:chgData name="Roberta Tucker" userId="S::r.tucker@uwtsd.ac.uk::27ca61ee-ba03-4b92-a89a-1d5600e2200a" providerId="AD" clId="Web-{69AA72AC-3D5A-8DC3-2F66-7A0A5DE55488}" dt="2023-03-09T22:17:41.774" v="1832" actId="14100"/>
        <pc:sldMkLst>
          <pc:docMk/>
          <pc:sldMk cId="2454655421" sldId="629"/>
        </pc:sldMkLst>
        <pc:spChg chg="mod">
          <ac:chgData name="Roberta Tucker" userId="S::r.tucker@uwtsd.ac.uk::27ca61ee-ba03-4b92-a89a-1d5600e2200a" providerId="AD" clId="Web-{69AA72AC-3D5A-8DC3-2F66-7A0A5DE55488}" dt="2023-03-09T22:13:02.145" v="1790" actId="20577"/>
          <ac:spMkLst>
            <pc:docMk/>
            <pc:sldMk cId="2454655421" sldId="629"/>
            <ac:spMk id="2" creationId="{E12EFBB5-0702-A5A6-35D9-C7E059124F1E}"/>
          </ac:spMkLst>
        </pc:spChg>
        <pc:spChg chg="mod">
          <ac:chgData name="Roberta Tucker" userId="S::r.tucker@uwtsd.ac.uk::27ca61ee-ba03-4b92-a89a-1d5600e2200a" providerId="AD" clId="Web-{69AA72AC-3D5A-8DC3-2F66-7A0A5DE55488}" dt="2023-03-09T22:17:34.696" v="1829" actId="20577"/>
          <ac:spMkLst>
            <pc:docMk/>
            <pc:sldMk cId="2454655421" sldId="629"/>
            <ac:spMk id="5" creationId="{A1E755BF-2D57-1362-F75B-39B2855C4F38}"/>
          </ac:spMkLst>
        </pc:spChg>
        <pc:spChg chg="mod">
          <ac:chgData name="Roberta Tucker" userId="S::r.tucker@uwtsd.ac.uk::27ca61ee-ba03-4b92-a89a-1d5600e2200a" providerId="AD" clId="Web-{69AA72AC-3D5A-8DC3-2F66-7A0A5DE55488}" dt="2023-03-09T22:14:14.026" v="1799" actId="14100"/>
          <ac:spMkLst>
            <pc:docMk/>
            <pc:sldMk cId="2454655421" sldId="629"/>
            <ac:spMk id="6" creationId="{71143DAE-E178-A421-99D2-9D2C332A7009}"/>
          </ac:spMkLst>
        </pc:spChg>
        <pc:spChg chg="del">
          <ac:chgData name="Roberta Tucker" userId="S::r.tucker@uwtsd.ac.uk::27ca61ee-ba03-4b92-a89a-1d5600e2200a" providerId="AD" clId="Web-{69AA72AC-3D5A-8DC3-2F66-7A0A5DE55488}" dt="2023-03-09T22:17:36.211" v="1830"/>
          <ac:spMkLst>
            <pc:docMk/>
            <pc:sldMk cId="2454655421" sldId="629"/>
            <ac:spMk id="8" creationId="{5F46F126-C9C0-B652-DBEF-9ED0A43CC008}"/>
          </ac:spMkLst>
        </pc:spChg>
        <pc:spChg chg="del">
          <ac:chgData name="Roberta Tucker" userId="S::r.tucker@uwtsd.ac.uk::27ca61ee-ba03-4b92-a89a-1d5600e2200a" providerId="AD" clId="Web-{69AA72AC-3D5A-8DC3-2F66-7A0A5DE55488}" dt="2023-03-09T22:13:52.054" v="1794"/>
          <ac:spMkLst>
            <pc:docMk/>
            <pc:sldMk cId="2454655421" sldId="629"/>
            <ac:spMk id="10" creationId="{E8580DD5-D2AB-BC62-5C01-7CFB66D10FA2}"/>
          </ac:spMkLst>
        </pc:spChg>
        <pc:picChg chg="del">
          <ac:chgData name="Roberta Tucker" userId="S::r.tucker@uwtsd.ac.uk::27ca61ee-ba03-4b92-a89a-1d5600e2200a" providerId="AD" clId="Web-{69AA72AC-3D5A-8DC3-2F66-7A0A5DE55488}" dt="2023-03-09T22:13:05.317" v="1791"/>
          <ac:picMkLst>
            <pc:docMk/>
            <pc:sldMk cId="2454655421" sldId="629"/>
            <ac:picMk id="3" creationId="{07D63DEF-2342-2CA1-879A-FB0524AA8AF3}"/>
          </ac:picMkLst>
        </pc:picChg>
        <pc:picChg chg="add mod ord">
          <ac:chgData name="Roberta Tucker" userId="S::r.tucker@uwtsd.ac.uk::27ca61ee-ba03-4b92-a89a-1d5600e2200a" providerId="AD" clId="Web-{69AA72AC-3D5A-8DC3-2F66-7A0A5DE55488}" dt="2023-03-09T22:17:41.774" v="1832" actId="14100"/>
          <ac:picMkLst>
            <pc:docMk/>
            <pc:sldMk cId="2454655421" sldId="629"/>
            <ac:picMk id="4" creationId="{5D570256-42B4-B95B-2246-D2460FFDF4CF}"/>
          </ac:picMkLst>
        </pc:picChg>
        <pc:cxnChg chg="mod">
          <ac:chgData name="Roberta Tucker" userId="S::r.tucker@uwtsd.ac.uk::27ca61ee-ba03-4b92-a89a-1d5600e2200a" providerId="AD" clId="Web-{69AA72AC-3D5A-8DC3-2F66-7A0A5DE55488}" dt="2023-03-09T22:14:17.995" v="1800" actId="14100"/>
          <ac:cxnSpMkLst>
            <pc:docMk/>
            <pc:sldMk cId="2454655421" sldId="629"/>
            <ac:cxnSpMk id="7" creationId="{C03362AA-E5A0-541F-61D7-16BF18288A45}"/>
          </ac:cxnSpMkLst>
        </pc:cxnChg>
        <pc:cxnChg chg="del">
          <ac:chgData name="Roberta Tucker" userId="S::r.tucker@uwtsd.ac.uk::27ca61ee-ba03-4b92-a89a-1d5600e2200a" providerId="AD" clId="Web-{69AA72AC-3D5A-8DC3-2F66-7A0A5DE55488}" dt="2023-03-09T22:17:37.993" v="1831"/>
          <ac:cxnSpMkLst>
            <pc:docMk/>
            <pc:sldMk cId="2454655421" sldId="629"/>
            <ac:cxnSpMk id="9" creationId="{0BC0A02F-498A-D41B-BFB0-44730D8A34F9}"/>
          </ac:cxnSpMkLst>
        </pc:cxnChg>
      </pc:sldChg>
      <pc:sldChg chg="addSp delSp modSp add replId addAnim modAnim">
        <pc:chgData name="Roberta Tucker" userId="S::r.tucker@uwtsd.ac.uk::27ca61ee-ba03-4b92-a89a-1d5600e2200a" providerId="AD" clId="Web-{69AA72AC-3D5A-8DC3-2F66-7A0A5DE55488}" dt="2023-03-09T23:51:12.198" v="2846"/>
        <pc:sldMkLst>
          <pc:docMk/>
          <pc:sldMk cId="2392446396" sldId="630"/>
        </pc:sldMkLst>
        <pc:spChg chg="mod">
          <ac:chgData name="Roberta Tucker" userId="S::r.tucker@uwtsd.ac.uk::27ca61ee-ba03-4b92-a89a-1d5600e2200a" providerId="AD" clId="Web-{69AA72AC-3D5A-8DC3-2F66-7A0A5DE55488}" dt="2023-03-09T22:18:14.948" v="1850" actId="20577"/>
          <ac:spMkLst>
            <pc:docMk/>
            <pc:sldMk cId="2392446396" sldId="630"/>
            <ac:spMk id="2" creationId="{E12EFBB5-0702-A5A6-35D9-C7E059124F1E}"/>
          </ac:spMkLst>
        </pc:spChg>
        <pc:spChg chg="mod">
          <ac:chgData name="Roberta Tucker" userId="S::r.tucker@uwtsd.ac.uk::27ca61ee-ba03-4b92-a89a-1d5600e2200a" providerId="AD" clId="Web-{69AA72AC-3D5A-8DC3-2F66-7A0A5DE55488}" dt="2023-03-09T22:22:08.480" v="1916" actId="20577"/>
          <ac:spMkLst>
            <pc:docMk/>
            <pc:sldMk cId="2392446396" sldId="630"/>
            <ac:spMk id="5" creationId="{A1E755BF-2D57-1362-F75B-39B2855C4F38}"/>
          </ac:spMkLst>
        </pc:spChg>
        <pc:spChg chg="mod">
          <ac:chgData name="Roberta Tucker" userId="S::r.tucker@uwtsd.ac.uk::27ca61ee-ba03-4b92-a89a-1d5600e2200a" providerId="AD" clId="Web-{69AA72AC-3D5A-8DC3-2F66-7A0A5DE55488}" dt="2023-03-09T22:20:24.332" v="1865" actId="1076"/>
          <ac:spMkLst>
            <pc:docMk/>
            <pc:sldMk cId="2392446396" sldId="630"/>
            <ac:spMk id="6" creationId="{71143DAE-E178-A421-99D2-9D2C332A7009}"/>
          </ac:spMkLst>
        </pc:spChg>
        <pc:picChg chg="add mod ord">
          <ac:chgData name="Roberta Tucker" userId="S::r.tucker@uwtsd.ac.uk::27ca61ee-ba03-4b92-a89a-1d5600e2200a" providerId="AD" clId="Web-{69AA72AC-3D5A-8DC3-2F66-7A0A5DE55488}" dt="2023-03-09T22:20:17.691" v="1864" actId="1076"/>
          <ac:picMkLst>
            <pc:docMk/>
            <pc:sldMk cId="2392446396" sldId="630"/>
            <ac:picMk id="3" creationId="{1CD4A1AA-6AEE-C49B-C43F-AA33B20C3959}"/>
          </ac:picMkLst>
        </pc:picChg>
        <pc:picChg chg="del">
          <ac:chgData name="Roberta Tucker" userId="S::r.tucker@uwtsd.ac.uk::27ca61ee-ba03-4b92-a89a-1d5600e2200a" providerId="AD" clId="Web-{69AA72AC-3D5A-8DC3-2F66-7A0A5DE55488}" dt="2023-03-09T22:18:23.418" v="1851"/>
          <ac:picMkLst>
            <pc:docMk/>
            <pc:sldMk cId="2392446396" sldId="630"/>
            <ac:picMk id="4" creationId="{5D570256-42B4-B95B-2246-D2460FFDF4CF}"/>
          </ac:picMkLst>
        </pc:picChg>
        <pc:picChg chg="add mod">
          <ac:chgData name="Roberta Tucker" userId="S::r.tucker@uwtsd.ac.uk::27ca61ee-ba03-4b92-a89a-1d5600e2200a" providerId="AD" clId="Web-{69AA72AC-3D5A-8DC3-2F66-7A0A5DE55488}" dt="2023-03-09T22:20:33.645" v="1867" actId="14100"/>
          <ac:picMkLst>
            <pc:docMk/>
            <pc:sldMk cId="2392446396" sldId="630"/>
            <ac:picMk id="8" creationId="{7127E857-3453-6ECC-3B9E-4B9225942774}"/>
          </ac:picMkLst>
        </pc:picChg>
        <pc:cxnChg chg="mod">
          <ac:chgData name="Roberta Tucker" userId="S::r.tucker@uwtsd.ac.uk::27ca61ee-ba03-4b92-a89a-1d5600e2200a" providerId="AD" clId="Web-{69AA72AC-3D5A-8DC3-2F66-7A0A5DE55488}" dt="2023-03-09T22:20:27.989" v="1866" actId="14100"/>
          <ac:cxnSpMkLst>
            <pc:docMk/>
            <pc:sldMk cId="2392446396" sldId="630"/>
            <ac:cxnSpMk id="7" creationId="{C03362AA-E5A0-541F-61D7-16BF18288A45}"/>
          </ac:cxnSpMkLst>
        </pc:cxnChg>
        <pc:cxnChg chg="add mod">
          <ac:chgData name="Roberta Tucker" userId="S::r.tucker@uwtsd.ac.uk::27ca61ee-ba03-4b92-a89a-1d5600e2200a" providerId="AD" clId="Web-{69AA72AC-3D5A-8DC3-2F66-7A0A5DE55488}" dt="2023-03-09T22:22:03.855" v="1915" actId="14100"/>
          <ac:cxnSpMkLst>
            <pc:docMk/>
            <pc:sldMk cId="2392446396" sldId="630"/>
            <ac:cxnSpMk id="9" creationId="{1CB4F162-E832-57BD-F043-C3E639E5B457}"/>
          </ac:cxnSpMkLst>
        </pc:cxnChg>
      </pc:sldChg>
      <pc:sldChg chg="addSp delSp modSp add replId addAnim modAnim">
        <pc:chgData name="Roberta Tucker" userId="S::r.tucker@uwtsd.ac.uk::27ca61ee-ba03-4b92-a89a-1d5600e2200a" providerId="AD" clId="Web-{69AA72AC-3D5A-8DC3-2F66-7A0A5DE55488}" dt="2023-03-09T23:51:34.012" v="2856"/>
        <pc:sldMkLst>
          <pc:docMk/>
          <pc:sldMk cId="2502951216" sldId="631"/>
        </pc:sldMkLst>
        <pc:spChg chg="mod">
          <ac:chgData name="Roberta Tucker" userId="S::r.tucker@uwtsd.ac.uk::27ca61ee-ba03-4b92-a89a-1d5600e2200a" providerId="AD" clId="Web-{69AA72AC-3D5A-8DC3-2F66-7A0A5DE55488}" dt="2023-03-09T22:43:20.766" v="2294" actId="14100"/>
          <ac:spMkLst>
            <pc:docMk/>
            <pc:sldMk cId="2502951216" sldId="631"/>
            <ac:spMk id="2" creationId="{E12EFBB5-0702-A5A6-35D9-C7E059124F1E}"/>
          </ac:spMkLst>
        </pc:spChg>
        <pc:spChg chg="mod">
          <ac:chgData name="Roberta Tucker" userId="S::r.tucker@uwtsd.ac.uk::27ca61ee-ba03-4b92-a89a-1d5600e2200a" providerId="AD" clId="Web-{69AA72AC-3D5A-8DC3-2F66-7A0A5DE55488}" dt="2023-03-09T23:38:07.893" v="2812" actId="20577"/>
          <ac:spMkLst>
            <pc:docMk/>
            <pc:sldMk cId="2502951216" sldId="631"/>
            <ac:spMk id="5" creationId="{A1E755BF-2D57-1362-F75B-39B2855C4F38}"/>
          </ac:spMkLst>
        </pc:spChg>
        <pc:spChg chg="del">
          <ac:chgData name="Roberta Tucker" userId="S::r.tucker@uwtsd.ac.uk::27ca61ee-ba03-4b92-a89a-1d5600e2200a" providerId="AD" clId="Web-{69AA72AC-3D5A-8DC3-2F66-7A0A5DE55488}" dt="2023-03-09T22:22:37.513" v="1920"/>
          <ac:spMkLst>
            <pc:docMk/>
            <pc:sldMk cId="2502951216" sldId="631"/>
            <ac:spMk id="6" creationId="{71143DAE-E178-A421-99D2-9D2C332A7009}"/>
          </ac:spMkLst>
        </pc:spChg>
        <pc:spChg chg="add del mod">
          <ac:chgData name="Roberta Tucker" userId="S::r.tucker@uwtsd.ac.uk::27ca61ee-ba03-4b92-a89a-1d5600e2200a" providerId="AD" clId="Web-{69AA72AC-3D5A-8DC3-2F66-7A0A5DE55488}" dt="2023-03-09T22:31:47.934" v="2154"/>
          <ac:spMkLst>
            <pc:docMk/>
            <pc:sldMk cId="2502951216" sldId="631"/>
            <ac:spMk id="35" creationId="{A65990D9-7DD3-48EF-7258-8D1BCFFBA26C}"/>
          </ac:spMkLst>
        </pc:spChg>
        <pc:spChg chg="add del mod">
          <ac:chgData name="Roberta Tucker" userId="S::r.tucker@uwtsd.ac.uk::27ca61ee-ba03-4b92-a89a-1d5600e2200a" providerId="AD" clId="Web-{69AA72AC-3D5A-8DC3-2F66-7A0A5DE55488}" dt="2023-03-09T22:36:01.609" v="2194"/>
          <ac:spMkLst>
            <pc:docMk/>
            <pc:sldMk cId="2502951216" sldId="631"/>
            <ac:spMk id="171" creationId="{5BD61DC1-3A2A-C642-5649-377597C4EC48}"/>
          </ac:spMkLst>
        </pc:spChg>
        <pc:spChg chg="add del mod">
          <ac:chgData name="Roberta Tucker" userId="S::r.tucker@uwtsd.ac.uk::27ca61ee-ba03-4b92-a89a-1d5600e2200a" providerId="AD" clId="Web-{69AA72AC-3D5A-8DC3-2F66-7A0A5DE55488}" dt="2023-03-09T22:37:40.992" v="2218"/>
          <ac:spMkLst>
            <pc:docMk/>
            <pc:sldMk cId="2502951216" sldId="631"/>
            <ac:spMk id="250" creationId="{4B8F0D1E-E550-D4EB-F827-30605206B152}"/>
          </ac:spMkLst>
        </pc:spChg>
        <pc:spChg chg="add del mod">
          <ac:chgData name="Roberta Tucker" userId="S::r.tucker@uwtsd.ac.uk::27ca61ee-ba03-4b92-a89a-1d5600e2200a" providerId="AD" clId="Web-{69AA72AC-3D5A-8DC3-2F66-7A0A5DE55488}" dt="2023-03-09T22:38:11.181" v="2226"/>
          <ac:spMkLst>
            <pc:docMk/>
            <pc:sldMk cId="2502951216" sldId="631"/>
            <ac:spMk id="251" creationId="{F1E73262-536F-C8B8-0230-F7D31CC57C63}"/>
          </ac:spMkLst>
        </pc:spChg>
        <pc:spChg chg="add del mod">
          <ac:chgData name="Roberta Tucker" userId="S::r.tucker@uwtsd.ac.uk::27ca61ee-ba03-4b92-a89a-1d5600e2200a" providerId="AD" clId="Web-{69AA72AC-3D5A-8DC3-2F66-7A0A5DE55488}" dt="2023-03-09T22:39:44.298" v="2256"/>
          <ac:spMkLst>
            <pc:docMk/>
            <pc:sldMk cId="2502951216" sldId="631"/>
            <ac:spMk id="252" creationId="{95841A0E-B47C-10D0-2F40-854707692828}"/>
          </ac:spMkLst>
        </pc:spChg>
        <pc:spChg chg="add mod">
          <ac:chgData name="Roberta Tucker" userId="S::r.tucker@uwtsd.ac.uk::27ca61ee-ba03-4b92-a89a-1d5600e2200a" providerId="AD" clId="Web-{69AA72AC-3D5A-8DC3-2F66-7A0A5DE55488}" dt="2023-03-09T22:43:26.767" v="2296" actId="1076"/>
          <ac:spMkLst>
            <pc:docMk/>
            <pc:sldMk cId="2502951216" sldId="631"/>
            <ac:spMk id="253" creationId="{3AAB59DC-476E-93B5-672C-2DE36CA27F05}"/>
          </ac:spMkLst>
        </pc:spChg>
        <pc:spChg chg="add mod">
          <ac:chgData name="Roberta Tucker" userId="S::r.tucker@uwtsd.ac.uk::27ca61ee-ba03-4b92-a89a-1d5600e2200a" providerId="AD" clId="Web-{69AA72AC-3D5A-8DC3-2F66-7A0A5DE55488}" dt="2023-03-09T22:43:32.861" v="2297" actId="1076"/>
          <ac:spMkLst>
            <pc:docMk/>
            <pc:sldMk cId="2502951216" sldId="631"/>
            <ac:spMk id="254" creationId="{562691F1-769D-DD40-1AF2-5D4662B65A69}"/>
          </ac:spMkLst>
        </pc:spChg>
        <pc:spChg chg="add del mod">
          <ac:chgData name="Roberta Tucker" userId="S::r.tucker@uwtsd.ac.uk::27ca61ee-ba03-4b92-a89a-1d5600e2200a" providerId="AD" clId="Web-{69AA72AC-3D5A-8DC3-2F66-7A0A5DE55488}" dt="2023-03-09T22:38:34.059" v="2232"/>
          <ac:spMkLst>
            <pc:docMk/>
            <pc:sldMk cId="2502951216" sldId="631"/>
            <ac:spMk id="255" creationId="{1B7BF719-BFDA-8C44-15F4-823961D82EE3}"/>
          </ac:spMkLst>
        </pc:spChg>
        <pc:spChg chg="add del mod">
          <ac:chgData name="Roberta Tucker" userId="S::r.tucker@uwtsd.ac.uk::27ca61ee-ba03-4b92-a89a-1d5600e2200a" providerId="AD" clId="Web-{69AA72AC-3D5A-8DC3-2F66-7A0A5DE55488}" dt="2023-03-09T22:38:44.435" v="2239"/>
          <ac:spMkLst>
            <pc:docMk/>
            <pc:sldMk cId="2502951216" sldId="631"/>
            <ac:spMk id="256" creationId="{8F3E161A-3A05-F31F-6ECA-FA55B43CC4B0}"/>
          </ac:spMkLst>
        </pc:spChg>
        <pc:spChg chg="add del mod">
          <ac:chgData name="Roberta Tucker" userId="S::r.tucker@uwtsd.ac.uk::27ca61ee-ba03-4b92-a89a-1d5600e2200a" providerId="AD" clId="Web-{69AA72AC-3D5A-8DC3-2F66-7A0A5DE55488}" dt="2023-03-09T22:38:57.186" v="2244"/>
          <ac:spMkLst>
            <pc:docMk/>
            <pc:sldMk cId="2502951216" sldId="631"/>
            <ac:spMk id="257" creationId="{B3B1D8C9-BFD4-5C6B-2E7E-A922FAB9E395}"/>
          </ac:spMkLst>
        </pc:spChg>
        <pc:spChg chg="add del mod">
          <ac:chgData name="Roberta Tucker" userId="S::r.tucker@uwtsd.ac.uk::27ca61ee-ba03-4b92-a89a-1d5600e2200a" providerId="AD" clId="Web-{69AA72AC-3D5A-8DC3-2F66-7A0A5DE55488}" dt="2023-03-09T22:39:07.140" v="2249"/>
          <ac:spMkLst>
            <pc:docMk/>
            <pc:sldMk cId="2502951216" sldId="631"/>
            <ac:spMk id="258" creationId="{C0CC86B7-5879-5BB9-6D83-DA7223DE1057}"/>
          </ac:spMkLst>
        </pc:spChg>
        <pc:spChg chg="add mod">
          <ac:chgData name="Roberta Tucker" userId="S::r.tucker@uwtsd.ac.uk::27ca61ee-ba03-4b92-a89a-1d5600e2200a" providerId="AD" clId="Web-{69AA72AC-3D5A-8DC3-2F66-7A0A5DE55488}" dt="2023-03-09T22:43:38.815" v="2298" actId="1076"/>
          <ac:spMkLst>
            <pc:docMk/>
            <pc:sldMk cId="2502951216" sldId="631"/>
            <ac:spMk id="259" creationId="{E4D49F5D-9E7F-49C5-45DC-E7C0169FE688}"/>
          </ac:spMkLst>
        </pc:spChg>
        <pc:spChg chg="add mod">
          <ac:chgData name="Roberta Tucker" userId="S::r.tucker@uwtsd.ac.uk::27ca61ee-ba03-4b92-a89a-1d5600e2200a" providerId="AD" clId="Web-{69AA72AC-3D5A-8DC3-2F66-7A0A5DE55488}" dt="2023-03-09T22:52:47.385" v="2403" actId="20577"/>
          <ac:spMkLst>
            <pc:docMk/>
            <pc:sldMk cId="2502951216" sldId="631"/>
            <ac:spMk id="260" creationId="{E068F775-6E4B-88F2-E586-6966064219C2}"/>
          </ac:spMkLst>
        </pc:spChg>
        <pc:graphicFrameChg chg="add del mod modGraphic">
          <ac:chgData name="Roberta Tucker" userId="S::r.tucker@uwtsd.ac.uk::27ca61ee-ba03-4b92-a89a-1d5600e2200a" providerId="AD" clId="Web-{69AA72AC-3D5A-8DC3-2F66-7A0A5DE55488}" dt="2023-03-09T22:24:33.435" v="1969"/>
          <ac:graphicFrameMkLst>
            <pc:docMk/>
            <pc:sldMk cId="2502951216" sldId="631"/>
            <ac:graphicFrameMk id="4" creationId="{460BD1AE-8D3E-62FA-3D70-0E3E0B65249A}"/>
          </ac:graphicFrameMkLst>
        </pc:graphicFrameChg>
        <pc:graphicFrameChg chg="add del mod modGraphic">
          <ac:chgData name="Roberta Tucker" userId="S::r.tucker@uwtsd.ac.uk::27ca61ee-ba03-4b92-a89a-1d5600e2200a" providerId="AD" clId="Web-{69AA72AC-3D5A-8DC3-2F66-7A0A5DE55488}" dt="2023-03-09T22:35:23.029" v="2184"/>
          <ac:graphicFrameMkLst>
            <pc:docMk/>
            <pc:sldMk cId="2502951216" sldId="631"/>
            <ac:graphicFrameMk id="36" creationId="{13923F65-638A-3432-E51A-00BE4E9C9247}"/>
          </ac:graphicFrameMkLst>
        </pc:graphicFrameChg>
        <pc:graphicFrameChg chg="add del mod modGraphic">
          <ac:chgData name="Roberta Tucker" userId="S::r.tucker@uwtsd.ac.uk::27ca61ee-ba03-4b92-a89a-1d5600e2200a" providerId="AD" clId="Web-{69AA72AC-3D5A-8DC3-2F66-7A0A5DE55488}" dt="2023-03-09T22:34:27.430" v="2181"/>
          <ac:graphicFrameMkLst>
            <pc:docMk/>
            <pc:sldMk cId="2502951216" sldId="631"/>
            <ac:graphicFrameMk id="172" creationId="{F1CF744A-7EFA-F65B-E223-04573B50C4F8}"/>
          </ac:graphicFrameMkLst>
        </pc:graphicFrameChg>
        <pc:picChg chg="del">
          <ac:chgData name="Roberta Tucker" userId="S::r.tucker@uwtsd.ac.uk::27ca61ee-ba03-4b92-a89a-1d5600e2200a" providerId="AD" clId="Web-{69AA72AC-3D5A-8DC3-2F66-7A0A5DE55488}" dt="2023-03-09T22:22:35.310" v="1919"/>
          <ac:picMkLst>
            <pc:docMk/>
            <pc:sldMk cId="2502951216" sldId="631"/>
            <ac:picMk id="3" creationId="{1CD4A1AA-6AEE-C49B-C43F-AA33B20C3959}"/>
          </ac:picMkLst>
        </pc:picChg>
        <pc:picChg chg="del">
          <ac:chgData name="Roberta Tucker" userId="S::r.tucker@uwtsd.ac.uk::27ca61ee-ba03-4b92-a89a-1d5600e2200a" providerId="AD" clId="Web-{69AA72AC-3D5A-8DC3-2F66-7A0A5DE55488}" dt="2023-03-09T22:22:33.810" v="1918"/>
          <ac:picMkLst>
            <pc:docMk/>
            <pc:sldMk cId="2502951216" sldId="631"/>
            <ac:picMk id="8" creationId="{7127E857-3453-6ECC-3B9E-4B9225942774}"/>
          </ac:picMkLst>
        </pc:picChg>
        <pc:cxnChg chg="del">
          <ac:chgData name="Roberta Tucker" userId="S::r.tucker@uwtsd.ac.uk::27ca61ee-ba03-4b92-a89a-1d5600e2200a" providerId="AD" clId="Web-{69AA72AC-3D5A-8DC3-2F66-7A0A5DE55488}" dt="2023-03-09T22:22:39.810" v="1921"/>
          <ac:cxnSpMkLst>
            <pc:docMk/>
            <pc:sldMk cId="2502951216" sldId="631"/>
            <ac:cxnSpMk id="7" creationId="{C03362AA-E5A0-541F-61D7-16BF18288A45}"/>
          </ac:cxnSpMkLst>
        </pc:cxnChg>
        <pc:cxnChg chg="del">
          <ac:chgData name="Roberta Tucker" userId="S::r.tucker@uwtsd.ac.uk::27ca61ee-ba03-4b92-a89a-1d5600e2200a" providerId="AD" clId="Web-{69AA72AC-3D5A-8DC3-2F66-7A0A5DE55488}" dt="2023-03-09T22:22:41.545" v="1922"/>
          <ac:cxnSpMkLst>
            <pc:docMk/>
            <pc:sldMk cId="2502951216" sldId="631"/>
            <ac:cxnSpMk id="9" creationId="{1CB4F162-E832-57BD-F043-C3E639E5B457}"/>
          </ac:cxnSpMkLst>
        </pc:cxnChg>
      </pc:sldChg>
      <pc:sldChg chg="add replId">
        <pc:chgData name="Roberta Tucker" userId="S::r.tucker@uwtsd.ac.uk::27ca61ee-ba03-4b92-a89a-1d5600e2200a" providerId="AD" clId="Web-{69AA72AC-3D5A-8DC3-2F66-7A0A5DE55488}" dt="2023-03-09T22:53:46.467" v="2404"/>
        <pc:sldMkLst>
          <pc:docMk/>
          <pc:sldMk cId="726865028" sldId="632"/>
        </pc:sldMkLst>
      </pc:sldChg>
      <pc:sldChg chg="add replId">
        <pc:chgData name="Roberta Tucker" userId="S::r.tucker@uwtsd.ac.uk::27ca61ee-ba03-4b92-a89a-1d5600e2200a" providerId="AD" clId="Web-{69AA72AC-3D5A-8DC3-2F66-7A0A5DE55488}" dt="2023-03-09T22:58:48.456" v="2584"/>
        <pc:sldMkLst>
          <pc:docMk/>
          <pc:sldMk cId="1520975983" sldId="633"/>
        </pc:sldMkLst>
      </pc:sldChg>
      <pc:sldChg chg="add replId">
        <pc:chgData name="Roberta Tucker" userId="S::r.tucker@uwtsd.ac.uk::27ca61ee-ba03-4b92-a89a-1d5600e2200a" providerId="AD" clId="Web-{69AA72AC-3D5A-8DC3-2F66-7A0A5DE55488}" dt="2023-03-09T22:58:53.425" v="2585"/>
        <pc:sldMkLst>
          <pc:docMk/>
          <pc:sldMk cId="1210479524" sldId="634"/>
        </pc:sldMkLst>
      </pc:sldChg>
      <pc:sldChg chg="add del replId">
        <pc:chgData name="Roberta Tucker" userId="S::r.tucker@uwtsd.ac.uk::27ca61ee-ba03-4b92-a89a-1d5600e2200a" providerId="AD" clId="Web-{69AA72AC-3D5A-8DC3-2F66-7A0A5DE55488}" dt="2023-03-10T10:28:26.693" v="2995"/>
        <pc:sldMkLst>
          <pc:docMk/>
          <pc:sldMk cId="2123520255" sldId="635"/>
        </pc:sldMkLst>
      </pc:sldChg>
      <pc:sldChg chg="addSp delSp modSp add replId delAnim">
        <pc:chgData name="Roberta Tucker" userId="S::r.tucker@uwtsd.ac.uk::27ca61ee-ba03-4b92-a89a-1d5600e2200a" providerId="AD" clId="Web-{69AA72AC-3D5A-8DC3-2F66-7A0A5DE55488}" dt="2023-03-09T23:37:05.701" v="2802" actId="1076"/>
        <pc:sldMkLst>
          <pc:docMk/>
          <pc:sldMk cId="1416517900" sldId="636"/>
        </pc:sldMkLst>
        <pc:spChg chg="del">
          <ac:chgData name="Roberta Tucker" userId="S::r.tucker@uwtsd.ac.uk::27ca61ee-ba03-4b92-a89a-1d5600e2200a" providerId="AD" clId="Web-{69AA72AC-3D5A-8DC3-2F66-7A0A5DE55488}" dt="2023-03-09T23:36:21.932" v="2790"/>
          <ac:spMkLst>
            <pc:docMk/>
            <pc:sldMk cId="1416517900" sldId="636"/>
            <ac:spMk id="2" creationId="{5D29F95A-3931-AC15-2FCB-F9689E2C9652}"/>
          </ac:spMkLst>
        </pc:spChg>
        <pc:spChg chg="del">
          <ac:chgData name="Roberta Tucker" userId="S::r.tucker@uwtsd.ac.uk::27ca61ee-ba03-4b92-a89a-1d5600e2200a" providerId="AD" clId="Web-{69AA72AC-3D5A-8DC3-2F66-7A0A5DE55488}" dt="2023-03-09T23:36:10.010" v="2785"/>
          <ac:spMkLst>
            <pc:docMk/>
            <pc:sldMk cId="1416517900" sldId="636"/>
            <ac:spMk id="4" creationId="{CC95D2AA-77D0-9AEE-0449-F687D594A2C7}"/>
          </ac:spMkLst>
        </pc:spChg>
        <pc:spChg chg="mod">
          <ac:chgData name="Roberta Tucker" userId="S::r.tucker@uwtsd.ac.uk::27ca61ee-ba03-4b92-a89a-1d5600e2200a" providerId="AD" clId="Web-{69AA72AC-3D5A-8DC3-2F66-7A0A5DE55488}" dt="2023-03-09T23:36:48.215" v="2797" actId="20577"/>
          <ac:spMkLst>
            <pc:docMk/>
            <pc:sldMk cId="1416517900" sldId="636"/>
            <ac:spMk id="7" creationId="{21D205CC-7CAA-897D-0840-E4B643AA4255}"/>
          </ac:spMkLst>
        </pc:spChg>
        <pc:spChg chg="del mod">
          <ac:chgData name="Roberta Tucker" userId="S::r.tucker@uwtsd.ac.uk::27ca61ee-ba03-4b92-a89a-1d5600e2200a" providerId="AD" clId="Web-{69AA72AC-3D5A-8DC3-2F66-7A0A5DE55488}" dt="2023-03-09T23:36:07.603" v="2783"/>
          <ac:spMkLst>
            <pc:docMk/>
            <pc:sldMk cId="1416517900" sldId="636"/>
            <ac:spMk id="8" creationId="{39505170-D989-3E67-6FCE-C400C107115C}"/>
          </ac:spMkLst>
        </pc:spChg>
        <pc:spChg chg="del">
          <ac:chgData name="Roberta Tucker" userId="S::r.tucker@uwtsd.ac.uk::27ca61ee-ba03-4b92-a89a-1d5600e2200a" providerId="AD" clId="Web-{69AA72AC-3D5A-8DC3-2F66-7A0A5DE55488}" dt="2023-03-09T23:36:20.057" v="2789"/>
          <ac:spMkLst>
            <pc:docMk/>
            <pc:sldMk cId="1416517900" sldId="636"/>
            <ac:spMk id="10" creationId="{3D265EBA-C10D-7619-550B-399DFABA0CB7}"/>
          </ac:spMkLst>
        </pc:spChg>
        <pc:spChg chg="del">
          <ac:chgData name="Roberta Tucker" userId="S::r.tucker@uwtsd.ac.uk::27ca61ee-ba03-4b92-a89a-1d5600e2200a" providerId="AD" clId="Web-{69AA72AC-3D5A-8DC3-2F66-7A0A5DE55488}" dt="2023-03-09T23:36:08.682" v="2784"/>
          <ac:spMkLst>
            <pc:docMk/>
            <pc:sldMk cId="1416517900" sldId="636"/>
            <ac:spMk id="12" creationId="{BE0EC8DE-2AEB-7E92-F3C0-FF96018AFFAE}"/>
          </ac:spMkLst>
        </pc:spChg>
        <pc:spChg chg="del">
          <ac:chgData name="Roberta Tucker" userId="S::r.tucker@uwtsd.ac.uk::27ca61ee-ba03-4b92-a89a-1d5600e2200a" providerId="AD" clId="Web-{69AA72AC-3D5A-8DC3-2F66-7A0A5DE55488}" dt="2023-03-09T23:36:23.479" v="2791"/>
          <ac:spMkLst>
            <pc:docMk/>
            <pc:sldMk cId="1416517900" sldId="636"/>
            <ac:spMk id="14" creationId="{8E969A85-52CB-1EE9-0C77-BE218C0F0275}"/>
          </ac:spMkLst>
        </pc:spChg>
        <pc:spChg chg="del">
          <ac:chgData name="Roberta Tucker" userId="S::r.tucker@uwtsd.ac.uk::27ca61ee-ba03-4b92-a89a-1d5600e2200a" providerId="AD" clId="Web-{69AA72AC-3D5A-8DC3-2F66-7A0A5DE55488}" dt="2023-03-09T23:36:25.183" v="2792"/>
          <ac:spMkLst>
            <pc:docMk/>
            <pc:sldMk cId="1416517900" sldId="636"/>
            <ac:spMk id="16" creationId="{8A5130DA-5F8B-9954-AD83-480A9AC4A36D}"/>
          </ac:spMkLst>
        </pc:spChg>
        <pc:picChg chg="del">
          <ac:chgData name="Roberta Tucker" userId="S::r.tucker@uwtsd.ac.uk::27ca61ee-ba03-4b92-a89a-1d5600e2200a" providerId="AD" clId="Web-{69AA72AC-3D5A-8DC3-2F66-7A0A5DE55488}" dt="2023-03-09T23:36:04.009" v="2781"/>
          <ac:picMkLst>
            <pc:docMk/>
            <pc:sldMk cId="1416517900" sldId="636"/>
            <ac:picMk id="5" creationId="{5FD50233-50AA-0196-8CF0-62C5685F6554}"/>
          </ac:picMkLst>
        </pc:picChg>
        <pc:picChg chg="add mod">
          <ac:chgData name="Roberta Tucker" userId="S::r.tucker@uwtsd.ac.uk::27ca61ee-ba03-4b92-a89a-1d5600e2200a" providerId="AD" clId="Web-{69AA72AC-3D5A-8DC3-2F66-7A0A5DE55488}" dt="2023-03-09T23:37:05.701" v="2802" actId="1076"/>
          <ac:picMkLst>
            <pc:docMk/>
            <pc:sldMk cId="1416517900" sldId="636"/>
            <ac:picMk id="18" creationId="{1395B1E5-04D7-25E6-72F6-8DE6B8FEC36F}"/>
          </ac:picMkLst>
        </pc:picChg>
        <pc:cxnChg chg="del">
          <ac:chgData name="Roberta Tucker" userId="S::r.tucker@uwtsd.ac.uk::27ca61ee-ba03-4b92-a89a-1d5600e2200a" providerId="AD" clId="Web-{69AA72AC-3D5A-8DC3-2F66-7A0A5DE55488}" dt="2023-03-09T23:36:38.668" v="2795"/>
          <ac:cxnSpMkLst>
            <pc:docMk/>
            <pc:sldMk cId="1416517900" sldId="636"/>
            <ac:cxnSpMk id="3" creationId="{4A08B418-9C55-2B00-27BC-D2C4F9D3D58D}"/>
          </ac:cxnSpMkLst>
        </pc:cxnChg>
        <pc:cxnChg chg="del">
          <ac:chgData name="Roberta Tucker" userId="S::r.tucker@uwtsd.ac.uk::27ca61ee-ba03-4b92-a89a-1d5600e2200a" providerId="AD" clId="Web-{69AA72AC-3D5A-8DC3-2F66-7A0A5DE55488}" dt="2023-03-09T23:36:12.088" v="2786"/>
          <ac:cxnSpMkLst>
            <pc:docMk/>
            <pc:sldMk cId="1416517900" sldId="636"/>
            <ac:cxnSpMk id="6" creationId="{8483AD55-4FC2-300A-122E-0CA07218E7C6}"/>
          </ac:cxnSpMkLst>
        </pc:cxnChg>
        <pc:cxnChg chg="del">
          <ac:chgData name="Roberta Tucker" userId="S::r.tucker@uwtsd.ac.uk::27ca61ee-ba03-4b92-a89a-1d5600e2200a" providerId="AD" clId="Web-{69AA72AC-3D5A-8DC3-2F66-7A0A5DE55488}" dt="2023-03-09T23:36:15.541" v="2788"/>
          <ac:cxnSpMkLst>
            <pc:docMk/>
            <pc:sldMk cId="1416517900" sldId="636"/>
            <ac:cxnSpMk id="9" creationId="{BBC2BEE9-D7B6-0962-6722-EED7C6B117B7}"/>
          </ac:cxnSpMkLst>
        </pc:cxnChg>
        <pc:cxnChg chg="del">
          <ac:chgData name="Roberta Tucker" userId="S::r.tucker@uwtsd.ac.uk::27ca61ee-ba03-4b92-a89a-1d5600e2200a" providerId="AD" clId="Web-{69AA72AC-3D5A-8DC3-2F66-7A0A5DE55488}" dt="2023-03-09T23:36:44.262" v="2796"/>
          <ac:cxnSpMkLst>
            <pc:docMk/>
            <pc:sldMk cId="1416517900" sldId="636"/>
            <ac:cxnSpMk id="11" creationId="{74A94BEA-E040-CDD0-615F-7F82BF17001A}"/>
          </ac:cxnSpMkLst>
        </pc:cxnChg>
        <pc:cxnChg chg="del">
          <ac:chgData name="Roberta Tucker" userId="S::r.tucker@uwtsd.ac.uk::27ca61ee-ba03-4b92-a89a-1d5600e2200a" providerId="AD" clId="Web-{69AA72AC-3D5A-8DC3-2F66-7A0A5DE55488}" dt="2023-03-09T23:36:14.198" v="2787"/>
          <ac:cxnSpMkLst>
            <pc:docMk/>
            <pc:sldMk cId="1416517900" sldId="636"/>
            <ac:cxnSpMk id="13" creationId="{B4418D4A-E89F-1773-0BEF-EE1E1363ED3D}"/>
          </ac:cxnSpMkLst>
        </pc:cxnChg>
        <pc:cxnChg chg="del">
          <ac:chgData name="Roberta Tucker" userId="S::r.tucker@uwtsd.ac.uk::27ca61ee-ba03-4b92-a89a-1d5600e2200a" providerId="AD" clId="Web-{69AA72AC-3D5A-8DC3-2F66-7A0A5DE55488}" dt="2023-03-09T23:36:36.043" v="2794"/>
          <ac:cxnSpMkLst>
            <pc:docMk/>
            <pc:sldMk cId="1416517900" sldId="636"/>
            <ac:cxnSpMk id="15" creationId="{8AE7E23A-2AA7-D66B-60D7-8738AB435E45}"/>
          </ac:cxnSpMkLst>
        </pc:cxnChg>
        <pc:cxnChg chg="del">
          <ac:chgData name="Roberta Tucker" userId="S::r.tucker@uwtsd.ac.uk::27ca61ee-ba03-4b92-a89a-1d5600e2200a" providerId="AD" clId="Web-{69AA72AC-3D5A-8DC3-2F66-7A0A5DE55488}" dt="2023-03-09T23:36:34.090" v="2793"/>
          <ac:cxnSpMkLst>
            <pc:docMk/>
            <pc:sldMk cId="1416517900" sldId="636"/>
            <ac:cxnSpMk id="17" creationId="{B005898C-C199-AF29-DC41-3FA0BF30D546}"/>
          </ac:cxnSpMkLst>
        </pc:cxnChg>
      </pc:sldChg>
      <pc:sldChg chg="addSp delSp modSp add replId">
        <pc:chgData name="Roberta Tucker" userId="S::r.tucker@uwtsd.ac.uk::27ca61ee-ba03-4b92-a89a-1d5600e2200a" providerId="AD" clId="Web-{69AA72AC-3D5A-8DC3-2F66-7A0A5DE55488}" dt="2023-03-10T10:24:46.723" v="2993" actId="1076"/>
        <pc:sldMkLst>
          <pc:docMk/>
          <pc:sldMk cId="4004566143" sldId="637"/>
        </pc:sldMkLst>
        <pc:spChg chg="mod">
          <ac:chgData name="Roberta Tucker" userId="S::r.tucker@uwtsd.ac.uk::27ca61ee-ba03-4b92-a89a-1d5600e2200a" providerId="AD" clId="Web-{69AA72AC-3D5A-8DC3-2F66-7A0A5DE55488}" dt="2023-03-09T23:20:47.868" v="2668" actId="20577"/>
          <ac:spMkLst>
            <pc:docMk/>
            <pc:sldMk cId="4004566143" sldId="637"/>
            <ac:spMk id="2" creationId="{E12EFBB5-0702-A5A6-35D9-C7E059124F1E}"/>
          </ac:spMkLst>
        </pc:spChg>
        <pc:spChg chg="mod">
          <ac:chgData name="Roberta Tucker" userId="S::r.tucker@uwtsd.ac.uk::27ca61ee-ba03-4b92-a89a-1d5600e2200a" providerId="AD" clId="Web-{69AA72AC-3D5A-8DC3-2F66-7A0A5DE55488}" dt="2023-03-09T23:20:19.163" v="2665" actId="14100"/>
          <ac:spMkLst>
            <pc:docMk/>
            <pc:sldMk cId="4004566143" sldId="637"/>
            <ac:spMk id="5" creationId="{A1E755BF-2D57-1362-F75B-39B2855C4F38}"/>
          </ac:spMkLst>
        </pc:spChg>
        <pc:picChg chg="add del">
          <ac:chgData name="Roberta Tucker" userId="S::r.tucker@uwtsd.ac.uk::27ca61ee-ba03-4b92-a89a-1d5600e2200a" providerId="AD" clId="Web-{69AA72AC-3D5A-8DC3-2F66-7A0A5DE55488}" dt="2023-03-10T10:24:30.285" v="2988"/>
          <ac:picMkLst>
            <pc:docMk/>
            <pc:sldMk cId="4004566143" sldId="637"/>
            <ac:picMk id="3" creationId="{C75B5386-4B34-03FB-DF23-772F4941704F}"/>
          </ac:picMkLst>
        </pc:picChg>
        <pc:picChg chg="add mod ord">
          <ac:chgData name="Roberta Tucker" userId="S::r.tucker@uwtsd.ac.uk::27ca61ee-ba03-4b92-a89a-1d5600e2200a" providerId="AD" clId="Web-{69AA72AC-3D5A-8DC3-2F66-7A0A5DE55488}" dt="2023-03-10T10:24:46.723" v="2993" actId="1076"/>
          <ac:picMkLst>
            <pc:docMk/>
            <pc:sldMk cId="4004566143" sldId="637"/>
            <ac:picMk id="4" creationId="{AEC7B448-A789-6854-D555-445BA3A2F171}"/>
          </ac:picMkLst>
        </pc:picChg>
      </pc:sldChg>
      <pc:sldChg chg="addSp delSp modSp add replId">
        <pc:chgData name="Roberta Tucker" userId="S::r.tucker@uwtsd.ac.uk::27ca61ee-ba03-4b92-a89a-1d5600e2200a" providerId="AD" clId="Web-{69AA72AC-3D5A-8DC3-2F66-7A0A5DE55488}" dt="2023-03-10T10:24:20.800" v="2987"/>
        <pc:sldMkLst>
          <pc:docMk/>
          <pc:sldMk cId="2321712885" sldId="638"/>
        </pc:sldMkLst>
        <pc:spChg chg="mod">
          <ac:chgData name="Roberta Tucker" userId="S::r.tucker@uwtsd.ac.uk::27ca61ee-ba03-4b92-a89a-1d5600e2200a" providerId="AD" clId="Web-{69AA72AC-3D5A-8DC3-2F66-7A0A5DE55488}" dt="2023-03-09T23:25:14.387" v="2692" actId="20577"/>
          <ac:spMkLst>
            <pc:docMk/>
            <pc:sldMk cId="2321712885" sldId="638"/>
            <ac:spMk id="2" creationId="{E12EFBB5-0702-A5A6-35D9-C7E059124F1E}"/>
          </ac:spMkLst>
        </pc:spChg>
        <pc:spChg chg="mod">
          <ac:chgData name="Roberta Tucker" userId="S::r.tucker@uwtsd.ac.uk::27ca61ee-ba03-4b92-a89a-1d5600e2200a" providerId="AD" clId="Web-{69AA72AC-3D5A-8DC3-2F66-7A0A5DE55488}" dt="2023-03-09T23:26:09.937" v="2714" actId="14100"/>
          <ac:spMkLst>
            <pc:docMk/>
            <pc:sldMk cId="2321712885" sldId="638"/>
            <ac:spMk id="5" creationId="{A1E755BF-2D57-1362-F75B-39B2855C4F38}"/>
          </ac:spMkLst>
        </pc:spChg>
        <pc:picChg chg="add del mod ord">
          <ac:chgData name="Roberta Tucker" userId="S::r.tucker@uwtsd.ac.uk::27ca61ee-ba03-4b92-a89a-1d5600e2200a" providerId="AD" clId="Web-{69AA72AC-3D5A-8DC3-2F66-7A0A5DE55488}" dt="2023-03-10T10:24:20.800" v="2987"/>
          <ac:picMkLst>
            <pc:docMk/>
            <pc:sldMk cId="2321712885" sldId="638"/>
            <ac:picMk id="3" creationId="{3C852126-39C0-2E39-1B0C-6773514E4770}"/>
          </ac:picMkLst>
        </pc:picChg>
        <pc:picChg chg="add del">
          <ac:chgData name="Roberta Tucker" userId="S::r.tucker@uwtsd.ac.uk::27ca61ee-ba03-4b92-a89a-1d5600e2200a" providerId="AD" clId="Web-{69AA72AC-3D5A-8DC3-2F66-7A0A5DE55488}" dt="2023-03-10T10:23:51.313" v="2981"/>
          <ac:picMkLst>
            <pc:docMk/>
            <pc:sldMk cId="2321712885" sldId="638"/>
            <ac:picMk id="4" creationId="{D58586D1-7570-490C-699B-364BC40FF9E2}"/>
          </ac:picMkLst>
        </pc:picChg>
      </pc:sldChg>
      <pc:sldChg chg="addSp delSp modSp add replId addAnim modAnim">
        <pc:chgData name="Roberta Tucker" userId="S::r.tucker@uwtsd.ac.uk::27ca61ee-ba03-4b92-a89a-1d5600e2200a" providerId="AD" clId="Web-{69AA72AC-3D5A-8DC3-2F66-7A0A5DE55488}" dt="2023-03-09T23:50:52.555" v="2840"/>
        <pc:sldMkLst>
          <pc:docMk/>
          <pc:sldMk cId="3853541936" sldId="639"/>
        </pc:sldMkLst>
        <pc:spChg chg="mod">
          <ac:chgData name="Roberta Tucker" userId="S::r.tucker@uwtsd.ac.uk::27ca61ee-ba03-4b92-a89a-1d5600e2200a" providerId="AD" clId="Web-{69AA72AC-3D5A-8DC3-2F66-7A0A5DE55488}" dt="2023-03-09T23:26:50.893" v="2721" actId="20577"/>
          <ac:spMkLst>
            <pc:docMk/>
            <pc:sldMk cId="3853541936" sldId="639"/>
            <ac:spMk id="2" creationId="{E12EFBB5-0702-A5A6-35D9-C7E059124F1E}"/>
          </ac:spMkLst>
        </pc:spChg>
        <pc:spChg chg="mod">
          <ac:chgData name="Roberta Tucker" userId="S::r.tucker@uwtsd.ac.uk::27ca61ee-ba03-4b92-a89a-1d5600e2200a" providerId="AD" clId="Web-{69AA72AC-3D5A-8DC3-2F66-7A0A5DE55488}" dt="2023-03-09T23:27:27.646" v="2727" actId="20577"/>
          <ac:spMkLst>
            <pc:docMk/>
            <pc:sldMk cId="3853541936" sldId="639"/>
            <ac:spMk id="5" creationId="{A1E755BF-2D57-1362-F75B-39B2855C4F38}"/>
          </ac:spMkLst>
        </pc:spChg>
        <pc:picChg chg="add mod">
          <ac:chgData name="Roberta Tucker" userId="S::r.tucker@uwtsd.ac.uk::27ca61ee-ba03-4b92-a89a-1d5600e2200a" providerId="AD" clId="Web-{69AA72AC-3D5A-8DC3-2F66-7A0A5DE55488}" dt="2023-03-09T23:28:30.588" v="2733" actId="14100"/>
          <ac:picMkLst>
            <pc:docMk/>
            <pc:sldMk cId="3853541936" sldId="639"/>
            <ac:picMk id="4" creationId="{5DBE9657-5CB9-91BB-A4A1-E054C53EB3F0}"/>
          </ac:picMkLst>
        </pc:picChg>
        <pc:picChg chg="del">
          <ac:chgData name="Roberta Tucker" userId="S::r.tucker@uwtsd.ac.uk::27ca61ee-ba03-4b92-a89a-1d5600e2200a" providerId="AD" clId="Web-{69AA72AC-3D5A-8DC3-2F66-7A0A5DE55488}" dt="2023-03-09T23:28:16.430" v="2728"/>
          <ac:picMkLst>
            <pc:docMk/>
            <pc:sldMk cId="3853541936" sldId="639"/>
            <ac:picMk id="10" creationId="{C19C23DC-65AC-F38A-EEE5-D0F12D83B807}"/>
          </ac:picMkLst>
        </pc:picChg>
      </pc:sldChg>
      <pc:sldChg chg="modSp add replId addAnim modAnim">
        <pc:chgData name="Roberta Tucker" userId="S::r.tucker@uwtsd.ac.uk::27ca61ee-ba03-4b92-a89a-1d5600e2200a" providerId="AD" clId="Web-{69AA72AC-3D5A-8DC3-2F66-7A0A5DE55488}" dt="2023-03-09T23:51:05.542" v="2844"/>
        <pc:sldMkLst>
          <pc:docMk/>
          <pc:sldMk cId="212107999" sldId="640"/>
        </pc:sldMkLst>
        <pc:spChg chg="mod">
          <ac:chgData name="Roberta Tucker" userId="S::r.tucker@uwtsd.ac.uk::27ca61ee-ba03-4b92-a89a-1d5600e2200a" providerId="AD" clId="Web-{69AA72AC-3D5A-8DC3-2F66-7A0A5DE55488}" dt="2023-03-09T23:29:21.810" v="2739" actId="20577"/>
          <ac:spMkLst>
            <pc:docMk/>
            <pc:sldMk cId="212107999" sldId="640"/>
            <ac:spMk id="2" creationId="{E12EFBB5-0702-A5A6-35D9-C7E059124F1E}"/>
          </ac:spMkLst>
        </pc:spChg>
        <pc:spChg chg="mod">
          <ac:chgData name="Roberta Tucker" userId="S::r.tucker@uwtsd.ac.uk::27ca61ee-ba03-4b92-a89a-1d5600e2200a" providerId="AD" clId="Web-{69AA72AC-3D5A-8DC3-2F66-7A0A5DE55488}" dt="2023-03-09T23:29:53.812" v="2744" actId="20577"/>
          <ac:spMkLst>
            <pc:docMk/>
            <pc:sldMk cId="212107999" sldId="640"/>
            <ac:spMk id="5" creationId="{A1E755BF-2D57-1362-F75B-39B2855C4F38}"/>
          </ac:spMkLst>
        </pc:spChg>
        <pc:spChg chg="mod">
          <ac:chgData name="Roberta Tucker" userId="S::r.tucker@uwtsd.ac.uk::27ca61ee-ba03-4b92-a89a-1d5600e2200a" providerId="AD" clId="Web-{69AA72AC-3D5A-8DC3-2F66-7A0A5DE55488}" dt="2023-03-09T23:32:05.634" v="2762" actId="14100"/>
          <ac:spMkLst>
            <pc:docMk/>
            <pc:sldMk cId="212107999" sldId="640"/>
            <ac:spMk id="10" creationId="{E8580DD5-D2AB-BC62-5C01-7CFB66D10FA2}"/>
          </ac:spMkLst>
        </pc:spChg>
      </pc:sldChg>
      <pc:sldChg chg="modSp add replId">
        <pc:chgData name="Roberta Tucker" userId="S::r.tucker@uwtsd.ac.uk::27ca61ee-ba03-4b92-a89a-1d5600e2200a" providerId="AD" clId="Web-{69AA72AC-3D5A-8DC3-2F66-7A0A5DE55488}" dt="2023-03-09T23:32:42.996" v="2766" actId="14100"/>
        <pc:sldMkLst>
          <pc:docMk/>
          <pc:sldMk cId="844081647" sldId="641"/>
        </pc:sldMkLst>
        <pc:spChg chg="mod">
          <ac:chgData name="Roberta Tucker" userId="S::r.tucker@uwtsd.ac.uk::27ca61ee-ba03-4b92-a89a-1d5600e2200a" providerId="AD" clId="Web-{69AA72AC-3D5A-8DC3-2F66-7A0A5DE55488}" dt="2023-03-09T23:32:42.996" v="2766" actId="14100"/>
          <ac:spMkLst>
            <pc:docMk/>
            <pc:sldMk cId="844081647" sldId="641"/>
            <ac:spMk id="5" creationId="{A1E755BF-2D57-1362-F75B-39B2855C4F38}"/>
          </ac:spMkLst>
        </pc:spChg>
      </pc:sldChg>
      <pc:sldChg chg="modSp add replId addAnim modAnim">
        <pc:chgData name="Roberta Tucker" userId="S::r.tucker@uwtsd.ac.uk::27ca61ee-ba03-4b92-a89a-1d5600e2200a" providerId="AD" clId="Web-{69AA72AC-3D5A-8DC3-2F66-7A0A5DE55488}" dt="2023-03-09T23:51:16.386" v="2848"/>
        <pc:sldMkLst>
          <pc:docMk/>
          <pc:sldMk cId="2265438095" sldId="642"/>
        </pc:sldMkLst>
        <pc:spChg chg="mod">
          <ac:chgData name="Roberta Tucker" userId="S::r.tucker@uwtsd.ac.uk::27ca61ee-ba03-4b92-a89a-1d5600e2200a" providerId="AD" clId="Web-{69AA72AC-3D5A-8DC3-2F66-7A0A5DE55488}" dt="2023-03-09T23:33:26.639" v="2769" actId="20577"/>
          <ac:spMkLst>
            <pc:docMk/>
            <pc:sldMk cId="2265438095" sldId="642"/>
            <ac:spMk id="2" creationId="{E12EFBB5-0702-A5A6-35D9-C7E059124F1E}"/>
          </ac:spMkLst>
        </pc:spChg>
        <pc:spChg chg="mod">
          <ac:chgData name="Roberta Tucker" userId="S::r.tucker@uwtsd.ac.uk::27ca61ee-ba03-4b92-a89a-1d5600e2200a" providerId="AD" clId="Web-{69AA72AC-3D5A-8DC3-2F66-7A0A5DE55488}" dt="2023-03-09T23:33:39.843" v="2775" actId="14100"/>
          <ac:spMkLst>
            <pc:docMk/>
            <pc:sldMk cId="2265438095" sldId="642"/>
            <ac:spMk id="5" creationId="{A1E755BF-2D57-1362-F75B-39B2855C4F38}"/>
          </ac:spMkLst>
        </pc:spChg>
        <pc:cxnChg chg="mod">
          <ac:chgData name="Roberta Tucker" userId="S::r.tucker@uwtsd.ac.uk::27ca61ee-ba03-4b92-a89a-1d5600e2200a" providerId="AD" clId="Web-{69AA72AC-3D5A-8DC3-2F66-7A0A5DE55488}" dt="2023-03-09T23:33:43.265" v="2776" actId="14100"/>
          <ac:cxnSpMkLst>
            <pc:docMk/>
            <pc:sldMk cId="2265438095" sldId="642"/>
            <ac:cxnSpMk id="9" creationId="{1CB4F162-E832-57BD-F043-C3E639E5B457}"/>
          </ac:cxnSpMkLst>
        </pc:cxnChg>
      </pc:sldChg>
      <pc:sldChg chg="modSp add replId addAnim modAnim">
        <pc:chgData name="Roberta Tucker" userId="S::r.tucker@uwtsd.ac.uk::27ca61ee-ba03-4b92-a89a-1d5600e2200a" providerId="AD" clId="Web-{69AA72AC-3D5A-8DC3-2F66-7A0A5DE55488}" dt="2023-03-09T23:51:46.654" v="2864"/>
        <pc:sldMkLst>
          <pc:docMk/>
          <pc:sldMk cId="1661170" sldId="643"/>
        </pc:sldMkLst>
        <pc:spChg chg="mod">
          <ac:chgData name="Roberta Tucker" userId="S::r.tucker@uwtsd.ac.uk::27ca61ee-ba03-4b92-a89a-1d5600e2200a" providerId="AD" clId="Web-{69AA72AC-3D5A-8DC3-2F66-7A0A5DE55488}" dt="2023-03-09T23:35:39.445" v="2779" actId="20577"/>
          <ac:spMkLst>
            <pc:docMk/>
            <pc:sldMk cId="1661170" sldId="643"/>
            <ac:spMk id="2" creationId="{E12EFBB5-0702-A5A6-35D9-C7E059124F1E}"/>
          </ac:spMkLst>
        </pc:spChg>
        <pc:spChg chg="mod">
          <ac:chgData name="Roberta Tucker" userId="S::r.tucker@uwtsd.ac.uk::27ca61ee-ba03-4b92-a89a-1d5600e2200a" providerId="AD" clId="Web-{69AA72AC-3D5A-8DC3-2F66-7A0A5DE55488}" dt="2023-03-09T23:37:49.157" v="2804" actId="20577"/>
          <ac:spMkLst>
            <pc:docMk/>
            <pc:sldMk cId="1661170" sldId="643"/>
            <ac:spMk id="5" creationId="{A1E755BF-2D57-1362-F75B-39B2855C4F38}"/>
          </ac:spMkLst>
        </pc:spChg>
        <pc:spChg chg="mod">
          <ac:chgData name="Roberta Tucker" userId="S::r.tucker@uwtsd.ac.uk::27ca61ee-ba03-4b92-a89a-1d5600e2200a" providerId="AD" clId="Web-{69AA72AC-3D5A-8DC3-2F66-7A0A5DE55488}" dt="2023-03-09T23:46:06.144" v="2832" actId="20577"/>
          <ac:spMkLst>
            <pc:docMk/>
            <pc:sldMk cId="1661170" sldId="643"/>
            <ac:spMk id="253" creationId="{3AAB59DC-476E-93B5-672C-2DE36CA27F05}"/>
          </ac:spMkLst>
        </pc:spChg>
        <pc:spChg chg="mod">
          <ac:chgData name="Roberta Tucker" userId="S::r.tucker@uwtsd.ac.uk::27ca61ee-ba03-4b92-a89a-1d5600e2200a" providerId="AD" clId="Web-{69AA72AC-3D5A-8DC3-2F66-7A0A5DE55488}" dt="2023-03-09T23:40:40.372" v="2821" actId="20577"/>
          <ac:spMkLst>
            <pc:docMk/>
            <pc:sldMk cId="1661170" sldId="643"/>
            <ac:spMk id="254" creationId="{562691F1-769D-DD40-1AF2-5D4662B65A69}"/>
          </ac:spMkLst>
        </pc:spChg>
        <pc:spChg chg="mod">
          <ac:chgData name="Roberta Tucker" userId="S::r.tucker@uwtsd.ac.uk::27ca61ee-ba03-4b92-a89a-1d5600e2200a" providerId="AD" clId="Web-{69AA72AC-3D5A-8DC3-2F66-7A0A5DE55488}" dt="2023-03-09T23:41:23.125" v="2825" actId="20577"/>
          <ac:spMkLst>
            <pc:docMk/>
            <pc:sldMk cId="1661170" sldId="643"/>
            <ac:spMk id="259" creationId="{E4D49F5D-9E7F-49C5-45DC-E7C0169FE688}"/>
          </ac:spMkLst>
        </pc:spChg>
        <pc:spChg chg="mod">
          <ac:chgData name="Roberta Tucker" userId="S::r.tucker@uwtsd.ac.uk::27ca61ee-ba03-4b92-a89a-1d5600e2200a" providerId="AD" clId="Web-{69AA72AC-3D5A-8DC3-2F66-7A0A5DE55488}" dt="2023-03-09T23:38:43.895" v="2818" actId="20577"/>
          <ac:spMkLst>
            <pc:docMk/>
            <pc:sldMk cId="1661170" sldId="643"/>
            <ac:spMk id="260" creationId="{E068F775-6E4B-88F2-E586-6966064219C2}"/>
          </ac:spMkLst>
        </pc:spChg>
      </pc:sldChg>
      <pc:sldChg chg="modSp add">
        <pc:chgData name="Roberta Tucker" userId="S::r.tucker@uwtsd.ac.uk::27ca61ee-ba03-4b92-a89a-1d5600e2200a" providerId="AD" clId="Web-{69AA72AC-3D5A-8DC3-2F66-7A0A5DE55488}" dt="2023-03-10T10:31:30.534" v="3017" actId="20577"/>
        <pc:sldMkLst>
          <pc:docMk/>
          <pc:sldMk cId="2075106698" sldId="644"/>
        </pc:sldMkLst>
        <pc:spChg chg="mod">
          <ac:chgData name="Roberta Tucker" userId="S::r.tucker@uwtsd.ac.uk::27ca61ee-ba03-4b92-a89a-1d5600e2200a" providerId="AD" clId="Web-{69AA72AC-3D5A-8DC3-2F66-7A0A5DE55488}" dt="2023-03-10T10:31:30.534" v="3017" actId="20577"/>
          <ac:spMkLst>
            <pc:docMk/>
            <pc:sldMk cId="2075106698" sldId="644"/>
            <ac:spMk id="2" creationId="{E1D0CF51-47D1-D794-265B-7966E26662F9}"/>
          </ac:spMkLst>
        </pc:spChg>
        <pc:spChg chg="mod">
          <ac:chgData name="Roberta Tucker" userId="S::r.tucker@uwtsd.ac.uk::27ca61ee-ba03-4b92-a89a-1d5600e2200a" providerId="AD" clId="Web-{69AA72AC-3D5A-8DC3-2F66-7A0A5DE55488}" dt="2023-03-10T10:31:05.392" v="3003" actId="20577"/>
          <ac:spMkLst>
            <pc:docMk/>
            <pc:sldMk cId="2075106698" sldId="644"/>
            <ac:spMk id="3" creationId="{D500A02B-BC26-DFFF-CFE9-02F4E0EC0752}"/>
          </ac:spMkLst>
        </pc:spChg>
      </pc:sldChg>
      <pc:sldChg chg="modSp add">
        <pc:chgData name="Roberta Tucker" userId="S::r.tucker@uwtsd.ac.uk::27ca61ee-ba03-4b92-a89a-1d5600e2200a" providerId="AD" clId="Web-{69AA72AC-3D5A-8DC3-2F66-7A0A5DE55488}" dt="2023-03-10T10:31:09.579" v="3005" actId="20577"/>
        <pc:sldMkLst>
          <pc:docMk/>
          <pc:sldMk cId="1385694906" sldId="645"/>
        </pc:sldMkLst>
        <pc:spChg chg="mod">
          <ac:chgData name="Roberta Tucker" userId="S::r.tucker@uwtsd.ac.uk::27ca61ee-ba03-4b92-a89a-1d5600e2200a" providerId="AD" clId="Web-{69AA72AC-3D5A-8DC3-2F66-7A0A5DE55488}" dt="2023-03-10T10:31:09.579" v="3005" actId="20577"/>
          <ac:spMkLst>
            <pc:docMk/>
            <pc:sldMk cId="1385694906" sldId="645"/>
            <ac:spMk id="3" creationId="{D500A02B-BC26-DFFF-CFE9-02F4E0EC0752}"/>
          </ac:spMkLst>
        </pc:spChg>
      </pc:sldChg>
      <pc:sldChg chg="add ord">
        <pc:chgData name="Roberta Tucker" userId="S::r.tucker@uwtsd.ac.uk::27ca61ee-ba03-4b92-a89a-1d5600e2200a" providerId="AD" clId="Web-{69AA72AC-3D5A-8DC3-2F66-7A0A5DE55488}" dt="2023-03-09T23:54:26.134" v="2868"/>
        <pc:sldMkLst>
          <pc:docMk/>
          <pc:sldMk cId="3367408968" sldId="646"/>
        </pc:sldMkLst>
      </pc:sldChg>
      <pc:sldChg chg="modSp new">
        <pc:chgData name="Roberta Tucker" userId="S::r.tucker@uwtsd.ac.uk::27ca61ee-ba03-4b92-a89a-1d5600e2200a" providerId="AD" clId="Web-{69AA72AC-3D5A-8DC3-2F66-7A0A5DE55488}" dt="2023-03-10T10:02:10.906" v="2980" actId="20577"/>
        <pc:sldMkLst>
          <pc:docMk/>
          <pc:sldMk cId="1485559527" sldId="647"/>
        </pc:sldMkLst>
        <pc:spChg chg="mod">
          <ac:chgData name="Roberta Tucker" userId="S::r.tucker@uwtsd.ac.uk::27ca61ee-ba03-4b92-a89a-1d5600e2200a" providerId="AD" clId="Web-{69AA72AC-3D5A-8DC3-2F66-7A0A5DE55488}" dt="2023-03-10T10:02:10.906" v="2980" actId="20577"/>
          <ac:spMkLst>
            <pc:docMk/>
            <pc:sldMk cId="1485559527" sldId="647"/>
            <ac:spMk id="2" creationId="{3C10AF55-A103-D95B-65F4-CF001D198E9E}"/>
          </ac:spMkLst>
        </pc:spChg>
      </pc:sldChg>
      <pc:sldChg chg="addSp delSp modSp new">
        <pc:chgData name="Roberta Tucker" userId="S::r.tucker@uwtsd.ac.uk::27ca61ee-ba03-4b92-a89a-1d5600e2200a" providerId="AD" clId="Web-{69AA72AC-3D5A-8DC3-2F66-7A0A5DE55488}" dt="2023-03-10T10:02:05" v="2977" actId="20577"/>
        <pc:sldMkLst>
          <pc:docMk/>
          <pc:sldMk cId="2267419569" sldId="648"/>
        </pc:sldMkLst>
        <pc:spChg chg="mod">
          <ac:chgData name="Roberta Tucker" userId="S::r.tucker@uwtsd.ac.uk::27ca61ee-ba03-4b92-a89a-1d5600e2200a" providerId="AD" clId="Web-{69AA72AC-3D5A-8DC3-2F66-7A0A5DE55488}" dt="2023-03-10T10:02:05" v="2977" actId="20577"/>
          <ac:spMkLst>
            <pc:docMk/>
            <pc:sldMk cId="2267419569" sldId="648"/>
            <ac:spMk id="2" creationId="{301FEBC2-2B40-90D5-5CDC-016BCEE981F1}"/>
          </ac:spMkLst>
        </pc:spChg>
        <pc:graphicFrameChg chg="add del mod">
          <ac:chgData name="Roberta Tucker" userId="S::r.tucker@uwtsd.ac.uk::27ca61ee-ba03-4b92-a89a-1d5600e2200a" providerId="AD" clId="Web-{69AA72AC-3D5A-8DC3-2F66-7A0A5DE55488}" dt="2023-03-10T00:36:50.640" v="2954"/>
          <ac:graphicFrameMkLst>
            <pc:docMk/>
            <pc:sldMk cId="2267419569" sldId="648"/>
            <ac:graphicFrameMk id="4" creationId="{36C1CC7A-7912-3BD5-1238-4DA224234919}"/>
          </ac:graphicFrameMkLst>
        </pc:graphicFrameChg>
      </pc:sldChg>
      <pc:sldChg chg="addSp delSp modSp new">
        <pc:chgData name="Roberta Tucker" userId="S::r.tucker@uwtsd.ac.uk::27ca61ee-ba03-4b92-a89a-1d5600e2200a" providerId="AD" clId="Web-{69AA72AC-3D5A-8DC3-2F66-7A0A5DE55488}" dt="2023-03-10T10:49:01.048" v="3061" actId="1076"/>
        <pc:sldMkLst>
          <pc:docMk/>
          <pc:sldMk cId="2084902293" sldId="649"/>
        </pc:sldMkLst>
        <pc:spChg chg="mod">
          <ac:chgData name="Roberta Tucker" userId="S::r.tucker@uwtsd.ac.uk::27ca61ee-ba03-4b92-a89a-1d5600e2200a" providerId="AD" clId="Web-{69AA72AC-3D5A-8DC3-2F66-7A0A5DE55488}" dt="2023-03-10T10:48:44.141" v="3058" actId="20577"/>
          <ac:spMkLst>
            <pc:docMk/>
            <pc:sldMk cId="2084902293" sldId="649"/>
            <ac:spMk id="2" creationId="{C42506E2-1230-28AD-2B3D-8DCE929999B5}"/>
          </ac:spMkLst>
        </pc:spChg>
        <pc:graphicFrameChg chg="add mod modGraphic">
          <ac:chgData name="Roberta Tucker" userId="S::r.tucker@uwtsd.ac.uk::27ca61ee-ba03-4b92-a89a-1d5600e2200a" providerId="AD" clId="Web-{69AA72AC-3D5A-8DC3-2F66-7A0A5DE55488}" dt="2023-03-10T10:49:01.048" v="3061" actId="1076"/>
          <ac:graphicFrameMkLst>
            <pc:docMk/>
            <pc:sldMk cId="2084902293" sldId="649"/>
            <ac:graphicFrameMk id="9" creationId="{5CF0052C-0DA4-63FA-C4CF-1824A03EFA0F}"/>
          </ac:graphicFrameMkLst>
        </pc:graphicFrameChg>
        <pc:picChg chg="add mod">
          <ac:chgData name="Roberta Tucker" userId="S::r.tucker@uwtsd.ac.uk::27ca61ee-ba03-4b92-a89a-1d5600e2200a" providerId="AD" clId="Web-{69AA72AC-3D5A-8DC3-2F66-7A0A5DE55488}" dt="2023-03-10T10:48:51.219" v="3060" actId="14100"/>
          <ac:picMkLst>
            <pc:docMk/>
            <pc:sldMk cId="2084902293" sldId="649"/>
            <ac:picMk id="3" creationId="{24C936B5-29CF-37DA-4215-F44A4217A05F}"/>
          </ac:picMkLst>
        </pc:picChg>
        <pc:picChg chg="add mod">
          <ac:chgData name="Roberta Tucker" userId="S::r.tucker@uwtsd.ac.uk::27ca61ee-ba03-4b92-a89a-1d5600e2200a" providerId="AD" clId="Web-{69AA72AC-3D5A-8DC3-2F66-7A0A5DE55488}" dt="2023-03-10T10:46:10.442" v="3055" actId="14100"/>
          <ac:picMkLst>
            <pc:docMk/>
            <pc:sldMk cId="2084902293" sldId="649"/>
            <ac:picMk id="4" creationId="{4933603A-96EE-DFC7-B3BB-1293EAD1CD06}"/>
          </ac:picMkLst>
        </pc:picChg>
        <pc:picChg chg="add mod">
          <ac:chgData name="Roberta Tucker" userId="S::r.tucker@uwtsd.ac.uk::27ca61ee-ba03-4b92-a89a-1d5600e2200a" providerId="AD" clId="Web-{69AA72AC-3D5A-8DC3-2F66-7A0A5DE55488}" dt="2023-03-10T10:46:14.380" v="3056" actId="14100"/>
          <ac:picMkLst>
            <pc:docMk/>
            <pc:sldMk cId="2084902293" sldId="649"/>
            <ac:picMk id="5" creationId="{3F248975-924B-3F62-E1D7-249407C4986F}"/>
          </ac:picMkLst>
        </pc:picChg>
        <pc:picChg chg="add del mod">
          <ac:chgData name="Roberta Tucker" userId="S::r.tucker@uwtsd.ac.uk::27ca61ee-ba03-4b92-a89a-1d5600e2200a" providerId="AD" clId="Web-{69AA72AC-3D5A-8DC3-2F66-7A0A5DE55488}" dt="2023-03-10T10:44:41.108" v="3039"/>
          <ac:picMkLst>
            <pc:docMk/>
            <pc:sldMk cId="2084902293" sldId="649"/>
            <ac:picMk id="6" creationId="{31F26AC2-87DC-47D6-C023-CEFF8F6C10C9}"/>
          </ac:picMkLst>
        </pc:picChg>
        <pc:picChg chg="add del mod">
          <ac:chgData name="Roberta Tucker" userId="S::r.tucker@uwtsd.ac.uk::27ca61ee-ba03-4b92-a89a-1d5600e2200a" providerId="AD" clId="Web-{69AA72AC-3D5A-8DC3-2F66-7A0A5DE55488}" dt="2023-03-10T10:44:51.186" v="3041"/>
          <ac:picMkLst>
            <pc:docMk/>
            <pc:sldMk cId="2084902293" sldId="649"/>
            <ac:picMk id="7" creationId="{AB54ADD2-B092-47C9-25F5-6D03C45378AD}"/>
          </ac:picMkLst>
        </pc:picChg>
      </pc:sldChg>
      <pc:sldChg chg="modSp add replId">
        <pc:chgData name="Roberta Tucker" userId="S::r.tucker@uwtsd.ac.uk::27ca61ee-ba03-4b92-a89a-1d5600e2200a" providerId="AD" clId="Web-{69AA72AC-3D5A-8DC3-2F66-7A0A5DE55488}" dt="2023-03-10T00:39:17.114" v="2975" actId="20577"/>
        <pc:sldMkLst>
          <pc:docMk/>
          <pc:sldMk cId="2119147125" sldId="650"/>
        </pc:sldMkLst>
        <pc:spChg chg="mod">
          <ac:chgData name="Roberta Tucker" userId="S::r.tucker@uwtsd.ac.uk::27ca61ee-ba03-4b92-a89a-1d5600e2200a" providerId="AD" clId="Web-{69AA72AC-3D5A-8DC3-2F66-7A0A5DE55488}" dt="2023-03-10T00:39:17.114" v="2975" actId="20577"/>
          <ac:spMkLst>
            <pc:docMk/>
            <pc:sldMk cId="2119147125" sldId="650"/>
            <ac:spMk id="2" creationId="{C42506E2-1230-28AD-2B3D-8DCE929999B5}"/>
          </ac:spMkLst>
        </pc:spChg>
      </pc:sldChg>
      <pc:sldChg chg="add">
        <pc:chgData name="Roberta Tucker" userId="S::r.tucker@uwtsd.ac.uk::27ca61ee-ba03-4b92-a89a-1d5600e2200a" providerId="AD" clId="Web-{69AA72AC-3D5A-8DC3-2F66-7A0A5DE55488}" dt="2023-03-10T10:28:22.223" v="2994"/>
        <pc:sldMkLst>
          <pc:docMk/>
          <pc:sldMk cId="461836351" sldId="651"/>
        </pc:sldMkLst>
      </pc:sldChg>
      <pc:sldChg chg="add">
        <pc:chgData name="Roberta Tucker" userId="S::r.tucker@uwtsd.ac.uk::27ca61ee-ba03-4b92-a89a-1d5600e2200a" providerId="AD" clId="Web-{69AA72AC-3D5A-8DC3-2F66-7A0A5DE55488}" dt="2023-03-10T10:29:12.821" v="2996"/>
        <pc:sldMkLst>
          <pc:docMk/>
          <pc:sldMk cId="3461814559" sldId="652"/>
        </pc:sldMkLst>
      </pc:sldChg>
      <pc:sldChg chg="modSp add replId">
        <pc:chgData name="Roberta Tucker" userId="S::r.tucker@uwtsd.ac.uk::27ca61ee-ba03-4b92-a89a-1d5600e2200a" providerId="AD" clId="Web-{69AA72AC-3D5A-8DC3-2F66-7A0A5DE55488}" dt="2023-03-10T10:30:39.358" v="3001" actId="20577"/>
        <pc:sldMkLst>
          <pc:docMk/>
          <pc:sldMk cId="3688808980" sldId="653"/>
        </pc:sldMkLst>
        <pc:spChg chg="mod">
          <ac:chgData name="Roberta Tucker" userId="S::r.tucker@uwtsd.ac.uk::27ca61ee-ba03-4b92-a89a-1d5600e2200a" providerId="AD" clId="Web-{69AA72AC-3D5A-8DC3-2F66-7A0A5DE55488}" dt="2023-03-10T10:30:39.358" v="3001" actId="20577"/>
          <ac:spMkLst>
            <pc:docMk/>
            <pc:sldMk cId="3688808980" sldId="653"/>
            <ac:spMk id="2" creationId="{BD754FA5-2DEB-49E1-1FB5-633B9D062E52}"/>
          </ac:spMkLst>
        </pc:spChg>
      </pc:sldChg>
      <pc:sldChg chg="addSp delSp modSp add replId">
        <pc:chgData name="Roberta Tucker" userId="S::r.tucker@uwtsd.ac.uk::27ca61ee-ba03-4b92-a89a-1d5600e2200a" providerId="AD" clId="Web-{69AA72AC-3D5A-8DC3-2F66-7A0A5DE55488}" dt="2023-03-10T10:44:26.857" v="3037" actId="1076"/>
        <pc:sldMkLst>
          <pc:docMk/>
          <pc:sldMk cId="847376440" sldId="654"/>
        </pc:sldMkLst>
        <pc:picChg chg="del">
          <ac:chgData name="Roberta Tucker" userId="S::r.tucker@uwtsd.ac.uk::27ca61ee-ba03-4b92-a89a-1d5600e2200a" providerId="AD" clId="Web-{69AA72AC-3D5A-8DC3-2F66-7A0A5DE55488}" dt="2023-03-10T10:35:32.599" v="3020"/>
          <ac:picMkLst>
            <pc:docMk/>
            <pc:sldMk cId="847376440" sldId="654"/>
            <ac:picMk id="3" creationId="{24C936B5-29CF-37DA-4215-F44A4217A05F}"/>
          </ac:picMkLst>
        </pc:picChg>
        <pc:picChg chg="add mod">
          <ac:chgData name="Roberta Tucker" userId="S::r.tucker@uwtsd.ac.uk::27ca61ee-ba03-4b92-a89a-1d5600e2200a" providerId="AD" clId="Web-{69AA72AC-3D5A-8DC3-2F66-7A0A5DE55488}" dt="2023-03-10T10:40:54.247" v="3032" actId="14100"/>
          <ac:picMkLst>
            <pc:docMk/>
            <pc:sldMk cId="847376440" sldId="654"/>
            <ac:picMk id="4" creationId="{3180C7B7-9ED0-1D3A-AFBB-5A652A30D5EF}"/>
          </ac:picMkLst>
        </pc:picChg>
        <pc:picChg chg="add mod">
          <ac:chgData name="Roberta Tucker" userId="S::r.tucker@uwtsd.ac.uk::27ca61ee-ba03-4b92-a89a-1d5600e2200a" providerId="AD" clId="Web-{69AA72AC-3D5A-8DC3-2F66-7A0A5DE55488}" dt="2023-03-10T10:40:49.872" v="3031" actId="1076"/>
          <ac:picMkLst>
            <pc:docMk/>
            <pc:sldMk cId="847376440" sldId="654"/>
            <ac:picMk id="5" creationId="{EA8659D5-2F9E-BECC-6AB7-8581BB958856}"/>
          </ac:picMkLst>
        </pc:picChg>
        <pc:picChg chg="add mod">
          <ac:chgData name="Roberta Tucker" userId="S::r.tucker@uwtsd.ac.uk::27ca61ee-ba03-4b92-a89a-1d5600e2200a" providerId="AD" clId="Web-{69AA72AC-3D5A-8DC3-2F66-7A0A5DE55488}" dt="2023-03-10T10:44:26.857" v="3037" actId="1076"/>
          <ac:picMkLst>
            <pc:docMk/>
            <pc:sldMk cId="847376440" sldId="654"/>
            <ac:picMk id="6" creationId="{D51E7F50-CBDE-CD01-1C28-0AD99A8B18C8}"/>
          </ac:picMkLst>
        </pc:picChg>
      </pc:sldChg>
      <pc:sldMasterChg chg="addSldLayout">
        <pc:chgData name="Roberta Tucker" userId="S::r.tucker@uwtsd.ac.uk::27ca61ee-ba03-4b92-a89a-1d5600e2200a" providerId="AD" clId="Web-{69AA72AC-3D5A-8DC3-2F66-7A0A5DE55488}" dt="2023-03-09T23:13:41.915" v="2629"/>
        <pc:sldMasterMkLst>
          <pc:docMk/>
          <pc:sldMasterMk cId="1384196811" sldId="2147483658"/>
        </pc:sldMasterMkLst>
        <pc:sldLayoutChg chg="add">
          <pc:chgData name="Roberta Tucker" userId="S::r.tucker@uwtsd.ac.uk::27ca61ee-ba03-4b92-a89a-1d5600e2200a" providerId="AD" clId="Web-{69AA72AC-3D5A-8DC3-2F66-7A0A5DE55488}" dt="2023-03-09T23:13:41.915" v="2629"/>
          <pc:sldLayoutMkLst>
            <pc:docMk/>
            <pc:sldMasterMk cId="1384196811" sldId="2147483658"/>
            <pc:sldLayoutMk cId="3211859293" sldId="2147483733"/>
          </pc:sldLayoutMkLst>
        </pc:sldLayoutChg>
      </pc:sldMasterChg>
    </pc:docChg>
  </pc:docChgLst>
  <pc:docChgLst>
    <pc:chgData name="Helen Williams (IEH)" userId="S::h.williams1@uwtsd.ac.uk::5fda09de-cffb-4005-9668-5a889ba0e302" providerId="AD" clId="Web-{4AF16F4A-10C3-47D2-99C7-4ADA14D2FECD}"/>
    <pc:docChg chg="modSld">
      <pc:chgData name="Helen Williams (IEH)" userId="S::h.williams1@uwtsd.ac.uk::5fda09de-cffb-4005-9668-5a889ba0e302" providerId="AD" clId="Web-{4AF16F4A-10C3-47D2-99C7-4ADA14D2FECD}" dt="2023-03-24T18:35:05.718" v="55" actId="20577"/>
      <pc:docMkLst>
        <pc:docMk/>
      </pc:docMkLst>
      <pc:sldChg chg="modSp">
        <pc:chgData name="Helen Williams (IEH)" userId="S::h.williams1@uwtsd.ac.uk::5fda09de-cffb-4005-9668-5a889ba0e302" providerId="AD" clId="Web-{4AF16F4A-10C3-47D2-99C7-4ADA14D2FECD}" dt="2023-03-24T18:21:01.594" v="3" actId="20577"/>
        <pc:sldMkLst>
          <pc:docMk/>
          <pc:sldMk cId="788421283" sldId="685"/>
        </pc:sldMkLst>
        <pc:spChg chg="mod">
          <ac:chgData name="Helen Williams (IEH)" userId="S::h.williams1@uwtsd.ac.uk::5fda09de-cffb-4005-9668-5a889ba0e302" providerId="AD" clId="Web-{4AF16F4A-10C3-47D2-99C7-4ADA14D2FECD}" dt="2023-03-24T18:21:01.594" v="3" actId="20577"/>
          <ac:spMkLst>
            <pc:docMk/>
            <pc:sldMk cId="788421283" sldId="685"/>
            <ac:spMk id="4" creationId="{5B5B7F2E-7F7C-C16B-05CA-5C1F48800976}"/>
          </ac:spMkLst>
        </pc:spChg>
      </pc:sldChg>
      <pc:sldChg chg="modSp">
        <pc:chgData name="Helen Williams (IEH)" userId="S::h.williams1@uwtsd.ac.uk::5fda09de-cffb-4005-9668-5a889ba0e302" providerId="AD" clId="Web-{4AF16F4A-10C3-47D2-99C7-4ADA14D2FECD}" dt="2023-03-24T18:22:27.441" v="14" actId="14100"/>
        <pc:sldMkLst>
          <pc:docMk/>
          <pc:sldMk cId="1642569776" sldId="686"/>
        </pc:sldMkLst>
        <pc:spChg chg="mod">
          <ac:chgData name="Helen Williams (IEH)" userId="S::h.williams1@uwtsd.ac.uk::5fda09de-cffb-4005-9668-5a889ba0e302" providerId="AD" clId="Web-{4AF16F4A-10C3-47D2-99C7-4ADA14D2FECD}" dt="2023-03-24T18:22:27.441" v="14" actId="14100"/>
          <ac:spMkLst>
            <pc:docMk/>
            <pc:sldMk cId="1642569776" sldId="686"/>
            <ac:spMk id="2" creationId="{82AF4F8C-E3B5-65F4-14EA-D7400C34B82F}"/>
          </ac:spMkLst>
        </pc:spChg>
      </pc:sldChg>
      <pc:sldChg chg="modSp">
        <pc:chgData name="Helen Williams (IEH)" userId="S::h.williams1@uwtsd.ac.uk::5fda09de-cffb-4005-9668-5a889ba0e302" providerId="AD" clId="Web-{4AF16F4A-10C3-47D2-99C7-4ADA14D2FECD}" dt="2023-03-24T18:24:30.632" v="30" actId="20577"/>
        <pc:sldMkLst>
          <pc:docMk/>
          <pc:sldMk cId="1743383192" sldId="694"/>
        </pc:sldMkLst>
        <pc:graphicFrameChg chg="modGraphic">
          <ac:chgData name="Helen Williams (IEH)" userId="S::h.williams1@uwtsd.ac.uk::5fda09de-cffb-4005-9668-5a889ba0e302" providerId="AD" clId="Web-{4AF16F4A-10C3-47D2-99C7-4ADA14D2FECD}" dt="2023-03-24T18:24:30.632" v="30" actId="20577"/>
          <ac:graphicFrameMkLst>
            <pc:docMk/>
            <pc:sldMk cId="1743383192" sldId="694"/>
            <ac:graphicFrameMk id="9" creationId="{C1EE58F1-F2AA-C6F0-5470-72E42EF44191}"/>
          </ac:graphicFrameMkLst>
        </pc:graphicFrameChg>
      </pc:sldChg>
      <pc:sldChg chg="addSp modSp">
        <pc:chgData name="Helen Williams (IEH)" userId="S::h.williams1@uwtsd.ac.uk::5fda09de-cffb-4005-9668-5a889ba0e302" providerId="AD" clId="Web-{4AF16F4A-10C3-47D2-99C7-4ADA14D2FECD}" dt="2023-03-24T18:34:09.794" v="50" actId="1076"/>
        <pc:sldMkLst>
          <pc:docMk/>
          <pc:sldMk cId="2335595379" sldId="696"/>
        </pc:sldMkLst>
        <pc:spChg chg="mod">
          <ac:chgData name="Helen Williams (IEH)" userId="S::h.williams1@uwtsd.ac.uk::5fda09de-cffb-4005-9668-5a889ba0e302" providerId="AD" clId="Web-{4AF16F4A-10C3-47D2-99C7-4ADA14D2FECD}" dt="2023-03-24T18:34:01.403" v="49" actId="1076"/>
          <ac:spMkLst>
            <pc:docMk/>
            <pc:sldMk cId="2335595379" sldId="696"/>
            <ac:spMk id="10" creationId="{602DE9F7-129B-D7E6-6A4B-8F6AA10C127B}"/>
          </ac:spMkLst>
        </pc:spChg>
        <pc:picChg chg="add mod">
          <ac:chgData name="Helen Williams (IEH)" userId="S::h.williams1@uwtsd.ac.uk::5fda09de-cffb-4005-9668-5a889ba0e302" providerId="AD" clId="Web-{4AF16F4A-10C3-47D2-99C7-4ADA14D2FECD}" dt="2023-03-24T18:32:26.416" v="37" actId="1076"/>
          <ac:picMkLst>
            <pc:docMk/>
            <pc:sldMk cId="2335595379" sldId="696"/>
            <ac:picMk id="2" creationId="{08FF8EC3-CF1D-2F98-4614-D1370507DB3E}"/>
          </ac:picMkLst>
        </pc:picChg>
        <pc:cxnChg chg="mod">
          <ac:chgData name="Helen Williams (IEH)" userId="S::h.williams1@uwtsd.ac.uk::5fda09de-cffb-4005-9668-5a889ba0e302" providerId="AD" clId="Web-{4AF16F4A-10C3-47D2-99C7-4ADA14D2FECD}" dt="2023-03-24T18:34:09.794" v="50" actId="1076"/>
          <ac:cxnSpMkLst>
            <pc:docMk/>
            <pc:sldMk cId="2335595379" sldId="696"/>
            <ac:cxnSpMk id="12" creationId="{93A070D4-C33F-30C8-61A3-FA69DF523E75}"/>
          </ac:cxnSpMkLst>
        </pc:cxnChg>
      </pc:sldChg>
      <pc:sldChg chg="addSp modSp">
        <pc:chgData name="Helen Williams (IEH)" userId="S::h.williams1@uwtsd.ac.uk::5fda09de-cffb-4005-9668-5a889ba0e302" providerId="AD" clId="Web-{4AF16F4A-10C3-47D2-99C7-4ADA14D2FECD}" dt="2023-03-24T18:35:05.718" v="55" actId="20577"/>
        <pc:sldMkLst>
          <pc:docMk/>
          <pc:sldMk cId="363668346" sldId="698"/>
        </pc:sldMkLst>
        <pc:spChg chg="mod">
          <ac:chgData name="Helen Williams (IEH)" userId="S::h.williams1@uwtsd.ac.uk::5fda09de-cffb-4005-9668-5a889ba0e302" providerId="AD" clId="Web-{4AF16F4A-10C3-47D2-99C7-4ADA14D2FECD}" dt="2023-03-24T18:35:05.718" v="55" actId="20577"/>
          <ac:spMkLst>
            <pc:docMk/>
            <pc:sldMk cId="363668346" sldId="698"/>
            <ac:spMk id="10" creationId="{602DE9F7-129B-D7E6-6A4B-8F6AA10C127B}"/>
          </ac:spMkLst>
        </pc:spChg>
        <pc:picChg chg="add mod ord">
          <ac:chgData name="Helen Williams (IEH)" userId="S::h.williams1@uwtsd.ac.uk::5fda09de-cffb-4005-9668-5a889ba0e302" providerId="AD" clId="Web-{4AF16F4A-10C3-47D2-99C7-4ADA14D2FECD}" dt="2023-03-24T18:33:29.887" v="47"/>
          <ac:picMkLst>
            <pc:docMk/>
            <pc:sldMk cId="363668346" sldId="698"/>
            <ac:picMk id="2" creationId="{EC5748B9-C88A-AE1B-1527-C4AB3436F111}"/>
          </ac:picMkLst>
        </pc:picChg>
        <pc:cxnChg chg="mod">
          <ac:chgData name="Helen Williams (IEH)" userId="S::h.williams1@uwtsd.ac.uk::5fda09de-cffb-4005-9668-5a889ba0e302" providerId="AD" clId="Web-{4AF16F4A-10C3-47D2-99C7-4ADA14D2FECD}" dt="2023-03-24T18:34:22.826" v="51" actId="1076"/>
          <ac:cxnSpMkLst>
            <pc:docMk/>
            <pc:sldMk cId="363668346" sldId="698"/>
            <ac:cxnSpMk id="3" creationId="{34B95A3D-BC20-498E-9B7B-1A2D91F73543}"/>
          </ac:cxnSpMkLst>
        </pc:cxnChg>
      </pc:sldChg>
    </pc:docChg>
  </pc:docChgLst>
  <pc:docChgLst>
    <pc:chgData name="Diane B. Thomas" userId="S::d.b.thomas@uwtsd.ac.uk::66b41853-b18c-4bbb-817e-013f34445414" providerId="AD" clId="Web-{F427607E-FA55-4949-9897-15D99669FC1A}"/>
    <pc:docChg chg="addSld delSld modSld">
      <pc:chgData name="Diane B. Thomas" userId="S::d.b.thomas@uwtsd.ac.uk::66b41853-b18c-4bbb-817e-013f34445414" providerId="AD" clId="Web-{F427607E-FA55-4949-9897-15D99669FC1A}" dt="2023-03-12T17:52:50.917" v="4"/>
      <pc:docMkLst>
        <pc:docMk/>
      </pc:docMkLst>
      <pc:sldChg chg="addSp delSp modSp">
        <pc:chgData name="Diane B. Thomas" userId="S::d.b.thomas@uwtsd.ac.uk::66b41853-b18c-4bbb-817e-013f34445414" providerId="AD" clId="Web-{F427607E-FA55-4949-9897-15D99669FC1A}" dt="2023-03-12T17:52:36.557" v="3"/>
        <pc:sldMkLst>
          <pc:docMk/>
          <pc:sldMk cId="1871097651" sldId="655"/>
        </pc:sldMkLst>
        <pc:picChg chg="mod">
          <ac:chgData name="Diane B. Thomas" userId="S::d.b.thomas@uwtsd.ac.uk::66b41853-b18c-4bbb-817e-013f34445414" providerId="AD" clId="Web-{F427607E-FA55-4949-9897-15D99669FC1A}" dt="2023-03-12T17:51:31.681" v="1" actId="1076"/>
          <ac:picMkLst>
            <pc:docMk/>
            <pc:sldMk cId="1871097651" sldId="655"/>
            <ac:picMk id="2" creationId="{609AC225-0E23-431F-D100-B70184F062B3}"/>
          </ac:picMkLst>
        </pc:picChg>
        <pc:picChg chg="add del">
          <ac:chgData name="Diane B. Thomas" userId="S::d.b.thomas@uwtsd.ac.uk::66b41853-b18c-4bbb-817e-013f34445414" providerId="AD" clId="Web-{F427607E-FA55-4949-9897-15D99669FC1A}" dt="2023-03-12T17:52:36.557" v="3"/>
          <ac:picMkLst>
            <pc:docMk/>
            <pc:sldMk cId="1871097651" sldId="655"/>
            <ac:picMk id="4" creationId="{C5FA7EE0-A3C4-A1EC-872A-1AA6A9605979}"/>
          </ac:picMkLst>
        </pc:picChg>
      </pc:sldChg>
      <pc:sldChg chg="add del">
        <pc:chgData name="Diane B. Thomas" userId="S::d.b.thomas@uwtsd.ac.uk::66b41853-b18c-4bbb-817e-013f34445414" providerId="AD" clId="Web-{F427607E-FA55-4949-9897-15D99669FC1A}" dt="2023-03-12T17:52:50.917" v="4"/>
        <pc:sldMkLst>
          <pc:docMk/>
          <pc:sldMk cId="3716520945" sldId="662"/>
        </pc:sldMkLst>
      </pc:sldChg>
    </pc:docChg>
  </pc:docChgLst>
  <pc:docChgLst>
    <pc:chgData name="Roberta Tucker" userId="S::r.tucker@uwtsd.ac.uk::27ca61ee-ba03-4b92-a89a-1d5600e2200a" providerId="AD" clId="Web-{7903243D-6D76-F6EA-9061-9360CD1E8602}"/>
    <pc:docChg chg="addSld delSld modSld sldOrd">
      <pc:chgData name="Roberta Tucker" userId="S::r.tucker@uwtsd.ac.uk::27ca61ee-ba03-4b92-a89a-1d5600e2200a" providerId="AD" clId="Web-{7903243D-6D76-F6EA-9061-9360CD1E8602}" dt="2023-03-08T13:53:18.377" v="260"/>
      <pc:docMkLst>
        <pc:docMk/>
      </pc:docMkLst>
      <pc:sldChg chg="modSp">
        <pc:chgData name="Roberta Tucker" userId="S::r.tucker@uwtsd.ac.uk::27ca61ee-ba03-4b92-a89a-1d5600e2200a" providerId="AD" clId="Web-{7903243D-6D76-F6EA-9061-9360CD1E8602}" dt="2023-03-08T13:48:30.741" v="237" actId="20577"/>
        <pc:sldMkLst>
          <pc:docMk/>
          <pc:sldMk cId="2485985612" sldId="521"/>
        </pc:sldMkLst>
        <pc:spChg chg="mod">
          <ac:chgData name="Roberta Tucker" userId="S::r.tucker@uwtsd.ac.uk::27ca61ee-ba03-4b92-a89a-1d5600e2200a" providerId="AD" clId="Web-{7903243D-6D76-F6EA-9061-9360CD1E8602}" dt="2023-03-08T13:48:30.741" v="237" actId="20577"/>
          <ac:spMkLst>
            <pc:docMk/>
            <pc:sldMk cId="2485985612" sldId="521"/>
            <ac:spMk id="8" creationId="{57ED6D5D-E07C-2A2E-1770-B082DB384717}"/>
          </ac:spMkLst>
        </pc:spChg>
      </pc:sldChg>
      <pc:sldChg chg="modSp">
        <pc:chgData name="Roberta Tucker" userId="S::r.tucker@uwtsd.ac.uk::27ca61ee-ba03-4b92-a89a-1d5600e2200a" providerId="AD" clId="Web-{7903243D-6D76-F6EA-9061-9360CD1E8602}" dt="2023-03-08T13:47:06.754" v="218" actId="1076"/>
        <pc:sldMkLst>
          <pc:docMk/>
          <pc:sldMk cId="3159488521" sldId="525"/>
        </pc:sldMkLst>
        <pc:spChg chg="mod">
          <ac:chgData name="Roberta Tucker" userId="S::r.tucker@uwtsd.ac.uk::27ca61ee-ba03-4b92-a89a-1d5600e2200a" providerId="AD" clId="Web-{7903243D-6D76-F6EA-9061-9360CD1E8602}" dt="2023-03-08T13:47:04.003" v="217" actId="1076"/>
          <ac:spMkLst>
            <pc:docMk/>
            <pc:sldMk cId="3159488521" sldId="525"/>
            <ac:spMk id="5" creationId="{0B019432-F0E9-E765-2264-935D414F17CB}"/>
          </ac:spMkLst>
        </pc:spChg>
        <pc:picChg chg="mod">
          <ac:chgData name="Roberta Tucker" userId="S::r.tucker@uwtsd.ac.uk::27ca61ee-ba03-4b92-a89a-1d5600e2200a" providerId="AD" clId="Web-{7903243D-6D76-F6EA-9061-9360CD1E8602}" dt="2023-03-08T13:47:06.754" v="218" actId="1076"/>
          <ac:picMkLst>
            <pc:docMk/>
            <pc:sldMk cId="3159488521" sldId="525"/>
            <ac:picMk id="2" creationId="{F5F3A396-562A-CDCF-8E0A-D27F0915F174}"/>
          </ac:picMkLst>
        </pc:picChg>
      </pc:sldChg>
      <pc:sldChg chg="delSp modSp ord delAnim">
        <pc:chgData name="Roberta Tucker" userId="S::r.tucker@uwtsd.ac.uk::27ca61ee-ba03-4b92-a89a-1d5600e2200a" providerId="AD" clId="Web-{7903243D-6D76-F6EA-9061-9360CD1E8602}" dt="2023-03-08T13:50:51.575" v="258"/>
        <pc:sldMkLst>
          <pc:docMk/>
          <pc:sldMk cId="3876337100" sldId="594"/>
        </pc:sldMkLst>
        <pc:spChg chg="del mod">
          <ac:chgData name="Roberta Tucker" userId="S::r.tucker@uwtsd.ac.uk::27ca61ee-ba03-4b92-a89a-1d5600e2200a" providerId="AD" clId="Web-{7903243D-6D76-F6EA-9061-9360CD1E8602}" dt="2023-03-08T13:50:51.575" v="258"/>
          <ac:spMkLst>
            <pc:docMk/>
            <pc:sldMk cId="3876337100" sldId="594"/>
            <ac:spMk id="15" creationId="{F951E63C-4A7D-68FC-9EAE-6BB5EA94BDF7}"/>
          </ac:spMkLst>
        </pc:spChg>
      </pc:sldChg>
      <pc:sldChg chg="add del replId">
        <pc:chgData name="Roberta Tucker" userId="S::r.tucker@uwtsd.ac.uk::27ca61ee-ba03-4b92-a89a-1d5600e2200a" providerId="AD" clId="Web-{7903243D-6D76-F6EA-9061-9360CD1E8602}" dt="2023-03-08T13:47:20.879" v="220"/>
        <pc:sldMkLst>
          <pc:docMk/>
          <pc:sldMk cId="224871658" sldId="598"/>
        </pc:sldMkLst>
      </pc:sldChg>
      <pc:sldChg chg="modSp add">
        <pc:chgData name="Roberta Tucker" userId="S::r.tucker@uwtsd.ac.uk::27ca61ee-ba03-4b92-a89a-1d5600e2200a" providerId="AD" clId="Web-{7903243D-6D76-F6EA-9061-9360CD1E8602}" dt="2023-03-08T13:48:10.178" v="228" actId="1076"/>
        <pc:sldMkLst>
          <pc:docMk/>
          <pc:sldMk cId="1757781400" sldId="598"/>
        </pc:sldMkLst>
        <pc:spChg chg="mod">
          <ac:chgData name="Roberta Tucker" userId="S::r.tucker@uwtsd.ac.uk::27ca61ee-ba03-4b92-a89a-1d5600e2200a" providerId="AD" clId="Web-{7903243D-6D76-F6EA-9061-9360CD1E8602}" dt="2023-03-08T13:48:05.303" v="227" actId="20577"/>
          <ac:spMkLst>
            <pc:docMk/>
            <pc:sldMk cId="1757781400" sldId="598"/>
            <ac:spMk id="5" creationId="{0B019432-F0E9-E765-2264-935D414F17CB}"/>
          </ac:spMkLst>
        </pc:spChg>
        <pc:picChg chg="mod">
          <ac:chgData name="Roberta Tucker" userId="S::r.tucker@uwtsd.ac.uk::27ca61ee-ba03-4b92-a89a-1d5600e2200a" providerId="AD" clId="Web-{7903243D-6D76-F6EA-9061-9360CD1E8602}" dt="2023-03-08T13:48:10.178" v="228" actId="1076"/>
          <ac:picMkLst>
            <pc:docMk/>
            <pc:sldMk cId="1757781400" sldId="598"/>
            <ac:picMk id="3" creationId="{3C795B4B-4D3D-FEBA-CD68-B1393CEE1841}"/>
          </ac:picMkLst>
        </pc:picChg>
      </pc:sldChg>
      <pc:sldChg chg="addSp modSp new">
        <pc:chgData name="Roberta Tucker" userId="S::r.tucker@uwtsd.ac.uk::27ca61ee-ba03-4b92-a89a-1d5600e2200a" providerId="AD" clId="Web-{7903243D-6D76-F6EA-9061-9360CD1E8602}" dt="2023-03-08T13:50:33.824" v="255" actId="20577"/>
        <pc:sldMkLst>
          <pc:docMk/>
          <pc:sldMk cId="1001126158" sldId="599"/>
        </pc:sldMkLst>
        <pc:spChg chg="mod">
          <ac:chgData name="Roberta Tucker" userId="S::r.tucker@uwtsd.ac.uk::27ca61ee-ba03-4b92-a89a-1d5600e2200a" providerId="AD" clId="Web-{7903243D-6D76-F6EA-9061-9360CD1E8602}" dt="2023-03-08T13:50:33.824" v="255" actId="20577"/>
          <ac:spMkLst>
            <pc:docMk/>
            <pc:sldMk cId="1001126158" sldId="599"/>
            <ac:spMk id="2" creationId="{8D877091-AD9C-5BF4-377A-1079C8EDA8CA}"/>
          </ac:spMkLst>
        </pc:spChg>
        <pc:picChg chg="add mod">
          <ac:chgData name="Roberta Tucker" userId="S::r.tucker@uwtsd.ac.uk::27ca61ee-ba03-4b92-a89a-1d5600e2200a" providerId="AD" clId="Web-{7903243D-6D76-F6EA-9061-9360CD1E8602}" dt="2023-03-08T13:49:47.166" v="242" actId="1076"/>
          <ac:picMkLst>
            <pc:docMk/>
            <pc:sldMk cId="1001126158" sldId="599"/>
            <ac:picMk id="4" creationId="{864B2B06-0BCA-E585-217B-2725573ABB37}"/>
          </ac:picMkLst>
        </pc:picChg>
      </pc:sldChg>
      <pc:sldChg chg="new del">
        <pc:chgData name="Roberta Tucker" userId="S::r.tucker@uwtsd.ac.uk::27ca61ee-ba03-4b92-a89a-1d5600e2200a" providerId="AD" clId="Web-{7903243D-6D76-F6EA-9061-9360CD1E8602}" dt="2023-03-08T13:49:06.399" v="239"/>
        <pc:sldMkLst>
          <pc:docMk/>
          <pc:sldMk cId="1912589419" sldId="599"/>
        </pc:sldMkLst>
      </pc:sldChg>
      <pc:sldChg chg="delSp add delAnim">
        <pc:chgData name="Roberta Tucker" userId="S::r.tucker@uwtsd.ac.uk::27ca61ee-ba03-4b92-a89a-1d5600e2200a" providerId="AD" clId="Web-{7903243D-6D76-F6EA-9061-9360CD1E8602}" dt="2023-03-08T13:53:18.377" v="260"/>
        <pc:sldMkLst>
          <pc:docMk/>
          <pc:sldMk cId="1921808494" sldId="600"/>
        </pc:sldMkLst>
        <pc:spChg chg="del">
          <ac:chgData name="Roberta Tucker" userId="S::r.tucker@uwtsd.ac.uk::27ca61ee-ba03-4b92-a89a-1d5600e2200a" providerId="AD" clId="Web-{7903243D-6D76-F6EA-9061-9360CD1E8602}" dt="2023-03-08T13:53:18.377" v="260"/>
          <ac:spMkLst>
            <pc:docMk/>
            <pc:sldMk cId="1921808494" sldId="600"/>
            <ac:spMk id="15" creationId="{F951E63C-4A7D-68FC-9EAE-6BB5EA94BDF7}"/>
          </ac:spMkLst>
        </pc:spChg>
      </pc:sldChg>
    </pc:docChg>
  </pc:docChgLst>
  <pc:docChgLst>
    <pc:chgData name="Roberta Tucker" userId="S::r.tucker@uwtsd.ac.uk::27ca61ee-ba03-4b92-a89a-1d5600e2200a" providerId="AD" clId="Web-{BFDB71F7-5557-BCFF-18A3-63FE67736651}"/>
    <pc:docChg chg="addSld delSld modSld sldOrd modMainMaster">
      <pc:chgData name="Roberta Tucker" userId="S::r.tucker@uwtsd.ac.uk::27ca61ee-ba03-4b92-a89a-1d5600e2200a" providerId="AD" clId="Web-{BFDB71F7-5557-BCFF-18A3-63FE67736651}" dt="2023-01-15T18:45:11.570" v="1740"/>
      <pc:docMkLst>
        <pc:docMk/>
      </pc:docMkLst>
      <pc:sldChg chg="del ord">
        <pc:chgData name="Roberta Tucker" userId="S::r.tucker@uwtsd.ac.uk::27ca61ee-ba03-4b92-a89a-1d5600e2200a" providerId="AD" clId="Web-{BFDB71F7-5557-BCFF-18A3-63FE67736651}" dt="2023-01-15T13:31:13.122" v="593"/>
        <pc:sldMkLst>
          <pc:docMk/>
          <pc:sldMk cId="2378840427" sldId="289"/>
        </pc:sldMkLst>
      </pc:sldChg>
      <pc:sldChg chg="del">
        <pc:chgData name="Roberta Tucker" userId="S::r.tucker@uwtsd.ac.uk::27ca61ee-ba03-4b92-a89a-1d5600e2200a" providerId="AD" clId="Web-{BFDB71F7-5557-BCFF-18A3-63FE67736651}" dt="2023-01-15T14:10:16.155" v="783"/>
        <pc:sldMkLst>
          <pc:docMk/>
          <pc:sldMk cId="996940953" sldId="498"/>
        </pc:sldMkLst>
      </pc:sldChg>
      <pc:sldChg chg="modSp del">
        <pc:chgData name="Roberta Tucker" userId="S::r.tucker@uwtsd.ac.uk::27ca61ee-ba03-4b92-a89a-1d5600e2200a" providerId="AD" clId="Web-{BFDB71F7-5557-BCFF-18A3-63FE67736651}" dt="2023-01-15T13:56:43.571" v="717"/>
        <pc:sldMkLst>
          <pc:docMk/>
          <pc:sldMk cId="2915299743" sldId="501"/>
        </pc:sldMkLst>
        <pc:spChg chg="mod">
          <ac:chgData name="Roberta Tucker" userId="S::r.tucker@uwtsd.ac.uk::27ca61ee-ba03-4b92-a89a-1d5600e2200a" providerId="AD" clId="Web-{BFDB71F7-5557-BCFF-18A3-63FE67736651}" dt="2023-01-15T13:53:17.253" v="693" actId="14100"/>
          <ac:spMkLst>
            <pc:docMk/>
            <pc:sldMk cId="2915299743" sldId="501"/>
            <ac:spMk id="2" creationId="{C0CA8C98-37E4-1078-8050-93A35BFE8D4D}"/>
          </ac:spMkLst>
        </pc:spChg>
        <pc:spChg chg="mod">
          <ac:chgData name="Roberta Tucker" userId="S::r.tucker@uwtsd.ac.uk::27ca61ee-ba03-4b92-a89a-1d5600e2200a" providerId="AD" clId="Web-{BFDB71F7-5557-BCFF-18A3-63FE67736651}" dt="2023-01-15T13:52:38.705" v="688" actId="20577"/>
          <ac:spMkLst>
            <pc:docMk/>
            <pc:sldMk cId="2915299743" sldId="501"/>
            <ac:spMk id="7" creationId="{4A0E5CF0-0BBB-7EE0-2B8C-6C0D84AB4F18}"/>
          </ac:spMkLst>
        </pc:spChg>
        <pc:picChg chg="mod">
          <ac:chgData name="Roberta Tucker" userId="S::r.tucker@uwtsd.ac.uk::27ca61ee-ba03-4b92-a89a-1d5600e2200a" providerId="AD" clId="Web-{BFDB71F7-5557-BCFF-18A3-63FE67736651}" dt="2023-01-15T13:52:50.111" v="689" actId="1076"/>
          <ac:picMkLst>
            <pc:docMk/>
            <pc:sldMk cId="2915299743" sldId="501"/>
            <ac:picMk id="4" creationId="{EC63CB59-D886-3C7B-CAD8-1A68ABF2338E}"/>
          </ac:picMkLst>
        </pc:picChg>
        <pc:picChg chg="mod">
          <ac:chgData name="Roberta Tucker" userId="S::r.tucker@uwtsd.ac.uk::27ca61ee-ba03-4b92-a89a-1d5600e2200a" providerId="AD" clId="Web-{BFDB71F7-5557-BCFF-18A3-63FE67736651}" dt="2023-01-15T13:53:02.330" v="690" actId="14100"/>
          <ac:picMkLst>
            <pc:docMk/>
            <pc:sldMk cId="2915299743" sldId="501"/>
            <ac:picMk id="6" creationId="{E1E7C6D2-C64A-4A13-0966-D5FB68161B25}"/>
          </ac:picMkLst>
        </pc:picChg>
      </pc:sldChg>
      <pc:sldChg chg="ord">
        <pc:chgData name="Roberta Tucker" userId="S::r.tucker@uwtsd.ac.uk::27ca61ee-ba03-4b92-a89a-1d5600e2200a" providerId="AD" clId="Web-{BFDB71F7-5557-BCFF-18A3-63FE67736651}" dt="2023-01-15T12:19:07.445" v="10"/>
        <pc:sldMkLst>
          <pc:docMk/>
          <pc:sldMk cId="2437550428" sldId="516"/>
        </pc:sldMkLst>
      </pc:sldChg>
      <pc:sldChg chg="ord">
        <pc:chgData name="Roberta Tucker" userId="S::r.tucker@uwtsd.ac.uk::27ca61ee-ba03-4b92-a89a-1d5600e2200a" providerId="AD" clId="Web-{BFDB71F7-5557-BCFF-18A3-63FE67736651}" dt="2023-01-15T12:18:54.038" v="8"/>
        <pc:sldMkLst>
          <pc:docMk/>
          <pc:sldMk cId="2485985612" sldId="521"/>
        </pc:sldMkLst>
      </pc:sldChg>
      <pc:sldChg chg="del ord">
        <pc:chgData name="Roberta Tucker" userId="S::r.tucker@uwtsd.ac.uk::27ca61ee-ba03-4b92-a89a-1d5600e2200a" providerId="AD" clId="Web-{BFDB71F7-5557-BCFF-18A3-63FE67736651}" dt="2023-01-15T15:01:42.512" v="1665"/>
        <pc:sldMkLst>
          <pc:docMk/>
          <pc:sldMk cId="2118689029" sldId="522"/>
        </pc:sldMkLst>
      </pc:sldChg>
      <pc:sldChg chg="del">
        <pc:chgData name="Roberta Tucker" userId="S::r.tucker@uwtsd.ac.uk::27ca61ee-ba03-4b92-a89a-1d5600e2200a" providerId="AD" clId="Web-{BFDB71F7-5557-BCFF-18A3-63FE67736651}" dt="2023-01-15T15:01:45.090" v="1666"/>
        <pc:sldMkLst>
          <pc:docMk/>
          <pc:sldMk cId="3304429855" sldId="526"/>
        </pc:sldMkLst>
      </pc:sldChg>
      <pc:sldChg chg="del ord">
        <pc:chgData name="Roberta Tucker" userId="S::r.tucker@uwtsd.ac.uk::27ca61ee-ba03-4b92-a89a-1d5600e2200a" providerId="AD" clId="Web-{BFDB71F7-5557-BCFF-18A3-63FE67736651}" dt="2023-01-15T15:01:39.090" v="1664"/>
        <pc:sldMkLst>
          <pc:docMk/>
          <pc:sldMk cId="1821153607" sldId="527"/>
        </pc:sldMkLst>
      </pc:sldChg>
      <pc:sldChg chg="del">
        <pc:chgData name="Roberta Tucker" userId="S::r.tucker@uwtsd.ac.uk::27ca61ee-ba03-4b92-a89a-1d5600e2200a" providerId="AD" clId="Web-{BFDB71F7-5557-BCFF-18A3-63FE67736651}" dt="2023-01-15T15:03:20.545" v="1688"/>
        <pc:sldMkLst>
          <pc:docMk/>
          <pc:sldMk cId="3372550902" sldId="530"/>
        </pc:sldMkLst>
      </pc:sldChg>
      <pc:sldChg chg="del">
        <pc:chgData name="Roberta Tucker" userId="S::r.tucker@uwtsd.ac.uk::27ca61ee-ba03-4b92-a89a-1d5600e2200a" providerId="AD" clId="Web-{BFDB71F7-5557-BCFF-18A3-63FE67736651}" dt="2023-01-15T15:01:56.637" v="1670"/>
        <pc:sldMkLst>
          <pc:docMk/>
          <pc:sldMk cId="23422309" sldId="532"/>
        </pc:sldMkLst>
      </pc:sldChg>
      <pc:sldChg chg="del">
        <pc:chgData name="Roberta Tucker" userId="S::r.tucker@uwtsd.ac.uk::27ca61ee-ba03-4b92-a89a-1d5600e2200a" providerId="AD" clId="Web-{BFDB71F7-5557-BCFF-18A3-63FE67736651}" dt="2023-01-15T15:01:58.637" v="1671"/>
        <pc:sldMkLst>
          <pc:docMk/>
          <pc:sldMk cId="2336948858" sldId="534"/>
        </pc:sldMkLst>
      </pc:sldChg>
      <pc:sldChg chg="del">
        <pc:chgData name="Roberta Tucker" userId="S::r.tucker@uwtsd.ac.uk::27ca61ee-ba03-4b92-a89a-1d5600e2200a" providerId="AD" clId="Web-{BFDB71F7-5557-BCFF-18A3-63FE67736651}" dt="2023-01-15T15:02:01.668" v="1672"/>
        <pc:sldMkLst>
          <pc:docMk/>
          <pc:sldMk cId="2658731488" sldId="536"/>
        </pc:sldMkLst>
      </pc:sldChg>
      <pc:sldChg chg="del">
        <pc:chgData name="Roberta Tucker" userId="S::r.tucker@uwtsd.ac.uk::27ca61ee-ba03-4b92-a89a-1d5600e2200a" providerId="AD" clId="Web-{BFDB71F7-5557-BCFF-18A3-63FE67736651}" dt="2023-01-15T15:02:06.543" v="1673"/>
        <pc:sldMkLst>
          <pc:docMk/>
          <pc:sldMk cId="2818107592" sldId="538"/>
        </pc:sldMkLst>
      </pc:sldChg>
      <pc:sldChg chg="add del modNotes">
        <pc:chgData name="Roberta Tucker" userId="S::r.tucker@uwtsd.ac.uk::27ca61ee-ba03-4b92-a89a-1d5600e2200a" providerId="AD" clId="Web-{BFDB71F7-5557-BCFF-18A3-63FE67736651}" dt="2023-01-15T15:02:34.419" v="1677"/>
        <pc:sldMkLst>
          <pc:docMk/>
          <pc:sldMk cId="2833262614" sldId="539"/>
        </pc:sldMkLst>
      </pc:sldChg>
      <pc:sldChg chg="add del modNotes">
        <pc:chgData name="Roberta Tucker" userId="S::r.tucker@uwtsd.ac.uk::27ca61ee-ba03-4b92-a89a-1d5600e2200a" providerId="AD" clId="Web-{BFDB71F7-5557-BCFF-18A3-63FE67736651}" dt="2023-01-15T15:02:30.528" v="1676"/>
        <pc:sldMkLst>
          <pc:docMk/>
          <pc:sldMk cId="886765173" sldId="540"/>
        </pc:sldMkLst>
      </pc:sldChg>
      <pc:sldChg chg="del modNotes">
        <pc:chgData name="Roberta Tucker" userId="S::r.tucker@uwtsd.ac.uk::27ca61ee-ba03-4b92-a89a-1d5600e2200a" providerId="AD" clId="Web-{BFDB71F7-5557-BCFF-18A3-63FE67736651}" dt="2023-01-15T15:02:41.123" v="1678"/>
        <pc:sldMkLst>
          <pc:docMk/>
          <pc:sldMk cId="1593388175" sldId="541"/>
        </pc:sldMkLst>
      </pc:sldChg>
      <pc:sldChg chg="del">
        <pc:chgData name="Roberta Tucker" userId="S::r.tucker@uwtsd.ac.uk::27ca61ee-ba03-4b92-a89a-1d5600e2200a" providerId="AD" clId="Web-{BFDB71F7-5557-BCFF-18A3-63FE67736651}" dt="2023-01-15T15:02:45.591" v="1679"/>
        <pc:sldMkLst>
          <pc:docMk/>
          <pc:sldMk cId="2377562991" sldId="546"/>
        </pc:sldMkLst>
      </pc:sldChg>
      <pc:sldChg chg="del">
        <pc:chgData name="Roberta Tucker" userId="S::r.tucker@uwtsd.ac.uk::27ca61ee-ba03-4b92-a89a-1d5600e2200a" providerId="AD" clId="Web-{BFDB71F7-5557-BCFF-18A3-63FE67736651}" dt="2023-01-15T15:02:48.873" v="1680"/>
        <pc:sldMkLst>
          <pc:docMk/>
          <pc:sldMk cId="3139088817" sldId="547"/>
        </pc:sldMkLst>
      </pc:sldChg>
      <pc:sldChg chg="del">
        <pc:chgData name="Roberta Tucker" userId="S::r.tucker@uwtsd.ac.uk::27ca61ee-ba03-4b92-a89a-1d5600e2200a" providerId="AD" clId="Web-{BFDB71F7-5557-BCFF-18A3-63FE67736651}" dt="2023-01-15T15:02:55.701" v="1681"/>
        <pc:sldMkLst>
          <pc:docMk/>
          <pc:sldMk cId="4000359240" sldId="549"/>
        </pc:sldMkLst>
      </pc:sldChg>
      <pc:sldChg chg="del">
        <pc:chgData name="Roberta Tucker" userId="S::r.tucker@uwtsd.ac.uk::27ca61ee-ba03-4b92-a89a-1d5600e2200a" providerId="AD" clId="Web-{BFDB71F7-5557-BCFF-18A3-63FE67736651}" dt="2023-01-15T15:03:18.389" v="1687"/>
        <pc:sldMkLst>
          <pc:docMk/>
          <pc:sldMk cId="1703709410" sldId="551"/>
        </pc:sldMkLst>
      </pc:sldChg>
      <pc:sldChg chg="delSp modSp add del ord replId">
        <pc:chgData name="Roberta Tucker" userId="S::r.tucker@uwtsd.ac.uk::27ca61ee-ba03-4b92-a89a-1d5600e2200a" providerId="AD" clId="Web-{BFDB71F7-5557-BCFF-18A3-63FE67736651}" dt="2023-01-15T12:41:54.221" v="299"/>
        <pc:sldMkLst>
          <pc:docMk/>
          <pc:sldMk cId="4102036785" sldId="552"/>
        </pc:sldMkLst>
        <pc:spChg chg="mod">
          <ac:chgData name="Roberta Tucker" userId="S::r.tucker@uwtsd.ac.uk::27ca61ee-ba03-4b92-a89a-1d5600e2200a" providerId="AD" clId="Web-{BFDB71F7-5557-BCFF-18A3-63FE67736651}" dt="2023-01-15T12:20:16.279" v="27" actId="20577"/>
          <ac:spMkLst>
            <pc:docMk/>
            <pc:sldMk cId="4102036785" sldId="552"/>
            <ac:spMk id="2" creationId="{BD754FA5-2DEB-49E1-1FB5-633B9D062E52}"/>
          </ac:spMkLst>
        </pc:spChg>
        <pc:picChg chg="del">
          <ac:chgData name="Roberta Tucker" userId="S::r.tucker@uwtsd.ac.uk::27ca61ee-ba03-4b92-a89a-1d5600e2200a" providerId="AD" clId="Web-{BFDB71F7-5557-BCFF-18A3-63FE67736651}" dt="2023-01-15T12:15:40.001" v="2"/>
          <ac:picMkLst>
            <pc:docMk/>
            <pc:sldMk cId="4102036785" sldId="552"/>
            <ac:picMk id="3" creationId="{57F4CB5D-A6C5-1CED-1379-B8041ACD8E4E}"/>
          </ac:picMkLst>
        </pc:picChg>
      </pc:sldChg>
      <pc:sldChg chg="modSp add modNotes">
        <pc:chgData name="Roberta Tucker" userId="S::r.tucker@uwtsd.ac.uk::27ca61ee-ba03-4b92-a89a-1d5600e2200a" providerId="AD" clId="Web-{BFDB71F7-5557-BCFF-18A3-63FE67736651}" dt="2023-01-15T12:41:53.002" v="298" actId="20577"/>
        <pc:sldMkLst>
          <pc:docMk/>
          <pc:sldMk cId="1002654727" sldId="553"/>
        </pc:sldMkLst>
        <pc:spChg chg="mod">
          <ac:chgData name="Roberta Tucker" userId="S::r.tucker@uwtsd.ac.uk::27ca61ee-ba03-4b92-a89a-1d5600e2200a" providerId="AD" clId="Web-{BFDB71F7-5557-BCFF-18A3-63FE67736651}" dt="2023-01-15T12:41:53.002" v="298" actId="20577"/>
          <ac:spMkLst>
            <pc:docMk/>
            <pc:sldMk cId="1002654727" sldId="553"/>
            <ac:spMk id="3" creationId="{E9A2FFE3-A7C7-9249-96D4-8D9AC15E0150}"/>
          </ac:spMkLst>
        </pc:spChg>
        <pc:spChg chg="mod">
          <ac:chgData name="Roberta Tucker" userId="S::r.tucker@uwtsd.ac.uk::27ca61ee-ba03-4b92-a89a-1d5600e2200a" providerId="AD" clId="Web-{BFDB71F7-5557-BCFF-18A3-63FE67736651}" dt="2023-01-15T12:31:23.969" v="41" actId="20577"/>
          <ac:spMkLst>
            <pc:docMk/>
            <pc:sldMk cId="1002654727" sldId="553"/>
            <ac:spMk id="5" creationId="{534B320A-560D-4493-AA6A-79A2C8DC387F}"/>
          </ac:spMkLst>
        </pc:spChg>
      </pc:sldChg>
      <pc:sldChg chg="modSp add del replId">
        <pc:chgData name="Roberta Tucker" userId="S::r.tucker@uwtsd.ac.uk::27ca61ee-ba03-4b92-a89a-1d5600e2200a" providerId="AD" clId="Web-{BFDB71F7-5557-BCFF-18A3-63FE67736651}" dt="2023-01-15T15:01:47.527" v="1667"/>
        <pc:sldMkLst>
          <pc:docMk/>
          <pc:sldMk cId="2723435796" sldId="554"/>
        </pc:sldMkLst>
        <pc:spChg chg="mod">
          <ac:chgData name="Roberta Tucker" userId="S::r.tucker@uwtsd.ac.uk::27ca61ee-ba03-4b92-a89a-1d5600e2200a" providerId="AD" clId="Web-{BFDB71F7-5557-BCFF-18A3-63FE67736651}" dt="2023-01-15T12:45:19.398" v="312" actId="20577"/>
          <ac:spMkLst>
            <pc:docMk/>
            <pc:sldMk cId="2723435796" sldId="554"/>
            <ac:spMk id="3" creationId="{E9A2FFE3-A7C7-9249-96D4-8D9AC15E0150}"/>
          </ac:spMkLst>
        </pc:spChg>
        <pc:spChg chg="mod">
          <ac:chgData name="Roberta Tucker" userId="S::r.tucker@uwtsd.ac.uk::27ca61ee-ba03-4b92-a89a-1d5600e2200a" providerId="AD" clId="Web-{BFDB71F7-5557-BCFF-18A3-63FE67736651}" dt="2023-01-15T12:43:09.614" v="306" actId="20577"/>
          <ac:spMkLst>
            <pc:docMk/>
            <pc:sldMk cId="2723435796" sldId="554"/>
            <ac:spMk id="5" creationId="{534B320A-560D-4493-AA6A-79A2C8DC387F}"/>
          </ac:spMkLst>
        </pc:spChg>
      </pc:sldChg>
      <pc:sldChg chg="addSp delSp modSp add">
        <pc:chgData name="Roberta Tucker" userId="S::r.tucker@uwtsd.ac.uk::27ca61ee-ba03-4b92-a89a-1d5600e2200a" providerId="AD" clId="Web-{BFDB71F7-5557-BCFF-18A3-63FE67736651}" dt="2023-01-15T13:38:14.259" v="632"/>
        <pc:sldMkLst>
          <pc:docMk/>
          <pc:sldMk cId="3496261296" sldId="555"/>
        </pc:sldMkLst>
        <pc:spChg chg="del mod">
          <ac:chgData name="Roberta Tucker" userId="S::r.tucker@uwtsd.ac.uk::27ca61ee-ba03-4b92-a89a-1d5600e2200a" providerId="AD" clId="Web-{BFDB71F7-5557-BCFF-18A3-63FE67736651}" dt="2023-01-15T12:47:04.604" v="320"/>
          <ac:spMkLst>
            <pc:docMk/>
            <pc:sldMk cId="3496261296" sldId="555"/>
            <ac:spMk id="2" creationId="{819B0CEB-0EFC-ACC2-056A-FB2DB9204115}"/>
          </ac:spMkLst>
        </pc:spChg>
        <pc:spChg chg="del mod">
          <ac:chgData name="Roberta Tucker" userId="S::r.tucker@uwtsd.ac.uk::27ca61ee-ba03-4b92-a89a-1d5600e2200a" providerId="AD" clId="Web-{BFDB71F7-5557-BCFF-18A3-63FE67736651}" dt="2023-01-15T12:47:40.777" v="325"/>
          <ac:spMkLst>
            <pc:docMk/>
            <pc:sldMk cId="3496261296" sldId="555"/>
            <ac:spMk id="3" creationId="{64F25ED3-E4AE-FA3E-4045-08C146674584}"/>
          </ac:spMkLst>
        </pc:spChg>
        <pc:spChg chg="add del mod">
          <ac:chgData name="Roberta Tucker" userId="S::r.tucker@uwtsd.ac.uk::27ca61ee-ba03-4b92-a89a-1d5600e2200a" providerId="AD" clId="Web-{BFDB71F7-5557-BCFF-18A3-63FE67736651}" dt="2023-01-15T12:47:13.714" v="321"/>
          <ac:spMkLst>
            <pc:docMk/>
            <pc:sldMk cId="3496261296" sldId="555"/>
            <ac:spMk id="6" creationId="{8A4D60AD-4A22-A1A6-3174-4981D2FD0640}"/>
          </ac:spMkLst>
        </pc:spChg>
        <pc:spChg chg="add del mod">
          <ac:chgData name="Roberta Tucker" userId="S::r.tucker@uwtsd.ac.uk::27ca61ee-ba03-4b92-a89a-1d5600e2200a" providerId="AD" clId="Web-{BFDB71F7-5557-BCFF-18A3-63FE67736651}" dt="2023-01-15T12:48:26.091" v="332"/>
          <ac:spMkLst>
            <pc:docMk/>
            <pc:sldMk cId="3496261296" sldId="555"/>
            <ac:spMk id="9" creationId="{12389701-3836-306C-D5E3-731DBF16CAD6}"/>
          </ac:spMkLst>
        </pc:spChg>
        <pc:spChg chg="add mod">
          <ac:chgData name="Roberta Tucker" userId="S::r.tucker@uwtsd.ac.uk::27ca61ee-ba03-4b92-a89a-1d5600e2200a" providerId="AD" clId="Web-{BFDB71F7-5557-BCFF-18A3-63FE67736651}" dt="2023-01-15T13:06:59.345" v="495" actId="14100"/>
          <ac:spMkLst>
            <pc:docMk/>
            <pc:sldMk cId="3496261296" sldId="555"/>
            <ac:spMk id="17" creationId="{D992D5FB-77FE-0F69-5E55-9A826A69F8DA}"/>
          </ac:spMkLst>
        </pc:spChg>
        <pc:spChg chg="add mod">
          <ac:chgData name="Roberta Tucker" userId="S::r.tucker@uwtsd.ac.uk::27ca61ee-ba03-4b92-a89a-1d5600e2200a" providerId="AD" clId="Web-{BFDB71F7-5557-BCFF-18A3-63FE67736651}" dt="2023-01-15T13:08:15.503" v="512" actId="14100"/>
          <ac:spMkLst>
            <pc:docMk/>
            <pc:sldMk cId="3496261296" sldId="555"/>
            <ac:spMk id="23" creationId="{FA084460-73D0-EB90-1CEB-92F420289183}"/>
          </ac:spMkLst>
        </pc:spChg>
        <pc:spChg chg="add mod">
          <ac:chgData name="Roberta Tucker" userId="S::r.tucker@uwtsd.ac.uk::27ca61ee-ba03-4b92-a89a-1d5600e2200a" providerId="AD" clId="Web-{BFDB71F7-5557-BCFF-18A3-63FE67736651}" dt="2023-01-15T13:09:18.802" v="525" actId="20577"/>
          <ac:spMkLst>
            <pc:docMk/>
            <pc:sldMk cId="3496261296" sldId="555"/>
            <ac:spMk id="27" creationId="{4CBE5127-4CE4-DF09-039C-AEDD4E489851}"/>
          </ac:spMkLst>
        </pc:spChg>
        <pc:spChg chg="add mod">
          <ac:chgData name="Roberta Tucker" userId="S::r.tucker@uwtsd.ac.uk::27ca61ee-ba03-4b92-a89a-1d5600e2200a" providerId="AD" clId="Web-{BFDB71F7-5557-BCFF-18A3-63FE67736651}" dt="2023-01-15T13:10:21.491" v="538" actId="1076"/>
          <ac:spMkLst>
            <pc:docMk/>
            <pc:sldMk cId="3496261296" sldId="555"/>
            <ac:spMk id="31" creationId="{A73DA863-1EA5-C34F-680E-8E99EB5740AD}"/>
          </ac:spMkLst>
        </pc:spChg>
        <pc:picChg chg="del mod">
          <ac:chgData name="Roberta Tucker" userId="S::r.tucker@uwtsd.ac.uk::27ca61ee-ba03-4b92-a89a-1d5600e2200a" providerId="AD" clId="Web-{BFDB71F7-5557-BCFF-18A3-63FE67736651}" dt="2023-01-15T12:47:42.434" v="326"/>
          <ac:picMkLst>
            <pc:docMk/>
            <pc:sldMk cId="3496261296" sldId="555"/>
            <ac:picMk id="5" creationId="{FDCE447C-894A-127C-EBB1-2EEE0B59AC6B}"/>
          </ac:picMkLst>
        </pc:picChg>
        <pc:picChg chg="add del mod">
          <ac:chgData name="Roberta Tucker" userId="S::r.tucker@uwtsd.ac.uk::27ca61ee-ba03-4b92-a89a-1d5600e2200a" providerId="AD" clId="Web-{BFDB71F7-5557-BCFF-18A3-63FE67736651}" dt="2023-01-15T12:53:50.115" v="378"/>
          <ac:picMkLst>
            <pc:docMk/>
            <pc:sldMk cId="3496261296" sldId="555"/>
            <ac:picMk id="7" creationId="{A3E5CD38-A3C5-CEC0-00D8-14B0A0026073}"/>
          </ac:picMkLst>
        </pc:picChg>
        <pc:picChg chg="add del mod">
          <ac:chgData name="Roberta Tucker" userId="S::r.tucker@uwtsd.ac.uk::27ca61ee-ba03-4b92-a89a-1d5600e2200a" providerId="AD" clId="Web-{BFDB71F7-5557-BCFF-18A3-63FE67736651}" dt="2023-01-15T13:08:25.660" v="513"/>
          <ac:picMkLst>
            <pc:docMk/>
            <pc:sldMk cId="3496261296" sldId="555"/>
            <ac:picMk id="10" creationId="{A5B3923D-FF11-4B31-638A-03A5C1BDE6CB}"/>
          </ac:picMkLst>
        </pc:picChg>
        <pc:picChg chg="add del mod">
          <ac:chgData name="Roberta Tucker" userId="S::r.tucker@uwtsd.ac.uk::27ca61ee-ba03-4b92-a89a-1d5600e2200a" providerId="AD" clId="Web-{BFDB71F7-5557-BCFF-18A3-63FE67736651}" dt="2023-01-15T13:07:24.502" v="499"/>
          <ac:picMkLst>
            <pc:docMk/>
            <pc:sldMk cId="3496261296" sldId="555"/>
            <ac:picMk id="11" creationId="{E9067AFD-9946-99D6-533A-54DA178D9C61}"/>
          </ac:picMkLst>
        </pc:picChg>
        <pc:picChg chg="add del mod">
          <ac:chgData name="Roberta Tucker" userId="S::r.tucker@uwtsd.ac.uk::27ca61ee-ba03-4b92-a89a-1d5600e2200a" providerId="AD" clId="Web-{BFDB71F7-5557-BCFF-18A3-63FE67736651}" dt="2023-01-15T13:06:37.188" v="490"/>
          <ac:picMkLst>
            <pc:docMk/>
            <pc:sldMk cId="3496261296" sldId="555"/>
            <ac:picMk id="12" creationId="{C5464340-F691-AF86-C7E0-3FEB2D598024}"/>
          </ac:picMkLst>
        </pc:picChg>
        <pc:picChg chg="add del mod ord">
          <ac:chgData name="Roberta Tucker" userId="S::r.tucker@uwtsd.ac.uk::27ca61ee-ba03-4b92-a89a-1d5600e2200a" providerId="AD" clId="Web-{BFDB71F7-5557-BCFF-18A3-63FE67736651}" dt="2023-01-15T13:09:23.693" v="526"/>
          <ac:picMkLst>
            <pc:docMk/>
            <pc:sldMk cId="3496261296" sldId="555"/>
            <ac:picMk id="13" creationId="{E305FC22-F0A3-C39C-2DAD-B68DB5DD2046}"/>
          </ac:picMkLst>
        </pc:picChg>
        <pc:picChg chg="add mod">
          <ac:chgData name="Roberta Tucker" userId="S::r.tucker@uwtsd.ac.uk::27ca61ee-ba03-4b92-a89a-1d5600e2200a" providerId="AD" clId="Web-{BFDB71F7-5557-BCFF-18A3-63FE67736651}" dt="2023-01-15T13:37:56.852" v="629"/>
          <ac:picMkLst>
            <pc:docMk/>
            <pc:sldMk cId="3496261296" sldId="555"/>
            <ac:picMk id="15" creationId="{9652913B-BF02-9A2C-1A38-F237C78B34A0}"/>
          </ac:picMkLst>
        </pc:picChg>
        <pc:picChg chg="add mod">
          <ac:chgData name="Roberta Tucker" userId="S::r.tucker@uwtsd.ac.uk::27ca61ee-ba03-4b92-a89a-1d5600e2200a" providerId="AD" clId="Web-{BFDB71F7-5557-BCFF-18A3-63FE67736651}" dt="2023-01-15T13:38:02.259" v="630"/>
          <ac:picMkLst>
            <pc:docMk/>
            <pc:sldMk cId="3496261296" sldId="555"/>
            <ac:picMk id="19" creationId="{4AD6D73E-BF17-9984-CD5A-CB0DF30A706F}"/>
          </ac:picMkLst>
        </pc:picChg>
        <pc:picChg chg="add del">
          <ac:chgData name="Roberta Tucker" userId="S::r.tucker@uwtsd.ac.uk::27ca61ee-ba03-4b92-a89a-1d5600e2200a" providerId="AD" clId="Web-{BFDB71F7-5557-BCFF-18A3-63FE67736651}" dt="2023-01-15T13:07:42.175" v="503"/>
          <ac:picMkLst>
            <pc:docMk/>
            <pc:sldMk cId="3496261296" sldId="555"/>
            <ac:picMk id="21" creationId="{3B3BAA4E-9306-CAF1-22A8-85B49FF61F6F}"/>
          </ac:picMkLst>
        </pc:picChg>
        <pc:picChg chg="add mod">
          <ac:chgData name="Roberta Tucker" userId="S::r.tucker@uwtsd.ac.uk::27ca61ee-ba03-4b92-a89a-1d5600e2200a" providerId="AD" clId="Web-{BFDB71F7-5557-BCFF-18A3-63FE67736651}" dt="2023-01-15T13:38:08.446" v="631"/>
          <ac:picMkLst>
            <pc:docMk/>
            <pc:sldMk cId="3496261296" sldId="555"/>
            <ac:picMk id="25" creationId="{41E4CDFD-A0A1-852F-D66B-E7381546A25B}"/>
          </ac:picMkLst>
        </pc:picChg>
        <pc:picChg chg="add mod">
          <ac:chgData name="Roberta Tucker" userId="S::r.tucker@uwtsd.ac.uk::27ca61ee-ba03-4b92-a89a-1d5600e2200a" providerId="AD" clId="Web-{BFDB71F7-5557-BCFF-18A3-63FE67736651}" dt="2023-01-15T13:38:14.259" v="632"/>
          <ac:picMkLst>
            <pc:docMk/>
            <pc:sldMk cId="3496261296" sldId="555"/>
            <ac:picMk id="29" creationId="{BA4BC90B-0FD4-B334-9FD5-8287E6B3440E}"/>
          </ac:picMkLst>
        </pc:picChg>
      </pc:sldChg>
      <pc:sldChg chg="addSp delSp modSp add del">
        <pc:chgData name="Roberta Tucker" userId="S::r.tucker@uwtsd.ac.uk::27ca61ee-ba03-4b92-a89a-1d5600e2200a" providerId="AD" clId="Web-{BFDB71F7-5557-BCFF-18A3-63FE67736651}" dt="2023-01-15T12:48:34.419" v="335"/>
        <pc:sldMkLst>
          <pc:docMk/>
          <pc:sldMk cId="1899375477" sldId="556"/>
        </pc:sldMkLst>
        <pc:spChg chg="del">
          <ac:chgData name="Roberta Tucker" userId="S::r.tucker@uwtsd.ac.uk::27ca61ee-ba03-4b92-a89a-1d5600e2200a" providerId="AD" clId="Web-{BFDB71F7-5557-BCFF-18A3-63FE67736651}" dt="2023-01-15T12:47:57.809" v="329"/>
          <ac:spMkLst>
            <pc:docMk/>
            <pc:sldMk cId="1899375477" sldId="556"/>
            <ac:spMk id="2" creationId="{819B0CEB-0EFC-ACC2-056A-FB2DB9204115}"/>
          </ac:spMkLst>
        </pc:spChg>
        <pc:spChg chg="add del mod">
          <ac:chgData name="Roberta Tucker" userId="S::r.tucker@uwtsd.ac.uk::27ca61ee-ba03-4b92-a89a-1d5600e2200a" providerId="AD" clId="Web-{BFDB71F7-5557-BCFF-18A3-63FE67736651}" dt="2023-01-15T12:48:01.200" v="330"/>
          <ac:spMkLst>
            <pc:docMk/>
            <pc:sldMk cId="1899375477" sldId="556"/>
            <ac:spMk id="6" creationId="{CCDB2DBE-6212-16E7-ED16-EA99CEEC2913}"/>
          </ac:spMkLst>
        </pc:spChg>
      </pc:sldChg>
      <pc:sldChg chg="addSp delSp modSp add del">
        <pc:chgData name="Roberta Tucker" userId="S::r.tucker@uwtsd.ac.uk::27ca61ee-ba03-4b92-a89a-1d5600e2200a" providerId="AD" clId="Web-{BFDB71F7-5557-BCFF-18A3-63FE67736651}" dt="2023-01-15T12:49:53.203" v="347"/>
        <pc:sldMkLst>
          <pc:docMk/>
          <pc:sldMk cId="745851606" sldId="557"/>
        </pc:sldMkLst>
        <pc:spChg chg="del">
          <ac:chgData name="Roberta Tucker" userId="S::r.tucker@uwtsd.ac.uk::27ca61ee-ba03-4b92-a89a-1d5600e2200a" providerId="AD" clId="Web-{BFDB71F7-5557-BCFF-18A3-63FE67736651}" dt="2023-01-15T12:48:52.482" v="339"/>
          <ac:spMkLst>
            <pc:docMk/>
            <pc:sldMk cId="745851606" sldId="557"/>
            <ac:spMk id="2" creationId="{819B0CEB-0EFC-ACC2-056A-FB2DB9204115}"/>
          </ac:spMkLst>
        </pc:spChg>
        <pc:spChg chg="mod">
          <ac:chgData name="Roberta Tucker" userId="S::r.tucker@uwtsd.ac.uk::27ca61ee-ba03-4b92-a89a-1d5600e2200a" providerId="AD" clId="Web-{BFDB71F7-5557-BCFF-18A3-63FE67736651}" dt="2023-01-15T12:49:25.046" v="343" actId="1076"/>
          <ac:spMkLst>
            <pc:docMk/>
            <pc:sldMk cId="745851606" sldId="557"/>
            <ac:spMk id="3" creationId="{64F25ED3-E4AE-FA3E-4045-08C146674584}"/>
          </ac:spMkLst>
        </pc:spChg>
        <pc:spChg chg="add del mod">
          <ac:chgData name="Roberta Tucker" userId="S::r.tucker@uwtsd.ac.uk::27ca61ee-ba03-4b92-a89a-1d5600e2200a" providerId="AD" clId="Web-{BFDB71F7-5557-BCFF-18A3-63FE67736651}" dt="2023-01-15T12:48:59.139" v="340"/>
          <ac:spMkLst>
            <pc:docMk/>
            <pc:sldMk cId="745851606" sldId="557"/>
            <ac:spMk id="6" creationId="{9B36F138-B761-62F3-AE6C-1914D2C0E2AF}"/>
          </ac:spMkLst>
        </pc:spChg>
        <pc:picChg chg="mod ord">
          <ac:chgData name="Roberta Tucker" userId="S::r.tucker@uwtsd.ac.uk::27ca61ee-ba03-4b92-a89a-1d5600e2200a" providerId="AD" clId="Web-{BFDB71F7-5557-BCFF-18A3-63FE67736651}" dt="2023-01-15T12:49:18.233" v="342"/>
          <ac:picMkLst>
            <pc:docMk/>
            <pc:sldMk cId="745851606" sldId="557"/>
            <ac:picMk id="5" creationId="{2B7A1B0B-CC77-75E8-CDC8-8B922550C0AE}"/>
          </ac:picMkLst>
        </pc:picChg>
      </pc:sldChg>
      <pc:sldChg chg="addSp delSp modSp add del">
        <pc:chgData name="Roberta Tucker" userId="S::r.tucker@uwtsd.ac.uk::27ca61ee-ba03-4b92-a89a-1d5600e2200a" providerId="AD" clId="Web-{BFDB71F7-5557-BCFF-18A3-63FE67736651}" dt="2023-01-15T13:10:50.898" v="541"/>
        <pc:sldMkLst>
          <pc:docMk/>
          <pc:sldMk cId="604609400" sldId="558"/>
        </pc:sldMkLst>
        <pc:spChg chg="del">
          <ac:chgData name="Roberta Tucker" userId="S::r.tucker@uwtsd.ac.uk::27ca61ee-ba03-4b92-a89a-1d5600e2200a" providerId="AD" clId="Web-{BFDB71F7-5557-BCFF-18A3-63FE67736651}" dt="2023-01-15T12:50:14.313" v="352"/>
          <ac:spMkLst>
            <pc:docMk/>
            <pc:sldMk cId="604609400" sldId="558"/>
            <ac:spMk id="2" creationId="{819B0CEB-0EFC-ACC2-056A-FB2DB9204115}"/>
          </ac:spMkLst>
        </pc:spChg>
        <pc:spChg chg="del mod">
          <ac:chgData name="Roberta Tucker" userId="S::r.tucker@uwtsd.ac.uk::27ca61ee-ba03-4b92-a89a-1d5600e2200a" providerId="AD" clId="Web-{BFDB71F7-5557-BCFF-18A3-63FE67736651}" dt="2023-01-15T12:53:10.989" v="371"/>
          <ac:spMkLst>
            <pc:docMk/>
            <pc:sldMk cId="604609400" sldId="558"/>
            <ac:spMk id="3" creationId="{64F25ED3-E4AE-FA3E-4045-08C146674584}"/>
          </ac:spMkLst>
        </pc:spChg>
        <pc:spChg chg="add del mod">
          <ac:chgData name="Roberta Tucker" userId="S::r.tucker@uwtsd.ac.uk::27ca61ee-ba03-4b92-a89a-1d5600e2200a" providerId="AD" clId="Web-{BFDB71F7-5557-BCFF-18A3-63FE67736651}" dt="2023-01-15T12:50:16.688" v="353"/>
          <ac:spMkLst>
            <pc:docMk/>
            <pc:sldMk cId="604609400" sldId="558"/>
            <ac:spMk id="5" creationId="{AD720BFC-CE54-B08C-1024-5C714039B393}"/>
          </ac:spMkLst>
        </pc:spChg>
        <pc:spChg chg="add mod ord">
          <ac:chgData name="Roberta Tucker" userId="S::r.tucker@uwtsd.ac.uk::27ca61ee-ba03-4b92-a89a-1d5600e2200a" providerId="AD" clId="Web-{BFDB71F7-5557-BCFF-18A3-63FE67736651}" dt="2023-01-15T12:53:30.521" v="376"/>
          <ac:spMkLst>
            <pc:docMk/>
            <pc:sldMk cId="604609400" sldId="558"/>
            <ac:spMk id="6" creationId="{002FA1BB-EA8C-5452-47C3-D1BD5EB56FB3}"/>
          </ac:spMkLst>
        </pc:spChg>
        <pc:spChg chg="add del mod">
          <ac:chgData name="Roberta Tucker" userId="S::r.tucker@uwtsd.ac.uk::27ca61ee-ba03-4b92-a89a-1d5600e2200a" providerId="AD" clId="Web-{BFDB71F7-5557-BCFF-18A3-63FE67736651}" dt="2023-01-15T12:53:20.927" v="374"/>
          <ac:spMkLst>
            <pc:docMk/>
            <pc:sldMk cId="604609400" sldId="558"/>
            <ac:spMk id="8" creationId="{A09F59E9-1003-112B-D982-3AB6540E9C03}"/>
          </ac:spMkLst>
        </pc:spChg>
        <pc:picChg chg="add mod">
          <ac:chgData name="Roberta Tucker" userId="S::r.tucker@uwtsd.ac.uk::27ca61ee-ba03-4b92-a89a-1d5600e2200a" providerId="AD" clId="Web-{BFDB71F7-5557-BCFF-18A3-63FE67736651}" dt="2023-01-15T12:53:22.552" v="375" actId="1076"/>
          <ac:picMkLst>
            <pc:docMk/>
            <pc:sldMk cId="604609400" sldId="558"/>
            <ac:picMk id="10" creationId="{B154062A-B559-F5FD-C7F2-CBF9CCACB675}"/>
          </ac:picMkLst>
        </pc:picChg>
        <pc:picChg chg="del mod ord">
          <ac:chgData name="Roberta Tucker" userId="S::r.tucker@uwtsd.ac.uk::27ca61ee-ba03-4b92-a89a-1d5600e2200a" providerId="AD" clId="Web-{BFDB71F7-5557-BCFF-18A3-63FE67736651}" dt="2023-01-15T12:53:12.818" v="372"/>
          <ac:picMkLst>
            <pc:docMk/>
            <pc:sldMk cId="604609400" sldId="558"/>
            <ac:picMk id="5122" creationId="{93DE6B6F-0721-8065-F8E2-542694C3DF13}"/>
          </ac:picMkLst>
        </pc:picChg>
      </pc:sldChg>
      <pc:sldChg chg="addSp delSp modSp add del">
        <pc:chgData name="Roberta Tucker" userId="S::r.tucker@uwtsd.ac.uk::27ca61ee-ba03-4b92-a89a-1d5600e2200a" providerId="AD" clId="Web-{BFDB71F7-5557-BCFF-18A3-63FE67736651}" dt="2023-01-15T15:01:51.934" v="1668"/>
        <pc:sldMkLst>
          <pc:docMk/>
          <pc:sldMk cId="1686264145" sldId="559"/>
        </pc:sldMkLst>
        <pc:spChg chg="del">
          <ac:chgData name="Roberta Tucker" userId="S::r.tucker@uwtsd.ac.uk::27ca61ee-ba03-4b92-a89a-1d5600e2200a" providerId="AD" clId="Web-{BFDB71F7-5557-BCFF-18A3-63FE67736651}" dt="2023-01-15T12:56:11.091" v="393"/>
          <ac:spMkLst>
            <pc:docMk/>
            <pc:sldMk cId="1686264145" sldId="559"/>
            <ac:spMk id="2" creationId="{819B0CEB-0EFC-ACC2-056A-FB2DB9204115}"/>
          </ac:spMkLst>
        </pc:spChg>
        <pc:spChg chg="mod">
          <ac:chgData name="Roberta Tucker" userId="S::r.tucker@uwtsd.ac.uk::27ca61ee-ba03-4b92-a89a-1d5600e2200a" providerId="AD" clId="Web-{BFDB71F7-5557-BCFF-18A3-63FE67736651}" dt="2023-01-15T13:05:39.062" v="484" actId="14100"/>
          <ac:spMkLst>
            <pc:docMk/>
            <pc:sldMk cId="1686264145" sldId="559"/>
            <ac:spMk id="3" creationId="{64F25ED3-E4AE-FA3E-4045-08C146674584}"/>
          </ac:spMkLst>
        </pc:spChg>
        <pc:spChg chg="add del mod">
          <ac:chgData name="Roberta Tucker" userId="S::r.tucker@uwtsd.ac.uk::27ca61ee-ba03-4b92-a89a-1d5600e2200a" providerId="AD" clId="Web-{BFDB71F7-5557-BCFF-18A3-63FE67736651}" dt="2023-01-15T12:56:15.513" v="394"/>
          <ac:spMkLst>
            <pc:docMk/>
            <pc:sldMk cId="1686264145" sldId="559"/>
            <ac:spMk id="6" creationId="{30571307-7EC8-3749-9970-9A898C358A00}"/>
          </ac:spMkLst>
        </pc:spChg>
        <pc:spChg chg="add del mod">
          <ac:chgData name="Roberta Tucker" userId="S::r.tucker@uwtsd.ac.uk::27ca61ee-ba03-4b92-a89a-1d5600e2200a" providerId="AD" clId="Web-{BFDB71F7-5557-BCFF-18A3-63FE67736651}" dt="2023-01-15T12:57:48.111" v="409"/>
          <ac:spMkLst>
            <pc:docMk/>
            <pc:sldMk cId="1686264145" sldId="559"/>
            <ac:spMk id="7" creationId="{FA10A6A7-7ACB-369C-27A3-9EDB03E4C3DE}"/>
          </ac:spMkLst>
        </pc:spChg>
        <pc:spChg chg="add mod">
          <ac:chgData name="Roberta Tucker" userId="S::r.tucker@uwtsd.ac.uk::27ca61ee-ba03-4b92-a89a-1d5600e2200a" providerId="AD" clId="Web-{BFDB71F7-5557-BCFF-18A3-63FE67736651}" dt="2023-01-15T13:05:17.483" v="481" actId="14100"/>
          <ac:spMkLst>
            <pc:docMk/>
            <pc:sldMk cId="1686264145" sldId="559"/>
            <ac:spMk id="11" creationId="{3C4DE9B1-7735-F774-FF6F-09686C870B60}"/>
          </ac:spMkLst>
        </pc:spChg>
        <pc:spChg chg="add mod">
          <ac:chgData name="Roberta Tucker" userId="S::r.tucker@uwtsd.ac.uk::27ca61ee-ba03-4b92-a89a-1d5600e2200a" providerId="AD" clId="Web-{BFDB71F7-5557-BCFF-18A3-63FE67736651}" dt="2023-01-15T13:04:42.591" v="471" actId="1076"/>
          <ac:spMkLst>
            <pc:docMk/>
            <pc:sldMk cId="1686264145" sldId="559"/>
            <ac:spMk id="15" creationId="{C7165078-5981-92FA-4F9D-F61203EB1E51}"/>
          </ac:spMkLst>
        </pc:spChg>
        <pc:spChg chg="add mod">
          <ac:chgData name="Roberta Tucker" userId="S::r.tucker@uwtsd.ac.uk::27ca61ee-ba03-4b92-a89a-1d5600e2200a" providerId="AD" clId="Web-{BFDB71F7-5557-BCFF-18A3-63FE67736651}" dt="2023-01-15T13:04:24.060" v="468" actId="1076"/>
          <ac:spMkLst>
            <pc:docMk/>
            <pc:sldMk cId="1686264145" sldId="559"/>
            <ac:spMk id="19" creationId="{0D405289-1AC5-91AE-8137-DFA702C11C3F}"/>
          </ac:spMkLst>
        </pc:spChg>
        <pc:picChg chg="mod ord">
          <ac:chgData name="Roberta Tucker" userId="S::r.tucker@uwtsd.ac.uk::27ca61ee-ba03-4b92-a89a-1d5600e2200a" providerId="AD" clId="Web-{BFDB71F7-5557-BCFF-18A3-63FE67736651}" dt="2023-01-15T13:38:21.025" v="633"/>
          <ac:picMkLst>
            <pc:docMk/>
            <pc:sldMk cId="1686264145" sldId="559"/>
            <ac:picMk id="5" creationId="{FDCE447C-894A-127C-EBB1-2EEE0B59AC6B}"/>
          </ac:picMkLst>
        </pc:picChg>
        <pc:picChg chg="add mod">
          <ac:chgData name="Roberta Tucker" userId="S::r.tucker@uwtsd.ac.uk::27ca61ee-ba03-4b92-a89a-1d5600e2200a" providerId="AD" clId="Web-{BFDB71F7-5557-BCFF-18A3-63FE67736651}" dt="2023-01-15T13:38:26.994" v="634"/>
          <ac:picMkLst>
            <pc:docMk/>
            <pc:sldMk cId="1686264145" sldId="559"/>
            <ac:picMk id="9" creationId="{FBDF207C-DF9B-F438-5AFC-CC66FD4CE5EE}"/>
          </ac:picMkLst>
        </pc:picChg>
        <pc:picChg chg="add mod ord">
          <ac:chgData name="Roberta Tucker" userId="S::r.tucker@uwtsd.ac.uk::27ca61ee-ba03-4b92-a89a-1d5600e2200a" providerId="AD" clId="Web-{BFDB71F7-5557-BCFF-18A3-63FE67736651}" dt="2023-01-15T13:38:52.432" v="637"/>
          <ac:picMkLst>
            <pc:docMk/>
            <pc:sldMk cId="1686264145" sldId="559"/>
            <ac:picMk id="13" creationId="{3CD963A0-54C6-0304-62A8-427D039D4A2C}"/>
          </ac:picMkLst>
        </pc:picChg>
        <pc:picChg chg="add mod">
          <ac:chgData name="Roberta Tucker" userId="S::r.tucker@uwtsd.ac.uk::27ca61ee-ba03-4b92-a89a-1d5600e2200a" providerId="AD" clId="Web-{BFDB71F7-5557-BCFF-18A3-63FE67736651}" dt="2023-01-15T13:38:31.197" v="635"/>
          <ac:picMkLst>
            <pc:docMk/>
            <pc:sldMk cId="1686264145" sldId="559"/>
            <ac:picMk id="17" creationId="{9EB4BEDD-4728-1DF7-93BB-152ECA5CC3BF}"/>
          </ac:picMkLst>
        </pc:picChg>
      </pc:sldChg>
      <pc:sldChg chg="addSp delSp modSp add ord replId">
        <pc:chgData name="Roberta Tucker" userId="S::r.tucker@uwtsd.ac.uk::27ca61ee-ba03-4b92-a89a-1d5600e2200a" providerId="AD" clId="Web-{BFDB71F7-5557-BCFF-18A3-63FE67736651}" dt="2023-01-15T13:39:21.870" v="639" actId="1076"/>
        <pc:sldMkLst>
          <pc:docMk/>
          <pc:sldMk cId="99784272" sldId="560"/>
        </pc:sldMkLst>
        <pc:spChg chg="mod">
          <ac:chgData name="Roberta Tucker" userId="S::r.tucker@uwtsd.ac.uk::27ca61ee-ba03-4b92-a89a-1d5600e2200a" providerId="AD" clId="Web-{BFDB71F7-5557-BCFF-18A3-63FE67736651}" dt="2023-01-15T13:31:01.310" v="591" actId="20577"/>
          <ac:spMkLst>
            <pc:docMk/>
            <pc:sldMk cId="99784272" sldId="560"/>
            <ac:spMk id="2" creationId="{BD754FA5-2DEB-49E1-1FB5-633B9D062E52}"/>
          </ac:spMkLst>
        </pc:spChg>
        <pc:spChg chg="add mod">
          <ac:chgData name="Roberta Tucker" userId="S::r.tucker@uwtsd.ac.uk::27ca61ee-ba03-4b92-a89a-1d5600e2200a" providerId="AD" clId="Web-{BFDB71F7-5557-BCFF-18A3-63FE67736651}" dt="2023-01-15T13:39:21.870" v="639" actId="1076"/>
          <ac:spMkLst>
            <pc:docMk/>
            <pc:sldMk cId="99784272" sldId="560"/>
            <ac:spMk id="5" creationId="{C065702D-AB75-E4AD-B7BD-AA5BE31A6072}"/>
          </ac:spMkLst>
        </pc:spChg>
        <pc:picChg chg="del">
          <ac:chgData name="Roberta Tucker" userId="S::r.tucker@uwtsd.ac.uk::27ca61ee-ba03-4b92-a89a-1d5600e2200a" providerId="AD" clId="Web-{BFDB71F7-5557-BCFF-18A3-63FE67736651}" dt="2023-01-15T13:30:48.669" v="581"/>
          <ac:picMkLst>
            <pc:docMk/>
            <pc:sldMk cId="99784272" sldId="560"/>
            <ac:picMk id="3" creationId="{57F4CB5D-A6C5-1CED-1379-B8041ACD8E4E}"/>
          </ac:picMkLst>
        </pc:picChg>
        <pc:picChg chg="add mod">
          <ac:chgData name="Roberta Tucker" userId="S::r.tucker@uwtsd.ac.uk::27ca61ee-ba03-4b92-a89a-1d5600e2200a" providerId="AD" clId="Web-{BFDB71F7-5557-BCFF-18A3-63FE67736651}" dt="2023-01-15T13:33:53.392" v="606" actId="14100"/>
          <ac:picMkLst>
            <pc:docMk/>
            <pc:sldMk cId="99784272" sldId="560"/>
            <ac:picMk id="6" creationId="{AFD7C603-DFA1-34A3-F391-95D89E64FC07}"/>
          </ac:picMkLst>
        </pc:picChg>
      </pc:sldChg>
      <pc:sldChg chg="add del">
        <pc:chgData name="Roberta Tucker" userId="S::r.tucker@uwtsd.ac.uk::27ca61ee-ba03-4b92-a89a-1d5600e2200a" providerId="AD" clId="Web-{BFDB71F7-5557-BCFF-18A3-63FE67736651}" dt="2023-01-15T13:09:25.818" v="527"/>
        <pc:sldMkLst>
          <pc:docMk/>
          <pc:sldMk cId="1287785272" sldId="560"/>
        </pc:sldMkLst>
      </pc:sldChg>
      <pc:sldChg chg="add del">
        <pc:chgData name="Roberta Tucker" userId="S::r.tucker@uwtsd.ac.uk::27ca61ee-ba03-4b92-a89a-1d5600e2200a" providerId="AD" clId="Web-{BFDB71F7-5557-BCFF-18A3-63FE67736651}" dt="2023-01-15T13:08:27.785" v="514"/>
        <pc:sldMkLst>
          <pc:docMk/>
          <pc:sldMk cId="2262133623" sldId="560"/>
        </pc:sldMkLst>
      </pc:sldChg>
      <pc:sldChg chg="add del">
        <pc:chgData name="Roberta Tucker" userId="S::r.tucker@uwtsd.ac.uk::27ca61ee-ba03-4b92-a89a-1d5600e2200a" providerId="AD" clId="Web-{BFDB71F7-5557-BCFF-18A3-63FE67736651}" dt="2023-01-15T13:10:49.242" v="540"/>
        <pc:sldMkLst>
          <pc:docMk/>
          <pc:sldMk cId="2417144211" sldId="560"/>
        </pc:sldMkLst>
      </pc:sldChg>
      <pc:sldChg chg="add del">
        <pc:chgData name="Roberta Tucker" userId="S::r.tucker@uwtsd.ac.uk::27ca61ee-ba03-4b92-a89a-1d5600e2200a" providerId="AD" clId="Web-{BFDB71F7-5557-BCFF-18A3-63FE67736651}" dt="2023-01-15T13:07:04.095" v="496"/>
        <pc:sldMkLst>
          <pc:docMk/>
          <pc:sldMk cId="4060977731" sldId="560"/>
        </pc:sldMkLst>
      </pc:sldChg>
      <pc:sldChg chg="addSp delSp modSp add del">
        <pc:chgData name="Roberta Tucker" userId="S::r.tucker@uwtsd.ac.uk::27ca61ee-ba03-4b92-a89a-1d5600e2200a" providerId="AD" clId="Web-{BFDB71F7-5557-BCFF-18A3-63FE67736651}" dt="2023-01-15T13:01:06.507" v="433"/>
        <pc:sldMkLst>
          <pc:docMk/>
          <pc:sldMk cId="4195544606" sldId="560"/>
        </pc:sldMkLst>
        <pc:spChg chg="del mod">
          <ac:chgData name="Roberta Tucker" userId="S::r.tucker@uwtsd.ac.uk::27ca61ee-ba03-4b92-a89a-1d5600e2200a" providerId="AD" clId="Web-{BFDB71F7-5557-BCFF-18A3-63FE67736651}" dt="2023-01-15T12:58:52.551" v="421"/>
          <ac:spMkLst>
            <pc:docMk/>
            <pc:sldMk cId="4195544606" sldId="560"/>
            <ac:spMk id="2" creationId="{819B0CEB-0EFC-ACC2-056A-FB2DB9204115}"/>
          </ac:spMkLst>
        </pc:spChg>
        <pc:spChg chg="add del mod">
          <ac:chgData name="Roberta Tucker" userId="S::r.tucker@uwtsd.ac.uk::27ca61ee-ba03-4b92-a89a-1d5600e2200a" providerId="AD" clId="Web-{BFDB71F7-5557-BCFF-18A3-63FE67736651}" dt="2023-01-15T12:58:55.238" v="422"/>
          <ac:spMkLst>
            <pc:docMk/>
            <pc:sldMk cId="4195544606" sldId="560"/>
            <ac:spMk id="6" creationId="{0B8CF84A-0354-9904-9236-848D0A86C9DB}"/>
          </ac:spMkLst>
        </pc:spChg>
      </pc:sldChg>
      <pc:sldChg chg="modSp add del replId">
        <pc:chgData name="Roberta Tucker" userId="S::r.tucker@uwtsd.ac.uk::27ca61ee-ba03-4b92-a89a-1d5600e2200a" providerId="AD" clId="Web-{BFDB71F7-5557-BCFF-18A3-63FE67736651}" dt="2023-01-15T15:01:54.684" v="1669"/>
        <pc:sldMkLst>
          <pc:docMk/>
          <pc:sldMk cId="2367193403" sldId="561"/>
        </pc:sldMkLst>
        <pc:spChg chg="mod">
          <ac:chgData name="Roberta Tucker" userId="S::r.tucker@uwtsd.ac.uk::27ca61ee-ba03-4b92-a89a-1d5600e2200a" providerId="AD" clId="Web-{BFDB71F7-5557-BCFF-18A3-63FE67736651}" dt="2023-01-15T13:34:29.643" v="609" actId="20577"/>
          <ac:spMkLst>
            <pc:docMk/>
            <pc:sldMk cId="2367193403" sldId="561"/>
            <ac:spMk id="2" creationId="{BD754FA5-2DEB-49E1-1FB5-633B9D062E52}"/>
          </ac:spMkLst>
        </pc:spChg>
        <pc:spChg chg="mod">
          <ac:chgData name="Roberta Tucker" userId="S::r.tucker@uwtsd.ac.uk::27ca61ee-ba03-4b92-a89a-1d5600e2200a" providerId="AD" clId="Web-{BFDB71F7-5557-BCFF-18A3-63FE67736651}" dt="2023-01-15T13:39:35.183" v="641" actId="1076"/>
          <ac:spMkLst>
            <pc:docMk/>
            <pc:sldMk cId="2367193403" sldId="561"/>
            <ac:spMk id="5" creationId="{C065702D-AB75-E4AD-B7BD-AA5BE31A6072}"/>
          </ac:spMkLst>
        </pc:spChg>
      </pc:sldChg>
      <pc:sldChg chg="add del">
        <pc:chgData name="Roberta Tucker" userId="S::r.tucker@uwtsd.ac.uk::27ca61ee-ba03-4b92-a89a-1d5600e2200a" providerId="AD" clId="Web-{BFDB71F7-5557-BCFF-18A3-63FE67736651}" dt="2023-01-15T13:02:15.447" v="444"/>
        <pc:sldMkLst>
          <pc:docMk/>
          <pc:sldMk cId="2600760539" sldId="561"/>
        </pc:sldMkLst>
      </pc:sldChg>
      <pc:sldChg chg="add del">
        <pc:chgData name="Roberta Tucker" userId="S::r.tucker@uwtsd.ac.uk::27ca61ee-ba03-4b92-a89a-1d5600e2200a" providerId="AD" clId="Web-{BFDB71F7-5557-BCFF-18A3-63FE67736651}" dt="2023-01-15T13:03:46.746" v="463"/>
        <pc:sldMkLst>
          <pc:docMk/>
          <pc:sldMk cId="134580292" sldId="562"/>
        </pc:sldMkLst>
      </pc:sldChg>
      <pc:sldChg chg="add del">
        <pc:chgData name="Roberta Tucker" userId="S::r.tucker@uwtsd.ac.uk::27ca61ee-ba03-4b92-a89a-1d5600e2200a" providerId="AD" clId="Web-{BFDB71F7-5557-BCFF-18A3-63FE67736651}" dt="2023-01-15T14:02:02.642" v="732"/>
        <pc:sldMkLst>
          <pc:docMk/>
          <pc:sldMk cId="1308940988" sldId="562"/>
        </pc:sldMkLst>
      </pc:sldChg>
      <pc:sldChg chg="addSp delSp modSp add ord replId modNotes">
        <pc:chgData name="Roberta Tucker" userId="S::r.tucker@uwtsd.ac.uk::27ca61ee-ba03-4b92-a89a-1d5600e2200a" providerId="AD" clId="Web-{BFDB71F7-5557-BCFF-18A3-63FE67736651}" dt="2023-01-15T14:09:57.014" v="782"/>
        <pc:sldMkLst>
          <pc:docMk/>
          <pc:sldMk cId="346950456" sldId="563"/>
        </pc:sldMkLst>
        <pc:spChg chg="mod">
          <ac:chgData name="Roberta Tucker" userId="S::r.tucker@uwtsd.ac.uk::27ca61ee-ba03-4b92-a89a-1d5600e2200a" providerId="AD" clId="Web-{BFDB71F7-5557-BCFF-18A3-63FE67736651}" dt="2023-01-15T13:56:36.586" v="716" actId="20577"/>
          <ac:spMkLst>
            <pc:docMk/>
            <pc:sldMk cId="346950456" sldId="563"/>
            <ac:spMk id="2" creationId="{BD754FA5-2DEB-49E1-1FB5-633B9D062E52}"/>
          </ac:spMkLst>
        </pc:spChg>
        <pc:spChg chg="add mod">
          <ac:chgData name="Roberta Tucker" userId="S::r.tucker@uwtsd.ac.uk::27ca61ee-ba03-4b92-a89a-1d5600e2200a" providerId="AD" clId="Web-{BFDB71F7-5557-BCFF-18A3-63FE67736651}" dt="2023-01-15T13:56:30.898" v="714" actId="1076"/>
          <ac:spMkLst>
            <pc:docMk/>
            <pc:sldMk cId="346950456" sldId="563"/>
            <ac:spMk id="4" creationId="{F0B060C0-843D-8C22-94A2-74BF1D5FF114}"/>
          </ac:spMkLst>
        </pc:spChg>
        <pc:spChg chg="del mod">
          <ac:chgData name="Roberta Tucker" userId="S::r.tucker@uwtsd.ac.uk::27ca61ee-ba03-4b92-a89a-1d5600e2200a" providerId="AD" clId="Web-{BFDB71F7-5557-BCFF-18A3-63FE67736651}" dt="2023-01-15T13:54:37.427" v="700"/>
          <ac:spMkLst>
            <pc:docMk/>
            <pc:sldMk cId="346950456" sldId="563"/>
            <ac:spMk id="7" creationId="{B5F30E72-888C-478F-66BC-2551592943DB}"/>
          </ac:spMkLst>
        </pc:spChg>
        <pc:picChg chg="add mod">
          <ac:chgData name="Roberta Tucker" userId="S::r.tucker@uwtsd.ac.uk::27ca61ee-ba03-4b92-a89a-1d5600e2200a" providerId="AD" clId="Web-{BFDB71F7-5557-BCFF-18A3-63FE67736651}" dt="2023-01-15T13:56:03.413" v="711" actId="14100"/>
          <ac:picMkLst>
            <pc:docMk/>
            <pc:sldMk cId="346950456" sldId="563"/>
            <ac:picMk id="6" creationId="{6A127408-D516-E531-AB2B-AF7AC5888C3A}"/>
          </ac:picMkLst>
        </pc:picChg>
        <pc:picChg chg="add mod">
          <ac:chgData name="Roberta Tucker" userId="S::r.tucker@uwtsd.ac.uk::27ca61ee-ba03-4b92-a89a-1d5600e2200a" providerId="AD" clId="Web-{BFDB71F7-5557-BCFF-18A3-63FE67736651}" dt="2023-01-15T13:55:56.757" v="709" actId="14100"/>
          <ac:picMkLst>
            <pc:docMk/>
            <pc:sldMk cId="346950456" sldId="563"/>
            <ac:picMk id="10" creationId="{445F4AE2-1666-7B83-3A8C-0C3371CF5CB8}"/>
          </ac:picMkLst>
        </pc:picChg>
        <pc:picChg chg="add del">
          <ac:chgData name="Roberta Tucker" userId="S::r.tucker@uwtsd.ac.uk::27ca61ee-ba03-4b92-a89a-1d5600e2200a" providerId="AD" clId="Web-{BFDB71F7-5557-BCFF-18A3-63FE67736651}" dt="2023-01-15T13:55:53.413" v="707"/>
          <ac:picMkLst>
            <pc:docMk/>
            <pc:sldMk cId="346950456" sldId="563"/>
            <ac:picMk id="14" creationId="{D7D9043D-DDBF-8FC8-EF91-C97025477173}"/>
          </ac:picMkLst>
        </pc:picChg>
        <pc:picChg chg="add mod">
          <ac:chgData name="Roberta Tucker" userId="S::r.tucker@uwtsd.ac.uk::27ca61ee-ba03-4b92-a89a-1d5600e2200a" providerId="AD" clId="Web-{BFDB71F7-5557-BCFF-18A3-63FE67736651}" dt="2023-01-15T13:55:59.554" v="710" actId="14100"/>
          <ac:picMkLst>
            <pc:docMk/>
            <pc:sldMk cId="346950456" sldId="563"/>
            <ac:picMk id="17" creationId="{E2525AA9-1559-520E-C2DF-A11FEA5C4727}"/>
          </ac:picMkLst>
        </pc:picChg>
      </pc:sldChg>
      <pc:sldChg chg="new del">
        <pc:chgData name="Roberta Tucker" userId="S::r.tucker@uwtsd.ac.uk::27ca61ee-ba03-4b92-a89a-1d5600e2200a" providerId="AD" clId="Web-{BFDB71F7-5557-BCFF-18A3-63FE67736651}" dt="2023-01-15T13:02:18.931" v="446"/>
        <pc:sldMkLst>
          <pc:docMk/>
          <pc:sldMk cId="821437284" sldId="563"/>
        </pc:sldMkLst>
      </pc:sldChg>
      <pc:sldChg chg="new del">
        <pc:chgData name="Roberta Tucker" userId="S::r.tucker@uwtsd.ac.uk::27ca61ee-ba03-4b92-a89a-1d5600e2200a" providerId="AD" clId="Web-{BFDB71F7-5557-BCFF-18A3-63FE67736651}" dt="2023-01-15T13:03:44.434" v="462"/>
        <pc:sldMkLst>
          <pc:docMk/>
          <pc:sldMk cId="2489296142" sldId="563"/>
        </pc:sldMkLst>
      </pc:sldChg>
      <pc:sldChg chg="modSp add del replId">
        <pc:chgData name="Roberta Tucker" userId="S::r.tucker@uwtsd.ac.uk::27ca61ee-ba03-4b92-a89a-1d5600e2200a" providerId="AD" clId="Web-{BFDB71F7-5557-BCFF-18A3-63FE67736651}" dt="2023-01-15T15:03:01.873" v="1682"/>
        <pc:sldMkLst>
          <pc:docMk/>
          <pc:sldMk cId="4104572309" sldId="564"/>
        </pc:sldMkLst>
        <pc:spChg chg="mod">
          <ac:chgData name="Roberta Tucker" userId="S::r.tucker@uwtsd.ac.uk::27ca61ee-ba03-4b92-a89a-1d5600e2200a" providerId="AD" clId="Web-{BFDB71F7-5557-BCFF-18A3-63FE67736651}" dt="2023-01-15T13:57:21.478" v="722" actId="20577"/>
          <ac:spMkLst>
            <pc:docMk/>
            <pc:sldMk cId="4104572309" sldId="564"/>
            <ac:spMk id="2" creationId="{BD754FA5-2DEB-49E1-1FB5-633B9D062E52}"/>
          </ac:spMkLst>
        </pc:spChg>
        <pc:spChg chg="mod">
          <ac:chgData name="Roberta Tucker" userId="S::r.tucker@uwtsd.ac.uk::27ca61ee-ba03-4b92-a89a-1d5600e2200a" providerId="AD" clId="Web-{BFDB71F7-5557-BCFF-18A3-63FE67736651}" dt="2023-01-15T14:01:37.251" v="731" actId="1076"/>
          <ac:spMkLst>
            <pc:docMk/>
            <pc:sldMk cId="4104572309" sldId="564"/>
            <ac:spMk id="4" creationId="{F0B060C0-843D-8C22-94A2-74BF1D5FF114}"/>
          </ac:spMkLst>
        </pc:spChg>
      </pc:sldChg>
      <pc:sldChg chg="add del">
        <pc:chgData name="Roberta Tucker" userId="S::r.tucker@uwtsd.ac.uk::27ca61ee-ba03-4b92-a89a-1d5600e2200a" providerId="AD" clId="Web-{BFDB71F7-5557-BCFF-18A3-63FE67736651}" dt="2023-01-15T15:03:10.311" v="1684"/>
        <pc:sldMkLst>
          <pc:docMk/>
          <pc:sldMk cId="1459244463" sldId="565"/>
        </pc:sldMkLst>
      </pc:sldChg>
      <pc:sldChg chg="add del">
        <pc:chgData name="Roberta Tucker" userId="S::r.tucker@uwtsd.ac.uk::27ca61ee-ba03-4b92-a89a-1d5600e2200a" providerId="AD" clId="Web-{BFDB71F7-5557-BCFF-18A3-63FE67736651}" dt="2023-01-15T15:03:13.530" v="1685"/>
        <pc:sldMkLst>
          <pc:docMk/>
          <pc:sldMk cId="3453874680" sldId="566"/>
        </pc:sldMkLst>
      </pc:sldChg>
      <pc:sldChg chg="add del">
        <pc:chgData name="Roberta Tucker" userId="S::r.tucker@uwtsd.ac.uk::27ca61ee-ba03-4b92-a89a-1d5600e2200a" providerId="AD" clId="Web-{BFDB71F7-5557-BCFF-18A3-63FE67736651}" dt="2023-01-15T15:03:15.248" v="1686"/>
        <pc:sldMkLst>
          <pc:docMk/>
          <pc:sldMk cId="1318838572" sldId="567"/>
        </pc:sldMkLst>
      </pc:sldChg>
      <pc:sldChg chg="addSp delSp modSp add replId">
        <pc:chgData name="Roberta Tucker" userId="S::r.tucker@uwtsd.ac.uk::27ca61ee-ba03-4b92-a89a-1d5600e2200a" providerId="AD" clId="Web-{BFDB71F7-5557-BCFF-18A3-63FE67736651}" dt="2023-01-15T14:39:55.069" v="1544" actId="1076"/>
        <pc:sldMkLst>
          <pc:docMk/>
          <pc:sldMk cId="2357415052" sldId="568"/>
        </pc:sldMkLst>
        <pc:spChg chg="mod">
          <ac:chgData name="Roberta Tucker" userId="S::r.tucker@uwtsd.ac.uk::27ca61ee-ba03-4b92-a89a-1d5600e2200a" providerId="AD" clId="Web-{BFDB71F7-5557-BCFF-18A3-63FE67736651}" dt="2023-01-15T14:20:23.406" v="1038" actId="20577"/>
          <ac:spMkLst>
            <pc:docMk/>
            <pc:sldMk cId="2357415052" sldId="568"/>
            <ac:spMk id="2" creationId="{BD754FA5-2DEB-49E1-1FB5-633B9D062E52}"/>
          </ac:spMkLst>
        </pc:spChg>
        <pc:spChg chg="add del mod">
          <ac:chgData name="Roberta Tucker" userId="S::r.tucker@uwtsd.ac.uk::27ca61ee-ba03-4b92-a89a-1d5600e2200a" providerId="AD" clId="Web-{BFDB71F7-5557-BCFF-18A3-63FE67736651}" dt="2023-01-15T14:20:14.484" v="1033"/>
          <ac:spMkLst>
            <pc:docMk/>
            <pc:sldMk cId="2357415052" sldId="568"/>
            <ac:spMk id="3" creationId="{7BEA9823-09B3-1DE7-A01B-017946099104}"/>
          </ac:spMkLst>
        </pc:spChg>
        <pc:spChg chg="del mod">
          <ac:chgData name="Roberta Tucker" userId="S::r.tucker@uwtsd.ac.uk::27ca61ee-ba03-4b92-a89a-1d5600e2200a" providerId="AD" clId="Web-{BFDB71F7-5557-BCFF-18A3-63FE67736651}" dt="2023-01-15T14:10:58.719" v="789"/>
          <ac:spMkLst>
            <pc:docMk/>
            <pc:sldMk cId="2357415052" sldId="568"/>
            <ac:spMk id="4" creationId="{F0B060C0-843D-8C22-94A2-74BF1D5FF114}"/>
          </ac:spMkLst>
        </pc:spChg>
        <pc:spChg chg="add del mod">
          <ac:chgData name="Roberta Tucker" userId="S::r.tucker@uwtsd.ac.uk::27ca61ee-ba03-4b92-a89a-1d5600e2200a" providerId="AD" clId="Web-{BFDB71F7-5557-BCFF-18A3-63FE67736651}" dt="2023-01-15T14:20:12.344" v="1032"/>
          <ac:spMkLst>
            <pc:docMk/>
            <pc:sldMk cId="2357415052" sldId="568"/>
            <ac:spMk id="5" creationId="{2BC0E617-1F31-D3C1-3FA0-231C1C171885}"/>
          </ac:spMkLst>
        </pc:spChg>
        <pc:spChg chg="add del mod">
          <ac:chgData name="Roberta Tucker" userId="S::r.tucker@uwtsd.ac.uk::27ca61ee-ba03-4b92-a89a-1d5600e2200a" providerId="AD" clId="Web-{BFDB71F7-5557-BCFF-18A3-63FE67736651}" dt="2023-01-15T14:20:10.328" v="1031"/>
          <ac:spMkLst>
            <pc:docMk/>
            <pc:sldMk cId="2357415052" sldId="568"/>
            <ac:spMk id="7" creationId="{70BEC803-206F-13AF-40BF-568BA2B50D5A}"/>
          </ac:spMkLst>
        </pc:spChg>
        <pc:spChg chg="add mod">
          <ac:chgData name="Roberta Tucker" userId="S::r.tucker@uwtsd.ac.uk::27ca61ee-ba03-4b92-a89a-1d5600e2200a" providerId="AD" clId="Web-{BFDB71F7-5557-BCFF-18A3-63FE67736651}" dt="2023-01-15T14:22:20.128" v="1099" actId="20577"/>
          <ac:spMkLst>
            <pc:docMk/>
            <pc:sldMk cId="2357415052" sldId="568"/>
            <ac:spMk id="8" creationId="{7AA00AEB-CAFE-8DDA-01B2-30C4D3604284}"/>
          </ac:spMkLst>
        </pc:spChg>
        <pc:spChg chg="add mod">
          <ac:chgData name="Roberta Tucker" userId="S::r.tucker@uwtsd.ac.uk::27ca61ee-ba03-4b92-a89a-1d5600e2200a" providerId="AD" clId="Web-{BFDB71F7-5557-BCFF-18A3-63FE67736651}" dt="2023-01-15T14:34:50.872" v="1500" actId="1076"/>
          <ac:spMkLst>
            <pc:docMk/>
            <pc:sldMk cId="2357415052" sldId="568"/>
            <ac:spMk id="12" creationId="{25AD9F50-F6CC-7019-0873-EA8F6C2F7301}"/>
          </ac:spMkLst>
        </pc:spChg>
        <pc:spChg chg="add del mod">
          <ac:chgData name="Roberta Tucker" userId="S::r.tucker@uwtsd.ac.uk::27ca61ee-ba03-4b92-a89a-1d5600e2200a" providerId="AD" clId="Web-{BFDB71F7-5557-BCFF-18A3-63FE67736651}" dt="2023-01-15T14:26:25.338" v="1259"/>
          <ac:spMkLst>
            <pc:docMk/>
            <pc:sldMk cId="2357415052" sldId="568"/>
            <ac:spMk id="14" creationId="{33EE7C55-2CF7-CFAC-1878-9AA30C9DA014}"/>
          </ac:spMkLst>
        </pc:spChg>
        <pc:spChg chg="add mod">
          <ac:chgData name="Roberta Tucker" userId="S::r.tucker@uwtsd.ac.uk::27ca61ee-ba03-4b92-a89a-1d5600e2200a" providerId="AD" clId="Web-{BFDB71F7-5557-BCFF-18A3-63FE67736651}" dt="2023-01-15T14:39:50.538" v="1543" actId="1076"/>
          <ac:spMkLst>
            <pc:docMk/>
            <pc:sldMk cId="2357415052" sldId="568"/>
            <ac:spMk id="16" creationId="{F96DC180-1347-E987-34BB-9C167D4AD868}"/>
          </ac:spMkLst>
        </pc:spChg>
        <pc:spChg chg="add mod">
          <ac:chgData name="Roberta Tucker" userId="S::r.tucker@uwtsd.ac.uk::27ca61ee-ba03-4b92-a89a-1d5600e2200a" providerId="AD" clId="Web-{BFDB71F7-5557-BCFF-18A3-63FE67736651}" dt="2023-01-15T14:39:55.069" v="1544" actId="1076"/>
          <ac:spMkLst>
            <pc:docMk/>
            <pc:sldMk cId="2357415052" sldId="568"/>
            <ac:spMk id="18" creationId="{DFB947A8-DFF1-75F1-4ABA-859EE8D3BCAC}"/>
          </ac:spMkLst>
        </pc:spChg>
        <pc:spChg chg="add mod">
          <ac:chgData name="Roberta Tucker" userId="S::r.tucker@uwtsd.ac.uk::27ca61ee-ba03-4b92-a89a-1d5600e2200a" providerId="AD" clId="Web-{BFDB71F7-5557-BCFF-18A3-63FE67736651}" dt="2023-01-15T14:39:44.429" v="1541" actId="1076"/>
          <ac:spMkLst>
            <pc:docMk/>
            <pc:sldMk cId="2357415052" sldId="568"/>
            <ac:spMk id="19" creationId="{0D346F4A-B8A8-79CE-1B54-87244D03FAF6}"/>
          </ac:spMkLst>
        </pc:spChg>
        <pc:picChg chg="del">
          <ac:chgData name="Roberta Tucker" userId="S::r.tucker@uwtsd.ac.uk::27ca61ee-ba03-4b92-a89a-1d5600e2200a" providerId="AD" clId="Web-{BFDB71F7-5557-BCFF-18A3-63FE67736651}" dt="2023-01-15T14:10:51.313" v="785"/>
          <ac:picMkLst>
            <pc:docMk/>
            <pc:sldMk cId="2357415052" sldId="568"/>
            <ac:picMk id="6" creationId="{6A127408-D516-E531-AB2B-AF7AC5888C3A}"/>
          </ac:picMkLst>
        </pc:picChg>
        <pc:picChg chg="del">
          <ac:chgData name="Roberta Tucker" userId="S::r.tucker@uwtsd.ac.uk::27ca61ee-ba03-4b92-a89a-1d5600e2200a" providerId="AD" clId="Web-{BFDB71F7-5557-BCFF-18A3-63FE67736651}" dt="2023-01-15T14:10:52.750" v="786"/>
          <ac:picMkLst>
            <pc:docMk/>
            <pc:sldMk cId="2357415052" sldId="568"/>
            <ac:picMk id="10" creationId="{445F4AE2-1666-7B83-3A8C-0C3371CF5CB8}"/>
          </ac:picMkLst>
        </pc:picChg>
        <pc:picChg chg="del">
          <ac:chgData name="Roberta Tucker" userId="S::r.tucker@uwtsd.ac.uk::27ca61ee-ba03-4b92-a89a-1d5600e2200a" providerId="AD" clId="Web-{BFDB71F7-5557-BCFF-18A3-63FE67736651}" dt="2023-01-15T14:10:54.063" v="787"/>
          <ac:picMkLst>
            <pc:docMk/>
            <pc:sldMk cId="2357415052" sldId="568"/>
            <ac:picMk id="17" creationId="{E2525AA9-1559-520E-C2DF-A11FEA5C4727}"/>
          </ac:picMkLst>
        </pc:picChg>
      </pc:sldChg>
      <pc:sldChg chg="modSp add del replId">
        <pc:chgData name="Roberta Tucker" userId="S::r.tucker@uwtsd.ac.uk::27ca61ee-ba03-4b92-a89a-1d5600e2200a" providerId="AD" clId="Web-{BFDB71F7-5557-BCFF-18A3-63FE67736651}" dt="2023-01-15T15:03:06.279" v="1683"/>
        <pc:sldMkLst>
          <pc:docMk/>
          <pc:sldMk cId="1201869661" sldId="569"/>
        </pc:sldMkLst>
        <pc:spChg chg="mod">
          <ac:chgData name="Roberta Tucker" userId="S::r.tucker@uwtsd.ac.uk::27ca61ee-ba03-4b92-a89a-1d5600e2200a" providerId="AD" clId="Web-{BFDB71F7-5557-BCFF-18A3-63FE67736651}" dt="2023-01-15T14:40:37.633" v="1549" actId="1076"/>
          <ac:spMkLst>
            <pc:docMk/>
            <pc:sldMk cId="1201869661" sldId="569"/>
            <ac:spMk id="2" creationId="{BD754FA5-2DEB-49E1-1FB5-633B9D062E52}"/>
          </ac:spMkLst>
        </pc:spChg>
        <pc:spChg chg="mod">
          <ac:chgData name="Roberta Tucker" userId="S::r.tucker@uwtsd.ac.uk::27ca61ee-ba03-4b92-a89a-1d5600e2200a" providerId="AD" clId="Web-{BFDB71F7-5557-BCFF-18A3-63FE67736651}" dt="2023-01-15T14:41:12.868" v="1551" actId="20577"/>
          <ac:spMkLst>
            <pc:docMk/>
            <pc:sldMk cId="1201869661" sldId="569"/>
            <ac:spMk id="8" creationId="{7AA00AEB-CAFE-8DDA-01B2-30C4D3604284}"/>
          </ac:spMkLst>
        </pc:spChg>
        <pc:spChg chg="mod">
          <ac:chgData name="Roberta Tucker" userId="S::r.tucker@uwtsd.ac.uk::27ca61ee-ba03-4b92-a89a-1d5600e2200a" providerId="AD" clId="Web-{BFDB71F7-5557-BCFF-18A3-63FE67736651}" dt="2023-01-15T14:42:42.762" v="1557" actId="1076"/>
          <ac:spMkLst>
            <pc:docMk/>
            <pc:sldMk cId="1201869661" sldId="569"/>
            <ac:spMk id="12" creationId="{25AD9F50-F6CC-7019-0873-EA8F6C2F7301}"/>
          </ac:spMkLst>
        </pc:spChg>
        <pc:spChg chg="mod">
          <ac:chgData name="Roberta Tucker" userId="S::r.tucker@uwtsd.ac.uk::27ca61ee-ba03-4b92-a89a-1d5600e2200a" providerId="AD" clId="Web-{BFDB71F7-5557-BCFF-18A3-63FE67736651}" dt="2023-01-15T14:48:21.490" v="1590" actId="20577"/>
          <ac:spMkLst>
            <pc:docMk/>
            <pc:sldMk cId="1201869661" sldId="569"/>
            <ac:spMk id="16" creationId="{F96DC180-1347-E987-34BB-9C167D4AD868}"/>
          </ac:spMkLst>
        </pc:spChg>
        <pc:spChg chg="mod">
          <ac:chgData name="Roberta Tucker" userId="S::r.tucker@uwtsd.ac.uk::27ca61ee-ba03-4b92-a89a-1d5600e2200a" providerId="AD" clId="Web-{BFDB71F7-5557-BCFF-18A3-63FE67736651}" dt="2023-01-15T14:50:17.508" v="1607" actId="1076"/>
          <ac:spMkLst>
            <pc:docMk/>
            <pc:sldMk cId="1201869661" sldId="569"/>
            <ac:spMk id="18" creationId="{DFB947A8-DFF1-75F1-4ABA-859EE8D3BCAC}"/>
          </ac:spMkLst>
        </pc:spChg>
        <pc:spChg chg="mod">
          <ac:chgData name="Roberta Tucker" userId="S::r.tucker@uwtsd.ac.uk::27ca61ee-ba03-4b92-a89a-1d5600e2200a" providerId="AD" clId="Web-{BFDB71F7-5557-BCFF-18A3-63FE67736651}" dt="2023-01-15T14:50:20.383" v="1608" actId="1076"/>
          <ac:spMkLst>
            <pc:docMk/>
            <pc:sldMk cId="1201869661" sldId="569"/>
            <ac:spMk id="19" creationId="{0D346F4A-B8A8-79CE-1B54-87244D03FAF6}"/>
          </ac:spMkLst>
        </pc:spChg>
      </pc:sldChg>
      <pc:sldChg chg="addSp delSp modSp add replId">
        <pc:chgData name="Roberta Tucker" userId="S::r.tucker@uwtsd.ac.uk::27ca61ee-ba03-4b92-a89a-1d5600e2200a" providerId="AD" clId="Web-{BFDB71F7-5557-BCFF-18A3-63FE67736651}" dt="2023-01-15T15:03:56.828" v="1708" actId="20577"/>
        <pc:sldMkLst>
          <pc:docMk/>
          <pc:sldMk cId="680070414" sldId="570"/>
        </pc:sldMkLst>
        <pc:spChg chg="mod">
          <ac:chgData name="Roberta Tucker" userId="S::r.tucker@uwtsd.ac.uk::27ca61ee-ba03-4b92-a89a-1d5600e2200a" providerId="AD" clId="Web-{BFDB71F7-5557-BCFF-18A3-63FE67736651}" dt="2023-01-15T14:52:23.793" v="1624" actId="20577"/>
          <ac:spMkLst>
            <pc:docMk/>
            <pc:sldMk cId="680070414" sldId="570"/>
            <ac:spMk id="2" creationId="{BD754FA5-2DEB-49E1-1FB5-633B9D062E52}"/>
          </ac:spMkLst>
        </pc:spChg>
        <pc:spChg chg="add mod">
          <ac:chgData name="Roberta Tucker" userId="S::r.tucker@uwtsd.ac.uk::27ca61ee-ba03-4b92-a89a-1d5600e2200a" providerId="AD" clId="Web-{BFDB71F7-5557-BCFF-18A3-63FE67736651}" dt="2023-01-15T15:03:56.828" v="1708" actId="20577"/>
          <ac:spMkLst>
            <pc:docMk/>
            <pc:sldMk cId="680070414" sldId="570"/>
            <ac:spMk id="3" creationId="{20B9F5AF-01C3-F93E-4766-CF5659815EFF}"/>
          </ac:spMkLst>
        </pc:spChg>
        <pc:spChg chg="del">
          <ac:chgData name="Roberta Tucker" userId="S::r.tucker@uwtsd.ac.uk::27ca61ee-ba03-4b92-a89a-1d5600e2200a" providerId="AD" clId="Web-{BFDB71F7-5557-BCFF-18A3-63FE67736651}" dt="2023-01-15T14:52:12.480" v="1614"/>
          <ac:spMkLst>
            <pc:docMk/>
            <pc:sldMk cId="680070414" sldId="570"/>
            <ac:spMk id="8" creationId="{7AA00AEB-CAFE-8DDA-01B2-30C4D3604284}"/>
          </ac:spMkLst>
        </pc:spChg>
        <pc:spChg chg="del">
          <ac:chgData name="Roberta Tucker" userId="S::r.tucker@uwtsd.ac.uk::27ca61ee-ba03-4b92-a89a-1d5600e2200a" providerId="AD" clId="Web-{BFDB71F7-5557-BCFF-18A3-63FE67736651}" dt="2023-01-15T14:52:09.277" v="1613"/>
          <ac:spMkLst>
            <pc:docMk/>
            <pc:sldMk cId="680070414" sldId="570"/>
            <ac:spMk id="12" creationId="{25AD9F50-F6CC-7019-0873-EA8F6C2F7301}"/>
          </ac:spMkLst>
        </pc:spChg>
        <pc:spChg chg="del">
          <ac:chgData name="Roberta Tucker" userId="S::r.tucker@uwtsd.ac.uk::27ca61ee-ba03-4b92-a89a-1d5600e2200a" providerId="AD" clId="Web-{BFDB71F7-5557-BCFF-18A3-63FE67736651}" dt="2023-01-15T14:52:01.996" v="1610"/>
          <ac:spMkLst>
            <pc:docMk/>
            <pc:sldMk cId="680070414" sldId="570"/>
            <ac:spMk id="16" creationId="{F96DC180-1347-E987-34BB-9C167D4AD868}"/>
          </ac:spMkLst>
        </pc:spChg>
        <pc:spChg chg="del">
          <ac:chgData name="Roberta Tucker" userId="S::r.tucker@uwtsd.ac.uk::27ca61ee-ba03-4b92-a89a-1d5600e2200a" providerId="AD" clId="Web-{BFDB71F7-5557-BCFF-18A3-63FE67736651}" dt="2023-01-15T14:52:04.168" v="1611"/>
          <ac:spMkLst>
            <pc:docMk/>
            <pc:sldMk cId="680070414" sldId="570"/>
            <ac:spMk id="18" creationId="{DFB947A8-DFF1-75F1-4ABA-859EE8D3BCAC}"/>
          </ac:spMkLst>
        </pc:spChg>
        <pc:spChg chg="del">
          <ac:chgData name="Roberta Tucker" userId="S::r.tucker@uwtsd.ac.uk::27ca61ee-ba03-4b92-a89a-1d5600e2200a" providerId="AD" clId="Web-{BFDB71F7-5557-BCFF-18A3-63FE67736651}" dt="2023-01-15T14:52:06.230" v="1612"/>
          <ac:spMkLst>
            <pc:docMk/>
            <pc:sldMk cId="680070414" sldId="570"/>
            <ac:spMk id="19" creationId="{0D346F4A-B8A8-79CE-1B54-87244D03FAF6}"/>
          </ac:spMkLst>
        </pc:spChg>
      </pc:sldChg>
      <pc:sldChg chg="modSp add del replId">
        <pc:chgData name="Roberta Tucker" userId="S::r.tucker@uwtsd.ac.uk::27ca61ee-ba03-4b92-a89a-1d5600e2200a" providerId="AD" clId="Web-{BFDB71F7-5557-BCFF-18A3-63FE67736651}" dt="2023-01-15T15:03:23.686" v="1689"/>
        <pc:sldMkLst>
          <pc:docMk/>
          <pc:sldMk cId="3355716431" sldId="571"/>
        </pc:sldMkLst>
        <pc:spChg chg="mod">
          <ac:chgData name="Roberta Tucker" userId="S::r.tucker@uwtsd.ac.uk::27ca61ee-ba03-4b92-a89a-1d5600e2200a" providerId="AD" clId="Web-{BFDB71F7-5557-BCFF-18A3-63FE67736651}" dt="2023-01-15T14:56:54.597" v="1663" actId="20577"/>
          <ac:spMkLst>
            <pc:docMk/>
            <pc:sldMk cId="3355716431" sldId="571"/>
            <ac:spMk id="2" creationId="{BD754FA5-2DEB-49E1-1FB5-633B9D062E52}"/>
          </ac:spMkLst>
        </pc:spChg>
      </pc:sldChg>
      <pc:sldChg chg="addSp delSp modSp add del replId">
        <pc:chgData name="Roberta Tucker" userId="S::r.tucker@uwtsd.ac.uk::27ca61ee-ba03-4b92-a89a-1d5600e2200a" providerId="AD" clId="Web-{BFDB71F7-5557-BCFF-18A3-63FE67736651}" dt="2023-01-15T18:45:09.117" v="1739"/>
        <pc:sldMkLst>
          <pc:docMk/>
          <pc:sldMk cId="4122194182" sldId="571"/>
        </pc:sldMkLst>
        <pc:spChg chg="del">
          <ac:chgData name="Roberta Tucker" userId="S::r.tucker@uwtsd.ac.uk::27ca61ee-ba03-4b92-a89a-1d5600e2200a" providerId="AD" clId="Web-{BFDB71F7-5557-BCFF-18A3-63FE67736651}" dt="2023-01-15T17:54:17.216" v="1715"/>
          <ac:spMkLst>
            <pc:docMk/>
            <pc:sldMk cId="4122194182" sldId="571"/>
            <ac:spMk id="2" creationId="{BD754FA5-2DEB-49E1-1FB5-633B9D062E52}"/>
          </ac:spMkLst>
        </pc:spChg>
        <pc:spChg chg="add del mod">
          <ac:chgData name="Roberta Tucker" userId="S::r.tucker@uwtsd.ac.uk::27ca61ee-ba03-4b92-a89a-1d5600e2200a" providerId="AD" clId="Web-{BFDB71F7-5557-BCFF-18A3-63FE67736651}" dt="2023-01-15T17:54:22.623" v="1717"/>
          <ac:spMkLst>
            <pc:docMk/>
            <pc:sldMk cId="4122194182" sldId="571"/>
            <ac:spMk id="5" creationId="{0CAFE83C-2E67-0BD0-F1EE-D3A45BCDBE49}"/>
          </ac:spMkLst>
        </pc:spChg>
        <pc:spChg chg="del">
          <ac:chgData name="Roberta Tucker" userId="S::r.tucker@uwtsd.ac.uk::27ca61ee-ba03-4b92-a89a-1d5600e2200a" providerId="AD" clId="Web-{BFDB71F7-5557-BCFF-18A3-63FE67736651}" dt="2023-01-15T17:54:19.482" v="1716"/>
          <ac:spMkLst>
            <pc:docMk/>
            <pc:sldMk cId="4122194182" sldId="571"/>
            <ac:spMk id="8" creationId="{7AA00AEB-CAFE-8DDA-01B2-30C4D3604284}"/>
          </ac:spMkLst>
        </pc:spChg>
        <pc:spChg chg="del">
          <ac:chgData name="Roberta Tucker" userId="S::r.tucker@uwtsd.ac.uk::27ca61ee-ba03-4b92-a89a-1d5600e2200a" providerId="AD" clId="Web-{BFDB71F7-5557-BCFF-18A3-63FE67736651}" dt="2023-01-15T17:53:26.262" v="1713"/>
          <ac:spMkLst>
            <pc:docMk/>
            <pc:sldMk cId="4122194182" sldId="571"/>
            <ac:spMk id="12" creationId="{25AD9F50-F6CC-7019-0873-EA8F6C2F7301}"/>
          </ac:spMkLst>
        </pc:spChg>
        <pc:spChg chg="del">
          <ac:chgData name="Roberta Tucker" userId="S::r.tucker@uwtsd.ac.uk::27ca61ee-ba03-4b92-a89a-1d5600e2200a" providerId="AD" clId="Web-{BFDB71F7-5557-BCFF-18A3-63FE67736651}" dt="2023-01-15T17:53:19.496" v="1710"/>
          <ac:spMkLst>
            <pc:docMk/>
            <pc:sldMk cId="4122194182" sldId="571"/>
            <ac:spMk id="16" creationId="{F96DC180-1347-E987-34BB-9C167D4AD868}"/>
          </ac:spMkLst>
        </pc:spChg>
        <pc:spChg chg="del">
          <ac:chgData name="Roberta Tucker" userId="S::r.tucker@uwtsd.ac.uk::27ca61ee-ba03-4b92-a89a-1d5600e2200a" providerId="AD" clId="Web-{BFDB71F7-5557-BCFF-18A3-63FE67736651}" dt="2023-01-15T17:53:21.355" v="1711"/>
          <ac:spMkLst>
            <pc:docMk/>
            <pc:sldMk cId="4122194182" sldId="571"/>
            <ac:spMk id="18" creationId="{DFB947A8-DFF1-75F1-4ABA-859EE8D3BCAC}"/>
          </ac:spMkLst>
        </pc:spChg>
        <pc:spChg chg="del">
          <ac:chgData name="Roberta Tucker" userId="S::r.tucker@uwtsd.ac.uk::27ca61ee-ba03-4b92-a89a-1d5600e2200a" providerId="AD" clId="Web-{BFDB71F7-5557-BCFF-18A3-63FE67736651}" dt="2023-01-15T17:53:23.636" v="1712"/>
          <ac:spMkLst>
            <pc:docMk/>
            <pc:sldMk cId="4122194182" sldId="571"/>
            <ac:spMk id="19" creationId="{0D346F4A-B8A8-79CE-1B54-87244D03FAF6}"/>
          </ac:spMkLst>
        </pc:spChg>
        <pc:picChg chg="add del mod">
          <ac:chgData name="Roberta Tucker" userId="S::r.tucker@uwtsd.ac.uk::27ca61ee-ba03-4b92-a89a-1d5600e2200a" providerId="AD" clId="Web-{BFDB71F7-5557-BCFF-18A3-63FE67736651}" dt="2023-01-15T17:54:37.795" v="1720"/>
          <ac:picMkLst>
            <pc:docMk/>
            <pc:sldMk cId="4122194182" sldId="571"/>
            <ac:picMk id="3" creationId="{977F6BC3-035D-8B02-B39B-505CE3F3DFD4}"/>
          </ac:picMkLst>
        </pc:picChg>
        <pc:picChg chg="add mod">
          <ac:chgData name="Roberta Tucker" userId="S::r.tucker@uwtsd.ac.uk::27ca61ee-ba03-4b92-a89a-1d5600e2200a" providerId="AD" clId="Web-{BFDB71F7-5557-BCFF-18A3-63FE67736651}" dt="2023-01-15T17:55:28.359" v="1726" actId="14100"/>
          <ac:picMkLst>
            <pc:docMk/>
            <pc:sldMk cId="4122194182" sldId="571"/>
            <ac:picMk id="6" creationId="{47A8294E-B75F-3848-CFC4-AD10E41A914C}"/>
          </ac:picMkLst>
        </pc:picChg>
      </pc:sldChg>
      <pc:sldChg chg="addSp delSp modSp add del replId">
        <pc:chgData name="Roberta Tucker" userId="S::r.tucker@uwtsd.ac.uk::27ca61ee-ba03-4b92-a89a-1d5600e2200a" providerId="AD" clId="Web-{BFDB71F7-5557-BCFF-18A3-63FE67736651}" dt="2023-01-15T18:45:11.570" v="1740"/>
        <pc:sldMkLst>
          <pc:docMk/>
          <pc:sldMk cId="2018002485" sldId="572"/>
        </pc:sldMkLst>
        <pc:picChg chg="add del mod">
          <ac:chgData name="Roberta Tucker" userId="S::r.tucker@uwtsd.ac.uk::27ca61ee-ba03-4b92-a89a-1d5600e2200a" providerId="AD" clId="Web-{BFDB71F7-5557-BCFF-18A3-63FE67736651}" dt="2023-01-15T17:56:52.064" v="1734"/>
          <ac:picMkLst>
            <pc:docMk/>
            <pc:sldMk cId="2018002485" sldId="572"/>
            <ac:picMk id="2" creationId="{228C34F4-D9C8-065E-F505-69EDD334591F}"/>
          </ac:picMkLst>
        </pc:picChg>
        <pc:picChg chg="add mod">
          <ac:chgData name="Roberta Tucker" userId="S::r.tucker@uwtsd.ac.uk::27ca61ee-ba03-4b92-a89a-1d5600e2200a" providerId="AD" clId="Web-{BFDB71F7-5557-BCFF-18A3-63FE67736651}" dt="2023-01-15T17:57:14.008" v="1738" actId="14100"/>
          <ac:picMkLst>
            <pc:docMk/>
            <pc:sldMk cId="2018002485" sldId="572"/>
            <ac:picMk id="3" creationId="{9F0624E3-CCCE-0775-7907-DA8C25B4E948}"/>
          </ac:picMkLst>
        </pc:picChg>
        <pc:picChg chg="del">
          <ac:chgData name="Roberta Tucker" userId="S::r.tucker@uwtsd.ac.uk::27ca61ee-ba03-4b92-a89a-1d5600e2200a" providerId="AD" clId="Web-{BFDB71F7-5557-BCFF-18A3-63FE67736651}" dt="2023-01-15T17:55:59.360" v="1728"/>
          <ac:picMkLst>
            <pc:docMk/>
            <pc:sldMk cId="2018002485" sldId="572"/>
            <ac:picMk id="6" creationId="{47A8294E-B75F-3848-CFC4-AD10E41A914C}"/>
          </ac:picMkLst>
        </pc:picChg>
      </pc:sldChg>
      <pc:sldMasterChg chg="addSldLayout">
        <pc:chgData name="Roberta Tucker" userId="S::r.tucker@uwtsd.ac.uk::27ca61ee-ba03-4b92-a89a-1d5600e2200a" providerId="AD" clId="Web-{BFDB71F7-5557-BCFF-18A3-63FE67736651}" dt="2023-01-15T14:05:50.789" v="735"/>
        <pc:sldMasterMkLst>
          <pc:docMk/>
          <pc:sldMasterMk cId="4019688148" sldId="2147483721"/>
        </pc:sldMasterMkLst>
        <pc:sldLayoutChg chg="add">
          <pc:chgData name="Roberta Tucker" userId="S::r.tucker@uwtsd.ac.uk::27ca61ee-ba03-4b92-a89a-1d5600e2200a" providerId="AD" clId="Web-{BFDB71F7-5557-BCFF-18A3-63FE67736651}" dt="2023-01-15T13:40:49.451" v="642"/>
          <pc:sldLayoutMkLst>
            <pc:docMk/>
            <pc:sldMasterMk cId="4019688148" sldId="2147483721"/>
            <pc:sldLayoutMk cId="221314325" sldId="2147483720"/>
          </pc:sldLayoutMkLst>
        </pc:sldLayoutChg>
        <pc:sldLayoutChg chg="add">
          <pc:chgData name="Roberta Tucker" userId="S::r.tucker@uwtsd.ac.uk::27ca61ee-ba03-4b92-a89a-1d5600e2200a" providerId="AD" clId="Web-{BFDB71F7-5557-BCFF-18A3-63FE67736651}" dt="2023-01-15T13:40:49.451" v="642"/>
          <pc:sldLayoutMkLst>
            <pc:docMk/>
            <pc:sldMasterMk cId="4019688148" sldId="2147483721"/>
            <pc:sldLayoutMk cId="4088726375" sldId="2147483724"/>
          </pc:sldLayoutMkLst>
        </pc:sldLayoutChg>
        <pc:sldLayoutChg chg="add">
          <pc:chgData name="Roberta Tucker" userId="S::r.tucker@uwtsd.ac.uk::27ca61ee-ba03-4b92-a89a-1d5600e2200a" providerId="AD" clId="Web-{BFDB71F7-5557-BCFF-18A3-63FE67736651}" dt="2023-01-15T14:04:58.912" v="733"/>
          <pc:sldLayoutMkLst>
            <pc:docMk/>
            <pc:sldMasterMk cId="4019688148" sldId="2147483721"/>
            <pc:sldLayoutMk cId="4088726375" sldId="2147483750"/>
          </pc:sldLayoutMkLst>
        </pc:sldLayoutChg>
        <pc:sldLayoutChg chg="add">
          <pc:chgData name="Roberta Tucker" userId="S::r.tucker@uwtsd.ac.uk::27ca61ee-ba03-4b92-a89a-1d5600e2200a" providerId="AD" clId="Web-{BFDB71F7-5557-BCFF-18A3-63FE67736651}" dt="2023-01-15T14:05:26.304" v="734"/>
          <pc:sldLayoutMkLst>
            <pc:docMk/>
            <pc:sldMasterMk cId="4019688148" sldId="2147483721"/>
            <pc:sldLayoutMk cId="4088726375" sldId="2147483751"/>
          </pc:sldLayoutMkLst>
        </pc:sldLayoutChg>
        <pc:sldLayoutChg chg="add">
          <pc:chgData name="Roberta Tucker" userId="S::r.tucker@uwtsd.ac.uk::27ca61ee-ba03-4b92-a89a-1d5600e2200a" providerId="AD" clId="Web-{BFDB71F7-5557-BCFF-18A3-63FE67736651}" dt="2023-01-15T14:05:50.789" v="735"/>
          <pc:sldLayoutMkLst>
            <pc:docMk/>
            <pc:sldMasterMk cId="4019688148" sldId="2147483721"/>
            <pc:sldLayoutMk cId="4088726375" sldId="2147483752"/>
          </pc:sldLayoutMkLst>
        </pc:sldLayoutChg>
      </pc:sldMasterChg>
      <pc:sldMasterChg chg="replId addSldLayout">
        <pc:chgData name="Roberta Tucker" userId="S::r.tucker@uwtsd.ac.uk::27ca61ee-ba03-4b92-a89a-1d5600e2200a" providerId="AD" clId="Web-{BFDB71F7-5557-BCFF-18A3-63FE67736651}" dt="2023-01-15T13:40:49.451" v="642"/>
        <pc:sldMasterMkLst>
          <pc:docMk/>
          <pc:sldMasterMk cId="10660577" sldId="2147483749"/>
        </pc:sldMasterMkLst>
        <pc:sldLayoutChg chg="add">
          <pc:chgData name="Roberta Tucker" userId="S::r.tucker@uwtsd.ac.uk::27ca61ee-ba03-4b92-a89a-1d5600e2200a" providerId="AD" clId="Web-{BFDB71F7-5557-BCFF-18A3-63FE67736651}" dt="2023-01-15T12:30:49.250" v="28"/>
          <pc:sldLayoutMkLst>
            <pc:docMk/>
            <pc:sldMasterMk cId="10660577" sldId="2147483749"/>
            <pc:sldLayoutMk cId="122029610" sldId="2147483736"/>
          </pc:sldLayoutMkLst>
        </pc:sldLayoutChg>
        <pc:sldLayoutChg chg="add">
          <pc:chgData name="Roberta Tucker" userId="S::r.tucker@uwtsd.ac.uk::27ca61ee-ba03-4b92-a89a-1d5600e2200a" providerId="AD" clId="Web-{BFDB71F7-5557-BCFF-18A3-63FE67736651}" dt="2023-01-15T12:45:43.977" v="313"/>
          <pc:sldLayoutMkLst>
            <pc:docMk/>
            <pc:sldMasterMk cId="10660577" sldId="2147483749"/>
            <pc:sldLayoutMk cId="122029610" sldId="2147483737"/>
          </pc:sldLayoutMkLst>
        </pc:sldLayoutChg>
        <pc:sldLayoutChg chg="add">
          <pc:chgData name="Roberta Tucker" userId="S::r.tucker@uwtsd.ac.uk::27ca61ee-ba03-4b92-a89a-1d5600e2200a" providerId="AD" clId="Web-{BFDB71F7-5557-BCFF-18A3-63FE67736651}" dt="2023-01-15T12:46:01.275" v="314"/>
          <pc:sldLayoutMkLst>
            <pc:docMk/>
            <pc:sldMasterMk cId="10660577" sldId="2147483749"/>
            <pc:sldLayoutMk cId="122029610" sldId="2147483738"/>
          </pc:sldLayoutMkLst>
        </pc:sldLayoutChg>
        <pc:sldLayoutChg chg="add">
          <pc:chgData name="Roberta Tucker" userId="S::r.tucker@uwtsd.ac.uk::27ca61ee-ba03-4b92-a89a-1d5600e2200a" providerId="AD" clId="Web-{BFDB71F7-5557-BCFF-18A3-63FE67736651}" dt="2023-01-15T12:46:16.572" v="315"/>
          <pc:sldLayoutMkLst>
            <pc:docMk/>
            <pc:sldMasterMk cId="10660577" sldId="2147483749"/>
            <pc:sldLayoutMk cId="122029610" sldId="2147483739"/>
          </pc:sldLayoutMkLst>
        </pc:sldLayoutChg>
        <pc:sldLayoutChg chg="add">
          <pc:chgData name="Roberta Tucker" userId="S::r.tucker@uwtsd.ac.uk::27ca61ee-ba03-4b92-a89a-1d5600e2200a" providerId="AD" clId="Web-{BFDB71F7-5557-BCFF-18A3-63FE67736651}" dt="2023-01-15T12:46:29.275" v="316"/>
          <pc:sldLayoutMkLst>
            <pc:docMk/>
            <pc:sldMasterMk cId="10660577" sldId="2147483749"/>
            <pc:sldLayoutMk cId="122029610" sldId="2147483740"/>
          </pc:sldLayoutMkLst>
        </pc:sldLayoutChg>
        <pc:sldLayoutChg chg="add">
          <pc:chgData name="Roberta Tucker" userId="S::r.tucker@uwtsd.ac.uk::27ca61ee-ba03-4b92-a89a-1d5600e2200a" providerId="AD" clId="Web-{BFDB71F7-5557-BCFF-18A3-63FE67736651}" dt="2023-01-15T12:55:21.105" v="389"/>
          <pc:sldLayoutMkLst>
            <pc:docMk/>
            <pc:sldMasterMk cId="10660577" sldId="2147483749"/>
            <pc:sldLayoutMk cId="122029610" sldId="2147483741"/>
          </pc:sldLayoutMkLst>
        </pc:sldLayoutChg>
        <pc:sldLayoutChg chg="add">
          <pc:chgData name="Roberta Tucker" userId="S::r.tucker@uwtsd.ac.uk::27ca61ee-ba03-4b92-a89a-1d5600e2200a" providerId="AD" clId="Web-{BFDB71F7-5557-BCFF-18A3-63FE67736651}" dt="2023-01-15T12:55:33.809" v="390"/>
          <pc:sldLayoutMkLst>
            <pc:docMk/>
            <pc:sldMasterMk cId="10660577" sldId="2147483749"/>
            <pc:sldLayoutMk cId="122029610" sldId="2147483742"/>
          </pc:sldLayoutMkLst>
        </pc:sldLayoutChg>
        <pc:sldLayoutChg chg="add">
          <pc:chgData name="Roberta Tucker" userId="S::r.tucker@uwtsd.ac.uk::27ca61ee-ba03-4b92-a89a-1d5600e2200a" providerId="AD" clId="Web-{BFDB71F7-5557-BCFF-18A3-63FE67736651}" dt="2023-01-15T12:55:47.981" v="391"/>
          <pc:sldLayoutMkLst>
            <pc:docMk/>
            <pc:sldMasterMk cId="10660577" sldId="2147483749"/>
            <pc:sldLayoutMk cId="122029610" sldId="2147483743"/>
          </pc:sldLayoutMkLst>
        </pc:sldLayoutChg>
        <pc:sldLayoutChg chg="add">
          <pc:chgData name="Roberta Tucker" userId="S::r.tucker@uwtsd.ac.uk::27ca61ee-ba03-4b92-a89a-1d5600e2200a" providerId="AD" clId="Web-{BFDB71F7-5557-BCFF-18A3-63FE67736651}" dt="2023-01-15T12:56:02.200" v="392"/>
          <pc:sldLayoutMkLst>
            <pc:docMk/>
            <pc:sldMasterMk cId="10660577" sldId="2147483749"/>
            <pc:sldLayoutMk cId="122029610" sldId="2147483744"/>
          </pc:sldLayoutMkLst>
        </pc:sldLayoutChg>
        <pc:sldLayoutChg chg="add">
          <pc:chgData name="Roberta Tucker" userId="S::r.tucker@uwtsd.ac.uk::27ca61ee-ba03-4b92-a89a-1d5600e2200a" providerId="AD" clId="Web-{BFDB71F7-5557-BCFF-18A3-63FE67736651}" dt="2023-01-15T13:06:24.735" v="487"/>
          <pc:sldLayoutMkLst>
            <pc:docMk/>
            <pc:sldMasterMk cId="10660577" sldId="2147483749"/>
            <pc:sldLayoutMk cId="122029610" sldId="2147483745"/>
          </pc:sldLayoutMkLst>
        </pc:sldLayoutChg>
        <pc:sldLayoutChg chg="add">
          <pc:chgData name="Roberta Tucker" userId="S::r.tucker@uwtsd.ac.uk::27ca61ee-ba03-4b92-a89a-1d5600e2200a" providerId="AD" clId="Web-{BFDB71F7-5557-BCFF-18A3-63FE67736651}" dt="2023-01-15T13:07:17.049" v="497"/>
          <pc:sldLayoutMkLst>
            <pc:docMk/>
            <pc:sldMasterMk cId="10660577" sldId="2147483749"/>
            <pc:sldLayoutMk cId="122029610" sldId="2147483746"/>
          </pc:sldLayoutMkLst>
        </pc:sldLayoutChg>
        <pc:sldLayoutChg chg="add">
          <pc:chgData name="Roberta Tucker" userId="S::r.tucker@uwtsd.ac.uk::27ca61ee-ba03-4b92-a89a-1d5600e2200a" providerId="AD" clId="Web-{BFDB71F7-5557-BCFF-18A3-63FE67736651}" dt="2023-01-15T13:08:42.364" v="515"/>
          <pc:sldLayoutMkLst>
            <pc:docMk/>
            <pc:sldMasterMk cId="10660577" sldId="2147483749"/>
            <pc:sldLayoutMk cId="122029610" sldId="2147483747"/>
          </pc:sldLayoutMkLst>
        </pc:sldLayoutChg>
        <pc:sldLayoutChg chg="add">
          <pc:chgData name="Roberta Tucker" userId="S::r.tucker@uwtsd.ac.uk::27ca61ee-ba03-4b92-a89a-1d5600e2200a" providerId="AD" clId="Web-{BFDB71F7-5557-BCFF-18A3-63FE67736651}" dt="2023-01-15T13:09:39.287" v="528"/>
          <pc:sldLayoutMkLst>
            <pc:docMk/>
            <pc:sldMasterMk cId="10660577" sldId="2147483749"/>
            <pc:sldLayoutMk cId="122029610" sldId="2147483748"/>
          </pc:sldLayoutMkLst>
        </pc:sldLayoutChg>
      </pc:sldMasterChg>
    </pc:docChg>
  </pc:docChgLst>
  <pc:docChgLst>
    <pc:chgData name="Roberta Tucker" userId="S::r.tucker@uwtsd.ac.uk::27ca61ee-ba03-4b92-a89a-1d5600e2200a" providerId="AD" clId="Web-{28C220B5-FE22-1C47-5AB0-273966D93FD5}"/>
    <pc:docChg chg="addSld delSld modSld sldOrd">
      <pc:chgData name="Roberta Tucker" userId="S::r.tucker@uwtsd.ac.uk::27ca61ee-ba03-4b92-a89a-1d5600e2200a" providerId="AD" clId="Web-{28C220B5-FE22-1C47-5AB0-273966D93FD5}" dt="2023-03-12T13:33:41.781" v="791"/>
      <pc:docMkLst>
        <pc:docMk/>
      </pc:docMkLst>
      <pc:sldChg chg="ord">
        <pc:chgData name="Roberta Tucker" userId="S::r.tucker@uwtsd.ac.uk::27ca61ee-ba03-4b92-a89a-1d5600e2200a" providerId="AD" clId="Web-{28C220B5-FE22-1C47-5AB0-273966D93FD5}" dt="2023-03-10T17:35:36.976" v="629"/>
        <pc:sldMkLst>
          <pc:docMk/>
          <pc:sldMk cId="4215338442" sldId="529"/>
        </pc:sldMkLst>
      </pc:sldChg>
      <pc:sldChg chg="modSp">
        <pc:chgData name="Roberta Tucker" userId="S::r.tucker@uwtsd.ac.uk::27ca61ee-ba03-4b92-a89a-1d5600e2200a" providerId="AD" clId="Web-{28C220B5-FE22-1C47-5AB0-273966D93FD5}" dt="2023-03-10T20:25:54.515" v="755" actId="20577"/>
        <pc:sldMkLst>
          <pc:docMk/>
          <pc:sldMk cId="680070414" sldId="570"/>
        </pc:sldMkLst>
        <pc:spChg chg="mod">
          <ac:chgData name="Roberta Tucker" userId="S::r.tucker@uwtsd.ac.uk::27ca61ee-ba03-4b92-a89a-1d5600e2200a" providerId="AD" clId="Web-{28C220B5-FE22-1C47-5AB0-273966D93FD5}" dt="2023-03-10T20:25:54.515" v="755" actId="20577"/>
          <ac:spMkLst>
            <pc:docMk/>
            <pc:sldMk cId="680070414" sldId="570"/>
            <ac:spMk id="3" creationId="{20B9F5AF-01C3-F93E-4766-CF5659815EFF}"/>
          </ac:spMkLst>
        </pc:spChg>
      </pc:sldChg>
      <pc:sldChg chg="modSp addAnim delAnim">
        <pc:chgData name="Roberta Tucker" userId="S::r.tucker@uwtsd.ac.uk::27ca61ee-ba03-4b92-a89a-1d5600e2200a" providerId="AD" clId="Web-{28C220B5-FE22-1C47-5AB0-273966D93FD5}" dt="2023-03-10T20:20:08.643" v="752" actId="20577"/>
        <pc:sldMkLst>
          <pc:docMk/>
          <pc:sldMk cId="1811178780" sldId="582"/>
        </pc:sldMkLst>
        <pc:spChg chg="mod">
          <ac:chgData name="Roberta Tucker" userId="S::r.tucker@uwtsd.ac.uk::27ca61ee-ba03-4b92-a89a-1d5600e2200a" providerId="AD" clId="Web-{28C220B5-FE22-1C47-5AB0-273966D93FD5}" dt="2023-03-10T17:48:04.764" v="724" actId="1076"/>
          <ac:spMkLst>
            <pc:docMk/>
            <pc:sldMk cId="1811178780" sldId="582"/>
            <ac:spMk id="2" creationId="{6FC7500F-E52D-B758-583A-6942745BE44E}"/>
          </ac:spMkLst>
        </pc:spChg>
        <pc:spChg chg="mod">
          <ac:chgData name="Roberta Tucker" userId="S::r.tucker@uwtsd.ac.uk::27ca61ee-ba03-4b92-a89a-1d5600e2200a" providerId="AD" clId="Web-{28C220B5-FE22-1C47-5AB0-273966D93FD5}" dt="2023-03-10T17:49:35.188" v="745" actId="1076"/>
          <ac:spMkLst>
            <pc:docMk/>
            <pc:sldMk cId="1811178780" sldId="582"/>
            <ac:spMk id="6" creationId="{0C1CD776-78A6-B079-A5FA-22EE1DC53A1C}"/>
          </ac:spMkLst>
        </pc:spChg>
        <pc:spChg chg="mod">
          <ac:chgData name="Roberta Tucker" userId="S::r.tucker@uwtsd.ac.uk::27ca61ee-ba03-4b92-a89a-1d5600e2200a" providerId="AD" clId="Web-{28C220B5-FE22-1C47-5AB0-273966D93FD5}" dt="2023-03-10T17:49:21.485" v="742" actId="1076"/>
          <ac:spMkLst>
            <pc:docMk/>
            <pc:sldMk cId="1811178780" sldId="582"/>
            <ac:spMk id="7" creationId="{3F55A8E8-448C-6F03-49D9-9828230B4ECF}"/>
          </ac:spMkLst>
        </pc:spChg>
        <pc:spChg chg="mod">
          <ac:chgData name="Roberta Tucker" userId="S::r.tucker@uwtsd.ac.uk::27ca61ee-ba03-4b92-a89a-1d5600e2200a" providerId="AD" clId="Web-{28C220B5-FE22-1C47-5AB0-273966D93FD5}" dt="2023-03-10T17:49:16.750" v="741" actId="1076"/>
          <ac:spMkLst>
            <pc:docMk/>
            <pc:sldMk cId="1811178780" sldId="582"/>
            <ac:spMk id="8" creationId="{85238E3C-CDA1-4145-EBCE-125651E4D669}"/>
          </ac:spMkLst>
        </pc:spChg>
        <pc:spChg chg="mod">
          <ac:chgData name="Roberta Tucker" userId="S::r.tucker@uwtsd.ac.uk::27ca61ee-ba03-4b92-a89a-1d5600e2200a" providerId="AD" clId="Web-{28C220B5-FE22-1C47-5AB0-273966D93FD5}" dt="2023-03-10T17:49:10.594" v="739" actId="1076"/>
          <ac:spMkLst>
            <pc:docMk/>
            <pc:sldMk cId="1811178780" sldId="582"/>
            <ac:spMk id="9" creationId="{70B047C0-84B4-5619-0648-0286791859CC}"/>
          </ac:spMkLst>
        </pc:spChg>
        <pc:spChg chg="mod">
          <ac:chgData name="Roberta Tucker" userId="S::r.tucker@uwtsd.ac.uk::27ca61ee-ba03-4b92-a89a-1d5600e2200a" providerId="AD" clId="Web-{28C220B5-FE22-1C47-5AB0-273966D93FD5}" dt="2023-03-10T20:20:08.643" v="752" actId="20577"/>
          <ac:spMkLst>
            <pc:docMk/>
            <pc:sldMk cId="1811178780" sldId="582"/>
            <ac:spMk id="10" creationId="{CD2F9157-B5A8-725F-0715-6C1A34EF8F4E}"/>
          </ac:spMkLst>
        </pc:spChg>
        <pc:graphicFrameChg chg="mod modGraphic">
          <ac:chgData name="Roberta Tucker" userId="S::r.tucker@uwtsd.ac.uk::27ca61ee-ba03-4b92-a89a-1d5600e2200a" providerId="AD" clId="Web-{28C220B5-FE22-1C47-5AB0-273966D93FD5}" dt="2023-03-10T17:49:41.189" v="746" actId="1076"/>
          <ac:graphicFrameMkLst>
            <pc:docMk/>
            <pc:sldMk cId="1811178780" sldId="582"/>
            <ac:graphicFrameMk id="4" creationId="{5A9FA213-49C6-EBC9-CB32-173B2EDC96C0}"/>
          </ac:graphicFrameMkLst>
        </pc:graphicFrameChg>
        <pc:picChg chg="mod">
          <ac:chgData name="Roberta Tucker" userId="S::r.tucker@uwtsd.ac.uk::27ca61ee-ba03-4b92-a89a-1d5600e2200a" providerId="AD" clId="Web-{28C220B5-FE22-1C47-5AB0-273966D93FD5}" dt="2023-03-10T17:47:42.717" v="718" actId="1076"/>
          <ac:picMkLst>
            <pc:docMk/>
            <pc:sldMk cId="1811178780" sldId="582"/>
            <ac:picMk id="11" creationId="{0F390230-5672-F2CD-53EC-0E8DCC590ABD}"/>
          </ac:picMkLst>
        </pc:picChg>
      </pc:sldChg>
      <pc:sldChg chg="del">
        <pc:chgData name="Roberta Tucker" userId="S::r.tucker@uwtsd.ac.uk::27ca61ee-ba03-4b92-a89a-1d5600e2200a" providerId="AD" clId="Web-{28C220B5-FE22-1C47-5AB0-273966D93FD5}" dt="2023-03-12T13:31:48.888" v="759"/>
        <pc:sldMkLst>
          <pc:docMk/>
          <pc:sldMk cId="1757781400" sldId="598"/>
        </pc:sldMkLst>
      </pc:sldChg>
      <pc:sldChg chg="del">
        <pc:chgData name="Roberta Tucker" userId="S::r.tucker@uwtsd.ac.uk::27ca61ee-ba03-4b92-a89a-1d5600e2200a" providerId="AD" clId="Web-{28C220B5-FE22-1C47-5AB0-273966D93FD5}" dt="2023-03-12T13:32:07.451" v="766"/>
        <pc:sldMkLst>
          <pc:docMk/>
          <pc:sldMk cId="1921808494" sldId="600"/>
        </pc:sldMkLst>
      </pc:sldChg>
      <pc:sldChg chg="del">
        <pc:chgData name="Roberta Tucker" userId="S::r.tucker@uwtsd.ac.uk::27ca61ee-ba03-4b92-a89a-1d5600e2200a" providerId="AD" clId="Web-{28C220B5-FE22-1C47-5AB0-273966D93FD5}" dt="2023-03-12T13:32:10.420" v="767"/>
        <pc:sldMkLst>
          <pc:docMk/>
          <pc:sldMk cId="2833334605" sldId="601"/>
        </pc:sldMkLst>
      </pc:sldChg>
      <pc:sldChg chg="del">
        <pc:chgData name="Roberta Tucker" userId="S::r.tucker@uwtsd.ac.uk::27ca61ee-ba03-4b92-a89a-1d5600e2200a" providerId="AD" clId="Web-{28C220B5-FE22-1C47-5AB0-273966D93FD5}" dt="2023-03-12T13:32:20.342" v="770"/>
        <pc:sldMkLst>
          <pc:docMk/>
          <pc:sldMk cId="1688279409" sldId="602"/>
        </pc:sldMkLst>
      </pc:sldChg>
      <pc:sldChg chg="del">
        <pc:chgData name="Roberta Tucker" userId="S::r.tucker@uwtsd.ac.uk::27ca61ee-ba03-4b92-a89a-1d5600e2200a" providerId="AD" clId="Web-{28C220B5-FE22-1C47-5AB0-273966D93FD5}" dt="2023-03-12T13:31:51.919" v="760"/>
        <pc:sldMkLst>
          <pc:docMk/>
          <pc:sldMk cId="1345282339" sldId="614"/>
        </pc:sldMkLst>
      </pc:sldChg>
      <pc:sldChg chg="del">
        <pc:chgData name="Roberta Tucker" userId="S::r.tucker@uwtsd.ac.uk::27ca61ee-ba03-4b92-a89a-1d5600e2200a" providerId="AD" clId="Web-{28C220B5-FE22-1C47-5AB0-273966D93FD5}" dt="2023-03-12T13:32:00.248" v="763"/>
        <pc:sldMkLst>
          <pc:docMk/>
          <pc:sldMk cId="3062202845" sldId="615"/>
        </pc:sldMkLst>
      </pc:sldChg>
      <pc:sldChg chg="del">
        <pc:chgData name="Roberta Tucker" userId="S::r.tucker@uwtsd.ac.uk::27ca61ee-ba03-4b92-a89a-1d5600e2200a" providerId="AD" clId="Web-{28C220B5-FE22-1C47-5AB0-273966D93FD5}" dt="2023-03-12T13:31:56.935" v="762"/>
        <pc:sldMkLst>
          <pc:docMk/>
          <pc:sldMk cId="429190091" sldId="618"/>
        </pc:sldMkLst>
      </pc:sldChg>
      <pc:sldChg chg="del">
        <pc:chgData name="Roberta Tucker" userId="S::r.tucker@uwtsd.ac.uk::27ca61ee-ba03-4b92-a89a-1d5600e2200a" providerId="AD" clId="Web-{28C220B5-FE22-1C47-5AB0-273966D93FD5}" dt="2023-03-12T13:32:02.404" v="764"/>
        <pc:sldMkLst>
          <pc:docMk/>
          <pc:sldMk cId="2977088705" sldId="620"/>
        </pc:sldMkLst>
      </pc:sldChg>
      <pc:sldChg chg="del">
        <pc:chgData name="Roberta Tucker" userId="S::r.tucker@uwtsd.ac.uk::27ca61ee-ba03-4b92-a89a-1d5600e2200a" providerId="AD" clId="Web-{28C220B5-FE22-1C47-5AB0-273966D93FD5}" dt="2023-03-12T13:32:05.076" v="765"/>
        <pc:sldMkLst>
          <pc:docMk/>
          <pc:sldMk cId="734909371" sldId="621"/>
        </pc:sldMkLst>
      </pc:sldChg>
      <pc:sldChg chg="del">
        <pc:chgData name="Roberta Tucker" userId="S::r.tucker@uwtsd.ac.uk::27ca61ee-ba03-4b92-a89a-1d5600e2200a" providerId="AD" clId="Web-{28C220B5-FE22-1C47-5AB0-273966D93FD5}" dt="2023-03-12T13:32:31.998" v="774"/>
        <pc:sldMkLst>
          <pc:docMk/>
          <pc:sldMk cId="1792833050" sldId="623"/>
        </pc:sldMkLst>
      </pc:sldChg>
      <pc:sldChg chg="del">
        <pc:chgData name="Roberta Tucker" userId="S::r.tucker@uwtsd.ac.uk::27ca61ee-ba03-4b92-a89a-1d5600e2200a" providerId="AD" clId="Web-{28C220B5-FE22-1C47-5AB0-273966D93FD5}" dt="2023-03-12T13:32:34.530" v="775"/>
        <pc:sldMkLst>
          <pc:docMk/>
          <pc:sldMk cId="45890459" sldId="624"/>
        </pc:sldMkLst>
      </pc:sldChg>
      <pc:sldChg chg="modSp del">
        <pc:chgData name="Roberta Tucker" userId="S::r.tucker@uwtsd.ac.uk::27ca61ee-ba03-4b92-a89a-1d5600e2200a" providerId="AD" clId="Web-{28C220B5-FE22-1C47-5AB0-273966D93FD5}" dt="2023-03-12T13:32:37.796" v="776"/>
        <pc:sldMkLst>
          <pc:docMk/>
          <pc:sldMk cId="3974179421" sldId="625"/>
        </pc:sldMkLst>
        <pc:spChg chg="mod">
          <ac:chgData name="Roberta Tucker" userId="S::r.tucker@uwtsd.ac.uk::27ca61ee-ba03-4b92-a89a-1d5600e2200a" providerId="AD" clId="Web-{28C220B5-FE22-1C47-5AB0-273966D93FD5}" dt="2023-03-10T14:54:57.769" v="31" actId="20577"/>
          <ac:spMkLst>
            <pc:docMk/>
            <pc:sldMk cId="3974179421" sldId="625"/>
            <ac:spMk id="8" creationId="{28B6967E-2606-4A9F-86CE-3723CCBF2114}"/>
          </ac:spMkLst>
        </pc:spChg>
      </pc:sldChg>
      <pc:sldChg chg="modSp">
        <pc:chgData name="Roberta Tucker" userId="S::r.tucker@uwtsd.ac.uk::27ca61ee-ba03-4b92-a89a-1d5600e2200a" providerId="AD" clId="Web-{28C220B5-FE22-1C47-5AB0-273966D93FD5}" dt="2023-03-10T14:52:10.013" v="2" actId="20577"/>
        <pc:sldMkLst>
          <pc:docMk/>
          <pc:sldMk cId="2502951216" sldId="631"/>
        </pc:sldMkLst>
        <pc:spChg chg="mod">
          <ac:chgData name="Roberta Tucker" userId="S::r.tucker@uwtsd.ac.uk::27ca61ee-ba03-4b92-a89a-1d5600e2200a" providerId="AD" clId="Web-{28C220B5-FE22-1C47-5AB0-273966D93FD5}" dt="2023-03-10T14:52:10.013" v="2" actId="20577"/>
          <ac:spMkLst>
            <pc:docMk/>
            <pc:sldMk cId="2502951216" sldId="631"/>
            <ac:spMk id="260" creationId="{E068F775-6E4B-88F2-E586-6966064219C2}"/>
          </ac:spMkLst>
        </pc:spChg>
      </pc:sldChg>
      <pc:sldChg chg="del">
        <pc:chgData name="Roberta Tucker" userId="S::r.tucker@uwtsd.ac.uk::27ca61ee-ba03-4b92-a89a-1d5600e2200a" providerId="AD" clId="Web-{28C220B5-FE22-1C47-5AB0-273966D93FD5}" dt="2023-03-12T13:31:54.451" v="761"/>
        <pc:sldMkLst>
          <pc:docMk/>
          <pc:sldMk cId="726865028" sldId="632"/>
        </pc:sldMkLst>
      </pc:sldChg>
      <pc:sldChg chg="addSp delSp modSp del">
        <pc:chgData name="Roberta Tucker" userId="S::r.tucker@uwtsd.ac.uk::27ca61ee-ba03-4b92-a89a-1d5600e2200a" providerId="AD" clId="Web-{28C220B5-FE22-1C47-5AB0-273966D93FD5}" dt="2023-03-12T13:32:13.264" v="768"/>
        <pc:sldMkLst>
          <pc:docMk/>
          <pc:sldMk cId="1520975983" sldId="633"/>
        </pc:sldMkLst>
        <pc:spChg chg="mod">
          <ac:chgData name="Roberta Tucker" userId="S::r.tucker@uwtsd.ac.uk::27ca61ee-ba03-4b92-a89a-1d5600e2200a" providerId="AD" clId="Web-{28C220B5-FE22-1C47-5AB0-273966D93FD5}" dt="2023-03-10T17:42:04.599" v="660" actId="20577"/>
          <ac:spMkLst>
            <pc:docMk/>
            <pc:sldMk cId="1520975983" sldId="633"/>
            <ac:spMk id="3" creationId="{6D362CF2-75CD-4516-44A5-5E1D582BB99B}"/>
          </ac:spMkLst>
        </pc:spChg>
        <pc:spChg chg="mod">
          <ac:chgData name="Roberta Tucker" userId="S::r.tucker@uwtsd.ac.uk::27ca61ee-ba03-4b92-a89a-1d5600e2200a" providerId="AD" clId="Web-{28C220B5-FE22-1C47-5AB0-273966D93FD5}" dt="2023-03-10T17:42:32.663" v="662" actId="20577"/>
          <ac:spMkLst>
            <pc:docMk/>
            <pc:sldMk cId="1520975983" sldId="633"/>
            <ac:spMk id="5" creationId="{A460C0A7-B978-4D32-6359-841E51BC965F}"/>
          </ac:spMkLst>
        </pc:spChg>
        <pc:picChg chg="add mod">
          <ac:chgData name="Roberta Tucker" userId="S::r.tucker@uwtsd.ac.uk::27ca61ee-ba03-4b92-a89a-1d5600e2200a" providerId="AD" clId="Web-{28C220B5-FE22-1C47-5AB0-273966D93FD5}" dt="2023-03-10T17:41:37.755" v="658" actId="14100"/>
          <ac:picMkLst>
            <pc:docMk/>
            <pc:sldMk cId="1520975983" sldId="633"/>
            <ac:picMk id="2" creationId="{548929CF-F8F5-6459-63E4-C33E3FE6C7F9}"/>
          </ac:picMkLst>
        </pc:picChg>
        <pc:picChg chg="del">
          <ac:chgData name="Roberta Tucker" userId="S::r.tucker@uwtsd.ac.uk::27ca61ee-ba03-4b92-a89a-1d5600e2200a" providerId="AD" clId="Web-{28C220B5-FE22-1C47-5AB0-273966D93FD5}" dt="2023-03-10T17:41:28.427" v="653"/>
          <ac:picMkLst>
            <pc:docMk/>
            <pc:sldMk cId="1520975983" sldId="633"/>
            <ac:picMk id="4" creationId="{21EDF99B-C72C-F1CE-8D1A-7B32E24E225D}"/>
          </ac:picMkLst>
        </pc:picChg>
      </pc:sldChg>
      <pc:sldChg chg="addSp delSp modSp del">
        <pc:chgData name="Roberta Tucker" userId="S::r.tucker@uwtsd.ac.uk::27ca61ee-ba03-4b92-a89a-1d5600e2200a" providerId="AD" clId="Web-{28C220B5-FE22-1C47-5AB0-273966D93FD5}" dt="2023-03-12T13:32:17.279" v="769"/>
        <pc:sldMkLst>
          <pc:docMk/>
          <pc:sldMk cId="1210479524" sldId="634"/>
        </pc:sldMkLst>
        <pc:spChg chg="mod">
          <ac:chgData name="Roberta Tucker" userId="S::r.tucker@uwtsd.ac.uk::27ca61ee-ba03-4b92-a89a-1d5600e2200a" providerId="AD" clId="Web-{28C220B5-FE22-1C47-5AB0-273966D93FD5}" dt="2023-03-10T17:38:02.948" v="635" actId="20577"/>
          <ac:spMkLst>
            <pc:docMk/>
            <pc:sldMk cId="1210479524" sldId="634"/>
            <ac:spMk id="6" creationId="{0C1CD776-78A6-B079-A5FA-22EE1DC53A1C}"/>
          </ac:spMkLst>
        </pc:spChg>
        <pc:spChg chg="mod">
          <ac:chgData name="Roberta Tucker" userId="S::r.tucker@uwtsd.ac.uk::27ca61ee-ba03-4b92-a89a-1d5600e2200a" providerId="AD" clId="Web-{28C220B5-FE22-1C47-5AB0-273966D93FD5}" dt="2023-03-10T17:44:14.415" v="676" actId="20577"/>
          <ac:spMkLst>
            <pc:docMk/>
            <pc:sldMk cId="1210479524" sldId="634"/>
            <ac:spMk id="7" creationId="{3F55A8E8-448C-6F03-49D9-9828230B4ECF}"/>
          </ac:spMkLst>
        </pc:spChg>
        <pc:spChg chg="mod">
          <ac:chgData name="Roberta Tucker" userId="S::r.tucker@uwtsd.ac.uk::27ca61ee-ba03-4b92-a89a-1d5600e2200a" providerId="AD" clId="Web-{28C220B5-FE22-1C47-5AB0-273966D93FD5}" dt="2023-03-10T17:39:48.690" v="642" actId="20577"/>
          <ac:spMkLst>
            <pc:docMk/>
            <pc:sldMk cId="1210479524" sldId="634"/>
            <ac:spMk id="8" creationId="{85238E3C-CDA1-4145-EBCE-125651E4D669}"/>
          </ac:spMkLst>
        </pc:spChg>
        <pc:spChg chg="mod">
          <ac:chgData name="Roberta Tucker" userId="S::r.tucker@uwtsd.ac.uk::27ca61ee-ba03-4b92-a89a-1d5600e2200a" providerId="AD" clId="Web-{28C220B5-FE22-1C47-5AB0-273966D93FD5}" dt="2023-03-10T17:44:10.477" v="675" actId="20577"/>
          <ac:spMkLst>
            <pc:docMk/>
            <pc:sldMk cId="1210479524" sldId="634"/>
            <ac:spMk id="9" creationId="{70B047C0-84B4-5619-0648-0286791859CC}"/>
          </ac:spMkLst>
        </pc:spChg>
        <pc:spChg chg="mod">
          <ac:chgData name="Roberta Tucker" userId="S::r.tucker@uwtsd.ac.uk::27ca61ee-ba03-4b92-a89a-1d5600e2200a" providerId="AD" clId="Web-{28C220B5-FE22-1C47-5AB0-273966D93FD5}" dt="2023-03-10T20:20:17.753" v="754" actId="20577"/>
          <ac:spMkLst>
            <pc:docMk/>
            <pc:sldMk cId="1210479524" sldId="634"/>
            <ac:spMk id="10" creationId="{CD2F9157-B5A8-725F-0715-6C1A34EF8F4E}"/>
          </ac:spMkLst>
        </pc:spChg>
        <pc:graphicFrameChg chg="mod modGraphic">
          <ac:chgData name="Roberta Tucker" userId="S::r.tucker@uwtsd.ac.uk::27ca61ee-ba03-4b92-a89a-1d5600e2200a" providerId="AD" clId="Web-{28C220B5-FE22-1C47-5AB0-273966D93FD5}" dt="2023-03-10T17:44:05.540" v="674"/>
          <ac:graphicFrameMkLst>
            <pc:docMk/>
            <pc:sldMk cId="1210479524" sldId="634"/>
            <ac:graphicFrameMk id="4" creationId="{5A9FA213-49C6-EBC9-CB32-173B2EDC96C0}"/>
          </ac:graphicFrameMkLst>
        </pc:graphicFrameChg>
        <pc:picChg chg="add mod">
          <ac:chgData name="Roberta Tucker" userId="S::r.tucker@uwtsd.ac.uk::27ca61ee-ba03-4b92-a89a-1d5600e2200a" providerId="AD" clId="Web-{28C220B5-FE22-1C47-5AB0-273966D93FD5}" dt="2023-03-10T17:41:13.036" v="652" actId="1076"/>
          <ac:picMkLst>
            <pc:docMk/>
            <pc:sldMk cId="1210479524" sldId="634"/>
            <ac:picMk id="3" creationId="{978872F2-8494-73BB-8D95-016199FA4979}"/>
          </ac:picMkLst>
        </pc:picChg>
        <pc:picChg chg="del">
          <ac:chgData name="Roberta Tucker" userId="S::r.tucker@uwtsd.ac.uk::27ca61ee-ba03-4b92-a89a-1d5600e2200a" providerId="AD" clId="Web-{28C220B5-FE22-1C47-5AB0-273966D93FD5}" dt="2023-03-10T17:41:04.942" v="648"/>
          <ac:picMkLst>
            <pc:docMk/>
            <pc:sldMk cId="1210479524" sldId="634"/>
            <ac:picMk id="11" creationId="{0F390230-5672-F2CD-53EC-0E8DCC590ABD}"/>
          </ac:picMkLst>
        </pc:picChg>
      </pc:sldChg>
      <pc:sldChg chg="del">
        <pc:chgData name="Roberta Tucker" userId="S::r.tucker@uwtsd.ac.uk::27ca61ee-ba03-4b92-a89a-1d5600e2200a" providerId="AD" clId="Web-{28C220B5-FE22-1C47-5AB0-273966D93FD5}" dt="2023-03-12T13:32:28.545" v="772"/>
        <pc:sldMkLst>
          <pc:docMk/>
          <pc:sldMk cId="1416517900" sldId="636"/>
        </pc:sldMkLst>
      </pc:sldChg>
      <pc:sldChg chg="del">
        <pc:chgData name="Roberta Tucker" userId="S::r.tucker@uwtsd.ac.uk::27ca61ee-ba03-4b92-a89a-1d5600e2200a" providerId="AD" clId="Web-{28C220B5-FE22-1C47-5AB0-273966D93FD5}" dt="2023-03-12T13:33:01.374" v="780"/>
        <pc:sldMkLst>
          <pc:docMk/>
          <pc:sldMk cId="4004566143" sldId="637"/>
        </pc:sldMkLst>
      </pc:sldChg>
      <pc:sldChg chg="del">
        <pc:chgData name="Roberta Tucker" userId="S::r.tucker@uwtsd.ac.uk::27ca61ee-ba03-4b92-a89a-1d5600e2200a" providerId="AD" clId="Web-{28C220B5-FE22-1C47-5AB0-273966D93FD5}" dt="2023-03-12T13:33:04.062" v="781"/>
        <pc:sldMkLst>
          <pc:docMk/>
          <pc:sldMk cId="2321712885" sldId="638"/>
        </pc:sldMkLst>
      </pc:sldChg>
      <pc:sldChg chg="del">
        <pc:chgData name="Roberta Tucker" userId="S::r.tucker@uwtsd.ac.uk::27ca61ee-ba03-4b92-a89a-1d5600e2200a" providerId="AD" clId="Web-{28C220B5-FE22-1C47-5AB0-273966D93FD5}" dt="2023-03-12T13:33:07.468" v="782"/>
        <pc:sldMkLst>
          <pc:docMk/>
          <pc:sldMk cId="3853541936" sldId="639"/>
        </pc:sldMkLst>
      </pc:sldChg>
      <pc:sldChg chg="del">
        <pc:chgData name="Roberta Tucker" userId="S::r.tucker@uwtsd.ac.uk::27ca61ee-ba03-4b92-a89a-1d5600e2200a" providerId="AD" clId="Web-{28C220B5-FE22-1C47-5AB0-273966D93FD5}" dt="2023-03-12T13:33:11.281" v="783"/>
        <pc:sldMkLst>
          <pc:docMk/>
          <pc:sldMk cId="212107999" sldId="640"/>
        </pc:sldMkLst>
      </pc:sldChg>
      <pc:sldChg chg="del">
        <pc:chgData name="Roberta Tucker" userId="S::r.tucker@uwtsd.ac.uk::27ca61ee-ba03-4b92-a89a-1d5600e2200a" providerId="AD" clId="Web-{28C220B5-FE22-1C47-5AB0-273966D93FD5}" dt="2023-03-12T13:33:14.078" v="784"/>
        <pc:sldMkLst>
          <pc:docMk/>
          <pc:sldMk cId="844081647" sldId="641"/>
        </pc:sldMkLst>
      </pc:sldChg>
      <pc:sldChg chg="del">
        <pc:chgData name="Roberta Tucker" userId="S::r.tucker@uwtsd.ac.uk::27ca61ee-ba03-4b92-a89a-1d5600e2200a" providerId="AD" clId="Web-{28C220B5-FE22-1C47-5AB0-273966D93FD5}" dt="2023-03-12T13:33:17.796" v="785"/>
        <pc:sldMkLst>
          <pc:docMk/>
          <pc:sldMk cId="2265438095" sldId="642"/>
        </pc:sldMkLst>
      </pc:sldChg>
      <pc:sldChg chg="modSp del">
        <pc:chgData name="Roberta Tucker" userId="S::r.tucker@uwtsd.ac.uk::27ca61ee-ba03-4b92-a89a-1d5600e2200a" providerId="AD" clId="Web-{28C220B5-FE22-1C47-5AB0-273966D93FD5}" dt="2023-03-12T13:33:21.625" v="786"/>
        <pc:sldMkLst>
          <pc:docMk/>
          <pc:sldMk cId="1661170" sldId="643"/>
        </pc:sldMkLst>
        <pc:spChg chg="mod">
          <ac:chgData name="Roberta Tucker" userId="S::r.tucker@uwtsd.ac.uk::27ca61ee-ba03-4b92-a89a-1d5600e2200a" providerId="AD" clId="Web-{28C220B5-FE22-1C47-5AB0-273966D93FD5}" dt="2023-03-10T14:52:18.185" v="5" actId="20577"/>
          <ac:spMkLst>
            <pc:docMk/>
            <pc:sldMk cId="1661170" sldId="643"/>
            <ac:spMk id="260" creationId="{E068F775-6E4B-88F2-E586-6966064219C2}"/>
          </ac:spMkLst>
        </pc:spChg>
      </pc:sldChg>
      <pc:sldChg chg="modSp">
        <pc:chgData name="Roberta Tucker" userId="S::r.tucker@uwtsd.ac.uk::27ca61ee-ba03-4b92-a89a-1d5600e2200a" providerId="AD" clId="Web-{28C220B5-FE22-1C47-5AB0-273966D93FD5}" dt="2023-03-10T15:47:58.890" v="95" actId="20577"/>
        <pc:sldMkLst>
          <pc:docMk/>
          <pc:sldMk cId="2075106698" sldId="644"/>
        </pc:sldMkLst>
        <pc:spChg chg="mod">
          <ac:chgData name="Roberta Tucker" userId="S::r.tucker@uwtsd.ac.uk::27ca61ee-ba03-4b92-a89a-1d5600e2200a" providerId="AD" clId="Web-{28C220B5-FE22-1C47-5AB0-273966D93FD5}" dt="2023-03-10T15:47:58.890" v="95" actId="20577"/>
          <ac:spMkLst>
            <pc:docMk/>
            <pc:sldMk cId="2075106698" sldId="644"/>
            <ac:spMk id="2" creationId="{E1D0CF51-47D1-D794-265B-7966E26662F9}"/>
          </ac:spMkLst>
        </pc:spChg>
      </pc:sldChg>
      <pc:sldChg chg="del">
        <pc:chgData name="Roberta Tucker" userId="S::r.tucker@uwtsd.ac.uk::27ca61ee-ba03-4b92-a89a-1d5600e2200a" providerId="AD" clId="Web-{28C220B5-FE22-1C47-5AB0-273966D93FD5}" dt="2023-03-12T13:33:38.469" v="790"/>
        <pc:sldMkLst>
          <pc:docMk/>
          <pc:sldMk cId="1385694906" sldId="645"/>
        </pc:sldMkLst>
      </pc:sldChg>
      <pc:sldChg chg="del">
        <pc:chgData name="Roberta Tucker" userId="S::r.tucker@uwtsd.ac.uk::27ca61ee-ba03-4b92-a89a-1d5600e2200a" providerId="AD" clId="Web-{28C220B5-FE22-1C47-5AB0-273966D93FD5}" dt="2023-03-12T13:33:29.219" v="788"/>
        <pc:sldMkLst>
          <pc:docMk/>
          <pc:sldMk cId="3367408968" sldId="646"/>
        </pc:sldMkLst>
      </pc:sldChg>
      <pc:sldChg chg="del">
        <pc:chgData name="Roberta Tucker" userId="S::r.tucker@uwtsd.ac.uk::27ca61ee-ba03-4b92-a89a-1d5600e2200a" providerId="AD" clId="Web-{28C220B5-FE22-1C47-5AB0-273966D93FD5}" dt="2023-03-12T13:32:30.701" v="773"/>
        <pc:sldMkLst>
          <pc:docMk/>
          <pc:sldMk cId="1485559527" sldId="647"/>
        </pc:sldMkLst>
      </pc:sldChg>
      <pc:sldChg chg="addSp delSp modSp">
        <pc:chgData name="Roberta Tucker" userId="S::r.tucker@uwtsd.ac.uk::27ca61ee-ba03-4b92-a89a-1d5600e2200a" providerId="AD" clId="Web-{28C220B5-FE22-1C47-5AB0-273966D93FD5}" dt="2023-03-10T20:26:58.876" v="758" actId="1076"/>
        <pc:sldMkLst>
          <pc:docMk/>
          <pc:sldMk cId="2267419569" sldId="648"/>
        </pc:sldMkLst>
        <pc:spChg chg="del mod">
          <ac:chgData name="Roberta Tucker" userId="S::r.tucker@uwtsd.ac.uk::27ca61ee-ba03-4b92-a89a-1d5600e2200a" providerId="AD" clId="Web-{28C220B5-FE22-1C47-5AB0-273966D93FD5}" dt="2023-03-10T15:58:00.591" v="102"/>
          <ac:spMkLst>
            <pc:docMk/>
            <pc:sldMk cId="2267419569" sldId="648"/>
            <ac:spMk id="2" creationId="{301FEBC2-2B40-90D5-5CDC-016BCEE981F1}"/>
          </ac:spMkLst>
        </pc:spChg>
        <pc:spChg chg="add del mod">
          <ac:chgData name="Roberta Tucker" userId="S::r.tucker@uwtsd.ac.uk::27ca61ee-ba03-4b92-a89a-1d5600e2200a" providerId="AD" clId="Web-{28C220B5-FE22-1C47-5AB0-273966D93FD5}" dt="2023-03-10T15:58:17.873" v="105"/>
          <ac:spMkLst>
            <pc:docMk/>
            <pc:sldMk cId="2267419569" sldId="648"/>
            <ac:spMk id="5" creationId="{A593E279-B48C-9A43-D877-E91A1A285C38}"/>
          </ac:spMkLst>
        </pc:spChg>
        <pc:picChg chg="add del mod">
          <ac:chgData name="Roberta Tucker" userId="S::r.tucker@uwtsd.ac.uk::27ca61ee-ba03-4b92-a89a-1d5600e2200a" providerId="AD" clId="Web-{28C220B5-FE22-1C47-5AB0-273966D93FD5}" dt="2023-03-10T15:59:13.452" v="106"/>
          <ac:picMkLst>
            <pc:docMk/>
            <pc:sldMk cId="2267419569" sldId="648"/>
            <ac:picMk id="3" creationId="{5258E6A1-8C4B-D646-6972-2E349E687F0A}"/>
          </ac:picMkLst>
        </pc:picChg>
        <pc:picChg chg="add mod">
          <ac:chgData name="Roberta Tucker" userId="S::r.tucker@uwtsd.ac.uk::27ca61ee-ba03-4b92-a89a-1d5600e2200a" providerId="AD" clId="Web-{28C220B5-FE22-1C47-5AB0-273966D93FD5}" dt="2023-03-10T20:26:58.876" v="758" actId="1076"/>
          <ac:picMkLst>
            <pc:docMk/>
            <pc:sldMk cId="2267419569" sldId="648"/>
            <ac:picMk id="6" creationId="{A9B88099-AAA6-6048-D4B1-FE4E6DF3271C}"/>
          </ac:picMkLst>
        </pc:picChg>
      </pc:sldChg>
      <pc:sldChg chg="delSp modSp">
        <pc:chgData name="Roberta Tucker" userId="S::r.tucker@uwtsd.ac.uk::27ca61ee-ba03-4b92-a89a-1d5600e2200a" providerId="AD" clId="Web-{28C220B5-FE22-1C47-5AB0-273966D93FD5}" dt="2023-03-10T14:53:10.218" v="16" actId="1076"/>
        <pc:sldMkLst>
          <pc:docMk/>
          <pc:sldMk cId="2084902293" sldId="649"/>
        </pc:sldMkLst>
        <pc:graphicFrameChg chg="del mod modGraphic">
          <ac:chgData name="Roberta Tucker" userId="S::r.tucker@uwtsd.ac.uk::27ca61ee-ba03-4b92-a89a-1d5600e2200a" providerId="AD" clId="Web-{28C220B5-FE22-1C47-5AB0-273966D93FD5}" dt="2023-03-10T14:52:32.154" v="9"/>
          <ac:graphicFrameMkLst>
            <pc:docMk/>
            <pc:sldMk cId="2084902293" sldId="649"/>
            <ac:graphicFrameMk id="9" creationId="{5CF0052C-0DA4-63FA-C4CF-1824A03EFA0F}"/>
          </ac:graphicFrameMkLst>
        </pc:graphicFrameChg>
        <pc:picChg chg="mod">
          <ac:chgData name="Roberta Tucker" userId="S::r.tucker@uwtsd.ac.uk::27ca61ee-ba03-4b92-a89a-1d5600e2200a" providerId="AD" clId="Web-{28C220B5-FE22-1C47-5AB0-273966D93FD5}" dt="2023-03-10T14:53:10.218" v="16" actId="1076"/>
          <ac:picMkLst>
            <pc:docMk/>
            <pc:sldMk cId="2084902293" sldId="649"/>
            <ac:picMk id="3" creationId="{24C936B5-29CF-37DA-4215-F44A4217A05F}"/>
          </ac:picMkLst>
        </pc:picChg>
        <pc:picChg chg="del">
          <ac:chgData name="Roberta Tucker" userId="S::r.tucker@uwtsd.ac.uk::27ca61ee-ba03-4b92-a89a-1d5600e2200a" providerId="AD" clId="Web-{28C220B5-FE22-1C47-5AB0-273966D93FD5}" dt="2023-03-10T14:52:40.717" v="10"/>
          <ac:picMkLst>
            <pc:docMk/>
            <pc:sldMk cId="2084902293" sldId="649"/>
            <ac:picMk id="4" creationId="{4933603A-96EE-DFC7-B3BB-1293EAD1CD06}"/>
          </ac:picMkLst>
        </pc:picChg>
        <pc:picChg chg="mod">
          <ac:chgData name="Roberta Tucker" userId="S::r.tucker@uwtsd.ac.uk::27ca61ee-ba03-4b92-a89a-1d5600e2200a" providerId="AD" clId="Web-{28C220B5-FE22-1C47-5AB0-273966D93FD5}" dt="2023-03-10T14:53:08.343" v="15" actId="1076"/>
          <ac:picMkLst>
            <pc:docMk/>
            <pc:sldMk cId="2084902293" sldId="649"/>
            <ac:picMk id="5" creationId="{3F248975-924B-3F62-E1D7-249407C4986F}"/>
          </ac:picMkLst>
        </pc:picChg>
      </pc:sldChg>
      <pc:sldChg chg="del">
        <pc:chgData name="Roberta Tucker" userId="S::r.tucker@uwtsd.ac.uk::27ca61ee-ba03-4b92-a89a-1d5600e2200a" providerId="AD" clId="Web-{28C220B5-FE22-1C47-5AB0-273966D93FD5}" dt="2023-03-10T14:52:49.936" v="12"/>
        <pc:sldMkLst>
          <pc:docMk/>
          <pc:sldMk cId="2119147125" sldId="650"/>
        </pc:sldMkLst>
      </pc:sldChg>
      <pc:sldChg chg="del">
        <pc:chgData name="Roberta Tucker" userId="S::r.tucker@uwtsd.ac.uk::27ca61ee-ba03-4b92-a89a-1d5600e2200a" providerId="AD" clId="Web-{28C220B5-FE22-1C47-5AB0-273966D93FD5}" dt="2023-03-12T13:32:24.498" v="771"/>
        <pc:sldMkLst>
          <pc:docMk/>
          <pc:sldMk cId="461836351" sldId="651"/>
        </pc:sldMkLst>
      </pc:sldChg>
      <pc:sldChg chg="del">
        <pc:chgData name="Roberta Tucker" userId="S::r.tucker@uwtsd.ac.uk::27ca61ee-ba03-4b92-a89a-1d5600e2200a" providerId="AD" clId="Web-{28C220B5-FE22-1C47-5AB0-273966D93FD5}" dt="2023-03-10T14:52:23.404" v="6"/>
        <pc:sldMkLst>
          <pc:docMk/>
          <pc:sldMk cId="3461814559" sldId="652"/>
        </pc:sldMkLst>
      </pc:sldChg>
      <pc:sldChg chg="modSp del">
        <pc:chgData name="Roberta Tucker" userId="S::r.tucker@uwtsd.ac.uk::27ca61ee-ba03-4b92-a89a-1d5600e2200a" providerId="AD" clId="Web-{28C220B5-FE22-1C47-5AB0-273966D93FD5}" dt="2023-03-12T13:33:41.781" v="791"/>
        <pc:sldMkLst>
          <pc:docMk/>
          <pc:sldMk cId="3688808980" sldId="653"/>
        </pc:sldMkLst>
        <pc:spChg chg="mod">
          <ac:chgData name="Roberta Tucker" userId="S::r.tucker@uwtsd.ac.uk::27ca61ee-ba03-4b92-a89a-1d5600e2200a" providerId="AD" clId="Web-{28C220B5-FE22-1C47-5AB0-273966D93FD5}" dt="2023-03-10T20:26:01.718" v="756" actId="20577"/>
          <ac:spMkLst>
            <pc:docMk/>
            <pc:sldMk cId="3688808980" sldId="653"/>
            <ac:spMk id="3" creationId="{20B9F5AF-01C3-F93E-4766-CF5659815EFF}"/>
          </ac:spMkLst>
        </pc:spChg>
      </pc:sldChg>
      <pc:sldChg chg="delSp modSp del">
        <pc:chgData name="Roberta Tucker" userId="S::r.tucker@uwtsd.ac.uk::27ca61ee-ba03-4b92-a89a-1d5600e2200a" providerId="AD" clId="Web-{28C220B5-FE22-1C47-5AB0-273966D93FD5}" dt="2023-03-12T13:33:33.453" v="789"/>
        <pc:sldMkLst>
          <pc:docMk/>
          <pc:sldMk cId="847376440" sldId="654"/>
        </pc:sldMkLst>
        <pc:spChg chg="mod">
          <ac:chgData name="Roberta Tucker" userId="S::r.tucker@uwtsd.ac.uk::27ca61ee-ba03-4b92-a89a-1d5600e2200a" providerId="AD" clId="Web-{28C220B5-FE22-1C47-5AB0-273966D93FD5}" dt="2023-03-10T14:54:09.079" v="26" actId="20577"/>
          <ac:spMkLst>
            <pc:docMk/>
            <pc:sldMk cId="847376440" sldId="654"/>
            <ac:spMk id="2" creationId="{C42506E2-1230-28AD-2B3D-8DCE929999B5}"/>
          </ac:spMkLst>
        </pc:spChg>
        <pc:picChg chg="mod">
          <ac:chgData name="Roberta Tucker" userId="S::r.tucker@uwtsd.ac.uk::27ca61ee-ba03-4b92-a89a-1d5600e2200a" providerId="AD" clId="Web-{28C220B5-FE22-1C47-5AB0-273966D93FD5}" dt="2023-03-10T14:53:19.250" v="19" actId="1076"/>
          <ac:picMkLst>
            <pc:docMk/>
            <pc:sldMk cId="847376440" sldId="654"/>
            <ac:picMk id="4" creationId="{3180C7B7-9ED0-1D3A-AFBB-5A652A30D5EF}"/>
          </ac:picMkLst>
        </pc:picChg>
        <pc:picChg chg="del">
          <ac:chgData name="Roberta Tucker" userId="S::r.tucker@uwtsd.ac.uk::27ca61ee-ba03-4b92-a89a-1d5600e2200a" providerId="AD" clId="Web-{28C220B5-FE22-1C47-5AB0-273966D93FD5}" dt="2023-03-10T14:52:45.498" v="11"/>
          <ac:picMkLst>
            <pc:docMk/>
            <pc:sldMk cId="847376440" sldId="654"/>
            <ac:picMk id="5" creationId="{EA8659D5-2F9E-BECC-6AB7-8581BB958856}"/>
          </ac:picMkLst>
        </pc:picChg>
        <pc:picChg chg="mod">
          <ac:chgData name="Roberta Tucker" userId="S::r.tucker@uwtsd.ac.uk::27ca61ee-ba03-4b92-a89a-1d5600e2200a" providerId="AD" clId="Web-{28C220B5-FE22-1C47-5AB0-273966D93FD5}" dt="2023-03-10T14:53:24.937" v="21" actId="1076"/>
          <ac:picMkLst>
            <pc:docMk/>
            <pc:sldMk cId="847376440" sldId="654"/>
            <ac:picMk id="6" creationId="{D51E7F50-CBDE-CD01-1C28-0AD99A8B18C8}"/>
          </ac:picMkLst>
        </pc:picChg>
      </pc:sldChg>
      <pc:sldChg chg="addSp delSp modSp add replId">
        <pc:chgData name="Roberta Tucker" userId="S::r.tucker@uwtsd.ac.uk::27ca61ee-ba03-4b92-a89a-1d5600e2200a" providerId="AD" clId="Web-{28C220B5-FE22-1C47-5AB0-273966D93FD5}" dt="2023-03-10T14:58:10.651" v="63"/>
        <pc:sldMkLst>
          <pc:docMk/>
          <pc:sldMk cId="1871097651" sldId="655"/>
        </pc:sldMkLst>
        <pc:spChg chg="del mod">
          <ac:chgData name="Roberta Tucker" userId="S::r.tucker@uwtsd.ac.uk::27ca61ee-ba03-4b92-a89a-1d5600e2200a" providerId="AD" clId="Web-{28C220B5-FE22-1C47-5AB0-273966D93FD5}" dt="2023-03-10T14:55:48.474" v="35"/>
          <ac:spMkLst>
            <pc:docMk/>
            <pc:sldMk cId="1871097651" sldId="655"/>
            <ac:spMk id="4" creationId="{F1969D8F-D693-4336-9E30-4283F9A32270}"/>
          </ac:spMkLst>
        </pc:spChg>
        <pc:spChg chg="mod">
          <ac:chgData name="Roberta Tucker" userId="S::r.tucker@uwtsd.ac.uk::27ca61ee-ba03-4b92-a89a-1d5600e2200a" providerId="AD" clId="Web-{28C220B5-FE22-1C47-5AB0-273966D93FD5}" dt="2023-03-10T14:56:11.756" v="46" actId="20577"/>
          <ac:spMkLst>
            <pc:docMk/>
            <pc:sldMk cId="1871097651" sldId="655"/>
            <ac:spMk id="8" creationId="{28B6967E-2606-4A9F-86CE-3723CCBF2114}"/>
          </ac:spMkLst>
        </pc:spChg>
        <pc:picChg chg="add mod">
          <ac:chgData name="Roberta Tucker" userId="S::r.tucker@uwtsd.ac.uk::27ca61ee-ba03-4b92-a89a-1d5600e2200a" providerId="AD" clId="Web-{28C220B5-FE22-1C47-5AB0-273966D93FD5}" dt="2023-03-10T14:58:05.432" v="62" actId="14100"/>
          <ac:picMkLst>
            <pc:docMk/>
            <pc:sldMk cId="1871097651" sldId="655"/>
            <ac:picMk id="2" creationId="{609AC225-0E23-431F-D100-B70184F062B3}"/>
          </ac:picMkLst>
        </pc:picChg>
        <pc:picChg chg="mod ord">
          <ac:chgData name="Roberta Tucker" userId="S::r.tucker@uwtsd.ac.uk::27ca61ee-ba03-4b92-a89a-1d5600e2200a" providerId="AD" clId="Web-{28C220B5-FE22-1C47-5AB0-273966D93FD5}" dt="2023-03-10T14:58:10.651" v="63"/>
          <ac:picMkLst>
            <pc:docMk/>
            <pc:sldMk cId="1871097651" sldId="655"/>
            <ac:picMk id="1026" creationId="{0CC7DBBC-7330-4A07-95BA-C174248B4F31}"/>
          </ac:picMkLst>
        </pc:picChg>
      </pc:sldChg>
      <pc:sldChg chg="addSp modSp add del replId">
        <pc:chgData name="Roberta Tucker" userId="S::r.tucker@uwtsd.ac.uk::27ca61ee-ba03-4b92-a89a-1d5600e2200a" providerId="AD" clId="Web-{28C220B5-FE22-1C47-5AB0-273966D93FD5}" dt="2023-03-12T13:32:45.061" v="777"/>
        <pc:sldMkLst>
          <pc:docMk/>
          <pc:sldMk cId="3005247657" sldId="656"/>
        </pc:sldMkLst>
        <pc:spChg chg="mod">
          <ac:chgData name="Roberta Tucker" userId="S::r.tucker@uwtsd.ac.uk::27ca61ee-ba03-4b92-a89a-1d5600e2200a" providerId="AD" clId="Web-{28C220B5-FE22-1C47-5AB0-273966D93FD5}" dt="2023-03-10T14:56:38.413" v="52" actId="20577"/>
          <ac:spMkLst>
            <pc:docMk/>
            <pc:sldMk cId="3005247657" sldId="656"/>
            <ac:spMk id="8" creationId="{28B6967E-2606-4A9F-86CE-3723CCBF2114}"/>
          </ac:spMkLst>
        </pc:spChg>
        <pc:picChg chg="add mod">
          <ac:chgData name="Roberta Tucker" userId="S::r.tucker@uwtsd.ac.uk::27ca61ee-ba03-4b92-a89a-1d5600e2200a" providerId="AD" clId="Web-{28C220B5-FE22-1C47-5AB0-273966D93FD5}" dt="2023-03-10T14:57:52.291" v="59" actId="14100"/>
          <ac:picMkLst>
            <pc:docMk/>
            <pc:sldMk cId="3005247657" sldId="656"/>
            <ac:picMk id="2" creationId="{144E58C5-B956-675D-AA81-979D36BB295F}"/>
          </ac:picMkLst>
        </pc:picChg>
        <pc:picChg chg="ord">
          <ac:chgData name="Roberta Tucker" userId="S::r.tucker@uwtsd.ac.uk::27ca61ee-ba03-4b92-a89a-1d5600e2200a" providerId="AD" clId="Web-{28C220B5-FE22-1C47-5AB0-273966D93FD5}" dt="2023-03-10T14:57:37.150" v="56"/>
          <ac:picMkLst>
            <pc:docMk/>
            <pc:sldMk cId="3005247657" sldId="656"/>
            <ac:picMk id="1026" creationId="{0CC7DBBC-7330-4A07-95BA-C174248B4F31}"/>
          </ac:picMkLst>
        </pc:picChg>
      </pc:sldChg>
      <pc:sldChg chg="addSp delSp modSp add ord replId">
        <pc:chgData name="Roberta Tucker" userId="S::r.tucker@uwtsd.ac.uk::27ca61ee-ba03-4b92-a89a-1d5600e2200a" providerId="AD" clId="Web-{28C220B5-FE22-1C47-5AB0-273966D93FD5}" dt="2023-03-10T14:59:35.607" v="77" actId="1076"/>
        <pc:sldMkLst>
          <pc:docMk/>
          <pc:sldMk cId="2420101931" sldId="657"/>
        </pc:sldMkLst>
        <pc:picChg chg="del">
          <ac:chgData name="Roberta Tucker" userId="S::r.tucker@uwtsd.ac.uk::27ca61ee-ba03-4b92-a89a-1d5600e2200a" providerId="AD" clId="Web-{28C220B5-FE22-1C47-5AB0-273966D93FD5}" dt="2023-03-10T14:58:37.574" v="68"/>
          <ac:picMkLst>
            <pc:docMk/>
            <pc:sldMk cId="2420101931" sldId="657"/>
            <ac:picMk id="2" creationId="{609AC225-0E23-431F-D100-B70184F062B3}"/>
          </ac:picMkLst>
        </pc:picChg>
        <pc:picChg chg="add mod">
          <ac:chgData name="Roberta Tucker" userId="S::r.tucker@uwtsd.ac.uk::27ca61ee-ba03-4b92-a89a-1d5600e2200a" providerId="AD" clId="Web-{28C220B5-FE22-1C47-5AB0-273966D93FD5}" dt="2023-03-10T14:59:35.607" v="77" actId="1076"/>
          <ac:picMkLst>
            <pc:docMk/>
            <pc:sldMk cId="2420101931" sldId="657"/>
            <ac:picMk id="3" creationId="{7D6890A3-3024-8DBA-1B87-3248810FD835}"/>
          </ac:picMkLst>
        </pc:picChg>
      </pc:sldChg>
      <pc:sldChg chg="addSp delSp modSp add del ord replId">
        <pc:chgData name="Roberta Tucker" userId="S::r.tucker@uwtsd.ac.uk::27ca61ee-ba03-4b92-a89a-1d5600e2200a" providerId="AD" clId="Web-{28C220B5-FE22-1C47-5AB0-273966D93FD5}" dt="2023-03-12T13:32:48.155" v="778"/>
        <pc:sldMkLst>
          <pc:docMk/>
          <pc:sldMk cId="3610048854" sldId="658"/>
        </pc:sldMkLst>
        <pc:picChg chg="del">
          <ac:chgData name="Roberta Tucker" userId="S::r.tucker@uwtsd.ac.uk::27ca61ee-ba03-4b92-a89a-1d5600e2200a" providerId="AD" clId="Web-{28C220B5-FE22-1C47-5AB0-273966D93FD5}" dt="2023-03-10T14:58:40.871" v="69"/>
          <ac:picMkLst>
            <pc:docMk/>
            <pc:sldMk cId="3610048854" sldId="658"/>
            <ac:picMk id="2" creationId="{144E58C5-B956-675D-AA81-979D36BB295F}"/>
          </ac:picMkLst>
        </pc:picChg>
        <pc:picChg chg="add mod">
          <ac:chgData name="Roberta Tucker" userId="S::r.tucker@uwtsd.ac.uk::27ca61ee-ba03-4b92-a89a-1d5600e2200a" providerId="AD" clId="Web-{28C220B5-FE22-1C47-5AB0-273966D93FD5}" dt="2023-03-10T14:59:19.153" v="73" actId="1076"/>
          <ac:picMkLst>
            <pc:docMk/>
            <pc:sldMk cId="3610048854" sldId="658"/>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5:01:00.860" v="89"/>
        <pc:sldMkLst>
          <pc:docMk/>
          <pc:sldMk cId="2660159343" sldId="659"/>
        </pc:sldMkLst>
        <pc:picChg chg="del">
          <ac:chgData name="Roberta Tucker" userId="S::r.tucker@uwtsd.ac.uk::27ca61ee-ba03-4b92-a89a-1d5600e2200a" providerId="AD" clId="Web-{28C220B5-FE22-1C47-5AB0-273966D93FD5}" dt="2023-03-10T14:59:49.592" v="80"/>
          <ac:picMkLst>
            <pc:docMk/>
            <pc:sldMk cId="2660159343" sldId="659"/>
            <ac:picMk id="3" creationId="{7D6890A3-3024-8DBA-1B87-3248810FD835}"/>
          </ac:picMkLst>
        </pc:picChg>
        <pc:picChg chg="add ord">
          <ac:chgData name="Roberta Tucker" userId="S::r.tucker@uwtsd.ac.uk::27ca61ee-ba03-4b92-a89a-1d5600e2200a" providerId="AD" clId="Web-{28C220B5-FE22-1C47-5AB0-273966D93FD5}" dt="2023-03-10T15:01:00.860" v="89"/>
          <ac:picMkLst>
            <pc:docMk/>
            <pc:sldMk cId="2660159343" sldId="659"/>
            <ac:picMk id="4" creationId="{4141502E-D8D2-F32E-6106-ECD359AAA8A4}"/>
          </ac:picMkLst>
        </pc:picChg>
      </pc:sldChg>
      <pc:sldChg chg="addSp delSp modSp add del ord replId">
        <pc:chgData name="Roberta Tucker" userId="S::r.tucker@uwtsd.ac.uk::27ca61ee-ba03-4b92-a89a-1d5600e2200a" providerId="AD" clId="Web-{28C220B5-FE22-1C47-5AB0-273966D93FD5}" dt="2023-03-12T13:32:51.905" v="779"/>
        <pc:sldMkLst>
          <pc:docMk/>
          <pc:sldMk cId="827259507" sldId="660"/>
        </pc:sldMkLst>
        <pc:picChg chg="add mod ord">
          <ac:chgData name="Roberta Tucker" userId="S::r.tucker@uwtsd.ac.uk::27ca61ee-ba03-4b92-a89a-1d5600e2200a" providerId="AD" clId="Web-{28C220B5-FE22-1C47-5AB0-273966D93FD5}" dt="2023-03-10T15:00:38.188" v="87"/>
          <ac:picMkLst>
            <pc:docMk/>
            <pc:sldMk cId="827259507" sldId="660"/>
            <ac:picMk id="2" creationId="{F71A2B82-4B72-CD19-E860-CE4005F6D23D}"/>
          </ac:picMkLst>
        </pc:picChg>
        <pc:picChg chg="del">
          <ac:chgData name="Roberta Tucker" userId="S::r.tucker@uwtsd.ac.uk::27ca61ee-ba03-4b92-a89a-1d5600e2200a" providerId="AD" clId="Web-{28C220B5-FE22-1C47-5AB0-273966D93FD5}" dt="2023-03-10T15:00:03.452" v="83"/>
          <ac:picMkLst>
            <pc:docMk/>
            <pc:sldMk cId="827259507" sldId="660"/>
            <ac:picMk id="3" creationId="{DE14472F-C3BF-4FD5-4495-1B755BFA8050}"/>
          </ac:picMkLst>
        </pc:picChg>
      </pc:sldChg>
      <pc:sldChg chg="addSp delSp modSp add ord replId">
        <pc:chgData name="Roberta Tucker" userId="S::r.tucker@uwtsd.ac.uk::27ca61ee-ba03-4b92-a89a-1d5600e2200a" providerId="AD" clId="Web-{28C220B5-FE22-1C47-5AB0-273966D93FD5}" dt="2023-03-10T17:34:52.756" v="628" actId="20577"/>
        <pc:sldMkLst>
          <pc:docMk/>
          <pc:sldMk cId="580109323" sldId="661"/>
        </pc:sldMkLst>
        <pc:spChg chg="mod">
          <ac:chgData name="Roberta Tucker" userId="S::r.tucker@uwtsd.ac.uk::27ca61ee-ba03-4b92-a89a-1d5600e2200a" providerId="AD" clId="Web-{28C220B5-FE22-1C47-5AB0-273966D93FD5}" dt="2023-03-10T17:34:52.756" v="628" actId="20577"/>
          <ac:spMkLst>
            <pc:docMk/>
            <pc:sldMk cId="580109323" sldId="661"/>
            <ac:spMk id="2" creationId="{C42506E2-1230-28AD-2B3D-8DCE929999B5}"/>
          </ac:spMkLst>
        </pc:spChg>
        <pc:spChg chg="add mod">
          <ac:chgData name="Roberta Tucker" userId="S::r.tucker@uwtsd.ac.uk::27ca61ee-ba03-4b92-a89a-1d5600e2200a" providerId="AD" clId="Web-{28C220B5-FE22-1C47-5AB0-273966D93FD5}" dt="2023-03-10T17:27:20.354" v="507" actId="20577"/>
          <ac:spMkLst>
            <pc:docMk/>
            <pc:sldMk cId="580109323" sldId="661"/>
            <ac:spMk id="24" creationId="{F861BE9F-F7EE-F10E-00C1-53A7C98E1348}"/>
          </ac:spMkLst>
        </pc:spChg>
        <pc:spChg chg="add mod">
          <ac:chgData name="Roberta Tucker" userId="S::r.tucker@uwtsd.ac.uk::27ca61ee-ba03-4b92-a89a-1d5600e2200a" providerId="AD" clId="Web-{28C220B5-FE22-1C47-5AB0-273966D93FD5}" dt="2023-03-10T17:22:54.395" v="468" actId="20577"/>
          <ac:spMkLst>
            <pc:docMk/>
            <pc:sldMk cId="580109323" sldId="661"/>
            <ac:spMk id="25" creationId="{00FEA080-256D-61E0-EB0E-04CD92558697}"/>
          </ac:spMkLst>
        </pc:spChg>
        <pc:spChg chg="add mod">
          <ac:chgData name="Roberta Tucker" userId="S::r.tucker@uwtsd.ac.uk::27ca61ee-ba03-4b92-a89a-1d5600e2200a" providerId="AD" clId="Web-{28C220B5-FE22-1C47-5AB0-273966D93FD5}" dt="2023-03-10T17:24:19.522" v="481" actId="20577"/>
          <ac:spMkLst>
            <pc:docMk/>
            <pc:sldMk cId="580109323" sldId="661"/>
            <ac:spMk id="26" creationId="{BBD06A26-36C5-25D7-EC79-79A048EE0A7A}"/>
          </ac:spMkLst>
        </pc:spChg>
        <pc:spChg chg="add mod">
          <ac:chgData name="Roberta Tucker" userId="S::r.tucker@uwtsd.ac.uk::27ca61ee-ba03-4b92-a89a-1d5600e2200a" providerId="AD" clId="Web-{28C220B5-FE22-1C47-5AB0-273966D93FD5}" dt="2023-03-10T17:23:35.146" v="471" actId="1076"/>
          <ac:spMkLst>
            <pc:docMk/>
            <pc:sldMk cId="580109323" sldId="661"/>
            <ac:spMk id="27" creationId="{2B005DBE-0E5D-B4D8-27E2-FAA8FCE5CCC8}"/>
          </ac:spMkLst>
        </pc:spChg>
        <pc:spChg chg="add">
          <ac:chgData name="Roberta Tucker" userId="S::r.tucker@uwtsd.ac.uk::27ca61ee-ba03-4b92-a89a-1d5600e2200a" providerId="AD" clId="Web-{28C220B5-FE22-1C47-5AB0-273966D93FD5}" dt="2023-03-10T17:22:02.190" v="459"/>
          <ac:spMkLst>
            <pc:docMk/>
            <pc:sldMk cId="580109323" sldId="661"/>
            <ac:spMk id="28" creationId="{9EE7A884-E194-B37D-5D35-1E6886A6B832}"/>
          </ac:spMkLst>
        </pc:spChg>
        <pc:spChg chg="add del mod">
          <ac:chgData name="Roberta Tucker" userId="S::r.tucker@uwtsd.ac.uk::27ca61ee-ba03-4b92-a89a-1d5600e2200a" providerId="AD" clId="Web-{28C220B5-FE22-1C47-5AB0-273966D93FD5}" dt="2023-03-10T17:22:10.472" v="462"/>
          <ac:spMkLst>
            <pc:docMk/>
            <pc:sldMk cId="580109323" sldId="661"/>
            <ac:spMk id="29" creationId="{F2B85ED8-045C-3CB8-D416-7EB7F9548BF6}"/>
          </ac:spMkLst>
        </pc:spChg>
        <pc:spChg chg="add mod">
          <ac:chgData name="Roberta Tucker" userId="S::r.tucker@uwtsd.ac.uk::27ca61ee-ba03-4b92-a89a-1d5600e2200a" providerId="AD" clId="Web-{28C220B5-FE22-1C47-5AB0-273966D93FD5}" dt="2023-03-10T17:23:41.380" v="472" actId="1076"/>
          <ac:spMkLst>
            <pc:docMk/>
            <pc:sldMk cId="580109323" sldId="661"/>
            <ac:spMk id="30" creationId="{4746413A-B6B2-4590-EEFD-4080DE68AD36}"/>
          </ac:spMkLst>
        </pc:spChg>
        <pc:graphicFrameChg chg="add del mod modGraphic">
          <ac:chgData name="Roberta Tucker" userId="S::r.tucker@uwtsd.ac.uk::27ca61ee-ba03-4b92-a89a-1d5600e2200a" providerId="AD" clId="Web-{28C220B5-FE22-1C47-5AB0-273966D93FD5}" dt="2023-03-10T16:55:07.073" v="206"/>
          <ac:graphicFrameMkLst>
            <pc:docMk/>
            <pc:sldMk cId="580109323" sldId="661"/>
            <ac:graphicFrameMk id="3" creationId="{3AB86005-8B50-F07F-912F-8AB1727173D9}"/>
          </ac:graphicFrameMkLst>
        </pc:graphicFrameChg>
        <pc:graphicFrameChg chg="add del mod modGraphic">
          <ac:chgData name="Roberta Tucker" userId="S::r.tucker@uwtsd.ac.uk::27ca61ee-ba03-4b92-a89a-1d5600e2200a" providerId="AD" clId="Web-{28C220B5-FE22-1C47-5AB0-273966D93FD5}" dt="2023-03-10T16:55:32.073" v="208"/>
          <ac:graphicFrameMkLst>
            <pc:docMk/>
            <pc:sldMk cId="580109323" sldId="661"/>
            <ac:graphicFrameMk id="11" creationId="{5B675DD2-F219-673D-D2C5-200B254EC35F}"/>
          </ac:graphicFrameMkLst>
        </pc:graphicFrameChg>
        <pc:graphicFrameChg chg="add del mod modGraphic">
          <ac:chgData name="Roberta Tucker" userId="S::r.tucker@uwtsd.ac.uk::27ca61ee-ba03-4b92-a89a-1d5600e2200a" providerId="AD" clId="Web-{28C220B5-FE22-1C47-5AB0-273966D93FD5}" dt="2023-03-10T16:55:44.199" v="210"/>
          <ac:graphicFrameMkLst>
            <pc:docMk/>
            <pc:sldMk cId="580109323" sldId="661"/>
            <ac:graphicFrameMk id="19" creationId="{038BA25E-7331-4FA6-09E7-FB1B3EE25C1A}"/>
          </ac:graphicFrameMkLst>
        </pc:graphicFrameChg>
        <pc:picChg chg="del">
          <ac:chgData name="Roberta Tucker" userId="S::r.tucker@uwtsd.ac.uk::27ca61ee-ba03-4b92-a89a-1d5600e2200a" providerId="AD" clId="Web-{28C220B5-FE22-1C47-5AB0-273966D93FD5}" dt="2023-03-10T16:49:08.361" v="115"/>
          <ac:picMkLst>
            <pc:docMk/>
            <pc:sldMk cId="580109323" sldId="661"/>
            <ac:picMk id="4" creationId="{3180C7B7-9ED0-1D3A-AFBB-5A652A30D5EF}"/>
          </ac:picMkLst>
        </pc:picChg>
        <pc:picChg chg="del">
          <ac:chgData name="Roberta Tucker" userId="S::r.tucker@uwtsd.ac.uk::27ca61ee-ba03-4b92-a89a-1d5600e2200a" providerId="AD" clId="Web-{28C220B5-FE22-1C47-5AB0-273966D93FD5}" dt="2023-03-10T16:49:09.798" v="116"/>
          <ac:picMkLst>
            <pc:docMk/>
            <pc:sldMk cId="580109323" sldId="661"/>
            <ac:picMk id="6" creationId="{D51E7F50-CBDE-CD01-1C28-0AD99A8B18C8}"/>
          </ac:picMkLst>
        </pc:picChg>
      </pc:sldChg>
      <pc:sldChg chg="modSp add del replId">
        <pc:chgData name="Roberta Tucker" userId="S::r.tucker@uwtsd.ac.uk::27ca61ee-ba03-4b92-a89a-1d5600e2200a" providerId="AD" clId="Web-{28C220B5-FE22-1C47-5AB0-273966D93FD5}" dt="2023-03-12T13:33:25.703" v="787"/>
        <pc:sldMkLst>
          <pc:docMk/>
          <pc:sldMk cId="3072335939" sldId="662"/>
        </pc:sldMkLst>
        <pc:spChg chg="mod">
          <ac:chgData name="Roberta Tucker" userId="S::r.tucker@uwtsd.ac.uk::27ca61ee-ba03-4b92-a89a-1d5600e2200a" providerId="AD" clId="Web-{28C220B5-FE22-1C47-5AB0-273966D93FD5}" dt="2023-03-10T17:34:47.006" v="627" actId="20577"/>
          <ac:spMkLst>
            <pc:docMk/>
            <pc:sldMk cId="3072335939" sldId="662"/>
            <ac:spMk id="2" creationId="{C42506E2-1230-28AD-2B3D-8DCE929999B5}"/>
          </ac:spMkLst>
        </pc:spChg>
        <pc:spChg chg="mod">
          <ac:chgData name="Roberta Tucker" userId="S::r.tucker@uwtsd.ac.uk::27ca61ee-ba03-4b92-a89a-1d5600e2200a" providerId="AD" clId="Web-{28C220B5-FE22-1C47-5AB0-273966D93FD5}" dt="2023-03-10T17:27:58.558" v="514" actId="20577"/>
          <ac:spMkLst>
            <pc:docMk/>
            <pc:sldMk cId="3072335939" sldId="662"/>
            <ac:spMk id="24" creationId="{F861BE9F-F7EE-F10E-00C1-53A7C98E1348}"/>
          </ac:spMkLst>
        </pc:spChg>
        <pc:spChg chg="mod">
          <ac:chgData name="Roberta Tucker" userId="S::r.tucker@uwtsd.ac.uk::27ca61ee-ba03-4b92-a89a-1d5600e2200a" providerId="AD" clId="Web-{28C220B5-FE22-1C47-5AB0-273966D93FD5}" dt="2023-03-10T17:31:26.313" v="549" actId="20577"/>
          <ac:spMkLst>
            <pc:docMk/>
            <pc:sldMk cId="3072335939" sldId="662"/>
            <ac:spMk id="25" creationId="{00FEA080-256D-61E0-EB0E-04CD92558697}"/>
          </ac:spMkLst>
        </pc:spChg>
        <pc:spChg chg="mod">
          <ac:chgData name="Roberta Tucker" userId="S::r.tucker@uwtsd.ac.uk::27ca61ee-ba03-4b92-a89a-1d5600e2200a" providerId="AD" clId="Web-{28C220B5-FE22-1C47-5AB0-273966D93FD5}" dt="2023-03-10T17:31:03.156" v="544" actId="1076"/>
          <ac:spMkLst>
            <pc:docMk/>
            <pc:sldMk cId="3072335939" sldId="662"/>
            <ac:spMk id="26" creationId="{BBD06A26-36C5-25D7-EC79-79A048EE0A7A}"/>
          </ac:spMkLst>
        </pc:spChg>
        <pc:spChg chg="mod">
          <ac:chgData name="Roberta Tucker" userId="S::r.tucker@uwtsd.ac.uk::27ca61ee-ba03-4b92-a89a-1d5600e2200a" providerId="AD" clId="Web-{28C220B5-FE22-1C47-5AB0-273966D93FD5}" dt="2023-03-10T17:34:06.302" v="622" actId="20577"/>
          <ac:spMkLst>
            <pc:docMk/>
            <pc:sldMk cId="3072335939" sldId="662"/>
            <ac:spMk id="27" creationId="{2B005DBE-0E5D-B4D8-27E2-FAA8FCE5CCC8}"/>
          </ac:spMkLst>
        </pc:spChg>
        <pc:spChg chg="mod">
          <ac:chgData name="Roberta Tucker" userId="S::r.tucker@uwtsd.ac.uk::27ca61ee-ba03-4b92-a89a-1d5600e2200a" providerId="AD" clId="Web-{28C220B5-FE22-1C47-5AB0-273966D93FD5}" dt="2023-03-10T17:31:06.547" v="545" actId="1076"/>
          <ac:spMkLst>
            <pc:docMk/>
            <pc:sldMk cId="3072335939" sldId="662"/>
            <ac:spMk id="28" creationId="{9EE7A884-E194-B37D-5D35-1E6886A6B832}"/>
          </ac:spMkLst>
        </pc:spChg>
        <pc:spChg chg="mod">
          <ac:chgData name="Roberta Tucker" userId="S::r.tucker@uwtsd.ac.uk::27ca61ee-ba03-4b92-a89a-1d5600e2200a" providerId="AD" clId="Web-{28C220B5-FE22-1C47-5AB0-273966D93FD5}" dt="2023-03-10T17:30:27.812" v="538" actId="1076"/>
          <ac:spMkLst>
            <pc:docMk/>
            <pc:sldMk cId="3072335939" sldId="662"/>
            <ac:spMk id="30" creationId="{4746413A-B6B2-4590-EEFD-4080DE68AD36}"/>
          </ac:spMkLst>
        </pc:spChg>
      </pc:sldChg>
    </pc:docChg>
  </pc:docChgLst>
  <pc:docChgLst>
    <pc:chgData name="Roberta Tucker" userId="S::r.tucker@uwtsd.ac.uk::27ca61ee-ba03-4b92-a89a-1d5600e2200a" providerId="AD" clId="Web-{AF8350A1-CEFB-E55E-46D1-4240EAF41B25}"/>
    <pc:docChg chg="modSld sldOrd">
      <pc:chgData name="Roberta Tucker" userId="S::r.tucker@uwtsd.ac.uk::27ca61ee-ba03-4b92-a89a-1d5600e2200a" providerId="AD" clId="Web-{AF8350A1-CEFB-E55E-46D1-4240EAF41B25}" dt="2022-09-06T19:11:35.474" v="243"/>
      <pc:docMkLst>
        <pc:docMk/>
      </pc:docMkLst>
      <pc:sldChg chg="modSp">
        <pc:chgData name="Roberta Tucker" userId="S::r.tucker@uwtsd.ac.uk::27ca61ee-ba03-4b92-a89a-1d5600e2200a" providerId="AD" clId="Web-{AF8350A1-CEFB-E55E-46D1-4240EAF41B25}" dt="2022-09-06T18:42:41.372" v="242"/>
        <pc:sldMkLst>
          <pc:docMk/>
          <pc:sldMk cId="4081661565" sldId="297"/>
        </pc:sldMkLst>
        <pc:graphicFrameChg chg="mod modGraphic">
          <ac:chgData name="Roberta Tucker" userId="S::r.tucker@uwtsd.ac.uk::27ca61ee-ba03-4b92-a89a-1d5600e2200a" providerId="AD" clId="Web-{AF8350A1-CEFB-E55E-46D1-4240EAF41B25}" dt="2022-09-06T18:42:41.372" v="242"/>
          <ac:graphicFrameMkLst>
            <pc:docMk/>
            <pc:sldMk cId="4081661565" sldId="297"/>
            <ac:graphicFrameMk id="4" creationId="{6DBD2292-F3B6-E6FB-18A6-522CF835C85F}"/>
          </ac:graphicFrameMkLst>
        </pc:graphicFrameChg>
      </pc:sldChg>
      <pc:sldChg chg="addSp modSp">
        <pc:chgData name="Roberta Tucker" userId="S::r.tucker@uwtsd.ac.uk::27ca61ee-ba03-4b92-a89a-1d5600e2200a" providerId="AD" clId="Web-{AF8350A1-CEFB-E55E-46D1-4240EAF41B25}" dt="2022-09-06T18:39:41.696" v="238" actId="20577"/>
        <pc:sldMkLst>
          <pc:docMk/>
          <pc:sldMk cId="4239307461" sldId="514"/>
        </pc:sldMkLst>
        <pc:spChg chg="add mod">
          <ac:chgData name="Roberta Tucker" userId="S::r.tucker@uwtsd.ac.uk::27ca61ee-ba03-4b92-a89a-1d5600e2200a" providerId="AD" clId="Web-{AF8350A1-CEFB-E55E-46D1-4240EAF41B25}" dt="2022-09-06T18:39:41.696" v="238" actId="20577"/>
          <ac:spMkLst>
            <pc:docMk/>
            <pc:sldMk cId="4239307461" sldId="514"/>
            <ac:spMk id="2" creationId="{5B63F6DE-FE5C-0289-DA36-761CA0B6D227}"/>
          </ac:spMkLst>
        </pc:spChg>
      </pc:sldChg>
      <pc:sldChg chg="ord">
        <pc:chgData name="Roberta Tucker" userId="S::r.tucker@uwtsd.ac.uk::27ca61ee-ba03-4b92-a89a-1d5600e2200a" providerId="AD" clId="Web-{AF8350A1-CEFB-E55E-46D1-4240EAF41B25}" dt="2022-09-06T19:11:35.474" v="243"/>
        <pc:sldMkLst>
          <pc:docMk/>
          <pc:sldMk cId="4029234870" sldId="519"/>
        </pc:sldMkLst>
      </pc:sldChg>
    </pc:docChg>
  </pc:docChgLst>
  <pc:docChgLst>
    <pc:chgData name="Roberta Tucker" userId="S::r.tucker@uwtsd.ac.uk::27ca61ee-ba03-4b92-a89a-1d5600e2200a" providerId="AD" clId="Web-{BA38BCE1-4539-AB92-D97A-D79F38835739}"/>
    <pc:docChg chg="addSld delSld modSld sldOrd addMainMaster modMainMaster">
      <pc:chgData name="Roberta Tucker" userId="S::r.tucker@uwtsd.ac.uk::27ca61ee-ba03-4b92-a89a-1d5600e2200a" providerId="AD" clId="Web-{BA38BCE1-4539-AB92-D97A-D79F38835739}" dt="2023-03-21T23:36:59.862" v="1278"/>
      <pc:docMkLst>
        <pc:docMk/>
      </pc:docMkLst>
      <pc:sldChg chg="del">
        <pc:chgData name="Roberta Tucker" userId="S::r.tucker@uwtsd.ac.uk::27ca61ee-ba03-4b92-a89a-1d5600e2200a" providerId="AD" clId="Web-{BA38BCE1-4539-AB92-D97A-D79F38835739}" dt="2023-03-21T14:35:56.061" v="0"/>
        <pc:sldMkLst>
          <pc:docMk/>
          <pc:sldMk cId="2437550428" sldId="516"/>
        </pc:sldMkLst>
      </pc:sldChg>
      <pc:sldChg chg="modSp">
        <pc:chgData name="Roberta Tucker" userId="S::r.tucker@uwtsd.ac.uk::27ca61ee-ba03-4b92-a89a-1d5600e2200a" providerId="AD" clId="Web-{BA38BCE1-4539-AB92-D97A-D79F38835739}" dt="2023-03-21T14:36:12.686" v="6" actId="20577"/>
        <pc:sldMkLst>
          <pc:docMk/>
          <pc:sldMk cId="2485985612" sldId="521"/>
        </pc:sldMkLst>
        <pc:spChg chg="mod">
          <ac:chgData name="Roberta Tucker" userId="S::r.tucker@uwtsd.ac.uk::27ca61ee-ba03-4b92-a89a-1d5600e2200a" providerId="AD" clId="Web-{BA38BCE1-4539-AB92-D97A-D79F38835739}" dt="2023-03-21T14:36:12.686" v="6" actId="20577"/>
          <ac:spMkLst>
            <pc:docMk/>
            <pc:sldMk cId="2485985612" sldId="521"/>
            <ac:spMk id="8" creationId="{57ED6D5D-E07C-2A2E-1770-B082DB384717}"/>
          </ac:spMkLst>
        </pc:spChg>
      </pc:sldChg>
      <pc:sldChg chg="modSp">
        <pc:chgData name="Roberta Tucker" userId="S::r.tucker@uwtsd.ac.uk::27ca61ee-ba03-4b92-a89a-1d5600e2200a" providerId="AD" clId="Web-{BA38BCE1-4539-AB92-D97A-D79F38835739}" dt="2023-03-21T23:14:42.973" v="1207" actId="20577"/>
        <pc:sldMkLst>
          <pc:docMk/>
          <pc:sldMk cId="3159488521" sldId="525"/>
        </pc:sldMkLst>
        <pc:spChg chg="mod">
          <ac:chgData name="Roberta Tucker" userId="S::r.tucker@uwtsd.ac.uk::27ca61ee-ba03-4b92-a89a-1d5600e2200a" providerId="AD" clId="Web-{BA38BCE1-4539-AB92-D97A-D79F38835739}" dt="2023-03-21T23:14:42.973" v="1207" actId="20577"/>
          <ac:spMkLst>
            <pc:docMk/>
            <pc:sldMk cId="3159488521" sldId="525"/>
            <ac:spMk id="5" creationId="{0B019432-F0E9-E765-2264-935D414F17CB}"/>
          </ac:spMkLst>
        </pc:spChg>
        <pc:spChg chg="mod">
          <ac:chgData name="Roberta Tucker" userId="S::r.tucker@uwtsd.ac.uk::27ca61ee-ba03-4b92-a89a-1d5600e2200a" providerId="AD" clId="Web-{BA38BCE1-4539-AB92-D97A-D79F38835739}" dt="2023-03-21T15:11:51.362" v="685" actId="1076"/>
          <ac:spMkLst>
            <pc:docMk/>
            <pc:sldMk cId="3159488521" sldId="525"/>
            <ac:spMk id="7" creationId="{837A8B4B-2EB9-9017-8680-58EC77B6EF31}"/>
          </ac:spMkLst>
        </pc:spChg>
        <pc:picChg chg="mod">
          <ac:chgData name="Roberta Tucker" userId="S::r.tucker@uwtsd.ac.uk::27ca61ee-ba03-4b92-a89a-1d5600e2200a" providerId="AD" clId="Web-{BA38BCE1-4539-AB92-D97A-D79F38835739}" dt="2023-03-21T15:12:02.893" v="688" actId="1076"/>
          <ac:picMkLst>
            <pc:docMk/>
            <pc:sldMk cId="3159488521" sldId="525"/>
            <ac:picMk id="2" creationId="{F5F3A396-562A-CDCF-8E0A-D27F0915F174}"/>
          </ac:picMkLst>
        </pc:picChg>
      </pc:sldChg>
      <pc:sldChg chg="ord">
        <pc:chgData name="Roberta Tucker" userId="S::r.tucker@uwtsd.ac.uk::27ca61ee-ba03-4b92-a89a-1d5600e2200a" providerId="AD" clId="Web-{BA38BCE1-4539-AB92-D97A-D79F38835739}" dt="2023-03-21T23:14:15.721" v="1205"/>
        <pc:sldMkLst>
          <pc:docMk/>
          <pc:sldMk cId="680070414" sldId="570"/>
        </pc:sldMkLst>
      </pc:sldChg>
      <pc:sldChg chg="del">
        <pc:chgData name="Roberta Tucker" userId="S::r.tucker@uwtsd.ac.uk::27ca61ee-ba03-4b92-a89a-1d5600e2200a" providerId="AD" clId="Web-{BA38BCE1-4539-AB92-D97A-D79F38835739}" dt="2023-03-21T14:37:25.563" v="26"/>
        <pc:sldMkLst>
          <pc:docMk/>
          <pc:sldMk cId="1164912406" sldId="578"/>
        </pc:sldMkLst>
      </pc:sldChg>
      <pc:sldChg chg="del">
        <pc:chgData name="Roberta Tucker" userId="S::r.tucker@uwtsd.ac.uk::27ca61ee-ba03-4b92-a89a-1d5600e2200a" providerId="AD" clId="Web-{BA38BCE1-4539-AB92-D97A-D79F38835739}" dt="2023-03-21T14:37:31.782" v="29"/>
        <pc:sldMkLst>
          <pc:docMk/>
          <pc:sldMk cId="2781481360" sldId="580"/>
        </pc:sldMkLst>
      </pc:sldChg>
      <pc:sldChg chg="del">
        <pc:chgData name="Roberta Tucker" userId="S::r.tucker@uwtsd.ac.uk::27ca61ee-ba03-4b92-a89a-1d5600e2200a" providerId="AD" clId="Web-{BA38BCE1-4539-AB92-D97A-D79F38835739}" dt="2023-03-21T14:37:30.360" v="28"/>
        <pc:sldMkLst>
          <pc:docMk/>
          <pc:sldMk cId="1239359948" sldId="581"/>
        </pc:sldMkLst>
      </pc:sldChg>
      <pc:sldChg chg="del">
        <pc:chgData name="Roberta Tucker" userId="S::r.tucker@uwtsd.ac.uk::27ca61ee-ba03-4b92-a89a-1d5600e2200a" providerId="AD" clId="Web-{BA38BCE1-4539-AB92-D97A-D79F38835739}" dt="2023-03-21T14:37:27.750" v="27"/>
        <pc:sldMkLst>
          <pc:docMk/>
          <pc:sldMk cId="1811178780" sldId="582"/>
        </pc:sldMkLst>
      </pc:sldChg>
      <pc:sldChg chg="del">
        <pc:chgData name="Roberta Tucker" userId="S::r.tucker@uwtsd.ac.uk::27ca61ee-ba03-4b92-a89a-1d5600e2200a" providerId="AD" clId="Web-{BA38BCE1-4539-AB92-D97A-D79F38835739}" dt="2023-03-21T14:37:15.766" v="22"/>
        <pc:sldMkLst>
          <pc:docMk/>
          <pc:sldMk cId="1444321943" sldId="583"/>
        </pc:sldMkLst>
      </pc:sldChg>
      <pc:sldChg chg="del">
        <pc:chgData name="Roberta Tucker" userId="S::r.tucker@uwtsd.ac.uk::27ca61ee-ba03-4b92-a89a-1d5600e2200a" providerId="AD" clId="Web-{BA38BCE1-4539-AB92-D97A-D79F38835739}" dt="2023-03-21T14:37:23.969" v="25"/>
        <pc:sldMkLst>
          <pc:docMk/>
          <pc:sldMk cId="1241950102" sldId="587"/>
        </pc:sldMkLst>
      </pc:sldChg>
      <pc:sldChg chg="del">
        <pc:chgData name="Roberta Tucker" userId="S::r.tucker@uwtsd.ac.uk::27ca61ee-ba03-4b92-a89a-1d5600e2200a" providerId="AD" clId="Web-{BA38BCE1-4539-AB92-D97A-D79F38835739}" dt="2023-03-21T14:37:22.797" v="24"/>
        <pc:sldMkLst>
          <pc:docMk/>
          <pc:sldMk cId="3946911979" sldId="588"/>
        </pc:sldMkLst>
      </pc:sldChg>
      <pc:sldChg chg="del">
        <pc:chgData name="Roberta Tucker" userId="S::r.tucker@uwtsd.ac.uk::27ca61ee-ba03-4b92-a89a-1d5600e2200a" providerId="AD" clId="Web-{BA38BCE1-4539-AB92-D97A-D79F38835739}" dt="2023-03-21T14:37:33.641" v="30"/>
        <pc:sldMkLst>
          <pc:docMk/>
          <pc:sldMk cId="3876337100" sldId="594"/>
        </pc:sldMkLst>
      </pc:sldChg>
      <pc:sldChg chg="addSp modSp modNotes">
        <pc:chgData name="Roberta Tucker" userId="S::r.tucker@uwtsd.ac.uk::27ca61ee-ba03-4b92-a89a-1d5600e2200a" providerId="AD" clId="Web-{BA38BCE1-4539-AB92-D97A-D79F38835739}" dt="2023-03-21T22:28:13.180" v="792"/>
        <pc:sldMkLst>
          <pc:docMk/>
          <pc:sldMk cId="2414623610" sldId="597"/>
        </pc:sldMkLst>
        <pc:spChg chg="mod">
          <ac:chgData name="Roberta Tucker" userId="S::r.tucker@uwtsd.ac.uk::27ca61ee-ba03-4b92-a89a-1d5600e2200a" providerId="AD" clId="Web-{BA38BCE1-4539-AB92-D97A-D79F38835739}" dt="2023-03-21T22:24:46.044" v="716" actId="14100"/>
          <ac:spMkLst>
            <pc:docMk/>
            <pc:sldMk cId="2414623610" sldId="597"/>
            <ac:spMk id="2" creationId="{66C15207-1E08-A46E-4C49-72926A0751C4}"/>
          </ac:spMkLst>
        </pc:spChg>
        <pc:spChg chg="add mod">
          <ac:chgData name="Roberta Tucker" userId="S::r.tucker@uwtsd.ac.uk::27ca61ee-ba03-4b92-a89a-1d5600e2200a" providerId="AD" clId="Web-{BA38BCE1-4539-AB92-D97A-D79F38835739}" dt="2023-03-21T22:24:59.623" v="725" actId="20577"/>
          <ac:spMkLst>
            <pc:docMk/>
            <pc:sldMk cId="2414623610" sldId="597"/>
            <ac:spMk id="3" creationId="{91E045B4-2719-C7FC-E073-1B2C20F724AA}"/>
          </ac:spMkLst>
        </pc:spChg>
        <pc:picChg chg="mod">
          <ac:chgData name="Roberta Tucker" userId="S::r.tucker@uwtsd.ac.uk::27ca61ee-ba03-4b92-a89a-1d5600e2200a" providerId="AD" clId="Web-{BA38BCE1-4539-AB92-D97A-D79F38835739}" dt="2023-03-21T22:24:32.231" v="704" actId="1076"/>
          <ac:picMkLst>
            <pc:docMk/>
            <pc:sldMk cId="2414623610" sldId="597"/>
            <ac:picMk id="5" creationId="{E0B3DF62-B6E4-5501-35FF-520F73767148}"/>
          </ac:picMkLst>
        </pc:picChg>
      </pc:sldChg>
      <pc:sldChg chg="del">
        <pc:chgData name="Roberta Tucker" userId="S::r.tucker@uwtsd.ac.uk::27ca61ee-ba03-4b92-a89a-1d5600e2200a" providerId="AD" clId="Web-{BA38BCE1-4539-AB92-D97A-D79F38835739}" dt="2023-03-21T14:36:57.437" v="11"/>
        <pc:sldMkLst>
          <pc:docMk/>
          <pc:sldMk cId="4010245926" sldId="603"/>
        </pc:sldMkLst>
      </pc:sldChg>
      <pc:sldChg chg="del">
        <pc:chgData name="Roberta Tucker" userId="S::r.tucker@uwtsd.ac.uk::27ca61ee-ba03-4b92-a89a-1d5600e2200a" providerId="AD" clId="Web-{BA38BCE1-4539-AB92-D97A-D79F38835739}" dt="2023-03-21T14:37:14.266" v="21"/>
        <pc:sldMkLst>
          <pc:docMk/>
          <pc:sldMk cId="2932438261" sldId="609"/>
        </pc:sldMkLst>
      </pc:sldChg>
      <pc:sldChg chg="del">
        <pc:chgData name="Roberta Tucker" userId="S::r.tucker@uwtsd.ac.uk::27ca61ee-ba03-4b92-a89a-1d5600e2200a" providerId="AD" clId="Web-{BA38BCE1-4539-AB92-D97A-D79F38835739}" dt="2023-03-21T14:37:40.516" v="33"/>
        <pc:sldMkLst>
          <pc:docMk/>
          <pc:sldMk cId="480906824" sldId="611"/>
        </pc:sldMkLst>
      </pc:sldChg>
      <pc:sldChg chg="del">
        <pc:chgData name="Roberta Tucker" userId="S::r.tucker@uwtsd.ac.uk::27ca61ee-ba03-4b92-a89a-1d5600e2200a" providerId="AD" clId="Web-{BA38BCE1-4539-AB92-D97A-D79F38835739}" dt="2023-03-21T14:37:35.954" v="31"/>
        <pc:sldMkLst>
          <pc:docMk/>
          <pc:sldMk cId="2269223790" sldId="612"/>
        </pc:sldMkLst>
      </pc:sldChg>
      <pc:sldChg chg="del">
        <pc:chgData name="Roberta Tucker" userId="S::r.tucker@uwtsd.ac.uk::27ca61ee-ba03-4b92-a89a-1d5600e2200a" providerId="AD" clId="Web-{BA38BCE1-4539-AB92-D97A-D79F38835739}" dt="2023-03-21T14:37:45.048" v="36"/>
        <pc:sldMkLst>
          <pc:docMk/>
          <pc:sldMk cId="540921214" sldId="613"/>
        </pc:sldMkLst>
      </pc:sldChg>
      <pc:sldChg chg="del">
        <pc:chgData name="Roberta Tucker" userId="S::r.tucker@uwtsd.ac.uk::27ca61ee-ba03-4b92-a89a-1d5600e2200a" providerId="AD" clId="Web-{BA38BCE1-4539-AB92-D97A-D79F38835739}" dt="2023-03-21T14:37:42.001" v="34"/>
        <pc:sldMkLst>
          <pc:docMk/>
          <pc:sldMk cId="186353443" sldId="616"/>
        </pc:sldMkLst>
      </pc:sldChg>
      <pc:sldChg chg="del">
        <pc:chgData name="Roberta Tucker" userId="S::r.tucker@uwtsd.ac.uk::27ca61ee-ba03-4b92-a89a-1d5600e2200a" providerId="AD" clId="Web-{BA38BCE1-4539-AB92-D97A-D79F38835739}" dt="2023-03-21T14:37:43.548" v="35"/>
        <pc:sldMkLst>
          <pc:docMk/>
          <pc:sldMk cId="3835266125" sldId="617"/>
        </pc:sldMkLst>
      </pc:sldChg>
      <pc:sldChg chg="del">
        <pc:chgData name="Roberta Tucker" userId="S::r.tucker@uwtsd.ac.uk::27ca61ee-ba03-4b92-a89a-1d5600e2200a" providerId="AD" clId="Web-{BA38BCE1-4539-AB92-D97A-D79F38835739}" dt="2023-03-21T14:37:38.001" v="32"/>
        <pc:sldMkLst>
          <pc:docMk/>
          <pc:sldMk cId="3756729263" sldId="619"/>
        </pc:sldMkLst>
      </pc:sldChg>
      <pc:sldChg chg="del">
        <pc:chgData name="Roberta Tucker" userId="S::r.tucker@uwtsd.ac.uk::27ca61ee-ba03-4b92-a89a-1d5600e2200a" providerId="AD" clId="Web-{BA38BCE1-4539-AB92-D97A-D79F38835739}" dt="2023-03-21T14:37:13.234" v="20"/>
        <pc:sldMkLst>
          <pc:docMk/>
          <pc:sldMk cId="2169157571" sldId="622"/>
        </pc:sldMkLst>
      </pc:sldChg>
      <pc:sldChg chg="del">
        <pc:chgData name="Roberta Tucker" userId="S::r.tucker@uwtsd.ac.uk::27ca61ee-ba03-4b92-a89a-1d5600e2200a" providerId="AD" clId="Web-{BA38BCE1-4539-AB92-D97A-D79F38835739}" dt="2023-03-21T14:36:58.187" v="12"/>
        <pc:sldMkLst>
          <pc:docMk/>
          <pc:sldMk cId="3023184023" sldId="626"/>
        </pc:sldMkLst>
      </pc:sldChg>
      <pc:sldChg chg="del">
        <pc:chgData name="Roberta Tucker" userId="S::r.tucker@uwtsd.ac.uk::27ca61ee-ba03-4b92-a89a-1d5600e2200a" providerId="AD" clId="Web-{BA38BCE1-4539-AB92-D97A-D79F38835739}" dt="2023-03-21T14:36:59.734" v="13"/>
        <pc:sldMkLst>
          <pc:docMk/>
          <pc:sldMk cId="2821290711" sldId="627"/>
        </pc:sldMkLst>
      </pc:sldChg>
      <pc:sldChg chg="del">
        <pc:chgData name="Roberta Tucker" userId="S::r.tucker@uwtsd.ac.uk::27ca61ee-ba03-4b92-a89a-1d5600e2200a" providerId="AD" clId="Web-{BA38BCE1-4539-AB92-D97A-D79F38835739}" dt="2023-03-21T14:36:59.765" v="14"/>
        <pc:sldMkLst>
          <pc:docMk/>
          <pc:sldMk cId="1486956555" sldId="628"/>
        </pc:sldMkLst>
      </pc:sldChg>
      <pc:sldChg chg="del">
        <pc:chgData name="Roberta Tucker" userId="S::r.tucker@uwtsd.ac.uk::27ca61ee-ba03-4b92-a89a-1d5600e2200a" providerId="AD" clId="Web-{BA38BCE1-4539-AB92-D97A-D79F38835739}" dt="2023-03-21T14:37:00.937" v="15"/>
        <pc:sldMkLst>
          <pc:docMk/>
          <pc:sldMk cId="2454655421" sldId="629"/>
        </pc:sldMkLst>
      </pc:sldChg>
      <pc:sldChg chg="del">
        <pc:chgData name="Roberta Tucker" userId="S::r.tucker@uwtsd.ac.uk::27ca61ee-ba03-4b92-a89a-1d5600e2200a" providerId="AD" clId="Web-{BA38BCE1-4539-AB92-D97A-D79F38835739}" dt="2023-03-21T14:37:03.625" v="16"/>
        <pc:sldMkLst>
          <pc:docMk/>
          <pc:sldMk cId="2392446396" sldId="630"/>
        </pc:sldMkLst>
      </pc:sldChg>
      <pc:sldChg chg="modSp ord">
        <pc:chgData name="Roberta Tucker" userId="S::r.tucker@uwtsd.ac.uk::27ca61ee-ba03-4b92-a89a-1d5600e2200a" providerId="AD" clId="Web-{BA38BCE1-4539-AB92-D97A-D79F38835739}" dt="2023-03-21T23:06:58.111" v="1136"/>
        <pc:sldMkLst>
          <pc:docMk/>
          <pc:sldMk cId="2502951216" sldId="631"/>
        </pc:sldMkLst>
        <pc:spChg chg="mod">
          <ac:chgData name="Roberta Tucker" userId="S::r.tucker@uwtsd.ac.uk::27ca61ee-ba03-4b92-a89a-1d5600e2200a" providerId="AD" clId="Web-{BA38BCE1-4539-AB92-D97A-D79F38835739}" dt="2023-03-21T22:45:15.099" v="991" actId="20577"/>
          <ac:spMkLst>
            <pc:docMk/>
            <pc:sldMk cId="2502951216" sldId="631"/>
            <ac:spMk id="260" creationId="{E068F775-6E4B-88F2-E586-6966064219C2}"/>
          </ac:spMkLst>
        </pc:spChg>
      </pc:sldChg>
      <pc:sldChg chg="del">
        <pc:chgData name="Roberta Tucker" userId="S::r.tucker@uwtsd.ac.uk::27ca61ee-ba03-4b92-a89a-1d5600e2200a" providerId="AD" clId="Web-{BA38BCE1-4539-AB92-D97A-D79F38835739}" dt="2023-03-21T14:36:32.265" v="9"/>
        <pc:sldMkLst>
          <pc:docMk/>
          <pc:sldMk cId="2075106698" sldId="644"/>
        </pc:sldMkLst>
      </pc:sldChg>
      <pc:sldChg chg="del">
        <pc:chgData name="Roberta Tucker" userId="S::r.tucker@uwtsd.ac.uk::27ca61ee-ba03-4b92-a89a-1d5600e2200a" providerId="AD" clId="Web-{BA38BCE1-4539-AB92-D97A-D79F38835739}" dt="2023-03-21T14:37:20.516" v="23"/>
        <pc:sldMkLst>
          <pc:docMk/>
          <pc:sldMk cId="2267419569" sldId="648"/>
        </pc:sldMkLst>
      </pc:sldChg>
      <pc:sldChg chg="modSp add">
        <pc:chgData name="Roberta Tucker" userId="S::r.tucker@uwtsd.ac.uk::27ca61ee-ba03-4b92-a89a-1d5600e2200a" providerId="AD" clId="Web-{BA38BCE1-4539-AB92-D97A-D79F38835739}" dt="2023-03-21T22:31:53.255" v="815" actId="14100"/>
        <pc:sldMkLst>
          <pc:docMk/>
          <pc:sldMk cId="3851504777" sldId="650"/>
        </pc:sldMkLst>
        <pc:spChg chg="mod">
          <ac:chgData name="Roberta Tucker" userId="S::r.tucker@uwtsd.ac.uk::27ca61ee-ba03-4b92-a89a-1d5600e2200a" providerId="AD" clId="Web-{BA38BCE1-4539-AB92-D97A-D79F38835739}" dt="2023-03-21T22:31:53.255" v="815" actId="14100"/>
          <ac:spMkLst>
            <pc:docMk/>
            <pc:sldMk cId="3851504777" sldId="650"/>
            <ac:spMk id="5" creationId="{0B019432-F0E9-E765-2264-935D414F17CB}"/>
          </ac:spMkLst>
        </pc:spChg>
        <pc:picChg chg="mod">
          <ac:chgData name="Roberta Tucker" userId="S::r.tucker@uwtsd.ac.uk::27ca61ee-ba03-4b92-a89a-1d5600e2200a" providerId="AD" clId="Web-{BA38BCE1-4539-AB92-D97A-D79F38835739}" dt="2023-03-21T15:12:43.269" v="696" actId="1076"/>
          <ac:picMkLst>
            <pc:docMk/>
            <pc:sldMk cId="3851504777" sldId="650"/>
            <ac:picMk id="3" creationId="{3C795B4B-4D3D-FEBA-CD68-B1393CEE1841}"/>
          </ac:picMkLst>
        </pc:picChg>
      </pc:sldChg>
      <pc:sldChg chg="modSp add ord">
        <pc:chgData name="Roberta Tucker" userId="S::r.tucker@uwtsd.ac.uk::27ca61ee-ba03-4b92-a89a-1d5600e2200a" providerId="AD" clId="Web-{BA38BCE1-4539-AB92-D97A-D79F38835739}" dt="2023-03-21T23:07:08.096" v="1139"/>
        <pc:sldMkLst>
          <pc:docMk/>
          <pc:sldMk cId="399497236" sldId="651"/>
        </pc:sldMkLst>
        <pc:spChg chg="mod">
          <ac:chgData name="Roberta Tucker" userId="S::r.tucker@uwtsd.ac.uk::27ca61ee-ba03-4b92-a89a-1d5600e2200a" providerId="AD" clId="Web-{BA38BCE1-4539-AB92-D97A-D79F38835739}" dt="2023-03-21T22:45:45.617" v="1024" actId="20577"/>
          <ac:spMkLst>
            <pc:docMk/>
            <pc:sldMk cId="399497236" sldId="651"/>
            <ac:spMk id="260" creationId="{E068F775-6E4B-88F2-E586-6966064219C2}"/>
          </ac:spMkLst>
        </pc:spChg>
      </pc:sldChg>
      <pc:sldChg chg="addSp modSp add modNotes">
        <pc:chgData name="Roberta Tucker" userId="S::r.tucker@uwtsd.ac.uk::27ca61ee-ba03-4b92-a89a-1d5600e2200a" providerId="AD" clId="Web-{BA38BCE1-4539-AB92-D97A-D79F38835739}" dt="2023-03-21T22:29:13.152" v="794"/>
        <pc:sldMkLst>
          <pc:docMk/>
          <pc:sldMk cId="1308927009" sldId="652"/>
        </pc:sldMkLst>
        <pc:spChg chg="mod">
          <ac:chgData name="Roberta Tucker" userId="S::r.tucker@uwtsd.ac.uk::27ca61ee-ba03-4b92-a89a-1d5600e2200a" providerId="AD" clId="Web-{BA38BCE1-4539-AB92-D97A-D79F38835739}" dt="2023-03-21T22:25:14.530" v="738" actId="14100"/>
          <ac:spMkLst>
            <pc:docMk/>
            <pc:sldMk cId="1308927009" sldId="652"/>
            <ac:spMk id="2" creationId="{66C15207-1E08-A46E-4C49-72926A0751C4}"/>
          </ac:spMkLst>
        </pc:spChg>
        <pc:spChg chg="add mod">
          <ac:chgData name="Roberta Tucker" userId="S::r.tucker@uwtsd.ac.uk::27ca61ee-ba03-4b92-a89a-1d5600e2200a" providerId="AD" clId="Web-{BA38BCE1-4539-AB92-D97A-D79F38835739}" dt="2023-03-21T22:26:40.394" v="754" actId="1076"/>
          <ac:spMkLst>
            <pc:docMk/>
            <pc:sldMk cId="1308927009" sldId="652"/>
            <ac:spMk id="5" creationId="{0E45AA5C-EBDE-FBA0-266C-D68171CC267E}"/>
          </ac:spMkLst>
        </pc:spChg>
      </pc:sldChg>
      <pc:sldChg chg="add">
        <pc:chgData name="Roberta Tucker" userId="S::r.tucker@uwtsd.ac.uk::27ca61ee-ba03-4b92-a89a-1d5600e2200a" providerId="AD" clId="Web-{BA38BCE1-4539-AB92-D97A-D79F38835739}" dt="2023-03-21T14:39:30.363" v="42"/>
        <pc:sldMkLst>
          <pc:docMk/>
          <pc:sldMk cId="4085872769" sldId="653"/>
        </pc:sldMkLst>
      </pc:sldChg>
      <pc:sldChg chg="add del">
        <pc:chgData name="Roberta Tucker" userId="S::r.tucker@uwtsd.ac.uk::27ca61ee-ba03-4b92-a89a-1d5600e2200a" providerId="AD" clId="Web-{BA38BCE1-4539-AB92-D97A-D79F38835739}" dt="2023-03-21T22:53:06.406" v="1051"/>
        <pc:sldMkLst>
          <pc:docMk/>
          <pc:sldMk cId="3470124165" sldId="654"/>
        </pc:sldMkLst>
      </pc:sldChg>
      <pc:sldChg chg="delSp modSp add ord modNotes">
        <pc:chgData name="Roberta Tucker" userId="S::r.tucker@uwtsd.ac.uk::27ca61ee-ba03-4b92-a89a-1d5600e2200a" providerId="AD" clId="Web-{BA38BCE1-4539-AB92-D97A-D79F38835739}" dt="2023-03-21T23:12:32.866" v="1196"/>
        <pc:sldMkLst>
          <pc:docMk/>
          <pc:sldMk cId="217983847" sldId="655"/>
        </pc:sldMkLst>
        <pc:spChg chg="mod">
          <ac:chgData name="Roberta Tucker" userId="S::r.tucker@uwtsd.ac.uk::27ca61ee-ba03-4b92-a89a-1d5600e2200a" providerId="AD" clId="Web-{BA38BCE1-4539-AB92-D97A-D79F38835739}" dt="2023-03-21T22:39:38.768" v="891" actId="20577"/>
          <ac:spMkLst>
            <pc:docMk/>
            <pc:sldMk cId="217983847" sldId="655"/>
            <ac:spMk id="2" creationId="{44323081-5DA1-4F91-983B-F18A54D63F0C}"/>
          </ac:spMkLst>
        </pc:spChg>
        <pc:spChg chg="del">
          <ac:chgData name="Roberta Tucker" userId="S::r.tucker@uwtsd.ac.uk::27ca61ee-ba03-4b92-a89a-1d5600e2200a" providerId="AD" clId="Web-{BA38BCE1-4539-AB92-D97A-D79F38835739}" dt="2023-03-21T22:39:18.377" v="884"/>
          <ac:spMkLst>
            <pc:docMk/>
            <pc:sldMk cId="217983847" sldId="655"/>
            <ac:spMk id="5" creationId="{573E3FFF-CEB4-45A4-A99D-9D0EC32D6C4E}"/>
          </ac:spMkLst>
        </pc:spChg>
        <pc:graphicFrameChg chg="mod modGraphic">
          <ac:chgData name="Roberta Tucker" userId="S::r.tucker@uwtsd.ac.uk::27ca61ee-ba03-4b92-a89a-1d5600e2200a" providerId="AD" clId="Web-{BA38BCE1-4539-AB92-D97A-D79F38835739}" dt="2023-03-21T22:39:07.142" v="883" actId="14100"/>
          <ac:graphicFrameMkLst>
            <pc:docMk/>
            <pc:sldMk cId="217983847" sldId="655"/>
            <ac:graphicFrameMk id="8" creationId="{CB41613F-B87A-42E1-B11D-C7C135A99566}"/>
          </ac:graphicFrameMkLst>
        </pc:graphicFrameChg>
        <pc:picChg chg="mod">
          <ac:chgData name="Roberta Tucker" userId="S::r.tucker@uwtsd.ac.uk::27ca61ee-ba03-4b92-a89a-1d5600e2200a" providerId="AD" clId="Web-{BA38BCE1-4539-AB92-D97A-D79F38835739}" dt="2023-03-21T22:39:43.237" v="893" actId="1076"/>
          <ac:picMkLst>
            <pc:docMk/>
            <pc:sldMk cId="217983847" sldId="655"/>
            <ac:picMk id="7" creationId="{1EC43B70-2694-48EC-917D-3DC918ACAE73}"/>
          </ac:picMkLst>
        </pc:picChg>
      </pc:sldChg>
      <pc:sldChg chg="del">
        <pc:chgData name="Roberta Tucker" userId="S::r.tucker@uwtsd.ac.uk::27ca61ee-ba03-4b92-a89a-1d5600e2200a" providerId="AD" clId="Web-{BA38BCE1-4539-AB92-D97A-D79F38835739}" dt="2023-03-21T14:37:06.781" v="17"/>
        <pc:sldMkLst>
          <pc:docMk/>
          <pc:sldMk cId="1871097651" sldId="655"/>
        </pc:sldMkLst>
      </pc:sldChg>
      <pc:sldChg chg="add del modNotes">
        <pc:chgData name="Roberta Tucker" userId="S::r.tucker@uwtsd.ac.uk::27ca61ee-ba03-4b92-a89a-1d5600e2200a" providerId="AD" clId="Web-{BA38BCE1-4539-AB92-D97A-D79F38835739}" dt="2023-03-21T22:47:41.045" v="1025"/>
        <pc:sldMkLst>
          <pc:docMk/>
          <pc:sldMk cId="1437459892" sldId="656"/>
        </pc:sldMkLst>
      </pc:sldChg>
      <pc:sldChg chg="add del modNotes">
        <pc:chgData name="Roberta Tucker" userId="S::r.tucker@uwtsd.ac.uk::27ca61ee-ba03-4b92-a89a-1d5600e2200a" providerId="AD" clId="Web-{BA38BCE1-4539-AB92-D97A-D79F38835739}" dt="2023-03-21T22:47:42.357" v="1026"/>
        <pc:sldMkLst>
          <pc:docMk/>
          <pc:sldMk cId="997476318" sldId="657"/>
        </pc:sldMkLst>
      </pc:sldChg>
      <pc:sldChg chg="del">
        <pc:chgData name="Roberta Tucker" userId="S::r.tucker@uwtsd.ac.uk::27ca61ee-ba03-4b92-a89a-1d5600e2200a" providerId="AD" clId="Web-{BA38BCE1-4539-AB92-D97A-D79F38835739}" dt="2023-03-21T14:37:07.531" v="18"/>
        <pc:sldMkLst>
          <pc:docMk/>
          <pc:sldMk cId="2420101931" sldId="657"/>
        </pc:sldMkLst>
      </pc:sldChg>
      <pc:sldChg chg="modSp add ord modNotes">
        <pc:chgData name="Roberta Tucker" userId="S::r.tucker@uwtsd.ac.uk::27ca61ee-ba03-4b92-a89a-1d5600e2200a" providerId="AD" clId="Web-{BA38BCE1-4539-AB92-D97A-D79F38835739}" dt="2023-03-21T23:12:36.850" v="1197"/>
        <pc:sldMkLst>
          <pc:docMk/>
          <pc:sldMk cId="1718303925" sldId="658"/>
        </pc:sldMkLst>
        <pc:spChg chg="mod">
          <ac:chgData name="Roberta Tucker" userId="S::r.tucker@uwtsd.ac.uk::27ca61ee-ba03-4b92-a89a-1d5600e2200a" providerId="AD" clId="Web-{BA38BCE1-4539-AB92-D97A-D79F38835739}" dt="2023-03-21T22:40:06.129" v="901" actId="1076"/>
          <ac:spMkLst>
            <pc:docMk/>
            <pc:sldMk cId="1718303925" sldId="658"/>
            <ac:spMk id="2" creationId="{44323081-5DA1-4F91-983B-F18A54D63F0C}"/>
          </ac:spMkLst>
        </pc:spChg>
        <pc:graphicFrameChg chg="mod modGraphic">
          <ac:chgData name="Roberta Tucker" userId="S::r.tucker@uwtsd.ac.uk::27ca61ee-ba03-4b92-a89a-1d5600e2200a" providerId="AD" clId="Web-{BA38BCE1-4539-AB92-D97A-D79F38835739}" dt="2023-03-21T22:39:00.094" v="882" actId="14100"/>
          <ac:graphicFrameMkLst>
            <pc:docMk/>
            <pc:sldMk cId="1718303925" sldId="658"/>
            <ac:graphicFrameMk id="7" creationId="{65A16F73-C6CC-4C91-A1F4-65FE1A49DE1A}"/>
          </ac:graphicFrameMkLst>
        </pc:graphicFrameChg>
        <pc:picChg chg="mod">
          <ac:chgData name="Roberta Tucker" userId="S::r.tucker@uwtsd.ac.uk::27ca61ee-ba03-4b92-a89a-1d5600e2200a" providerId="AD" clId="Web-{BA38BCE1-4539-AB92-D97A-D79F38835739}" dt="2023-03-21T22:39:51.097" v="895" actId="1076"/>
          <ac:picMkLst>
            <pc:docMk/>
            <pc:sldMk cId="1718303925" sldId="658"/>
            <ac:picMk id="6" creationId="{DF7FA8F1-14B9-4809-99A0-81865EF4D06C}"/>
          </ac:picMkLst>
        </pc:picChg>
      </pc:sldChg>
      <pc:sldChg chg="add del">
        <pc:chgData name="Roberta Tucker" userId="S::r.tucker@uwtsd.ac.uk::27ca61ee-ba03-4b92-a89a-1d5600e2200a" providerId="AD" clId="Web-{BA38BCE1-4539-AB92-D97A-D79F38835739}" dt="2023-03-21T22:53:08.172" v="1052"/>
        <pc:sldMkLst>
          <pc:docMk/>
          <pc:sldMk cId="527341498" sldId="659"/>
        </pc:sldMkLst>
      </pc:sldChg>
      <pc:sldChg chg="del">
        <pc:chgData name="Roberta Tucker" userId="S::r.tucker@uwtsd.ac.uk::27ca61ee-ba03-4b92-a89a-1d5600e2200a" providerId="AD" clId="Web-{BA38BCE1-4539-AB92-D97A-D79F38835739}" dt="2023-03-21T14:37:08.359" v="19"/>
        <pc:sldMkLst>
          <pc:docMk/>
          <pc:sldMk cId="2660159343" sldId="659"/>
        </pc:sldMkLst>
      </pc:sldChg>
      <pc:sldChg chg="add ord">
        <pc:chgData name="Roberta Tucker" userId="S::r.tucker@uwtsd.ac.uk::27ca61ee-ba03-4b92-a89a-1d5600e2200a" providerId="AD" clId="Web-{BA38BCE1-4539-AB92-D97A-D79F38835739}" dt="2023-03-21T23:12:44.866" v="1198"/>
        <pc:sldMkLst>
          <pc:docMk/>
          <pc:sldMk cId="2208334250" sldId="660"/>
        </pc:sldMkLst>
      </pc:sldChg>
      <pc:sldChg chg="del">
        <pc:chgData name="Roberta Tucker" userId="S::r.tucker@uwtsd.ac.uk::27ca61ee-ba03-4b92-a89a-1d5600e2200a" providerId="AD" clId="Web-{BA38BCE1-4539-AB92-D97A-D79F38835739}" dt="2023-03-21T14:36:39.234" v="10"/>
        <pc:sldMkLst>
          <pc:docMk/>
          <pc:sldMk cId="580109323" sldId="661"/>
        </pc:sldMkLst>
      </pc:sldChg>
      <pc:sldChg chg="add ord">
        <pc:chgData name="Roberta Tucker" userId="S::r.tucker@uwtsd.ac.uk::27ca61ee-ba03-4b92-a89a-1d5600e2200a" providerId="AD" clId="Web-{BA38BCE1-4539-AB92-D97A-D79F38835739}" dt="2023-03-21T23:12:53.226" v="1200"/>
        <pc:sldMkLst>
          <pc:docMk/>
          <pc:sldMk cId="2438074514" sldId="661"/>
        </pc:sldMkLst>
      </pc:sldChg>
      <pc:sldChg chg="add ord">
        <pc:chgData name="Roberta Tucker" userId="S::r.tucker@uwtsd.ac.uk::27ca61ee-ba03-4b92-a89a-1d5600e2200a" providerId="AD" clId="Web-{BA38BCE1-4539-AB92-D97A-D79F38835739}" dt="2023-03-21T23:13:02.821" v="1201"/>
        <pc:sldMkLst>
          <pc:docMk/>
          <pc:sldMk cId="1481014134" sldId="662"/>
        </pc:sldMkLst>
      </pc:sldChg>
      <pc:sldChg chg="modSp add">
        <pc:chgData name="Roberta Tucker" userId="S::r.tucker@uwtsd.ac.uk::27ca61ee-ba03-4b92-a89a-1d5600e2200a" providerId="AD" clId="Web-{BA38BCE1-4539-AB92-D97A-D79F38835739}" dt="2023-03-21T22:50:08.709" v="1050" actId="20577"/>
        <pc:sldMkLst>
          <pc:docMk/>
          <pc:sldMk cId="725792423" sldId="663"/>
        </pc:sldMkLst>
        <pc:spChg chg="mod">
          <ac:chgData name="Roberta Tucker" userId="S::r.tucker@uwtsd.ac.uk::27ca61ee-ba03-4b92-a89a-1d5600e2200a" providerId="AD" clId="Web-{BA38BCE1-4539-AB92-D97A-D79F38835739}" dt="2023-03-21T22:50:04.474" v="1049" actId="20577"/>
          <ac:spMkLst>
            <pc:docMk/>
            <pc:sldMk cId="725792423" sldId="663"/>
            <ac:spMk id="3" creationId="{00000000-0000-0000-0000-000000000000}"/>
          </ac:spMkLst>
        </pc:spChg>
        <pc:spChg chg="mod">
          <ac:chgData name="Roberta Tucker" userId="S::r.tucker@uwtsd.ac.uk::27ca61ee-ba03-4b92-a89a-1d5600e2200a" providerId="AD" clId="Web-{BA38BCE1-4539-AB92-D97A-D79F38835739}" dt="2023-03-21T22:50:08.709" v="1050" actId="20577"/>
          <ac:spMkLst>
            <pc:docMk/>
            <pc:sldMk cId="725792423" sldId="663"/>
            <ac:spMk id="4" creationId="{00000000-0000-0000-0000-000000000000}"/>
          </ac:spMkLst>
        </pc:spChg>
      </pc:sldChg>
      <pc:sldChg chg="add">
        <pc:chgData name="Roberta Tucker" userId="S::r.tucker@uwtsd.ac.uk::27ca61ee-ba03-4b92-a89a-1d5600e2200a" providerId="AD" clId="Web-{BA38BCE1-4539-AB92-D97A-D79F38835739}" dt="2023-03-21T14:44:01.275" v="53"/>
        <pc:sldMkLst>
          <pc:docMk/>
          <pc:sldMk cId="986295729" sldId="664"/>
        </pc:sldMkLst>
      </pc:sldChg>
      <pc:sldChg chg="add">
        <pc:chgData name="Roberta Tucker" userId="S::r.tucker@uwtsd.ac.uk::27ca61ee-ba03-4b92-a89a-1d5600e2200a" providerId="AD" clId="Web-{BA38BCE1-4539-AB92-D97A-D79F38835739}" dt="2023-03-21T14:44:15.494" v="54"/>
        <pc:sldMkLst>
          <pc:docMk/>
          <pc:sldMk cId="3671580461" sldId="665"/>
        </pc:sldMkLst>
      </pc:sldChg>
      <pc:sldChg chg="add">
        <pc:chgData name="Roberta Tucker" userId="S::r.tucker@uwtsd.ac.uk::27ca61ee-ba03-4b92-a89a-1d5600e2200a" providerId="AD" clId="Web-{BA38BCE1-4539-AB92-D97A-D79F38835739}" dt="2023-03-21T14:44:25.698" v="55"/>
        <pc:sldMkLst>
          <pc:docMk/>
          <pc:sldMk cId="1087852593" sldId="666"/>
        </pc:sldMkLst>
      </pc:sldChg>
      <pc:sldChg chg="add">
        <pc:chgData name="Roberta Tucker" userId="S::r.tucker@uwtsd.ac.uk::27ca61ee-ba03-4b92-a89a-1d5600e2200a" providerId="AD" clId="Web-{BA38BCE1-4539-AB92-D97A-D79F38835739}" dt="2023-03-21T14:44:40.167" v="56"/>
        <pc:sldMkLst>
          <pc:docMk/>
          <pc:sldMk cId="3107417842" sldId="667"/>
        </pc:sldMkLst>
      </pc:sldChg>
      <pc:sldChg chg="add ord">
        <pc:chgData name="Roberta Tucker" userId="S::r.tucker@uwtsd.ac.uk::27ca61ee-ba03-4b92-a89a-1d5600e2200a" providerId="AD" clId="Web-{BA38BCE1-4539-AB92-D97A-D79F38835739}" dt="2023-03-21T23:14:04.486" v="1202"/>
        <pc:sldMkLst>
          <pc:docMk/>
          <pc:sldMk cId="3510023510" sldId="668"/>
        </pc:sldMkLst>
      </pc:sldChg>
      <pc:sldChg chg="modSp add replId">
        <pc:chgData name="Roberta Tucker" userId="S::r.tucker@uwtsd.ac.uk::27ca61ee-ba03-4b92-a89a-1d5600e2200a" providerId="AD" clId="Web-{BA38BCE1-4539-AB92-D97A-D79F38835739}" dt="2023-03-21T22:49:48.052" v="1048" actId="20577"/>
        <pc:sldMkLst>
          <pc:docMk/>
          <pc:sldMk cId="1325738547" sldId="669"/>
        </pc:sldMkLst>
        <pc:spChg chg="mod">
          <ac:chgData name="Roberta Tucker" userId="S::r.tucker@uwtsd.ac.uk::27ca61ee-ba03-4b92-a89a-1d5600e2200a" providerId="AD" clId="Web-{BA38BCE1-4539-AB92-D97A-D79F38835739}" dt="2023-03-21T22:49:42.629" v="1047" actId="20577"/>
          <ac:spMkLst>
            <pc:docMk/>
            <pc:sldMk cId="1325738547" sldId="669"/>
            <ac:spMk id="3" creationId="{00000000-0000-0000-0000-000000000000}"/>
          </ac:spMkLst>
        </pc:spChg>
        <pc:spChg chg="mod">
          <ac:chgData name="Roberta Tucker" userId="S::r.tucker@uwtsd.ac.uk::27ca61ee-ba03-4b92-a89a-1d5600e2200a" providerId="AD" clId="Web-{BA38BCE1-4539-AB92-D97A-D79F38835739}" dt="2023-03-21T22:49:48.052" v="1048" actId="20577"/>
          <ac:spMkLst>
            <pc:docMk/>
            <pc:sldMk cId="1325738547" sldId="669"/>
            <ac:spMk id="4" creationId="{00000000-0000-0000-0000-000000000000}"/>
          </ac:spMkLst>
        </pc:spChg>
      </pc:sldChg>
      <pc:sldChg chg="modSp new">
        <pc:chgData name="Roberta Tucker" userId="S::r.tucker@uwtsd.ac.uk::27ca61ee-ba03-4b92-a89a-1d5600e2200a" providerId="AD" clId="Web-{BA38BCE1-4539-AB92-D97A-D79F38835739}" dt="2023-03-21T22:57:03.622" v="1090" actId="20577"/>
        <pc:sldMkLst>
          <pc:docMk/>
          <pc:sldMk cId="2200797363" sldId="670"/>
        </pc:sldMkLst>
        <pc:spChg chg="mod">
          <ac:chgData name="Roberta Tucker" userId="S::r.tucker@uwtsd.ac.uk::27ca61ee-ba03-4b92-a89a-1d5600e2200a" providerId="AD" clId="Web-{BA38BCE1-4539-AB92-D97A-D79F38835739}" dt="2023-03-21T22:57:03.622" v="1090" actId="20577"/>
          <ac:spMkLst>
            <pc:docMk/>
            <pc:sldMk cId="2200797363" sldId="670"/>
            <ac:spMk id="2" creationId="{F723D0E6-0093-2F7F-B433-058A7A915425}"/>
          </ac:spMkLst>
        </pc:spChg>
      </pc:sldChg>
      <pc:sldChg chg="modSp add replId">
        <pc:chgData name="Roberta Tucker" userId="S::r.tucker@uwtsd.ac.uk::27ca61ee-ba03-4b92-a89a-1d5600e2200a" providerId="AD" clId="Web-{BA38BCE1-4539-AB92-D97A-D79F38835739}" dt="2023-03-21T22:58:01.235" v="1128" actId="1076"/>
        <pc:sldMkLst>
          <pc:docMk/>
          <pc:sldMk cId="1177817071" sldId="671"/>
        </pc:sldMkLst>
        <pc:spChg chg="mod">
          <ac:chgData name="Roberta Tucker" userId="S::r.tucker@uwtsd.ac.uk::27ca61ee-ba03-4b92-a89a-1d5600e2200a" providerId="AD" clId="Web-{BA38BCE1-4539-AB92-D97A-D79F38835739}" dt="2023-03-21T22:58:01.235" v="1128" actId="1076"/>
          <ac:spMkLst>
            <pc:docMk/>
            <pc:sldMk cId="1177817071" sldId="671"/>
            <ac:spMk id="2" creationId="{F723D0E6-0093-2F7F-B433-058A7A915425}"/>
          </ac:spMkLst>
        </pc:spChg>
      </pc:sldChg>
      <pc:sldChg chg="add">
        <pc:chgData name="Roberta Tucker" userId="S::r.tucker@uwtsd.ac.uk::27ca61ee-ba03-4b92-a89a-1d5600e2200a" providerId="AD" clId="Web-{BA38BCE1-4539-AB92-D97A-D79F38835739}" dt="2023-03-21T22:59:03.054" v="1129"/>
        <pc:sldMkLst>
          <pc:docMk/>
          <pc:sldMk cId="29273073" sldId="672"/>
        </pc:sldMkLst>
      </pc:sldChg>
      <pc:sldChg chg="add">
        <pc:chgData name="Roberta Tucker" userId="S::r.tucker@uwtsd.ac.uk::27ca61ee-ba03-4b92-a89a-1d5600e2200a" providerId="AD" clId="Web-{BA38BCE1-4539-AB92-D97A-D79F38835739}" dt="2023-03-21T22:59:14.852" v="1130"/>
        <pc:sldMkLst>
          <pc:docMk/>
          <pc:sldMk cId="1211667279" sldId="673"/>
        </pc:sldMkLst>
      </pc:sldChg>
      <pc:sldChg chg="add">
        <pc:chgData name="Roberta Tucker" userId="S::r.tucker@uwtsd.ac.uk::27ca61ee-ba03-4b92-a89a-1d5600e2200a" providerId="AD" clId="Web-{BA38BCE1-4539-AB92-D97A-D79F38835739}" dt="2023-03-21T22:59:53.604" v="1131"/>
        <pc:sldMkLst>
          <pc:docMk/>
          <pc:sldMk cId="322021939" sldId="674"/>
        </pc:sldMkLst>
      </pc:sldChg>
      <pc:sldChg chg="add">
        <pc:chgData name="Roberta Tucker" userId="S::r.tucker@uwtsd.ac.uk::27ca61ee-ba03-4b92-a89a-1d5600e2200a" providerId="AD" clId="Web-{BA38BCE1-4539-AB92-D97A-D79F38835739}" dt="2023-03-21T23:00:07.839" v="1132"/>
        <pc:sldMkLst>
          <pc:docMk/>
          <pc:sldMk cId="1909394056" sldId="675"/>
        </pc:sldMkLst>
      </pc:sldChg>
      <pc:sldChg chg="add">
        <pc:chgData name="Roberta Tucker" userId="S::r.tucker@uwtsd.ac.uk::27ca61ee-ba03-4b92-a89a-1d5600e2200a" providerId="AD" clId="Web-{BA38BCE1-4539-AB92-D97A-D79F38835739}" dt="2023-03-21T23:04:40.229" v="1133"/>
        <pc:sldMkLst>
          <pc:docMk/>
          <pc:sldMk cId="1874398114" sldId="676"/>
        </pc:sldMkLst>
      </pc:sldChg>
      <pc:sldChg chg="modSp add replId">
        <pc:chgData name="Roberta Tucker" userId="S::r.tucker@uwtsd.ac.uk::27ca61ee-ba03-4b92-a89a-1d5600e2200a" providerId="AD" clId="Web-{BA38BCE1-4539-AB92-D97A-D79F38835739}" dt="2023-03-21T23:25:28.480" v="1247" actId="20577"/>
        <pc:sldMkLst>
          <pc:docMk/>
          <pc:sldMk cId="2779544078" sldId="677"/>
        </pc:sldMkLst>
        <pc:spChg chg="mod">
          <ac:chgData name="Roberta Tucker" userId="S::r.tucker@uwtsd.ac.uk::27ca61ee-ba03-4b92-a89a-1d5600e2200a" providerId="AD" clId="Web-{BA38BCE1-4539-AB92-D97A-D79F38835739}" dt="2023-03-21T23:25:28.480" v="1247" actId="20577"/>
          <ac:spMkLst>
            <pc:docMk/>
            <pc:sldMk cId="2779544078" sldId="677"/>
            <ac:spMk id="2" creationId="{F723D0E6-0093-2F7F-B433-058A7A915425}"/>
          </ac:spMkLst>
        </pc:spChg>
      </pc:sldChg>
      <pc:sldChg chg="modSp add replId">
        <pc:chgData name="Roberta Tucker" userId="S::r.tucker@uwtsd.ac.uk::27ca61ee-ba03-4b92-a89a-1d5600e2200a" providerId="AD" clId="Web-{BA38BCE1-4539-AB92-D97A-D79F38835739}" dt="2023-03-21T23:11:43.596" v="1193" actId="20577"/>
        <pc:sldMkLst>
          <pc:docMk/>
          <pc:sldMk cId="3097676214" sldId="678"/>
        </pc:sldMkLst>
        <pc:spChg chg="mod">
          <ac:chgData name="Roberta Tucker" userId="S::r.tucker@uwtsd.ac.uk::27ca61ee-ba03-4b92-a89a-1d5600e2200a" providerId="AD" clId="Web-{BA38BCE1-4539-AB92-D97A-D79F38835739}" dt="2023-03-21T23:11:43.596" v="1193" actId="20577"/>
          <ac:spMkLst>
            <pc:docMk/>
            <pc:sldMk cId="3097676214" sldId="678"/>
            <ac:spMk id="2" creationId="{F723D0E6-0093-2F7F-B433-058A7A915425}"/>
          </ac:spMkLst>
        </pc:spChg>
      </pc:sldChg>
      <pc:sldChg chg="addSp delSp modSp add replId">
        <pc:chgData name="Roberta Tucker" userId="S::r.tucker@uwtsd.ac.uk::27ca61ee-ba03-4b92-a89a-1d5600e2200a" providerId="AD" clId="Web-{BA38BCE1-4539-AB92-D97A-D79F38835739}" dt="2023-03-21T23:23:50.334" v="1238" actId="1076"/>
        <pc:sldMkLst>
          <pc:docMk/>
          <pc:sldMk cId="2236259486" sldId="679"/>
        </pc:sldMkLst>
        <pc:spChg chg="del mod">
          <ac:chgData name="Roberta Tucker" userId="S::r.tucker@uwtsd.ac.uk::27ca61ee-ba03-4b92-a89a-1d5600e2200a" providerId="AD" clId="Web-{BA38BCE1-4539-AB92-D97A-D79F38835739}" dt="2023-03-21T23:15:44.320" v="1211"/>
          <ac:spMkLst>
            <pc:docMk/>
            <pc:sldMk cId="2236259486" sldId="679"/>
            <ac:spMk id="3" creationId="{00000000-0000-0000-0000-000000000000}"/>
          </ac:spMkLst>
        </pc:spChg>
        <pc:spChg chg="del">
          <ac:chgData name="Roberta Tucker" userId="S::r.tucker@uwtsd.ac.uk::27ca61ee-ba03-4b92-a89a-1d5600e2200a" providerId="AD" clId="Web-{BA38BCE1-4539-AB92-D97A-D79F38835739}" dt="2023-03-21T23:15:49.164" v="1213"/>
          <ac:spMkLst>
            <pc:docMk/>
            <pc:sldMk cId="2236259486" sldId="679"/>
            <ac:spMk id="4" creationId="{00000000-0000-0000-0000-000000000000}"/>
          </ac:spMkLst>
        </pc:spChg>
        <pc:spChg chg="add del mod">
          <ac:chgData name="Roberta Tucker" userId="S::r.tucker@uwtsd.ac.uk::27ca61ee-ba03-4b92-a89a-1d5600e2200a" providerId="AD" clId="Web-{BA38BCE1-4539-AB92-D97A-D79F38835739}" dt="2023-03-21T23:16:20.853" v="1224"/>
          <ac:spMkLst>
            <pc:docMk/>
            <pc:sldMk cId="2236259486" sldId="679"/>
            <ac:spMk id="5" creationId="{083FAC12-4539-FB53-6F77-3A6074DDD7A7}"/>
          </ac:spMkLst>
        </pc:spChg>
        <pc:spChg chg="mod">
          <ac:chgData name="Roberta Tucker" userId="S::r.tucker@uwtsd.ac.uk::27ca61ee-ba03-4b92-a89a-1d5600e2200a" providerId="AD" clId="Web-{BA38BCE1-4539-AB92-D97A-D79F38835739}" dt="2023-03-21T23:17:10.715" v="1233" actId="20577"/>
          <ac:spMkLst>
            <pc:docMk/>
            <pc:sldMk cId="2236259486" sldId="679"/>
            <ac:spMk id="7" creationId="{CE2159F8-DF54-42F6-BFDA-E32DCF8D3575}"/>
          </ac:spMkLst>
        </pc:spChg>
        <pc:spChg chg="add del mod">
          <ac:chgData name="Roberta Tucker" userId="S::r.tucker@uwtsd.ac.uk::27ca61ee-ba03-4b92-a89a-1d5600e2200a" providerId="AD" clId="Web-{BA38BCE1-4539-AB92-D97A-D79F38835739}" dt="2023-03-21T23:16:28.244" v="1226"/>
          <ac:spMkLst>
            <pc:docMk/>
            <pc:sldMk cId="2236259486" sldId="679"/>
            <ac:spMk id="11" creationId="{40862073-592A-5A85-B942-DADA10A2A6E9}"/>
          </ac:spMkLst>
        </pc:spChg>
        <pc:picChg chg="del">
          <ac:chgData name="Roberta Tucker" userId="S::r.tucker@uwtsd.ac.uk::27ca61ee-ba03-4b92-a89a-1d5600e2200a" providerId="AD" clId="Web-{BA38BCE1-4539-AB92-D97A-D79F38835739}" dt="2023-03-21T23:15:34.616" v="1209"/>
          <ac:picMkLst>
            <pc:docMk/>
            <pc:sldMk cId="2236259486" sldId="679"/>
            <ac:picMk id="9" creationId="{2E62BB3D-543E-4AC2-BD16-4D0D7BB4F70F}"/>
          </ac:picMkLst>
        </pc:picChg>
        <pc:picChg chg="add mod">
          <ac:chgData name="Roberta Tucker" userId="S::r.tucker@uwtsd.ac.uk::27ca61ee-ba03-4b92-a89a-1d5600e2200a" providerId="AD" clId="Web-{BA38BCE1-4539-AB92-D97A-D79F38835739}" dt="2023-03-21T23:23:50.334" v="1238" actId="1076"/>
          <ac:picMkLst>
            <pc:docMk/>
            <pc:sldMk cId="2236259486" sldId="679"/>
            <ac:picMk id="12" creationId="{BD68FF75-C847-2B9A-B1B9-3FAB6B764537}"/>
          </ac:picMkLst>
        </pc:picChg>
        <pc:cxnChg chg="del">
          <ac:chgData name="Roberta Tucker" userId="S::r.tucker@uwtsd.ac.uk::27ca61ee-ba03-4b92-a89a-1d5600e2200a" providerId="AD" clId="Web-{BA38BCE1-4539-AB92-D97A-D79F38835739}" dt="2023-03-21T23:15:46.054" v="1212"/>
          <ac:cxnSpMkLst>
            <pc:docMk/>
            <pc:sldMk cId="2236259486" sldId="679"/>
            <ac:cxnSpMk id="6" creationId="{43A08A4E-28EF-44E7-BC51-2300CF35EEC5}"/>
          </ac:cxnSpMkLst>
        </pc:cxnChg>
        <pc:cxnChg chg="del">
          <ac:chgData name="Roberta Tucker" userId="S::r.tucker@uwtsd.ac.uk::27ca61ee-ba03-4b92-a89a-1d5600e2200a" providerId="AD" clId="Web-{BA38BCE1-4539-AB92-D97A-D79F38835739}" dt="2023-03-21T23:15:51.758" v="1214"/>
          <ac:cxnSpMkLst>
            <pc:docMk/>
            <pc:sldMk cId="2236259486" sldId="679"/>
            <ac:cxnSpMk id="8" creationId="{80DA2614-FE73-4B0A-A135-ABE6A10DA959}"/>
          </ac:cxnSpMkLst>
        </pc:cxnChg>
      </pc:sldChg>
      <pc:sldChg chg="addSp delSp modSp add replId">
        <pc:chgData name="Roberta Tucker" userId="S::r.tucker@uwtsd.ac.uk::27ca61ee-ba03-4b92-a89a-1d5600e2200a" providerId="AD" clId="Web-{BA38BCE1-4539-AB92-D97A-D79F38835739}" dt="2023-03-21T23:24:45.712" v="1245" actId="1076"/>
        <pc:sldMkLst>
          <pc:docMk/>
          <pc:sldMk cId="2904513159" sldId="680"/>
        </pc:sldMkLst>
        <pc:picChg chg="add mod">
          <ac:chgData name="Roberta Tucker" userId="S::r.tucker@uwtsd.ac.uk::27ca61ee-ba03-4b92-a89a-1d5600e2200a" providerId="AD" clId="Web-{BA38BCE1-4539-AB92-D97A-D79F38835739}" dt="2023-03-21T23:24:45.712" v="1245" actId="1076"/>
          <ac:picMkLst>
            <pc:docMk/>
            <pc:sldMk cId="2904513159" sldId="680"/>
            <ac:picMk id="2" creationId="{3E37AE60-D750-336E-B8A7-0D888DC261D3}"/>
          </ac:picMkLst>
        </pc:picChg>
        <pc:picChg chg="del">
          <ac:chgData name="Roberta Tucker" userId="S::r.tucker@uwtsd.ac.uk::27ca61ee-ba03-4b92-a89a-1d5600e2200a" providerId="AD" clId="Web-{BA38BCE1-4539-AB92-D97A-D79F38835739}" dt="2023-03-21T23:24:36.181" v="1240"/>
          <ac:picMkLst>
            <pc:docMk/>
            <pc:sldMk cId="2904513159" sldId="680"/>
            <ac:picMk id="12" creationId="{BD68FF75-C847-2B9A-B1B9-3FAB6B764537}"/>
          </ac:picMkLst>
        </pc:picChg>
      </pc:sldChg>
      <pc:sldChg chg="addSp delSp modSp add replId">
        <pc:chgData name="Roberta Tucker" userId="S::r.tucker@uwtsd.ac.uk::27ca61ee-ba03-4b92-a89a-1d5600e2200a" providerId="AD" clId="Web-{BA38BCE1-4539-AB92-D97A-D79F38835739}" dt="2023-03-21T23:30:27.403" v="1259" actId="20577"/>
        <pc:sldMkLst>
          <pc:docMk/>
          <pc:sldMk cId="3036931301" sldId="681"/>
        </pc:sldMkLst>
        <pc:spChg chg="mod">
          <ac:chgData name="Roberta Tucker" userId="S::r.tucker@uwtsd.ac.uk::27ca61ee-ba03-4b92-a89a-1d5600e2200a" providerId="AD" clId="Web-{BA38BCE1-4539-AB92-D97A-D79F38835739}" dt="2023-03-21T23:30:27.403" v="1259" actId="20577"/>
          <ac:spMkLst>
            <pc:docMk/>
            <pc:sldMk cId="3036931301" sldId="681"/>
            <ac:spMk id="7" creationId="{CE2159F8-DF54-42F6-BFDA-E32DCF8D3575}"/>
          </ac:spMkLst>
        </pc:spChg>
        <pc:picChg chg="del">
          <ac:chgData name="Roberta Tucker" userId="S::r.tucker@uwtsd.ac.uk::27ca61ee-ba03-4b92-a89a-1d5600e2200a" providerId="AD" clId="Web-{BA38BCE1-4539-AB92-D97A-D79F38835739}" dt="2023-03-21T23:30:03.620" v="1249"/>
          <ac:picMkLst>
            <pc:docMk/>
            <pc:sldMk cId="3036931301" sldId="681"/>
            <ac:picMk id="2" creationId="{3E37AE60-D750-336E-B8A7-0D888DC261D3}"/>
          </ac:picMkLst>
        </pc:picChg>
        <pc:picChg chg="add mod">
          <ac:chgData name="Roberta Tucker" userId="S::r.tucker@uwtsd.ac.uk::27ca61ee-ba03-4b92-a89a-1d5600e2200a" providerId="AD" clId="Web-{BA38BCE1-4539-AB92-D97A-D79F38835739}" dt="2023-03-21T23:30:16.621" v="1253" actId="1076"/>
          <ac:picMkLst>
            <pc:docMk/>
            <pc:sldMk cId="3036931301" sldId="681"/>
            <ac:picMk id="3" creationId="{2DDF5EE7-F54F-0083-380E-9BF300163EA5}"/>
          </ac:picMkLst>
        </pc:picChg>
      </pc:sldChg>
      <pc:sldChg chg="addSp delSp modSp add replId">
        <pc:chgData name="Roberta Tucker" userId="S::r.tucker@uwtsd.ac.uk::27ca61ee-ba03-4b92-a89a-1d5600e2200a" providerId="AD" clId="Web-{BA38BCE1-4539-AB92-D97A-D79F38835739}" dt="2023-03-21T23:31:43.251" v="1274" actId="20577"/>
        <pc:sldMkLst>
          <pc:docMk/>
          <pc:sldMk cId="998532939" sldId="682"/>
        </pc:sldMkLst>
        <pc:spChg chg="mod">
          <ac:chgData name="Roberta Tucker" userId="S::r.tucker@uwtsd.ac.uk::27ca61ee-ba03-4b92-a89a-1d5600e2200a" providerId="AD" clId="Web-{BA38BCE1-4539-AB92-D97A-D79F38835739}" dt="2023-03-21T23:31:43.251" v="1274" actId="20577"/>
          <ac:spMkLst>
            <pc:docMk/>
            <pc:sldMk cId="998532939" sldId="682"/>
            <ac:spMk id="7" creationId="{CE2159F8-DF54-42F6-BFDA-E32DCF8D3575}"/>
          </ac:spMkLst>
        </pc:spChg>
        <pc:picChg chg="add mod">
          <ac:chgData name="Roberta Tucker" userId="S::r.tucker@uwtsd.ac.uk::27ca61ee-ba03-4b92-a89a-1d5600e2200a" providerId="AD" clId="Web-{BA38BCE1-4539-AB92-D97A-D79F38835739}" dt="2023-03-21T23:31:27.922" v="1264" actId="1076"/>
          <ac:picMkLst>
            <pc:docMk/>
            <pc:sldMk cId="998532939" sldId="682"/>
            <ac:picMk id="2" creationId="{293BC50A-370F-906B-7900-73AA55B01E08}"/>
          </ac:picMkLst>
        </pc:picChg>
        <pc:picChg chg="del">
          <ac:chgData name="Roberta Tucker" userId="S::r.tucker@uwtsd.ac.uk::27ca61ee-ba03-4b92-a89a-1d5600e2200a" providerId="AD" clId="Web-{BA38BCE1-4539-AB92-D97A-D79F38835739}" dt="2023-03-21T23:31:18.499" v="1261"/>
          <ac:picMkLst>
            <pc:docMk/>
            <pc:sldMk cId="998532939" sldId="682"/>
            <ac:picMk id="3" creationId="{2DDF5EE7-F54F-0083-380E-9BF300163EA5}"/>
          </ac:picMkLst>
        </pc:picChg>
      </pc:sldChg>
      <pc:sldChg chg="add replId">
        <pc:chgData name="Roberta Tucker" userId="S::r.tucker@uwtsd.ac.uk::27ca61ee-ba03-4b92-a89a-1d5600e2200a" providerId="AD" clId="Web-{BA38BCE1-4539-AB92-D97A-D79F38835739}" dt="2023-03-21T23:36:04.046" v="1277"/>
        <pc:sldMkLst>
          <pc:docMk/>
          <pc:sldMk cId="1130544498" sldId="683"/>
        </pc:sldMkLst>
      </pc:sldChg>
      <pc:sldChg chg="add del replId">
        <pc:chgData name="Roberta Tucker" userId="S::r.tucker@uwtsd.ac.uk::27ca61ee-ba03-4b92-a89a-1d5600e2200a" providerId="AD" clId="Web-{BA38BCE1-4539-AB92-D97A-D79F38835739}" dt="2023-03-21T23:36:00.156" v="1276"/>
        <pc:sldMkLst>
          <pc:docMk/>
          <pc:sldMk cId="3451443887" sldId="683"/>
        </pc:sldMkLst>
      </pc:sldChg>
      <pc:sldChg chg="add">
        <pc:chgData name="Roberta Tucker" userId="S::r.tucker@uwtsd.ac.uk::27ca61ee-ba03-4b92-a89a-1d5600e2200a" providerId="AD" clId="Web-{BA38BCE1-4539-AB92-D97A-D79F38835739}" dt="2023-03-21T23:36:59.862" v="1278"/>
        <pc:sldMkLst>
          <pc:docMk/>
          <pc:sldMk cId="3209968424" sldId="684"/>
        </pc:sldMkLst>
      </pc:sldChg>
      <pc:sldMasterChg chg="add addSldLayout">
        <pc:chgData name="Roberta Tucker" userId="S::r.tucker@uwtsd.ac.uk::27ca61ee-ba03-4b92-a89a-1d5600e2200a" providerId="AD" clId="Web-{BA38BCE1-4539-AB92-D97A-D79F38835739}" dt="2023-03-21T14:40:57.912" v="43"/>
        <pc:sldMasterMkLst>
          <pc:docMk/>
          <pc:sldMasterMk cId="84353895" sldId="2147483660"/>
        </pc:sldMasterMkLst>
        <pc:sldLayoutChg chg="add">
          <pc:chgData name="Roberta Tucker" userId="S::r.tucker@uwtsd.ac.uk::27ca61ee-ba03-4b92-a89a-1d5600e2200a" providerId="AD" clId="Web-{BA38BCE1-4539-AB92-D97A-D79F38835739}" dt="2023-03-21T14:40:57.912" v="43"/>
          <pc:sldLayoutMkLst>
            <pc:docMk/>
            <pc:sldMasterMk cId="84353895" sldId="2147483660"/>
            <pc:sldLayoutMk cId="939819582" sldId="214748366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2001100545" sldId="2147483662"/>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998898814" sldId="2147483663"/>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48233367" sldId="2147483664"/>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610515434" sldId="2147483665"/>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585990364" sldId="2147483666"/>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374344043" sldId="2147483667"/>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760313750" sldId="2147483668"/>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7171087" sldId="2147483669"/>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356426808" sldId="2147483670"/>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945117276" sldId="2147483671"/>
          </pc:sldLayoutMkLst>
        </pc:sldLayoutChg>
        <pc:sldLayoutChg chg="add">
          <pc:chgData name="Roberta Tucker" userId="S::r.tucker@uwtsd.ac.uk::27ca61ee-ba03-4b92-a89a-1d5600e2200a" providerId="AD" clId="Web-{BA38BCE1-4539-AB92-D97A-D79F38835739}" dt="2023-03-21T14:40:57.912" v="43"/>
          <pc:sldLayoutMkLst>
            <pc:docMk/>
            <pc:sldMasterMk cId="84353895" sldId="2147483660"/>
            <pc:sldLayoutMk cId="14717350" sldId="2147483672"/>
          </pc:sldLayoutMkLst>
        </pc:sldLayoutChg>
      </pc:sldMasterChg>
      <pc:sldMasterChg chg="modSldLayout">
        <pc:chgData name="Roberta Tucker" userId="S::r.tucker@uwtsd.ac.uk::27ca61ee-ba03-4b92-a89a-1d5600e2200a" providerId="AD" clId="Web-{BA38BCE1-4539-AB92-D97A-D79F38835739}" dt="2023-03-21T14:40:57.912" v="43"/>
        <pc:sldMasterMkLst>
          <pc:docMk/>
          <pc:sldMasterMk cId="10660577" sldId="2147483749"/>
        </pc:sldMasterMkLst>
        <pc:sldLayoutChg chg="replId">
          <pc:chgData name="Roberta Tucker" userId="S::r.tucker@uwtsd.ac.uk::27ca61ee-ba03-4b92-a89a-1d5600e2200a" providerId="AD" clId="Web-{BA38BCE1-4539-AB92-D97A-D79F38835739}" dt="2023-03-21T14:40:57.912" v="43"/>
          <pc:sldLayoutMkLst>
            <pc:docMk/>
            <pc:sldMasterMk cId="10660577" sldId="2147483749"/>
            <pc:sldLayoutMk cId="1860281967" sldId="2147483758"/>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122029610" sldId="2147483759"/>
          </pc:sldLayoutMkLst>
        </pc:sldLayoutChg>
        <pc:sldLayoutChg chg="replId">
          <pc:chgData name="Roberta Tucker" userId="S::r.tucker@uwtsd.ac.uk::27ca61ee-ba03-4b92-a89a-1d5600e2200a" providerId="AD" clId="Web-{BA38BCE1-4539-AB92-D97A-D79F38835739}" dt="2023-03-21T14:40:57.912" v="43"/>
          <pc:sldLayoutMkLst>
            <pc:docMk/>
            <pc:sldMasterMk cId="10660577" sldId="2147483749"/>
            <pc:sldLayoutMk cId="560476140" sldId="2147483760"/>
          </pc:sldLayoutMkLst>
        </pc:sldLayoutChg>
      </pc:sldMasterChg>
    </pc:docChg>
  </pc:docChgLst>
  <pc:docChgLst>
    <pc:chgData name="Roberta Tucker" userId="S::r.tucker@uwtsd.ac.uk::27ca61ee-ba03-4b92-a89a-1d5600e2200a" providerId="AD" clId="Web-{C64AABE4-8161-8E03-AF16-4C0FB66572FC}"/>
    <pc:docChg chg="addSld delSld modSld sldOrd addMainMaster">
      <pc:chgData name="Roberta Tucker" userId="S::r.tucker@uwtsd.ac.uk::27ca61ee-ba03-4b92-a89a-1d5600e2200a" providerId="AD" clId="Web-{C64AABE4-8161-8E03-AF16-4C0FB66572FC}" dt="2023-01-05T15:28:40.523" v="534" actId="20577"/>
      <pc:docMkLst>
        <pc:docMk/>
      </pc:docMkLst>
      <pc:sldChg chg="del">
        <pc:chgData name="Roberta Tucker" userId="S::r.tucker@uwtsd.ac.uk::27ca61ee-ba03-4b92-a89a-1d5600e2200a" providerId="AD" clId="Web-{C64AABE4-8161-8E03-AF16-4C0FB66572FC}" dt="2023-01-05T15:21:03.497" v="493"/>
        <pc:sldMkLst>
          <pc:docMk/>
          <pc:sldMk cId="3819320499" sldId="277"/>
        </pc:sldMkLst>
      </pc:sldChg>
      <pc:sldChg chg="del">
        <pc:chgData name="Roberta Tucker" userId="S::r.tucker@uwtsd.ac.uk::27ca61ee-ba03-4b92-a89a-1d5600e2200a" providerId="AD" clId="Web-{C64AABE4-8161-8E03-AF16-4C0FB66572FC}" dt="2023-01-05T15:20:27.481" v="491"/>
        <pc:sldMkLst>
          <pc:docMk/>
          <pc:sldMk cId="4081661565" sldId="297"/>
        </pc:sldMkLst>
      </pc:sldChg>
      <pc:sldChg chg="ord">
        <pc:chgData name="Roberta Tucker" userId="S::r.tucker@uwtsd.ac.uk::27ca61ee-ba03-4b92-a89a-1d5600e2200a" providerId="AD" clId="Web-{C64AABE4-8161-8E03-AF16-4C0FB66572FC}" dt="2023-01-05T14:30:15.881" v="2"/>
        <pc:sldMkLst>
          <pc:docMk/>
          <pc:sldMk cId="3526516693" sldId="444"/>
        </pc:sldMkLst>
      </pc:sldChg>
      <pc:sldChg chg="del">
        <pc:chgData name="Roberta Tucker" userId="S::r.tucker@uwtsd.ac.uk::27ca61ee-ba03-4b92-a89a-1d5600e2200a" providerId="AD" clId="Web-{C64AABE4-8161-8E03-AF16-4C0FB66572FC}" dt="2023-01-05T15:19:02.651" v="490"/>
        <pc:sldMkLst>
          <pc:docMk/>
          <pc:sldMk cId="524939592" sldId="484"/>
        </pc:sldMkLst>
      </pc:sldChg>
      <pc:sldChg chg="del">
        <pc:chgData name="Roberta Tucker" userId="S::r.tucker@uwtsd.ac.uk::27ca61ee-ba03-4b92-a89a-1d5600e2200a" providerId="AD" clId="Web-{C64AABE4-8161-8E03-AF16-4C0FB66572FC}" dt="2023-01-05T15:18:57.229" v="488"/>
        <pc:sldMkLst>
          <pc:docMk/>
          <pc:sldMk cId="3080718906" sldId="485"/>
        </pc:sldMkLst>
      </pc:sldChg>
      <pc:sldChg chg="del">
        <pc:chgData name="Roberta Tucker" userId="S::r.tucker@uwtsd.ac.uk::27ca61ee-ba03-4b92-a89a-1d5600e2200a" providerId="AD" clId="Web-{C64AABE4-8161-8E03-AF16-4C0FB66572FC}" dt="2023-01-05T15:18:58.979" v="489"/>
        <pc:sldMkLst>
          <pc:docMk/>
          <pc:sldMk cId="181503118" sldId="486"/>
        </pc:sldMkLst>
      </pc:sldChg>
      <pc:sldChg chg="del">
        <pc:chgData name="Roberta Tucker" userId="S::r.tucker@uwtsd.ac.uk::27ca61ee-ba03-4b92-a89a-1d5600e2200a" providerId="AD" clId="Web-{C64AABE4-8161-8E03-AF16-4C0FB66572FC}" dt="2023-01-05T15:18:54.119" v="487"/>
        <pc:sldMkLst>
          <pc:docMk/>
          <pc:sldMk cId="1383421627" sldId="487"/>
        </pc:sldMkLst>
      </pc:sldChg>
      <pc:sldChg chg="del">
        <pc:chgData name="Roberta Tucker" userId="S::r.tucker@uwtsd.ac.uk::27ca61ee-ba03-4b92-a89a-1d5600e2200a" providerId="AD" clId="Web-{C64AABE4-8161-8E03-AF16-4C0FB66572FC}" dt="2023-01-05T15:18:50.947" v="486"/>
        <pc:sldMkLst>
          <pc:docMk/>
          <pc:sldMk cId="105331404" sldId="488"/>
        </pc:sldMkLst>
      </pc:sldChg>
      <pc:sldChg chg="del">
        <pc:chgData name="Roberta Tucker" userId="S::r.tucker@uwtsd.ac.uk::27ca61ee-ba03-4b92-a89a-1d5600e2200a" providerId="AD" clId="Web-{C64AABE4-8161-8E03-AF16-4C0FB66572FC}" dt="2023-01-05T15:18:44.963" v="485"/>
        <pc:sldMkLst>
          <pc:docMk/>
          <pc:sldMk cId="2488270539" sldId="490"/>
        </pc:sldMkLst>
      </pc:sldChg>
      <pc:sldChg chg="del">
        <pc:chgData name="Roberta Tucker" userId="S::r.tucker@uwtsd.ac.uk::27ca61ee-ba03-4b92-a89a-1d5600e2200a" providerId="AD" clId="Web-{C64AABE4-8161-8E03-AF16-4C0FB66572FC}" dt="2023-01-05T15:21:08.060" v="494"/>
        <pc:sldMkLst>
          <pc:docMk/>
          <pc:sldMk cId="3669335291" sldId="507"/>
        </pc:sldMkLst>
      </pc:sldChg>
      <pc:sldChg chg="del">
        <pc:chgData name="Roberta Tucker" userId="S::r.tucker@uwtsd.ac.uk::27ca61ee-ba03-4b92-a89a-1d5600e2200a" providerId="AD" clId="Web-{C64AABE4-8161-8E03-AF16-4C0FB66572FC}" dt="2023-01-05T15:21:13.044" v="495"/>
        <pc:sldMkLst>
          <pc:docMk/>
          <pc:sldMk cId="3044937961" sldId="509"/>
        </pc:sldMkLst>
      </pc:sldChg>
      <pc:sldChg chg="ord">
        <pc:chgData name="Roberta Tucker" userId="S::r.tucker@uwtsd.ac.uk::27ca61ee-ba03-4b92-a89a-1d5600e2200a" providerId="AD" clId="Web-{C64AABE4-8161-8E03-AF16-4C0FB66572FC}" dt="2023-01-05T15:16:36.944" v="483"/>
        <pc:sldMkLst>
          <pc:docMk/>
          <pc:sldMk cId="1654975904" sldId="510"/>
        </pc:sldMkLst>
      </pc:sldChg>
      <pc:sldChg chg="ord">
        <pc:chgData name="Roberta Tucker" userId="S::r.tucker@uwtsd.ac.uk::27ca61ee-ba03-4b92-a89a-1d5600e2200a" providerId="AD" clId="Web-{C64AABE4-8161-8E03-AF16-4C0FB66572FC}" dt="2023-01-05T15:16:47.976" v="484"/>
        <pc:sldMkLst>
          <pc:docMk/>
          <pc:sldMk cId="2955532752" sldId="511"/>
        </pc:sldMkLst>
      </pc:sldChg>
      <pc:sldChg chg="modSp">
        <pc:chgData name="Roberta Tucker" userId="S::r.tucker@uwtsd.ac.uk::27ca61ee-ba03-4b92-a89a-1d5600e2200a" providerId="AD" clId="Web-{C64AABE4-8161-8E03-AF16-4C0FB66572FC}" dt="2023-01-05T15:00:19.859" v="418" actId="20577"/>
        <pc:sldMkLst>
          <pc:docMk/>
          <pc:sldMk cId="2437550428" sldId="516"/>
        </pc:sldMkLst>
        <pc:spChg chg="mod">
          <ac:chgData name="Roberta Tucker" userId="S::r.tucker@uwtsd.ac.uk::27ca61ee-ba03-4b92-a89a-1d5600e2200a" providerId="AD" clId="Web-{C64AABE4-8161-8E03-AF16-4C0FB66572FC}" dt="2023-01-05T14:59:48.687" v="396" actId="20577"/>
          <ac:spMkLst>
            <pc:docMk/>
            <pc:sldMk cId="2437550428" sldId="516"/>
            <ac:spMk id="2" creationId="{6047E3D5-B129-455A-8D61-5DE355CFB91F}"/>
          </ac:spMkLst>
        </pc:spChg>
        <pc:spChg chg="mod">
          <ac:chgData name="Roberta Tucker" userId="S::r.tucker@uwtsd.ac.uk::27ca61ee-ba03-4b92-a89a-1d5600e2200a" providerId="AD" clId="Web-{C64AABE4-8161-8E03-AF16-4C0FB66572FC}" dt="2023-01-05T15:00:10.797" v="415" actId="1076"/>
          <ac:spMkLst>
            <pc:docMk/>
            <pc:sldMk cId="2437550428" sldId="516"/>
            <ac:spMk id="3" creationId="{EDE512D6-1B42-4E1C-AEE3-478A340AC162}"/>
          </ac:spMkLst>
        </pc:spChg>
        <pc:spChg chg="mod">
          <ac:chgData name="Roberta Tucker" userId="S::r.tucker@uwtsd.ac.uk::27ca61ee-ba03-4b92-a89a-1d5600e2200a" providerId="AD" clId="Web-{C64AABE4-8161-8E03-AF16-4C0FB66572FC}" dt="2023-01-05T15:00:19.859" v="418" actId="20577"/>
          <ac:spMkLst>
            <pc:docMk/>
            <pc:sldMk cId="2437550428" sldId="516"/>
            <ac:spMk id="4" creationId="{88B348B4-1179-40C0-B903-717D79F0A399}"/>
          </ac:spMkLst>
        </pc:spChg>
      </pc:sldChg>
      <pc:sldChg chg="del">
        <pc:chgData name="Roberta Tucker" userId="S::r.tucker@uwtsd.ac.uk::27ca61ee-ba03-4b92-a89a-1d5600e2200a" providerId="AD" clId="Web-{C64AABE4-8161-8E03-AF16-4C0FB66572FC}" dt="2023-01-05T15:20:28.418" v="492"/>
        <pc:sldMkLst>
          <pc:docMk/>
          <pc:sldMk cId="1087454593" sldId="518"/>
        </pc:sldMkLst>
      </pc:sldChg>
      <pc:sldChg chg="del">
        <pc:chgData name="Roberta Tucker" userId="S::r.tucker@uwtsd.ac.uk::27ca61ee-ba03-4b92-a89a-1d5600e2200a" providerId="AD" clId="Web-{C64AABE4-8161-8E03-AF16-4C0FB66572FC}" dt="2023-01-05T15:21:20.763" v="496"/>
        <pc:sldMkLst>
          <pc:docMk/>
          <pc:sldMk cId="4029234870" sldId="519"/>
        </pc:sldMkLst>
      </pc:sldChg>
      <pc:sldChg chg="modSp">
        <pc:chgData name="Roberta Tucker" userId="S::r.tucker@uwtsd.ac.uk::27ca61ee-ba03-4b92-a89a-1d5600e2200a" providerId="AD" clId="Web-{C64AABE4-8161-8E03-AF16-4C0FB66572FC}" dt="2023-01-05T14:35:27.794" v="90" actId="1076"/>
        <pc:sldMkLst>
          <pc:docMk/>
          <pc:sldMk cId="2485985612" sldId="521"/>
        </pc:sldMkLst>
        <pc:spChg chg="mod">
          <ac:chgData name="Roberta Tucker" userId="S::r.tucker@uwtsd.ac.uk::27ca61ee-ba03-4b92-a89a-1d5600e2200a" providerId="AD" clId="Web-{C64AABE4-8161-8E03-AF16-4C0FB66572FC}" dt="2023-01-05T14:35:27.794" v="90" actId="1076"/>
          <ac:spMkLst>
            <pc:docMk/>
            <pc:sldMk cId="2485985612" sldId="521"/>
            <ac:spMk id="8" creationId="{57ED6D5D-E07C-2A2E-1770-B082DB384717}"/>
          </ac:spMkLst>
        </pc:spChg>
        <pc:spChg chg="mod">
          <ac:chgData name="Roberta Tucker" userId="S::r.tucker@uwtsd.ac.uk::27ca61ee-ba03-4b92-a89a-1d5600e2200a" providerId="AD" clId="Web-{C64AABE4-8161-8E03-AF16-4C0FB66572FC}" dt="2023-01-05T14:32:32.759" v="57" actId="20577"/>
          <ac:spMkLst>
            <pc:docMk/>
            <pc:sldMk cId="2485985612" sldId="521"/>
            <ac:spMk id="9" creationId="{692DA600-8D01-FC6B-936A-266F26A023C7}"/>
          </ac:spMkLst>
        </pc:spChg>
      </pc:sldChg>
      <pc:sldChg chg="modSp">
        <pc:chgData name="Roberta Tucker" userId="S::r.tucker@uwtsd.ac.uk::27ca61ee-ba03-4b92-a89a-1d5600e2200a" providerId="AD" clId="Web-{C64AABE4-8161-8E03-AF16-4C0FB66572FC}" dt="2023-01-05T15:02:30.956" v="428" actId="20577"/>
        <pc:sldMkLst>
          <pc:docMk/>
          <pc:sldMk cId="2118689029" sldId="522"/>
        </pc:sldMkLst>
        <pc:spChg chg="mod">
          <ac:chgData name="Roberta Tucker" userId="S::r.tucker@uwtsd.ac.uk::27ca61ee-ba03-4b92-a89a-1d5600e2200a" providerId="AD" clId="Web-{C64AABE4-8161-8E03-AF16-4C0FB66572FC}" dt="2023-01-05T15:02:30.956" v="428" actId="20577"/>
          <ac:spMkLst>
            <pc:docMk/>
            <pc:sldMk cId="2118689029" sldId="522"/>
            <ac:spMk id="8" creationId="{57ED6D5D-E07C-2A2E-1770-B082DB384717}"/>
          </ac:spMkLst>
        </pc:spChg>
        <pc:spChg chg="mod">
          <ac:chgData name="Roberta Tucker" userId="S::r.tucker@uwtsd.ac.uk::27ca61ee-ba03-4b92-a89a-1d5600e2200a" providerId="AD" clId="Web-{C64AABE4-8161-8E03-AF16-4C0FB66572FC}" dt="2023-01-05T14:34:22.246" v="71" actId="1076"/>
          <ac:spMkLst>
            <pc:docMk/>
            <pc:sldMk cId="2118689029" sldId="522"/>
            <ac:spMk id="9" creationId="{692DA600-8D01-FC6B-936A-266F26A023C7}"/>
          </ac:spMkLst>
        </pc:spChg>
      </pc:sldChg>
      <pc:sldChg chg="del">
        <pc:chgData name="Roberta Tucker" userId="S::r.tucker@uwtsd.ac.uk::27ca61ee-ba03-4b92-a89a-1d5600e2200a" providerId="AD" clId="Web-{C64AABE4-8161-8E03-AF16-4C0FB66572FC}" dt="2023-01-05T15:00:24.344" v="419"/>
        <pc:sldMkLst>
          <pc:docMk/>
          <pc:sldMk cId="966104582" sldId="523"/>
        </pc:sldMkLst>
      </pc:sldChg>
      <pc:sldChg chg="add del">
        <pc:chgData name="Roberta Tucker" userId="S::r.tucker@uwtsd.ac.uk::27ca61ee-ba03-4b92-a89a-1d5600e2200a" providerId="AD" clId="Web-{C64AABE4-8161-8E03-AF16-4C0FB66572FC}" dt="2023-01-05T14:30:39.397" v="7"/>
        <pc:sldMkLst>
          <pc:docMk/>
          <pc:sldMk cId="1591731840" sldId="524"/>
        </pc:sldMkLst>
      </pc:sldChg>
      <pc:sldChg chg="addSp delSp modSp add">
        <pc:chgData name="Roberta Tucker" userId="S::r.tucker@uwtsd.ac.uk::27ca61ee-ba03-4b92-a89a-1d5600e2200a" providerId="AD" clId="Web-{C64AABE4-8161-8E03-AF16-4C0FB66572FC}" dt="2023-01-05T15:14:38.332" v="482" actId="20577"/>
        <pc:sldMkLst>
          <pc:docMk/>
          <pc:sldMk cId="3159488521" sldId="525"/>
        </pc:sldMkLst>
        <pc:spChg chg="mod">
          <ac:chgData name="Roberta Tucker" userId="S::r.tucker@uwtsd.ac.uk::27ca61ee-ba03-4b92-a89a-1d5600e2200a" providerId="AD" clId="Web-{C64AABE4-8161-8E03-AF16-4C0FB66572FC}" dt="2023-01-05T15:14:38.332" v="482" actId="20577"/>
          <ac:spMkLst>
            <pc:docMk/>
            <pc:sldMk cId="3159488521" sldId="525"/>
            <ac:spMk id="5" creationId="{0B019432-F0E9-E765-2264-935D414F17CB}"/>
          </ac:spMkLst>
        </pc:spChg>
        <pc:spChg chg="del mod">
          <ac:chgData name="Roberta Tucker" userId="S::r.tucker@uwtsd.ac.uk::27ca61ee-ba03-4b92-a89a-1d5600e2200a" providerId="AD" clId="Web-{C64AABE4-8161-8E03-AF16-4C0FB66572FC}" dt="2023-01-05T14:44:12.103" v="323"/>
          <ac:spMkLst>
            <pc:docMk/>
            <pc:sldMk cId="3159488521" sldId="525"/>
            <ac:spMk id="6" creationId="{0A49D13F-A02B-34DF-3E84-B90D79FF944D}"/>
          </ac:spMkLst>
        </pc:spChg>
        <pc:spChg chg="add ord">
          <ac:chgData name="Roberta Tucker" userId="S::r.tucker@uwtsd.ac.uk::27ca61ee-ba03-4b92-a89a-1d5600e2200a" providerId="AD" clId="Web-{C64AABE4-8161-8E03-AF16-4C0FB66572FC}" dt="2023-01-05T14:58:23.247" v="389"/>
          <ac:spMkLst>
            <pc:docMk/>
            <pc:sldMk cId="3159488521" sldId="525"/>
            <ac:spMk id="7" creationId="{837A8B4B-2EB9-9017-8680-58EC77B6EF31}"/>
          </ac:spMkLst>
        </pc:spChg>
        <pc:picChg chg="add mod">
          <ac:chgData name="Roberta Tucker" userId="S::r.tucker@uwtsd.ac.uk::27ca61ee-ba03-4b92-a89a-1d5600e2200a" providerId="AD" clId="Web-{C64AABE4-8161-8E03-AF16-4C0FB66572FC}" dt="2023-01-05T14:46:23.668" v="372" actId="1076"/>
          <ac:picMkLst>
            <pc:docMk/>
            <pc:sldMk cId="3159488521" sldId="525"/>
            <ac:picMk id="2" creationId="{F5F3A396-562A-CDCF-8E0A-D27F0915F174}"/>
          </ac:picMkLst>
        </pc:picChg>
      </pc:sldChg>
      <pc:sldChg chg="addSp delSp modSp add replId">
        <pc:chgData name="Roberta Tucker" userId="S::r.tucker@uwtsd.ac.uk::27ca61ee-ba03-4b92-a89a-1d5600e2200a" providerId="AD" clId="Web-{C64AABE4-8161-8E03-AF16-4C0FB66572FC}" dt="2023-01-05T15:14:18.988" v="467" actId="1076"/>
        <pc:sldMkLst>
          <pc:docMk/>
          <pc:sldMk cId="3304429855" sldId="526"/>
        </pc:sldMkLst>
        <pc:spChg chg="mod">
          <ac:chgData name="Roberta Tucker" userId="S::r.tucker@uwtsd.ac.uk::27ca61ee-ba03-4b92-a89a-1d5600e2200a" providerId="AD" clId="Web-{C64AABE4-8161-8E03-AF16-4C0FB66572FC}" dt="2023-01-05T15:14:12.847" v="466" actId="1076"/>
          <ac:spMkLst>
            <pc:docMk/>
            <pc:sldMk cId="3304429855" sldId="526"/>
            <ac:spMk id="5" creationId="{0B019432-F0E9-E765-2264-935D414F17CB}"/>
          </ac:spMkLst>
        </pc:spChg>
        <pc:spChg chg="add mod ord">
          <ac:chgData name="Roberta Tucker" userId="S::r.tucker@uwtsd.ac.uk::27ca61ee-ba03-4b92-a89a-1d5600e2200a" providerId="AD" clId="Web-{C64AABE4-8161-8E03-AF16-4C0FB66572FC}" dt="2023-01-05T14:58:09.653" v="387" actId="14100"/>
          <ac:spMkLst>
            <pc:docMk/>
            <pc:sldMk cId="3304429855" sldId="526"/>
            <ac:spMk id="6" creationId="{C84C63A5-6CC0-3DDF-0CE4-FE1FF0CA98F1}"/>
          </ac:spMkLst>
        </pc:spChg>
        <pc:picChg chg="del">
          <ac:chgData name="Roberta Tucker" userId="S::r.tucker@uwtsd.ac.uk::27ca61ee-ba03-4b92-a89a-1d5600e2200a" providerId="AD" clId="Web-{C64AABE4-8161-8E03-AF16-4C0FB66572FC}" dt="2023-01-05T14:55:28.884" v="374"/>
          <ac:picMkLst>
            <pc:docMk/>
            <pc:sldMk cId="3304429855" sldId="526"/>
            <ac:picMk id="2" creationId="{F5F3A396-562A-CDCF-8E0A-D27F0915F174}"/>
          </ac:picMkLst>
        </pc:picChg>
        <pc:picChg chg="add mod">
          <ac:chgData name="Roberta Tucker" userId="S::r.tucker@uwtsd.ac.uk::27ca61ee-ba03-4b92-a89a-1d5600e2200a" providerId="AD" clId="Web-{C64AABE4-8161-8E03-AF16-4C0FB66572FC}" dt="2023-01-05T15:14:18.988" v="467" actId="1076"/>
          <ac:picMkLst>
            <pc:docMk/>
            <pc:sldMk cId="3304429855" sldId="526"/>
            <ac:picMk id="3" creationId="{46C71892-C5A2-74BB-7385-79136B8066DC}"/>
          </ac:picMkLst>
        </pc:picChg>
      </pc:sldChg>
      <pc:sldChg chg="modSp add replId">
        <pc:chgData name="Roberta Tucker" userId="S::r.tucker@uwtsd.ac.uk::27ca61ee-ba03-4b92-a89a-1d5600e2200a" providerId="AD" clId="Web-{C64AABE4-8161-8E03-AF16-4C0FB66572FC}" dt="2023-01-05T15:28:40.523" v="534" actId="20577"/>
        <pc:sldMkLst>
          <pc:docMk/>
          <pc:sldMk cId="1821153607" sldId="527"/>
        </pc:sldMkLst>
        <pc:spChg chg="mod">
          <ac:chgData name="Roberta Tucker" userId="S::r.tucker@uwtsd.ac.uk::27ca61ee-ba03-4b92-a89a-1d5600e2200a" providerId="AD" clId="Web-{C64AABE4-8161-8E03-AF16-4C0FB66572FC}" dt="2023-01-05T15:28:19.445" v="533" actId="20577"/>
          <ac:spMkLst>
            <pc:docMk/>
            <pc:sldMk cId="1821153607" sldId="527"/>
            <ac:spMk id="3" creationId="{EDE512D6-1B42-4E1C-AEE3-478A340AC162}"/>
          </ac:spMkLst>
        </pc:spChg>
        <pc:spChg chg="mod">
          <ac:chgData name="Roberta Tucker" userId="S::r.tucker@uwtsd.ac.uk::27ca61ee-ba03-4b92-a89a-1d5600e2200a" providerId="AD" clId="Web-{C64AABE4-8161-8E03-AF16-4C0FB66572FC}" dt="2023-01-05T15:28:40.523" v="534" actId="20577"/>
          <ac:spMkLst>
            <pc:docMk/>
            <pc:sldMk cId="1821153607" sldId="527"/>
            <ac:spMk id="4" creationId="{88B348B4-1179-40C0-B903-717D79F0A399}"/>
          </ac:spMkLst>
        </pc:spChg>
      </pc:sldChg>
      <pc:sldChg chg="new del">
        <pc:chgData name="Roberta Tucker" userId="S::r.tucker@uwtsd.ac.uk::27ca61ee-ba03-4b92-a89a-1d5600e2200a" providerId="AD" clId="Web-{C64AABE4-8161-8E03-AF16-4C0FB66572FC}" dt="2023-01-05T15:25:51.301" v="529"/>
        <pc:sldMkLst>
          <pc:docMk/>
          <pc:sldMk cId="70493603" sldId="528"/>
        </pc:sldMkLst>
      </pc:sldChg>
      <pc:sldChg chg="addSp delSp modSp new">
        <pc:chgData name="Roberta Tucker" userId="S::r.tucker@uwtsd.ac.uk::27ca61ee-ba03-4b92-a89a-1d5600e2200a" providerId="AD" clId="Web-{C64AABE4-8161-8E03-AF16-4C0FB66572FC}" dt="2023-01-05T15:25:39.238" v="526" actId="1076"/>
        <pc:sldMkLst>
          <pc:docMk/>
          <pc:sldMk cId="4215338442" sldId="529"/>
        </pc:sldMkLst>
        <pc:spChg chg="mod">
          <ac:chgData name="Roberta Tucker" userId="S::r.tucker@uwtsd.ac.uk::27ca61ee-ba03-4b92-a89a-1d5600e2200a" providerId="AD" clId="Web-{C64AABE4-8161-8E03-AF16-4C0FB66572FC}" dt="2023-01-05T15:25:39.238" v="526" actId="1076"/>
          <ac:spMkLst>
            <pc:docMk/>
            <pc:sldMk cId="4215338442" sldId="529"/>
            <ac:spMk id="2" creationId="{59B6F813-2152-B5B1-2D75-AA777F36E4C7}"/>
          </ac:spMkLst>
        </pc:spChg>
        <pc:spChg chg="del">
          <ac:chgData name="Roberta Tucker" userId="S::r.tucker@uwtsd.ac.uk::27ca61ee-ba03-4b92-a89a-1d5600e2200a" providerId="AD" clId="Web-{C64AABE4-8161-8E03-AF16-4C0FB66572FC}" dt="2023-01-05T15:23:48.001" v="499"/>
          <ac:spMkLst>
            <pc:docMk/>
            <pc:sldMk cId="4215338442" sldId="529"/>
            <ac:spMk id="3" creationId="{8F3B8CA2-B5BB-2C08-2837-CF933037ED2C}"/>
          </ac:spMkLst>
        </pc:spChg>
        <pc:picChg chg="add mod ord">
          <ac:chgData name="Roberta Tucker" userId="S::r.tucker@uwtsd.ac.uk::27ca61ee-ba03-4b92-a89a-1d5600e2200a" providerId="AD" clId="Web-{C64AABE4-8161-8E03-AF16-4C0FB66572FC}" dt="2023-01-05T15:24:16.408" v="515" actId="1076"/>
          <ac:picMkLst>
            <pc:docMk/>
            <pc:sldMk cId="4215338442" sldId="529"/>
            <ac:picMk id="4" creationId="{43B773CC-509E-3769-9614-087153EDBA1E}"/>
          </ac:picMkLst>
        </pc:picChg>
      </pc:sldChg>
      <pc:sldChg chg="modSp add replId">
        <pc:chgData name="Roberta Tucker" userId="S::r.tucker@uwtsd.ac.uk::27ca61ee-ba03-4b92-a89a-1d5600e2200a" providerId="AD" clId="Web-{C64AABE4-8161-8E03-AF16-4C0FB66572FC}" dt="2023-01-05T15:25:48.316" v="528" actId="1076"/>
        <pc:sldMkLst>
          <pc:docMk/>
          <pc:sldMk cId="3372550902" sldId="530"/>
        </pc:sldMkLst>
        <pc:spChg chg="mod">
          <ac:chgData name="Roberta Tucker" userId="S::r.tucker@uwtsd.ac.uk::27ca61ee-ba03-4b92-a89a-1d5600e2200a" providerId="AD" clId="Web-{C64AABE4-8161-8E03-AF16-4C0FB66572FC}" dt="2023-01-05T15:25:48.316" v="528" actId="1076"/>
          <ac:spMkLst>
            <pc:docMk/>
            <pc:sldMk cId="3372550902" sldId="530"/>
            <ac:spMk id="2" creationId="{59B6F813-2152-B5B1-2D75-AA777F36E4C7}"/>
          </ac:spMkLst>
        </pc:spChg>
      </pc:sldChg>
      <pc:sldMasterChg chg="add addSldLayout">
        <pc:chgData name="Roberta Tucker" userId="S::r.tucker@uwtsd.ac.uk::27ca61ee-ba03-4b92-a89a-1d5600e2200a" providerId="AD" clId="Web-{C64AABE4-8161-8E03-AF16-4C0FB66572FC}" dt="2023-01-05T14:29:58.536" v="1"/>
        <pc:sldMasterMkLst>
          <pc:docMk/>
          <pc:sldMasterMk cId="1384196811" sldId="2147483658"/>
        </pc:sldMasterMkLst>
        <pc:sldLayoutChg chg="add">
          <pc:chgData name="Roberta Tucker" userId="S::r.tucker@uwtsd.ac.uk::27ca61ee-ba03-4b92-a89a-1d5600e2200a" providerId="AD" clId="Web-{C64AABE4-8161-8E03-AF16-4C0FB66572FC}" dt="2023-01-05T14:29:58.536" v="1"/>
          <pc:sldLayoutMkLst>
            <pc:docMk/>
            <pc:sldMasterMk cId="1384196811" sldId="2147483658"/>
            <pc:sldLayoutMk cId="4095789039" sldId="214748370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9695379" sldId="214748370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638946717" sldId="214748370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4286659625" sldId="2147483726"/>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3926654035" sldId="2147483727"/>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321421722" sldId="2147483728"/>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2925907984" sldId="2147483732"/>
          </pc:sldLayoutMkLst>
        </pc:sldLayoutChg>
        <pc:sldLayoutChg chg="add">
          <pc:chgData name="Roberta Tucker" userId="S::r.tucker@uwtsd.ac.uk::27ca61ee-ba03-4b92-a89a-1d5600e2200a" providerId="AD" clId="Web-{C64AABE4-8161-8E03-AF16-4C0FB66572FC}" dt="2023-01-05T14:29:58.536" v="1"/>
          <pc:sldLayoutMkLst>
            <pc:docMk/>
            <pc:sldMasterMk cId="1384196811" sldId="2147483658"/>
            <pc:sldLayoutMk cId="1556723426" sldId="2147483755"/>
          </pc:sldLayoutMkLst>
        </pc:sldLayoutChg>
      </pc:sldMasterChg>
    </pc:docChg>
  </pc:docChgLst>
  <pc:docChgLst>
    <pc:chgData name="Helen Williams (IEH)" userId="S::h.williams1@uwtsd.ac.uk::5fda09de-cffb-4005-9668-5a889ba0e302" providerId="AD" clId="Web-{6996A283-B502-46CC-BA11-3BE492209CFE}"/>
    <pc:docChg chg="modSld">
      <pc:chgData name="Helen Williams (IEH)" userId="S::h.williams1@uwtsd.ac.uk::5fda09de-cffb-4005-9668-5a889ba0e302" providerId="AD" clId="Web-{6996A283-B502-46CC-BA11-3BE492209CFE}" dt="2023-03-26T17:42:01.938" v="198" actId="20577"/>
      <pc:docMkLst>
        <pc:docMk/>
      </pc:docMkLst>
      <pc:sldChg chg="modSp">
        <pc:chgData name="Helen Williams (IEH)" userId="S::h.williams1@uwtsd.ac.uk::5fda09de-cffb-4005-9668-5a889ba0e302" providerId="AD" clId="Web-{6996A283-B502-46CC-BA11-3BE492209CFE}" dt="2023-03-26T16:43:03.554" v="4" actId="20577"/>
        <pc:sldMkLst>
          <pc:docMk/>
          <pc:sldMk cId="2485985612" sldId="521"/>
        </pc:sldMkLst>
        <pc:spChg chg="mod">
          <ac:chgData name="Helen Williams (IEH)" userId="S::h.williams1@uwtsd.ac.uk::5fda09de-cffb-4005-9668-5a889ba0e302" providerId="AD" clId="Web-{6996A283-B502-46CC-BA11-3BE492209CFE}" dt="2023-03-26T16:43:03.554" v="4" actId="20577"/>
          <ac:spMkLst>
            <pc:docMk/>
            <pc:sldMk cId="2485985612" sldId="521"/>
            <ac:spMk id="8" creationId="{57ED6D5D-E07C-2A2E-1770-B082DB384717}"/>
          </ac:spMkLst>
        </pc:spChg>
      </pc:sldChg>
      <pc:sldChg chg="modSp">
        <pc:chgData name="Helen Williams (IEH)" userId="S::h.williams1@uwtsd.ac.uk::5fda09de-cffb-4005-9668-5a889ba0e302" providerId="AD" clId="Web-{6996A283-B502-46CC-BA11-3BE492209CFE}" dt="2023-03-26T16:44:05.321" v="5" actId="14100"/>
        <pc:sldMkLst>
          <pc:docMk/>
          <pc:sldMk cId="1909394056" sldId="675"/>
        </pc:sldMkLst>
        <pc:spChg chg="mod">
          <ac:chgData name="Helen Williams (IEH)" userId="S::h.williams1@uwtsd.ac.uk::5fda09de-cffb-4005-9668-5a889ba0e302" providerId="AD" clId="Web-{6996A283-B502-46CC-BA11-3BE492209CFE}" dt="2023-03-26T16:44:05.321" v="5" actId="14100"/>
          <ac:spMkLst>
            <pc:docMk/>
            <pc:sldMk cId="1909394056" sldId="675"/>
            <ac:spMk id="3" creationId="{53F7F53B-52D4-13DB-C35E-2B3BC1997989}"/>
          </ac:spMkLst>
        </pc:spChg>
      </pc:sldChg>
      <pc:sldChg chg="modSp">
        <pc:chgData name="Helen Williams (IEH)" userId="S::h.williams1@uwtsd.ac.uk::5fda09de-cffb-4005-9668-5a889ba0e302" providerId="AD" clId="Web-{6996A283-B502-46CC-BA11-3BE492209CFE}" dt="2023-03-26T17:20:48.299" v="150" actId="20577"/>
        <pc:sldMkLst>
          <pc:docMk/>
          <pc:sldMk cId="2904513159" sldId="680"/>
        </pc:sldMkLst>
        <pc:spChg chg="mod ord">
          <ac:chgData name="Helen Williams (IEH)" userId="S::h.williams1@uwtsd.ac.uk::5fda09de-cffb-4005-9668-5a889ba0e302" providerId="AD" clId="Web-{6996A283-B502-46CC-BA11-3BE492209CFE}" dt="2023-03-26T17:20:32.330" v="143" actId="20577"/>
          <ac:spMkLst>
            <pc:docMk/>
            <pc:sldMk cId="2904513159" sldId="680"/>
            <ac:spMk id="7" creationId="{CE2159F8-DF54-42F6-BFDA-E32DCF8D3575}"/>
          </ac:spMkLst>
        </pc:spChg>
        <pc:spChg chg="mod">
          <ac:chgData name="Helen Williams (IEH)" userId="S::h.williams1@uwtsd.ac.uk::5fda09de-cffb-4005-9668-5a889ba0e302" providerId="AD" clId="Web-{6996A283-B502-46CC-BA11-3BE492209CFE}" dt="2023-03-26T17:20:48.299" v="150" actId="20577"/>
          <ac:spMkLst>
            <pc:docMk/>
            <pc:sldMk cId="2904513159" sldId="680"/>
            <ac:spMk id="8" creationId="{717DA48B-FDB2-5AAA-5372-477497377735}"/>
          </ac:spMkLst>
        </pc:spChg>
      </pc:sldChg>
      <pc:sldChg chg="modSp">
        <pc:chgData name="Helen Williams (IEH)" userId="S::h.williams1@uwtsd.ac.uk::5fda09de-cffb-4005-9668-5a889ba0e302" providerId="AD" clId="Web-{6996A283-B502-46CC-BA11-3BE492209CFE}" dt="2023-03-26T17:11:44.579" v="87" actId="20577"/>
        <pc:sldMkLst>
          <pc:docMk/>
          <pc:sldMk cId="1743383192" sldId="694"/>
        </pc:sldMkLst>
        <pc:graphicFrameChg chg="modGraphic">
          <ac:chgData name="Helen Williams (IEH)" userId="S::h.williams1@uwtsd.ac.uk::5fda09de-cffb-4005-9668-5a889ba0e302" providerId="AD" clId="Web-{6996A283-B502-46CC-BA11-3BE492209CFE}" dt="2023-03-26T17:11:44.579" v="87" actId="20577"/>
          <ac:graphicFrameMkLst>
            <pc:docMk/>
            <pc:sldMk cId="1743383192" sldId="694"/>
            <ac:graphicFrameMk id="9" creationId="{C1EE58F1-F2AA-C6F0-5470-72E42EF44191}"/>
          </ac:graphicFrameMkLst>
        </pc:graphicFrameChg>
      </pc:sldChg>
      <pc:sldChg chg="modSp">
        <pc:chgData name="Helen Williams (IEH)" userId="S::h.williams1@uwtsd.ac.uk::5fda09de-cffb-4005-9668-5a889ba0e302" providerId="AD" clId="Web-{6996A283-B502-46CC-BA11-3BE492209CFE}" dt="2023-03-26T17:15:42.212" v="131" actId="20577"/>
        <pc:sldMkLst>
          <pc:docMk/>
          <pc:sldMk cId="1645303594" sldId="702"/>
        </pc:sldMkLst>
        <pc:spChg chg="mod">
          <ac:chgData name="Helen Williams (IEH)" userId="S::h.williams1@uwtsd.ac.uk::5fda09de-cffb-4005-9668-5a889ba0e302" providerId="AD" clId="Web-{6996A283-B502-46CC-BA11-3BE492209CFE}" dt="2023-03-26T17:15:42.212" v="131" actId="20577"/>
          <ac:spMkLst>
            <pc:docMk/>
            <pc:sldMk cId="1645303594" sldId="702"/>
            <ac:spMk id="3" creationId="{C854EBAA-DFDC-B023-931E-CF9BC34024EA}"/>
          </ac:spMkLst>
        </pc:spChg>
        <pc:spChg chg="mod">
          <ac:chgData name="Helen Williams (IEH)" userId="S::h.williams1@uwtsd.ac.uk::5fda09de-cffb-4005-9668-5a889ba0e302" providerId="AD" clId="Web-{6996A283-B502-46CC-BA11-3BE492209CFE}" dt="2023-03-26T17:15:11.461" v="128" actId="1076"/>
          <ac:spMkLst>
            <pc:docMk/>
            <pc:sldMk cId="1645303594" sldId="702"/>
            <ac:spMk id="215" creationId="{C6951BC3-9204-64A8-C67F-B90FD18E7A3D}"/>
          </ac:spMkLst>
        </pc:spChg>
      </pc:sldChg>
      <pc:sldChg chg="modSp">
        <pc:chgData name="Helen Williams (IEH)" userId="S::h.williams1@uwtsd.ac.uk::5fda09de-cffb-4005-9668-5a889ba0e302" providerId="AD" clId="Web-{6996A283-B502-46CC-BA11-3BE492209CFE}" dt="2023-03-26T17:13:49.536" v="97" actId="20577"/>
        <pc:sldMkLst>
          <pc:docMk/>
          <pc:sldMk cId="808367423" sldId="703"/>
        </pc:sldMkLst>
        <pc:spChg chg="mod">
          <ac:chgData name="Helen Williams (IEH)" userId="S::h.williams1@uwtsd.ac.uk::5fda09de-cffb-4005-9668-5a889ba0e302" providerId="AD" clId="Web-{6996A283-B502-46CC-BA11-3BE492209CFE}" dt="2023-03-26T17:13:43.411" v="93" actId="20577"/>
          <ac:spMkLst>
            <pc:docMk/>
            <pc:sldMk cId="808367423" sldId="703"/>
            <ac:spMk id="3" creationId="{31E5F12B-6A9F-50CD-D50A-D0C657169421}"/>
          </ac:spMkLst>
        </pc:spChg>
        <pc:spChg chg="mod">
          <ac:chgData name="Helen Williams (IEH)" userId="S::h.williams1@uwtsd.ac.uk::5fda09de-cffb-4005-9668-5a889ba0e302" providerId="AD" clId="Web-{6996A283-B502-46CC-BA11-3BE492209CFE}" dt="2023-03-26T17:13:02.066" v="91" actId="20577"/>
          <ac:spMkLst>
            <pc:docMk/>
            <pc:sldMk cId="808367423" sldId="703"/>
            <ac:spMk id="5" creationId="{EB44C7DA-26EF-C210-6FC2-396BFB4ED2C6}"/>
          </ac:spMkLst>
        </pc:spChg>
        <pc:spChg chg="mod">
          <ac:chgData name="Helen Williams (IEH)" userId="S::h.williams1@uwtsd.ac.uk::5fda09de-cffb-4005-9668-5a889ba0e302" providerId="AD" clId="Web-{6996A283-B502-46CC-BA11-3BE492209CFE}" dt="2023-03-26T17:13:49.536" v="97" actId="20577"/>
          <ac:spMkLst>
            <pc:docMk/>
            <pc:sldMk cId="808367423" sldId="703"/>
            <ac:spMk id="6" creationId="{B6F629C0-1F17-1AE1-B18F-12F86F68856A}"/>
          </ac:spMkLst>
        </pc:spChg>
      </pc:sldChg>
      <pc:sldChg chg="modSp">
        <pc:chgData name="Helen Williams (IEH)" userId="S::h.williams1@uwtsd.ac.uk::5fda09de-cffb-4005-9668-5a889ba0e302" providerId="AD" clId="Web-{6996A283-B502-46CC-BA11-3BE492209CFE}" dt="2023-03-26T17:42:01.938" v="198" actId="20577"/>
        <pc:sldMkLst>
          <pc:docMk/>
          <pc:sldMk cId="909933178" sldId="708"/>
        </pc:sldMkLst>
        <pc:spChg chg="mod">
          <ac:chgData name="Helen Williams (IEH)" userId="S::h.williams1@uwtsd.ac.uk::5fda09de-cffb-4005-9668-5a889ba0e302" providerId="AD" clId="Web-{6996A283-B502-46CC-BA11-3BE492209CFE}" dt="2023-03-26T17:38:46.708" v="168" actId="20577"/>
          <ac:spMkLst>
            <pc:docMk/>
            <pc:sldMk cId="909933178" sldId="708"/>
            <ac:spMk id="4" creationId="{DFC0D976-D3E8-BC51-37FB-A5097AD77F4D}"/>
          </ac:spMkLst>
        </pc:spChg>
        <pc:spChg chg="mod">
          <ac:chgData name="Helen Williams (IEH)" userId="S::h.williams1@uwtsd.ac.uk::5fda09de-cffb-4005-9668-5a889ba0e302" providerId="AD" clId="Web-{6996A283-B502-46CC-BA11-3BE492209CFE}" dt="2023-03-26T17:41:00.041" v="192" actId="20577"/>
          <ac:spMkLst>
            <pc:docMk/>
            <pc:sldMk cId="909933178" sldId="708"/>
            <ac:spMk id="6" creationId="{8A063C1E-8319-1867-8453-BC41266F383E}"/>
          </ac:spMkLst>
        </pc:spChg>
        <pc:spChg chg="mod">
          <ac:chgData name="Helen Williams (IEH)" userId="S::h.williams1@uwtsd.ac.uk::5fda09de-cffb-4005-9668-5a889ba0e302" providerId="AD" clId="Web-{6996A283-B502-46CC-BA11-3BE492209CFE}" dt="2023-03-26T17:41:05.025" v="193" actId="1076"/>
          <ac:spMkLst>
            <pc:docMk/>
            <pc:sldMk cId="909933178" sldId="708"/>
            <ac:spMk id="8" creationId="{0CBCCC4F-37B6-5AEE-96EF-4C4DF146E6EE}"/>
          </ac:spMkLst>
        </pc:spChg>
        <pc:spChg chg="mod">
          <ac:chgData name="Helen Williams (IEH)" userId="S::h.williams1@uwtsd.ac.uk::5fda09de-cffb-4005-9668-5a889ba0e302" providerId="AD" clId="Web-{6996A283-B502-46CC-BA11-3BE492209CFE}" dt="2023-03-26T17:41:12.463" v="194" actId="1076"/>
          <ac:spMkLst>
            <pc:docMk/>
            <pc:sldMk cId="909933178" sldId="708"/>
            <ac:spMk id="23" creationId="{B5F902BD-1CF5-0EC5-0C8C-16AF9328A243}"/>
          </ac:spMkLst>
        </pc:spChg>
        <pc:spChg chg="mod">
          <ac:chgData name="Helen Williams (IEH)" userId="S::h.williams1@uwtsd.ac.uk::5fda09de-cffb-4005-9668-5a889ba0e302" providerId="AD" clId="Web-{6996A283-B502-46CC-BA11-3BE492209CFE}" dt="2023-03-26T17:42:01.938" v="198" actId="20577"/>
          <ac:spMkLst>
            <pc:docMk/>
            <pc:sldMk cId="909933178" sldId="708"/>
            <ac:spMk id="27" creationId="{75EAACAF-1B02-9269-3975-9DC4F0165C62}"/>
          </ac:spMkLst>
        </pc:spChg>
      </pc:sldChg>
      <pc:sldChg chg="modSp">
        <pc:chgData name="Helen Williams (IEH)" userId="S::h.williams1@uwtsd.ac.uk::5fda09de-cffb-4005-9668-5a889ba0e302" providerId="AD" clId="Web-{6996A283-B502-46CC-BA11-3BE492209CFE}" dt="2023-03-26T17:07:12.574" v="45" actId="20577"/>
        <pc:sldMkLst>
          <pc:docMk/>
          <pc:sldMk cId="2878024052" sldId="712"/>
        </pc:sldMkLst>
        <pc:spChg chg="mod">
          <ac:chgData name="Helen Williams (IEH)" userId="S::h.williams1@uwtsd.ac.uk::5fda09de-cffb-4005-9668-5a889ba0e302" providerId="AD" clId="Web-{6996A283-B502-46CC-BA11-3BE492209CFE}" dt="2023-03-26T17:07:12.574" v="45" actId="20577"/>
          <ac:spMkLst>
            <pc:docMk/>
            <pc:sldMk cId="2878024052" sldId="712"/>
            <ac:spMk id="12" creationId="{45777751-079C-0255-AFEB-2B197D4C687E}"/>
          </ac:spMkLst>
        </pc:spChg>
      </pc:sldChg>
      <pc:sldChg chg="modSp">
        <pc:chgData name="Helen Williams (IEH)" userId="S::h.williams1@uwtsd.ac.uk::5fda09de-cffb-4005-9668-5a889ba0e302" providerId="AD" clId="Web-{6996A283-B502-46CC-BA11-3BE492209CFE}" dt="2023-03-26T17:08:03.213" v="48" actId="1076"/>
        <pc:sldMkLst>
          <pc:docMk/>
          <pc:sldMk cId="1594605951" sldId="715"/>
        </pc:sldMkLst>
        <pc:picChg chg="mod">
          <ac:chgData name="Helen Williams (IEH)" userId="S::h.williams1@uwtsd.ac.uk::5fda09de-cffb-4005-9668-5a889ba0e302" providerId="AD" clId="Web-{6996A283-B502-46CC-BA11-3BE492209CFE}" dt="2023-03-26T17:08:03.213" v="48" actId="1076"/>
          <ac:picMkLst>
            <pc:docMk/>
            <pc:sldMk cId="1594605951" sldId="715"/>
            <ac:picMk id="13" creationId="{C8281EBA-931F-1809-17A3-01CBB3D02DD2}"/>
          </ac:picMkLst>
        </pc:picChg>
      </pc:sldChg>
    </pc:docChg>
  </pc:docChgLst>
  <pc:docChgLst>
    <pc:chgData name="Roberta Tucker" userId="S::r.tucker@uwtsd.ac.uk::27ca61ee-ba03-4b92-a89a-1d5600e2200a" providerId="AD" clId="Web-{CA40654B-5DF4-1444-0F1C-6A8EBCB53A4F}"/>
    <pc:docChg chg="addSld delSld modSld sldOrd">
      <pc:chgData name="Roberta Tucker" userId="S::r.tucker@uwtsd.ac.uk::27ca61ee-ba03-4b92-a89a-1d5600e2200a" providerId="AD" clId="Web-{CA40654B-5DF4-1444-0F1C-6A8EBCB53A4F}" dt="2023-02-24T11:59:19.312" v="4809" actId="20577"/>
      <pc:docMkLst>
        <pc:docMk/>
      </pc:docMkLst>
      <pc:sldChg chg="modSp">
        <pc:chgData name="Roberta Tucker" userId="S::r.tucker@uwtsd.ac.uk::27ca61ee-ba03-4b92-a89a-1d5600e2200a" providerId="AD" clId="Web-{CA40654B-5DF4-1444-0F1C-6A8EBCB53A4F}" dt="2023-02-22T09:41:41.084" v="12" actId="14100"/>
        <pc:sldMkLst>
          <pc:docMk/>
          <pc:sldMk cId="2485985612" sldId="521"/>
        </pc:sldMkLst>
        <pc:spChg chg="mod">
          <ac:chgData name="Roberta Tucker" userId="S::r.tucker@uwtsd.ac.uk::27ca61ee-ba03-4b92-a89a-1d5600e2200a" providerId="AD" clId="Web-{CA40654B-5DF4-1444-0F1C-6A8EBCB53A4F}" dt="2023-02-22T09:41:41.084" v="12" actId="14100"/>
          <ac:spMkLst>
            <pc:docMk/>
            <pc:sldMk cId="2485985612" sldId="521"/>
            <ac:spMk id="8" creationId="{57ED6D5D-E07C-2A2E-1770-B082DB384717}"/>
          </ac:spMkLst>
        </pc:spChg>
      </pc:sldChg>
      <pc:sldChg chg="modSp">
        <pc:chgData name="Roberta Tucker" userId="S::r.tucker@uwtsd.ac.uk::27ca61ee-ba03-4b92-a89a-1d5600e2200a" providerId="AD" clId="Web-{CA40654B-5DF4-1444-0F1C-6A8EBCB53A4F}" dt="2023-02-22T09:47:39.046" v="46" actId="20577"/>
        <pc:sldMkLst>
          <pc:docMk/>
          <pc:sldMk cId="3159488521" sldId="525"/>
        </pc:sldMkLst>
        <pc:spChg chg="mod">
          <ac:chgData name="Roberta Tucker" userId="S::r.tucker@uwtsd.ac.uk::27ca61ee-ba03-4b92-a89a-1d5600e2200a" providerId="AD" clId="Web-{CA40654B-5DF4-1444-0F1C-6A8EBCB53A4F}" dt="2023-02-22T09:47:39.046" v="46" actId="20577"/>
          <ac:spMkLst>
            <pc:docMk/>
            <pc:sldMk cId="3159488521" sldId="525"/>
            <ac:spMk id="5" creationId="{0B019432-F0E9-E765-2264-935D414F17CB}"/>
          </ac:spMkLst>
        </pc:spChg>
      </pc:sldChg>
      <pc:sldChg chg="modSp">
        <pc:chgData name="Roberta Tucker" userId="S::r.tucker@uwtsd.ac.uk::27ca61ee-ba03-4b92-a89a-1d5600e2200a" providerId="AD" clId="Web-{CA40654B-5DF4-1444-0F1C-6A8EBCB53A4F}" dt="2023-02-22T09:56:16.825" v="112" actId="20577"/>
        <pc:sldMkLst>
          <pc:docMk/>
          <pc:sldMk cId="2392214994" sldId="571"/>
        </pc:sldMkLst>
        <pc:spChg chg="mod">
          <ac:chgData name="Roberta Tucker" userId="S::r.tucker@uwtsd.ac.uk::27ca61ee-ba03-4b92-a89a-1d5600e2200a" providerId="AD" clId="Web-{CA40654B-5DF4-1444-0F1C-6A8EBCB53A4F}" dt="2023-02-22T09:56:16.825" v="112" actId="20577"/>
          <ac:spMkLst>
            <pc:docMk/>
            <pc:sldMk cId="2392214994" sldId="571"/>
            <ac:spMk id="11" creationId="{4F5753A9-860A-EAD8-DDBE-51ECA81D6496}"/>
          </ac:spMkLst>
        </pc:spChg>
      </pc:sldChg>
      <pc:sldChg chg="modSp">
        <pc:chgData name="Roberta Tucker" userId="S::r.tucker@uwtsd.ac.uk::27ca61ee-ba03-4b92-a89a-1d5600e2200a" providerId="AD" clId="Web-{CA40654B-5DF4-1444-0F1C-6A8EBCB53A4F}" dt="2023-02-22T13:41:25.414" v="2005" actId="14100"/>
        <pc:sldMkLst>
          <pc:docMk/>
          <pc:sldMk cId="3774943221" sldId="575"/>
        </pc:sldMkLst>
        <pc:picChg chg="mod">
          <ac:chgData name="Roberta Tucker" userId="S::r.tucker@uwtsd.ac.uk::27ca61ee-ba03-4b92-a89a-1d5600e2200a" providerId="AD" clId="Web-{CA40654B-5DF4-1444-0F1C-6A8EBCB53A4F}" dt="2023-02-22T13:41:25.414" v="2005" actId="14100"/>
          <ac:picMkLst>
            <pc:docMk/>
            <pc:sldMk cId="3774943221" sldId="575"/>
            <ac:picMk id="5" creationId="{81ED71CD-F647-5F4F-6E93-751737031E65}"/>
          </ac:picMkLst>
        </pc:picChg>
      </pc:sldChg>
      <pc:sldChg chg="addSp delSp modSp ord addAnim delAnim">
        <pc:chgData name="Roberta Tucker" userId="S::r.tucker@uwtsd.ac.uk::27ca61ee-ba03-4b92-a89a-1d5600e2200a" providerId="AD" clId="Web-{CA40654B-5DF4-1444-0F1C-6A8EBCB53A4F}" dt="2023-02-22T15:25:41.615" v="2561" actId="20577"/>
        <pc:sldMkLst>
          <pc:docMk/>
          <pc:sldMk cId="3120378126" sldId="576"/>
        </pc:sldMkLst>
        <pc:spChg chg="del">
          <ac:chgData name="Roberta Tucker" userId="S::r.tucker@uwtsd.ac.uk::27ca61ee-ba03-4b92-a89a-1d5600e2200a" providerId="AD" clId="Web-{CA40654B-5DF4-1444-0F1C-6A8EBCB53A4F}" dt="2023-02-22T13:00:34.200" v="1759"/>
          <ac:spMkLst>
            <pc:docMk/>
            <pc:sldMk cId="3120378126" sldId="576"/>
            <ac:spMk id="3" creationId="{976291AA-75F5-DB79-1BB0-8C1F1978BD68}"/>
          </ac:spMkLst>
        </pc:spChg>
        <pc:spChg chg="del">
          <ac:chgData name="Roberta Tucker" userId="S::r.tucker@uwtsd.ac.uk::27ca61ee-ba03-4b92-a89a-1d5600e2200a" providerId="AD" clId="Web-{CA40654B-5DF4-1444-0F1C-6A8EBCB53A4F}" dt="2023-02-22T13:00:35.590" v="1760"/>
          <ac:spMkLst>
            <pc:docMk/>
            <pc:sldMk cId="3120378126" sldId="576"/>
            <ac:spMk id="4" creationId="{E107B33E-2FB2-C28B-8106-606FCEDC89FB}"/>
          </ac:spMkLst>
        </pc:spChg>
        <pc:spChg chg="mod">
          <ac:chgData name="Roberta Tucker" userId="S::r.tucker@uwtsd.ac.uk::27ca61ee-ba03-4b92-a89a-1d5600e2200a" providerId="AD" clId="Web-{CA40654B-5DF4-1444-0F1C-6A8EBCB53A4F}" dt="2023-02-22T15:25:41.615" v="2561" actId="20577"/>
          <ac:spMkLst>
            <pc:docMk/>
            <pc:sldMk cId="3120378126" sldId="576"/>
            <ac:spMk id="5" creationId="{7A20DBBD-7DDA-8D56-CE80-75679AFC79A9}"/>
          </ac:spMkLst>
        </pc:spChg>
        <pc:spChg chg="del">
          <ac:chgData name="Roberta Tucker" userId="S::r.tucker@uwtsd.ac.uk::27ca61ee-ba03-4b92-a89a-1d5600e2200a" providerId="AD" clId="Web-{CA40654B-5DF4-1444-0F1C-6A8EBCB53A4F}" dt="2023-02-22T13:00:38.028" v="1761"/>
          <ac:spMkLst>
            <pc:docMk/>
            <pc:sldMk cId="3120378126" sldId="576"/>
            <ac:spMk id="6" creationId="{B30E0984-967F-1C30-DE34-494663AA2EA3}"/>
          </ac:spMkLst>
        </pc:spChg>
        <pc:spChg chg="del">
          <ac:chgData name="Roberta Tucker" userId="S::r.tucker@uwtsd.ac.uk::27ca61ee-ba03-4b92-a89a-1d5600e2200a" providerId="AD" clId="Web-{CA40654B-5DF4-1444-0F1C-6A8EBCB53A4F}" dt="2023-02-22T13:00:40.325" v="1762"/>
          <ac:spMkLst>
            <pc:docMk/>
            <pc:sldMk cId="3120378126" sldId="576"/>
            <ac:spMk id="7" creationId="{458C1F20-426A-CF6A-2E7D-694C41E80DE3}"/>
          </ac:spMkLst>
        </pc:spChg>
        <pc:spChg chg="del">
          <ac:chgData name="Roberta Tucker" userId="S::r.tucker@uwtsd.ac.uk::27ca61ee-ba03-4b92-a89a-1d5600e2200a" providerId="AD" clId="Web-{CA40654B-5DF4-1444-0F1C-6A8EBCB53A4F}" dt="2023-02-22T13:00:41.934" v="1763"/>
          <ac:spMkLst>
            <pc:docMk/>
            <pc:sldMk cId="3120378126" sldId="576"/>
            <ac:spMk id="10" creationId="{D480A507-8AAD-1087-3A4C-A97F69CD97F6}"/>
          </ac:spMkLst>
        </pc:spChg>
        <pc:spChg chg="del">
          <ac:chgData name="Roberta Tucker" userId="S::r.tucker@uwtsd.ac.uk::27ca61ee-ba03-4b92-a89a-1d5600e2200a" providerId="AD" clId="Web-{CA40654B-5DF4-1444-0F1C-6A8EBCB53A4F}" dt="2023-02-22T13:00:46.184" v="1764"/>
          <ac:spMkLst>
            <pc:docMk/>
            <pc:sldMk cId="3120378126" sldId="576"/>
            <ac:spMk id="11" creationId="{10E29003-9149-BAEA-25AC-D52C1E48563A}"/>
          </ac:spMkLst>
        </pc:spChg>
        <pc:spChg chg="mod">
          <ac:chgData name="Roberta Tucker" userId="S::r.tucker@uwtsd.ac.uk::27ca61ee-ba03-4b92-a89a-1d5600e2200a" providerId="AD" clId="Web-{CA40654B-5DF4-1444-0F1C-6A8EBCB53A4F}" dt="2023-02-22T15:17:20.443" v="2459" actId="1076"/>
          <ac:spMkLst>
            <pc:docMk/>
            <pc:sldMk cId="3120378126" sldId="576"/>
            <ac:spMk id="16" creationId="{2D203682-3315-0E2F-6C0F-4C31DAE0631E}"/>
          </ac:spMkLst>
        </pc:spChg>
        <pc:picChg chg="del">
          <ac:chgData name="Roberta Tucker" userId="S::r.tucker@uwtsd.ac.uk::27ca61ee-ba03-4b92-a89a-1d5600e2200a" providerId="AD" clId="Web-{CA40654B-5DF4-1444-0F1C-6A8EBCB53A4F}" dt="2023-02-22T15:16:28.066" v="2450"/>
          <ac:picMkLst>
            <pc:docMk/>
            <pc:sldMk cId="3120378126" sldId="576"/>
            <ac:picMk id="2" creationId="{21F8A08A-35F9-5F9D-D354-65DADA18F5AD}"/>
          </ac:picMkLst>
        </pc:picChg>
        <pc:picChg chg="add ord">
          <ac:chgData name="Roberta Tucker" userId="S::r.tucker@uwtsd.ac.uk::27ca61ee-ba03-4b92-a89a-1d5600e2200a" providerId="AD" clId="Web-{CA40654B-5DF4-1444-0F1C-6A8EBCB53A4F}" dt="2023-02-22T15:16:41.504" v="2454"/>
          <ac:picMkLst>
            <pc:docMk/>
            <pc:sldMk cId="3120378126" sldId="576"/>
            <ac:picMk id="7" creationId="{C9BEB040-6A12-9F8E-4831-F8E4062ECD7D}"/>
          </ac:picMkLst>
        </pc:picChg>
        <pc:cxnChg chg="add mod">
          <ac:chgData name="Roberta Tucker" userId="S::r.tucker@uwtsd.ac.uk::27ca61ee-ba03-4b92-a89a-1d5600e2200a" providerId="AD" clId="Web-{CA40654B-5DF4-1444-0F1C-6A8EBCB53A4F}" dt="2023-02-22T15:16:59.380" v="2457" actId="14100"/>
          <ac:cxnSpMkLst>
            <pc:docMk/>
            <pc:sldMk cId="3120378126" sldId="576"/>
            <ac:cxnSpMk id="4" creationId="{BC2C1687-BCDB-8D01-187F-5359CAE20BDB}"/>
          </ac:cxnSpMkLst>
        </pc:cxnChg>
      </pc:sldChg>
      <pc:sldChg chg="addSp delSp modSp">
        <pc:chgData name="Roberta Tucker" userId="S::r.tucker@uwtsd.ac.uk::27ca61ee-ba03-4b92-a89a-1d5600e2200a" providerId="AD" clId="Web-{CA40654B-5DF4-1444-0F1C-6A8EBCB53A4F}" dt="2023-02-22T13:43:28.963" v="2014" actId="1076"/>
        <pc:sldMkLst>
          <pc:docMk/>
          <pc:sldMk cId="4116886116" sldId="579"/>
        </pc:sldMkLst>
        <pc:spChg chg="add del mod">
          <ac:chgData name="Roberta Tucker" userId="S::r.tucker@uwtsd.ac.uk::27ca61ee-ba03-4b92-a89a-1d5600e2200a" providerId="AD" clId="Web-{CA40654B-5DF4-1444-0F1C-6A8EBCB53A4F}" dt="2023-02-22T13:05:29.660" v="1770"/>
          <ac:spMkLst>
            <pc:docMk/>
            <pc:sldMk cId="4116886116" sldId="579"/>
            <ac:spMk id="3" creationId="{4451570A-D8D8-7FF3-5730-73117E543C4B}"/>
          </ac:spMkLst>
        </pc:spChg>
        <pc:spChg chg="mod">
          <ac:chgData name="Roberta Tucker" userId="S::r.tucker@uwtsd.ac.uk::27ca61ee-ba03-4b92-a89a-1d5600e2200a" providerId="AD" clId="Web-{CA40654B-5DF4-1444-0F1C-6A8EBCB53A4F}" dt="2023-02-22T13:24:33.718" v="1881" actId="20577"/>
          <ac:spMkLst>
            <pc:docMk/>
            <pc:sldMk cId="4116886116" sldId="579"/>
            <ac:spMk id="5" creationId="{0B019432-F0E9-E765-2264-935D414F17CB}"/>
          </ac:spMkLst>
        </pc:spChg>
        <pc:spChg chg="add del mod">
          <ac:chgData name="Roberta Tucker" userId="S::r.tucker@uwtsd.ac.uk::27ca61ee-ba03-4b92-a89a-1d5600e2200a" providerId="AD" clId="Web-{CA40654B-5DF4-1444-0F1C-6A8EBCB53A4F}" dt="2023-02-22T13:05:25.550" v="1768"/>
          <ac:spMkLst>
            <pc:docMk/>
            <pc:sldMk cId="4116886116" sldId="579"/>
            <ac:spMk id="6" creationId="{877738C7-E854-75D1-69F4-21312243EE8F}"/>
          </ac:spMkLst>
        </pc:spChg>
        <pc:spChg chg="add del mod">
          <ac:chgData name="Roberta Tucker" userId="S::r.tucker@uwtsd.ac.uk::27ca61ee-ba03-4b92-a89a-1d5600e2200a" providerId="AD" clId="Web-{CA40654B-5DF4-1444-0F1C-6A8EBCB53A4F}" dt="2023-02-22T10:20:51.065" v="168"/>
          <ac:spMkLst>
            <pc:docMk/>
            <pc:sldMk cId="4116886116" sldId="579"/>
            <ac:spMk id="7" creationId="{B0212B0E-4954-6C6D-1A01-5A04A7546F62}"/>
          </ac:spMkLst>
        </pc:spChg>
        <pc:spChg chg="add del mod">
          <ac:chgData name="Roberta Tucker" userId="S::r.tucker@uwtsd.ac.uk::27ca61ee-ba03-4b92-a89a-1d5600e2200a" providerId="AD" clId="Web-{CA40654B-5DF4-1444-0F1C-6A8EBCB53A4F}" dt="2023-02-22T10:21:06.535" v="173"/>
          <ac:spMkLst>
            <pc:docMk/>
            <pc:sldMk cId="4116886116" sldId="579"/>
            <ac:spMk id="8" creationId="{348DE634-796C-E84E-EC3B-6792470FB6D0}"/>
          </ac:spMkLst>
        </pc:spChg>
        <pc:spChg chg="add mod">
          <ac:chgData name="Roberta Tucker" userId="S::r.tucker@uwtsd.ac.uk::27ca61ee-ba03-4b92-a89a-1d5600e2200a" providerId="AD" clId="Web-{CA40654B-5DF4-1444-0F1C-6A8EBCB53A4F}" dt="2023-02-22T13:20:37.462" v="1858" actId="1076"/>
          <ac:spMkLst>
            <pc:docMk/>
            <pc:sldMk cId="4116886116" sldId="579"/>
            <ac:spMk id="8" creationId="{E2180A0E-1944-161C-031D-3BE48E066BC9}"/>
          </ac:spMkLst>
        </pc:spChg>
        <pc:spChg chg="add del mod">
          <ac:chgData name="Roberta Tucker" userId="S::r.tucker@uwtsd.ac.uk::27ca61ee-ba03-4b92-a89a-1d5600e2200a" providerId="AD" clId="Web-{CA40654B-5DF4-1444-0F1C-6A8EBCB53A4F}" dt="2023-02-22T13:11:38.965" v="1800"/>
          <ac:spMkLst>
            <pc:docMk/>
            <pc:sldMk cId="4116886116" sldId="579"/>
            <ac:spMk id="9" creationId="{FA227949-DC4C-079D-0971-F444BB2B946B}"/>
          </ac:spMkLst>
        </pc:spChg>
        <pc:spChg chg="add del mod">
          <ac:chgData name="Roberta Tucker" userId="S::r.tucker@uwtsd.ac.uk::27ca61ee-ba03-4b92-a89a-1d5600e2200a" providerId="AD" clId="Web-{CA40654B-5DF4-1444-0F1C-6A8EBCB53A4F}" dt="2023-02-22T13:05:27.972" v="1769"/>
          <ac:spMkLst>
            <pc:docMk/>
            <pc:sldMk cId="4116886116" sldId="579"/>
            <ac:spMk id="10" creationId="{29A4854E-D4DB-2596-6C45-335E547E4DBA}"/>
          </ac:spMkLst>
        </pc:spChg>
        <pc:spChg chg="add mod">
          <ac:chgData name="Roberta Tucker" userId="S::r.tucker@uwtsd.ac.uk::27ca61ee-ba03-4b92-a89a-1d5600e2200a" providerId="AD" clId="Web-{CA40654B-5DF4-1444-0F1C-6A8EBCB53A4F}" dt="2023-02-22T13:43:28.963" v="2014" actId="1076"/>
          <ac:spMkLst>
            <pc:docMk/>
            <pc:sldMk cId="4116886116" sldId="579"/>
            <ac:spMk id="11" creationId="{10B20615-D13F-6525-C2FE-1BC895C41E23}"/>
          </ac:spMkLst>
        </pc:spChg>
        <pc:spChg chg="add del mod">
          <ac:chgData name="Roberta Tucker" userId="S::r.tucker@uwtsd.ac.uk::27ca61ee-ba03-4b92-a89a-1d5600e2200a" providerId="AD" clId="Web-{CA40654B-5DF4-1444-0F1C-6A8EBCB53A4F}" dt="2023-02-22T13:13:16.890" v="1820"/>
          <ac:spMkLst>
            <pc:docMk/>
            <pc:sldMk cId="4116886116" sldId="579"/>
            <ac:spMk id="12" creationId="{2E1965AE-5966-A339-36A1-B442D7A8B54E}"/>
          </ac:spMkLst>
        </pc:spChg>
        <pc:spChg chg="add mod">
          <ac:chgData name="Roberta Tucker" userId="S::r.tucker@uwtsd.ac.uk::27ca61ee-ba03-4b92-a89a-1d5600e2200a" providerId="AD" clId="Web-{CA40654B-5DF4-1444-0F1C-6A8EBCB53A4F}" dt="2023-02-22T13:20:39.416" v="1859" actId="1076"/>
          <ac:spMkLst>
            <pc:docMk/>
            <pc:sldMk cId="4116886116" sldId="579"/>
            <ac:spMk id="13" creationId="{54DA2EF5-1A1B-3D7F-8E82-399ECBCCC879}"/>
          </ac:spMkLst>
        </pc:spChg>
        <pc:picChg chg="add mod">
          <ac:chgData name="Roberta Tucker" userId="S::r.tucker@uwtsd.ac.uk::27ca61ee-ba03-4b92-a89a-1d5600e2200a" providerId="AD" clId="Web-{CA40654B-5DF4-1444-0F1C-6A8EBCB53A4F}" dt="2023-02-22T13:13:09.764" v="1819" actId="1076"/>
          <ac:picMkLst>
            <pc:docMk/>
            <pc:sldMk cId="4116886116" sldId="579"/>
            <ac:picMk id="7" creationId="{7384F945-4971-4552-5370-9DEA727D9FA0}"/>
          </ac:picMkLst>
        </pc:picChg>
      </pc:sldChg>
      <pc:sldChg chg="addSp delSp modSp">
        <pc:chgData name="Roberta Tucker" userId="S::r.tucker@uwtsd.ac.uk::27ca61ee-ba03-4b92-a89a-1d5600e2200a" providerId="AD" clId="Web-{CA40654B-5DF4-1444-0F1C-6A8EBCB53A4F}" dt="2023-02-22T12:42:59.972" v="1481"/>
        <pc:sldMkLst>
          <pc:docMk/>
          <pc:sldMk cId="3149371331" sldId="580"/>
        </pc:sldMkLst>
        <pc:spChg chg="del">
          <ac:chgData name="Roberta Tucker" userId="S::r.tucker@uwtsd.ac.uk::27ca61ee-ba03-4b92-a89a-1d5600e2200a" providerId="AD" clId="Web-{CA40654B-5DF4-1444-0F1C-6A8EBCB53A4F}" dt="2023-02-22T12:24:58.821" v="1287"/>
          <ac:spMkLst>
            <pc:docMk/>
            <pc:sldMk cId="3149371331" sldId="580"/>
            <ac:spMk id="3" creationId="{BE81BD22-F041-4643-2E57-645D07B4F719}"/>
          </ac:spMkLst>
        </pc:spChg>
        <pc:graphicFrameChg chg="add mod modGraphic">
          <ac:chgData name="Roberta Tucker" userId="S::r.tucker@uwtsd.ac.uk::27ca61ee-ba03-4b92-a89a-1d5600e2200a" providerId="AD" clId="Web-{CA40654B-5DF4-1444-0F1C-6A8EBCB53A4F}" dt="2023-02-22T12:42:59.972" v="1481"/>
          <ac:graphicFrameMkLst>
            <pc:docMk/>
            <pc:sldMk cId="3149371331" sldId="580"/>
            <ac:graphicFrameMk id="2" creationId="{B8361043-587C-D5AC-AD58-2714CE15B0E0}"/>
          </ac:graphicFrameMkLst>
        </pc:graphicFrameChg>
      </pc:sldChg>
      <pc:sldChg chg="addSp delSp modSp del">
        <pc:chgData name="Roberta Tucker" userId="S::r.tucker@uwtsd.ac.uk::27ca61ee-ba03-4b92-a89a-1d5600e2200a" providerId="AD" clId="Web-{CA40654B-5DF4-1444-0F1C-6A8EBCB53A4F}" dt="2023-02-23T12:11:17.144" v="4411"/>
        <pc:sldMkLst>
          <pc:docMk/>
          <pc:sldMk cId="3390306029" sldId="589"/>
        </pc:sldMkLst>
        <pc:spChg chg="mod">
          <ac:chgData name="Roberta Tucker" userId="S::r.tucker@uwtsd.ac.uk::27ca61ee-ba03-4b92-a89a-1d5600e2200a" providerId="AD" clId="Web-{CA40654B-5DF4-1444-0F1C-6A8EBCB53A4F}" dt="2023-02-22T16:33:45.613" v="2639" actId="1076"/>
          <ac:spMkLst>
            <pc:docMk/>
            <pc:sldMk cId="3390306029" sldId="589"/>
            <ac:spMk id="3" creationId="{BE81BD22-F041-4643-2E57-645D07B4F719}"/>
          </ac:spMkLst>
        </pc:spChg>
        <pc:spChg chg="mod">
          <ac:chgData name="Roberta Tucker" userId="S::r.tucker@uwtsd.ac.uk::27ca61ee-ba03-4b92-a89a-1d5600e2200a" providerId="AD" clId="Web-{CA40654B-5DF4-1444-0F1C-6A8EBCB53A4F}" dt="2023-02-22T16:39:02.252" v="2650" actId="1076"/>
          <ac:spMkLst>
            <pc:docMk/>
            <pc:sldMk cId="3390306029" sldId="589"/>
            <ac:spMk id="5" creationId="{DA2E92BE-0CD5-E6B0-AA52-858B51EC3AD5}"/>
          </ac:spMkLst>
        </pc:spChg>
        <pc:picChg chg="add del mod">
          <ac:chgData name="Roberta Tucker" userId="S::r.tucker@uwtsd.ac.uk::27ca61ee-ba03-4b92-a89a-1d5600e2200a" providerId="AD" clId="Web-{CA40654B-5DF4-1444-0F1C-6A8EBCB53A4F}" dt="2023-02-22T16:31:46.702" v="2630"/>
          <ac:picMkLst>
            <pc:docMk/>
            <pc:sldMk cId="3390306029" sldId="589"/>
            <ac:picMk id="2" creationId="{5E02078C-B182-1033-D7DB-0FE2E22984EC}"/>
          </ac:picMkLst>
        </pc:picChg>
        <pc:picChg chg="add mod">
          <ac:chgData name="Roberta Tucker" userId="S::r.tucker@uwtsd.ac.uk::27ca61ee-ba03-4b92-a89a-1d5600e2200a" providerId="AD" clId="Web-{CA40654B-5DF4-1444-0F1C-6A8EBCB53A4F}" dt="2023-02-22T16:33:34.925" v="2638" actId="14100"/>
          <ac:picMkLst>
            <pc:docMk/>
            <pc:sldMk cId="3390306029" sldId="589"/>
            <ac:picMk id="6" creationId="{42049921-DEFE-A5F4-DDF1-71DC2134262E}"/>
          </ac:picMkLst>
        </pc:picChg>
      </pc:sldChg>
      <pc:sldChg chg="addSp modSp del">
        <pc:chgData name="Roberta Tucker" userId="S::r.tucker@uwtsd.ac.uk::27ca61ee-ba03-4b92-a89a-1d5600e2200a" providerId="AD" clId="Web-{CA40654B-5DF4-1444-0F1C-6A8EBCB53A4F}" dt="2023-02-24T11:32:46.233" v="4505"/>
        <pc:sldMkLst>
          <pc:docMk/>
          <pc:sldMk cId="2865792335" sldId="593"/>
        </pc:sldMkLst>
        <pc:spChg chg="mod">
          <ac:chgData name="Roberta Tucker" userId="S::r.tucker@uwtsd.ac.uk::27ca61ee-ba03-4b92-a89a-1d5600e2200a" providerId="AD" clId="Web-{CA40654B-5DF4-1444-0F1C-6A8EBCB53A4F}" dt="2023-02-22T16:40:30.847" v="2654" actId="14100"/>
          <ac:spMkLst>
            <pc:docMk/>
            <pc:sldMk cId="2865792335" sldId="593"/>
            <ac:spMk id="3" creationId="{BE81BD22-F041-4643-2E57-645D07B4F719}"/>
          </ac:spMkLst>
        </pc:spChg>
        <pc:spChg chg="mod">
          <ac:chgData name="Roberta Tucker" userId="S::r.tucker@uwtsd.ac.uk::27ca61ee-ba03-4b92-a89a-1d5600e2200a" providerId="AD" clId="Web-{CA40654B-5DF4-1444-0F1C-6A8EBCB53A4F}" dt="2023-02-22T16:40:25.487" v="2653" actId="1076"/>
          <ac:spMkLst>
            <pc:docMk/>
            <pc:sldMk cId="2865792335" sldId="593"/>
            <ac:spMk id="5" creationId="{DA2E92BE-0CD5-E6B0-AA52-858B51EC3AD5}"/>
          </ac:spMkLst>
        </pc:spChg>
        <pc:picChg chg="add mod">
          <ac:chgData name="Roberta Tucker" userId="S::r.tucker@uwtsd.ac.uk::27ca61ee-ba03-4b92-a89a-1d5600e2200a" providerId="AD" clId="Web-{CA40654B-5DF4-1444-0F1C-6A8EBCB53A4F}" dt="2023-02-22T16:36:08.493" v="2643" actId="14100"/>
          <ac:picMkLst>
            <pc:docMk/>
            <pc:sldMk cId="2865792335" sldId="593"/>
            <ac:picMk id="2" creationId="{605AF0C5-7285-0219-0895-21387E43F03F}"/>
          </ac:picMkLst>
        </pc:picChg>
      </pc:sldChg>
      <pc:sldChg chg="addSp delSp modSp add replId">
        <pc:chgData name="Roberta Tucker" userId="S::r.tucker@uwtsd.ac.uk::27ca61ee-ba03-4b92-a89a-1d5600e2200a" providerId="AD" clId="Web-{CA40654B-5DF4-1444-0F1C-6A8EBCB53A4F}" dt="2023-02-22T09:47:27.264" v="38" actId="20577"/>
        <pc:sldMkLst>
          <pc:docMk/>
          <pc:sldMk cId="298902921" sldId="594"/>
        </pc:sldMkLst>
        <pc:spChg chg="mod">
          <ac:chgData name="Roberta Tucker" userId="S::r.tucker@uwtsd.ac.uk::27ca61ee-ba03-4b92-a89a-1d5600e2200a" providerId="AD" clId="Web-{CA40654B-5DF4-1444-0F1C-6A8EBCB53A4F}" dt="2023-02-22T09:47:27.264" v="38" actId="20577"/>
          <ac:spMkLst>
            <pc:docMk/>
            <pc:sldMk cId="298902921" sldId="594"/>
            <ac:spMk id="5" creationId="{0B019432-F0E9-E765-2264-935D414F17CB}"/>
          </ac:spMkLst>
        </pc:spChg>
        <pc:picChg chg="del">
          <ac:chgData name="Roberta Tucker" userId="S::r.tucker@uwtsd.ac.uk::27ca61ee-ba03-4b92-a89a-1d5600e2200a" providerId="AD" clId="Web-{CA40654B-5DF4-1444-0F1C-6A8EBCB53A4F}" dt="2023-02-22T09:44:17.681" v="14"/>
          <ac:picMkLst>
            <pc:docMk/>
            <pc:sldMk cId="298902921" sldId="594"/>
            <ac:picMk id="2" creationId="{F5F3A396-562A-CDCF-8E0A-D27F0915F174}"/>
          </ac:picMkLst>
        </pc:picChg>
        <pc:picChg chg="add mod">
          <ac:chgData name="Roberta Tucker" userId="S::r.tucker@uwtsd.ac.uk::27ca61ee-ba03-4b92-a89a-1d5600e2200a" providerId="AD" clId="Web-{CA40654B-5DF4-1444-0F1C-6A8EBCB53A4F}" dt="2023-02-22T09:44:30.744" v="17" actId="14100"/>
          <ac:picMkLst>
            <pc:docMk/>
            <pc:sldMk cId="298902921" sldId="594"/>
            <ac:picMk id="3" creationId="{3C795B4B-4D3D-FEBA-CD68-B1393CEE1841}"/>
          </ac:picMkLst>
        </pc:picChg>
      </pc:sldChg>
      <pc:sldChg chg="modSp add replId">
        <pc:chgData name="Roberta Tucker" userId="S::r.tucker@uwtsd.ac.uk::27ca61ee-ba03-4b92-a89a-1d5600e2200a" providerId="AD" clId="Web-{CA40654B-5DF4-1444-0F1C-6A8EBCB53A4F}" dt="2023-02-22T09:57:22.436" v="125" actId="1076"/>
        <pc:sldMkLst>
          <pc:docMk/>
          <pc:sldMk cId="1531722688" sldId="595"/>
        </pc:sldMkLst>
        <pc:spChg chg="mod">
          <ac:chgData name="Roberta Tucker" userId="S::r.tucker@uwtsd.ac.uk::27ca61ee-ba03-4b92-a89a-1d5600e2200a" providerId="AD" clId="Web-{CA40654B-5DF4-1444-0F1C-6A8EBCB53A4F}" dt="2023-02-22T09:48:42.376" v="56" actId="20577"/>
          <ac:spMkLst>
            <pc:docMk/>
            <pc:sldMk cId="1531722688" sldId="595"/>
            <ac:spMk id="2" creationId="{977D7E01-B3BC-B742-33CC-293CA46289BB}"/>
          </ac:spMkLst>
        </pc:spChg>
        <pc:spChg chg="mod">
          <ac:chgData name="Roberta Tucker" userId="S::r.tucker@uwtsd.ac.uk::27ca61ee-ba03-4b92-a89a-1d5600e2200a" providerId="AD" clId="Web-{CA40654B-5DF4-1444-0F1C-6A8EBCB53A4F}" dt="2023-02-22T09:50:23.863" v="68" actId="20577"/>
          <ac:spMkLst>
            <pc:docMk/>
            <pc:sldMk cId="1531722688" sldId="595"/>
            <ac:spMk id="3" creationId="{E52A6331-3C4B-57AB-578D-45A87EBE480E}"/>
          </ac:spMkLst>
        </pc:spChg>
        <pc:spChg chg="mod">
          <ac:chgData name="Roberta Tucker" userId="S::r.tucker@uwtsd.ac.uk::27ca61ee-ba03-4b92-a89a-1d5600e2200a" providerId="AD" clId="Web-{CA40654B-5DF4-1444-0F1C-6A8EBCB53A4F}" dt="2023-02-22T09:49:55.237" v="65" actId="1076"/>
          <ac:spMkLst>
            <pc:docMk/>
            <pc:sldMk cId="1531722688" sldId="595"/>
            <ac:spMk id="5" creationId="{0B019432-F0E9-E765-2264-935D414F17CB}"/>
          </ac:spMkLst>
        </pc:spChg>
        <pc:spChg chg="mod">
          <ac:chgData name="Roberta Tucker" userId="S::r.tucker@uwtsd.ac.uk::27ca61ee-ba03-4b92-a89a-1d5600e2200a" providerId="AD" clId="Web-{CA40654B-5DF4-1444-0F1C-6A8EBCB53A4F}" dt="2023-02-22T09:52:07.522" v="81" actId="1076"/>
          <ac:spMkLst>
            <pc:docMk/>
            <pc:sldMk cId="1531722688" sldId="595"/>
            <ac:spMk id="6" creationId="{B83CC0F8-05B0-40E6-8D82-1BDFD3892F1B}"/>
          </ac:spMkLst>
        </pc:spChg>
        <pc:spChg chg="mod">
          <ac:chgData name="Roberta Tucker" userId="S::r.tucker@uwtsd.ac.uk::27ca61ee-ba03-4b92-a89a-1d5600e2200a" providerId="AD" clId="Web-{CA40654B-5DF4-1444-0F1C-6A8EBCB53A4F}" dt="2023-02-22T09:52:12.022" v="82" actId="14100"/>
          <ac:spMkLst>
            <pc:docMk/>
            <pc:sldMk cId="1531722688" sldId="595"/>
            <ac:spMk id="7" creationId="{EC9C40D9-240B-7359-41EE-499C0B237FE5}"/>
          </ac:spMkLst>
        </pc:spChg>
        <pc:spChg chg="mod">
          <ac:chgData name="Roberta Tucker" userId="S::r.tucker@uwtsd.ac.uk::27ca61ee-ba03-4b92-a89a-1d5600e2200a" providerId="AD" clId="Web-{CA40654B-5DF4-1444-0F1C-6A8EBCB53A4F}" dt="2023-02-22T09:56:32.966" v="114" actId="1076"/>
          <ac:spMkLst>
            <pc:docMk/>
            <pc:sldMk cId="1531722688" sldId="595"/>
            <ac:spMk id="8" creationId="{59035E17-BF33-4B8D-175C-C4AB1A0D7E31}"/>
          </ac:spMkLst>
        </pc:spChg>
        <pc:spChg chg="mod">
          <ac:chgData name="Roberta Tucker" userId="S::r.tucker@uwtsd.ac.uk::27ca61ee-ba03-4b92-a89a-1d5600e2200a" providerId="AD" clId="Web-{CA40654B-5DF4-1444-0F1C-6A8EBCB53A4F}" dt="2023-02-22T09:56:35.185" v="115" actId="1076"/>
          <ac:spMkLst>
            <pc:docMk/>
            <pc:sldMk cId="1531722688" sldId="595"/>
            <ac:spMk id="9" creationId="{CAA307BD-7192-A9F1-7A7E-8F6D477E1166}"/>
          </ac:spMkLst>
        </pc:spChg>
        <pc:spChg chg="mod">
          <ac:chgData name="Roberta Tucker" userId="S::r.tucker@uwtsd.ac.uk::27ca61ee-ba03-4b92-a89a-1d5600e2200a" providerId="AD" clId="Web-{CA40654B-5DF4-1444-0F1C-6A8EBCB53A4F}" dt="2023-02-22T09:56:30.169" v="113" actId="1076"/>
          <ac:spMkLst>
            <pc:docMk/>
            <pc:sldMk cId="1531722688" sldId="595"/>
            <ac:spMk id="10" creationId="{4AE14902-EACD-EC42-8747-02E463910E0D}"/>
          </ac:spMkLst>
        </pc:spChg>
        <pc:spChg chg="mod">
          <ac:chgData name="Roberta Tucker" userId="S::r.tucker@uwtsd.ac.uk::27ca61ee-ba03-4b92-a89a-1d5600e2200a" providerId="AD" clId="Web-{CA40654B-5DF4-1444-0F1C-6A8EBCB53A4F}" dt="2023-02-22T09:57:22.436" v="125" actId="1076"/>
          <ac:spMkLst>
            <pc:docMk/>
            <pc:sldMk cId="1531722688" sldId="595"/>
            <ac:spMk id="11" creationId="{4F5753A9-860A-EAD8-DDBE-51ECA81D6496}"/>
          </ac:spMkLst>
        </pc:spChg>
        <pc:spChg chg="mod">
          <ac:chgData name="Roberta Tucker" userId="S::r.tucker@uwtsd.ac.uk::27ca61ee-ba03-4b92-a89a-1d5600e2200a" providerId="AD" clId="Web-{CA40654B-5DF4-1444-0F1C-6A8EBCB53A4F}" dt="2023-02-22T09:57:17.701" v="124" actId="1076"/>
          <ac:spMkLst>
            <pc:docMk/>
            <pc:sldMk cId="1531722688" sldId="595"/>
            <ac:spMk id="12" creationId="{65FED07B-D9EA-B32C-4431-ED0F8DCA2597}"/>
          </ac:spMkLst>
        </pc:spChg>
      </pc:sldChg>
      <pc:sldChg chg="modSp add replId">
        <pc:chgData name="Roberta Tucker" userId="S::r.tucker@uwtsd.ac.uk::27ca61ee-ba03-4b92-a89a-1d5600e2200a" providerId="AD" clId="Web-{CA40654B-5DF4-1444-0F1C-6A8EBCB53A4F}" dt="2023-02-22T09:58:32.734" v="129" actId="20577"/>
        <pc:sldMkLst>
          <pc:docMk/>
          <pc:sldMk cId="981663991" sldId="596"/>
        </pc:sldMkLst>
        <pc:spChg chg="mod">
          <ac:chgData name="Roberta Tucker" userId="S::r.tucker@uwtsd.ac.uk::27ca61ee-ba03-4b92-a89a-1d5600e2200a" providerId="AD" clId="Web-{CA40654B-5DF4-1444-0F1C-6A8EBCB53A4F}" dt="2023-02-22T09:58:32.734" v="129" actId="20577"/>
          <ac:spMkLst>
            <pc:docMk/>
            <pc:sldMk cId="981663991" sldId="596"/>
            <ac:spMk id="2" creationId="{65D99740-FD02-2E4D-FA50-8AC039B6FAF0}"/>
          </ac:spMkLst>
        </pc:spChg>
      </pc:sldChg>
      <pc:sldChg chg="addSp modSp add">
        <pc:chgData name="Roberta Tucker" userId="S::r.tucker@uwtsd.ac.uk::27ca61ee-ba03-4b92-a89a-1d5600e2200a" providerId="AD" clId="Web-{CA40654B-5DF4-1444-0F1C-6A8EBCB53A4F}" dt="2023-02-22T10:05:25.401" v="150" actId="14100"/>
        <pc:sldMkLst>
          <pc:docMk/>
          <pc:sldMk cId="1730925432" sldId="597"/>
        </pc:sldMkLst>
        <pc:spChg chg="mod">
          <ac:chgData name="Roberta Tucker" userId="S::r.tucker@uwtsd.ac.uk::27ca61ee-ba03-4b92-a89a-1d5600e2200a" providerId="AD" clId="Web-{CA40654B-5DF4-1444-0F1C-6A8EBCB53A4F}" dt="2023-02-22T10:03:15.554" v="137" actId="20577"/>
          <ac:spMkLst>
            <pc:docMk/>
            <pc:sldMk cId="1730925432" sldId="597"/>
            <ac:spMk id="3" creationId="{41A0C09E-F4FB-7363-A440-D883B20B34B1}"/>
          </ac:spMkLst>
        </pc:spChg>
        <pc:spChg chg="add ord">
          <ac:chgData name="Roberta Tucker" userId="S::r.tucker@uwtsd.ac.uk::27ca61ee-ba03-4b92-a89a-1d5600e2200a" providerId="AD" clId="Web-{CA40654B-5DF4-1444-0F1C-6A8EBCB53A4F}" dt="2023-02-22T10:02:06.771" v="134"/>
          <ac:spMkLst>
            <pc:docMk/>
            <pc:sldMk cId="1730925432" sldId="597"/>
            <ac:spMk id="7" creationId="{C4BF92A5-68F1-AAC7-5380-93449C16C59E}"/>
          </ac:spMkLst>
        </pc:spChg>
        <pc:spChg chg="mod">
          <ac:chgData name="Roberta Tucker" userId="S::r.tucker@uwtsd.ac.uk::27ca61ee-ba03-4b92-a89a-1d5600e2200a" providerId="AD" clId="Web-{CA40654B-5DF4-1444-0F1C-6A8EBCB53A4F}" dt="2023-02-22T10:03:25.742" v="140" actId="20577"/>
          <ac:spMkLst>
            <pc:docMk/>
            <pc:sldMk cId="1730925432" sldId="597"/>
            <ac:spMk id="16" creationId="{86CF345D-AC42-DCF4-3EFD-2F6908192505}"/>
          </ac:spMkLst>
        </pc:spChg>
        <pc:spChg chg="mod">
          <ac:chgData name="Roberta Tucker" userId="S::r.tucker@uwtsd.ac.uk::27ca61ee-ba03-4b92-a89a-1d5600e2200a" providerId="AD" clId="Web-{CA40654B-5DF4-1444-0F1C-6A8EBCB53A4F}" dt="2023-02-22T10:04:04.696" v="148" actId="1076"/>
          <ac:spMkLst>
            <pc:docMk/>
            <pc:sldMk cId="1730925432" sldId="597"/>
            <ac:spMk id="21" creationId="{29F81B5D-05F4-468A-7E5B-E77C42B7BB91}"/>
          </ac:spMkLst>
        </pc:spChg>
        <pc:spChg chg="mod">
          <ac:chgData name="Roberta Tucker" userId="S::r.tucker@uwtsd.ac.uk::27ca61ee-ba03-4b92-a89a-1d5600e2200a" providerId="AD" clId="Web-{CA40654B-5DF4-1444-0F1C-6A8EBCB53A4F}" dt="2023-02-22T10:03:34.445" v="145" actId="20577"/>
          <ac:spMkLst>
            <pc:docMk/>
            <pc:sldMk cId="1730925432" sldId="597"/>
            <ac:spMk id="22" creationId="{6B04344C-553E-540C-0EE9-ADF68734E283}"/>
          </ac:spMkLst>
        </pc:spChg>
        <pc:picChg chg="mod">
          <ac:chgData name="Roberta Tucker" userId="S::r.tucker@uwtsd.ac.uk::27ca61ee-ba03-4b92-a89a-1d5600e2200a" providerId="AD" clId="Web-{CA40654B-5DF4-1444-0F1C-6A8EBCB53A4F}" dt="2023-02-22T10:05:18.745" v="149" actId="14100"/>
          <ac:picMkLst>
            <pc:docMk/>
            <pc:sldMk cId="1730925432" sldId="597"/>
            <ac:picMk id="2" creationId="{F1FE14A7-3315-1B21-28AA-4928D65DCCFD}"/>
          </ac:picMkLst>
        </pc:picChg>
        <pc:picChg chg="mod">
          <ac:chgData name="Roberta Tucker" userId="S::r.tucker@uwtsd.ac.uk::27ca61ee-ba03-4b92-a89a-1d5600e2200a" providerId="AD" clId="Web-{CA40654B-5DF4-1444-0F1C-6A8EBCB53A4F}" dt="2023-02-22T10:05:25.401" v="150" actId="14100"/>
          <ac:picMkLst>
            <pc:docMk/>
            <pc:sldMk cId="1730925432" sldId="597"/>
            <ac:picMk id="4" creationId="{9B1E3805-544E-2D8B-DDB5-F0FB1B7B7662}"/>
          </ac:picMkLst>
        </pc:picChg>
      </pc:sldChg>
      <pc:sldChg chg="add del">
        <pc:chgData name="Roberta Tucker" userId="S::r.tucker@uwtsd.ac.uk::27ca61ee-ba03-4b92-a89a-1d5600e2200a" providerId="AD" clId="Web-{CA40654B-5DF4-1444-0F1C-6A8EBCB53A4F}" dt="2023-02-22T10:01:52.333" v="132"/>
        <pc:sldMkLst>
          <pc:docMk/>
          <pc:sldMk cId="875185033" sldId="598"/>
        </pc:sldMkLst>
      </pc:sldChg>
      <pc:sldChg chg="addSp delSp modSp add replId delAnim">
        <pc:chgData name="Roberta Tucker" userId="S::r.tucker@uwtsd.ac.uk::27ca61ee-ba03-4b92-a89a-1d5600e2200a" providerId="AD" clId="Web-{CA40654B-5DF4-1444-0F1C-6A8EBCB53A4F}" dt="2023-02-22T15:22:40.969" v="2515" actId="20577"/>
        <pc:sldMkLst>
          <pc:docMk/>
          <pc:sldMk cId="3175182876" sldId="598"/>
        </pc:sldMkLst>
        <pc:spChg chg="mod">
          <ac:chgData name="Roberta Tucker" userId="S::r.tucker@uwtsd.ac.uk::27ca61ee-ba03-4b92-a89a-1d5600e2200a" providerId="AD" clId="Web-{CA40654B-5DF4-1444-0F1C-6A8EBCB53A4F}" dt="2023-02-22T15:22:40.969" v="2515" actId="20577"/>
          <ac:spMkLst>
            <pc:docMk/>
            <pc:sldMk cId="3175182876" sldId="598"/>
            <ac:spMk id="3" creationId="{976291AA-75F5-DB79-1BB0-8C1F1978BD68}"/>
          </ac:spMkLst>
        </pc:spChg>
        <pc:spChg chg="del mod">
          <ac:chgData name="Roberta Tucker" userId="S::r.tucker@uwtsd.ac.uk::27ca61ee-ba03-4b92-a89a-1d5600e2200a" providerId="AD" clId="Web-{CA40654B-5DF4-1444-0F1C-6A8EBCB53A4F}" dt="2023-02-22T10:07:21.264" v="153"/>
          <ac:spMkLst>
            <pc:docMk/>
            <pc:sldMk cId="3175182876" sldId="598"/>
            <ac:spMk id="4" creationId="{E107B33E-2FB2-C28B-8106-606FCEDC89FB}"/>
          </ac:spMkLst>
        </pc:spChg>
        <pc:spChg chg="del">
          <ac:chgData name="Roberta Tucker" userId="S::r.tucker@uwtsd.ac.uk::27ca61ee-ba03-4b92-a89a-1d5600e2200a" providerId="AD" clId="Web-{CA40654B-5DF4-1444-0F1C-6A8EBCB53A4F}" dt="2023-02-22T10:07:23.623" v="154"/>
          <ac:spMkLst>
            <pc:docMk/>
            <pc:sldMk cId="3175182876" sldId="598"/>
            <ac:spMk id="5" creationId="{7A20DBBD-7DDA-8D56-CE80-75679AFC79A9}"/>
          </ac:spMkLst>
        </pc:spChg>
        <pc:spChg chg="del">
          <ac:chgData name="Roberta Tucker" userId="S::r.tucker@uwtsd.ac.uk::27ca61ee-ba03-4b92-a89a-1d5600e2200a" providerId="AD" clId="Web-{CA40654B-5DF4-1444-0F1C-6A8EBCB53A4F}" dt="2023-02-22T10:07:25.404" v="155"/>
          <ac:spMkLst>
            <pc:docMk/>
            <pc:sldMk cId="3175182876" sldId="598"/>
            <ac:spMk id="6" creationId="{B30E0984-967F-1C30-DE34-494663AA2EA3}"/>
          </ac:spMkLst>
        </pc:spChg>
        <pc:spChg chg="del">
          <ac:chgData name="Roberta Tucker" userId="S::r.tucker@uwtsd.ac.uk::27ca61ee-ba03-4b92-a89a-1d5600e2200a" providerId="AD" clId="Web-{CA40654B-5DF4-1444-0F1C-6A8EBCB53A4F}" dt="2023-02-22T10:07:27.201" v="156"/>
          <ac:spMkLst>
            <pc:docMk/>
            <pc:sldMk cId="3175182876" sldId="598"/>
            <ac:spMk id="7" creationId="{458C1F20-426A-CF6A-2E7D-694C41E80DE3}"/>
          </ac:spMkLst>
        </pc:spChg>
        <pc:spChg chg="del">
          <ac:chgData name="Roberta Tucker" userId="S::r.tucker@uwtsd.ac.uk::27ca61ee-ba03-4b92-a89a-1d5600e2200a" providerId="AD" clId="Web-{CA40654B-5DF4-1444-0F1C-6A8EBCB53A4F}" dt="2023-02-22T10:07:29.061" v="157"/>
          <ac:spMkLst>
            <pc:docMk/>
            <pc:sldMk cId="3175182876" sldId="598"/>
            <ac:spMk id="10" creationId="{D480A507-8AAD-1087-3A4C-A97F69CD97F6}"/>
          </ac:spMkLst>
        </pc:spChg>
        <pc:spChg chg="del">
          <ac:chgData name="Roberta Tucker" userId="S::r.tucker@uwtsd.ac.uk::27ca61ee-ba03-4b92-a89a-1d5600e2200a" providerId="AD" clId="Web-{CA40654B-5DF4-1444-0F1C-6A8EBCB53A4F}" dt="2023-02-22T10:07:31.045" v="158"/>
          <ac:spMkLst>
            <pc:docMk/>
            <pc:sldMk cId="3175182876" sldId="598"/>
            <ac:spMk id="11" creationId="{10E29003-9149-BAEA-25AC-D52C1E48563A}"/>
          </ac:spMkLst>
        </pc:spChg>
        <pc:spChg chg="mod">
          <ac:chgData name="Roberta Tucker" userId="S::r.tucker@uwtsd.ac.uk::27ca61ee-ba03-4b92-a89a-1d5600e2200a" providerId="AD" clId="Web-{CA40654B-5DF4-1444-0F1C-6A8EBCB53A4F}" dt="2023-02-22T11:16:25.869" v="921" actId="1076"/>
          <ac:spMkLst>
            <pc:docMk/>
            <pc:sldMk cId="3175182876" sldId="598"/>
            <ac:spMk id="16" creationId="{2D203682-3315-0E2F-6C0F-4C31DAE0631E}"/>
          </ac:spMkLst>
        </pc:spChg>
        <pc:picChg chg="del mod">
          <ac:chgData name="Roberta Tucker" userId="S::r.tucker@uwtsd.ac.uk::27ca61ee-ba03-4b92-a89a-1d5600e2200a" providerId="AD" clId="Web-{CA40654B-5DF4-1444-0F1C-6A8EBCB53A4F}" dt="2023-02-22T11:17:26.995" v="925"/>
          <ac:picMkLst>
            <pc:docMk/>
            <pc:sldMk cId="3175182876" sldId="598"/>
            <ac:picMk id="2" creationId="{21F8A08A-35F9-5F9D-D354-65DADA18F5AD}"/>
          </ac:picMkLst>
        </pc:picChg>
        <pc:picChg chg="add mod ord">
          <ac:chgData name="Roberta Tucker" userId="S::r.tucker@uwtsd.ac.uk::27ca61ee-ba03-4b92-a89a-1d5600e2200a" providerId="AD" clId="Web-{CA40654B-5DF4-1444-0F1C-6A8EBCB53A4F}" dt="2023-02-22T11:18:10.418" v="933"/>
          <ac:picMkLst>
            <pc:docMk/>
            <pc:sldMk cId="3175182876" sldId="598"/>
            <ac:picMk id="12" creationId="{01662828-4AF3-FDF5-24FB-87BFC194A4B9}"/>
          </ac:picMkLst>
        </pc:picChg>
        <pc:cxnChg chg="add mod">
          <ac:chgData name="Roberta Tucker" userId="S::r.tucker@uwtsd.ac.uk::27ca61ee-ba03-4b92-a89a-1d5600e2200a" providerId="AD" clId="Web-{CA40654B-5DF4-1444-0F1C-6A8EBCB53A4F}" dt="2023-02-22T11:18:34.435" v="937" actId="14100"/>
          <ac:cxnSpMkLst>
            <pc:docMk/>
            <pc:sldMk cId="3175182876" sldId="598"/>
            <ac:cxnSpMk id="9" creationId="{BB6C4208-BE82-5AD3-755F-0BE8A0B2A077}"/>
          </ac:cxnSpMkLst>
        </pc:cxnChg>
      </pc:sldChg>
      <pc:sldChg chg="delSp add del ord replId delAnim">
        <pc:chgData name="Roberta Tucker" userId="S::r.tucker@uwtsd.ac.uk::27ca61ee-ba03-4b92-a89a-1d5600e2200a" providerId="AD" clId="Web-{CA40654B-5DF4-1444-0F1C-6A8EBCB53A4F}" dt="2023-02-22T11:56:30.336" v="1059"/>
        <pc:sldMkLst>
          <pc:docMk/>
          <pc:sldMk cId="2196157401" sldId="599"/>
        </pc:sldMkLst>
        <pc:spChg chg="del">
          <ac:chgData name="Roberta Tucker" userId="S::r.tucker@uwtsd.ac.uk::27ca61ee-ba03-4b92-a89a-1d5600e2200a" providerId="AD" clId="Web-{CA40654B-5DF4-1444-0F1C-6A8EBCB53A4F}" dt="2023-02-22T11:00:53.330" v="896"/>
          <ac:spMkLst>
            <pc:docMk/>
            <pc:sldMk cId="2196157401" sldId="599"/>
            <ac:spMk id="3" creationId="{976291AA-75F5-DB79-1BB0-8C1F1978BD68}"/>
          </ac:spMkLst>
        </pc:spChg>
        <pc:spChg chg="del">
          <ac:chgData name="Roberta Tucker" userId="S::r.tucker@uwtsd.ac.uk::27ca61ee-ba03-4b92-a89a-1d5600e2200a" providerId="AD" clId="Web-{CA40654B-5DF4-1444-0F1C-6A8EBCB53A4F}" dt="2023-02-22T11:00:59.564" v="897"/>
          <ac:spMkLst>
            <pc:docMk/>
            <pc:sldMk cId="2196157401" sldId="599"/>
            <ac:spMk id="5" creationId="{7A20DBBD-7DDA-8D56-CE80-75679AFC79A9}"/>
          </ac:spMkLst>
        </pc:spChg>
        <pc:spChg chg="del">
          <ac:chgData name="Roberta Tucker" userId="S::r.tucker@uwtsd.ac.uk::27ca61ee-ba03-4b92-a89a-1d5600e2200a" providerId="AD" clId="Web-{CA40654B-5DF4-1444-0F1C-6A8EBCB53A4F}" dt="2023-02-22T11:01:03.189" v="898"/>
          <ac:spMkLst>
            <pc:docMk/>
            <pc:sldMk cId="2196157401" sldId="599"/>
            <ac:spMk id="6" creationId="{B30E0984-967F-1C30-DE34-494663AA2EA3}"/>
          </ac:spMkLst>
        </pc:spChg>
        <pc:spChg chg="del">
          <ac:chgData name="Roberta Tucker" userId="S::r.tucker@uwtsd.ac.uk::27ca61ee-ba03-4b92-a89a-1d5600e2200a" providerId="AD" clId="Web-{CA40654B-5DF4-1444-0F1C-6A8EBCB53A4F}" dt="2023-02-22T11:01:07.986" v="899"/>
          <ac:spMkLst>
            <pc:docMk/>
            <pc:sldMk cId="2196157401" sldId="599"/>
            <ac:spMk id="7" creationId="{458C1F20-426A-CF6A-2E7D-694C41E80DE3}"/>
          </ac:spMkLst>
        </pc:spChg>
        <pc:spChg chg="del">
          <ac:chgData name="Roberta Tucker" userId="S::r.tucker@uwtsd.ac.uk::27ca61ee-ba03-4b92-a89a-1d5600e2200a" providerId="AD" clId="Web-{CA40654B-5DF4-1444-0F1C-6A8EBCB53A4F}" dt="2023-02-22T11:01:09.424" v="900"/>
          <ac:spMkLst>
            <pc:docMk/>
            <pc:sldMk cId="2196157401" sldId="599"/>
            <ac:spMk id="10" creationId="{D480A507-8AAD-1087-3A4C-A97F69CD97F6}"/>
          </ac:spMkLst>
        </pc:spChg>
        <pc:spChg chg="del">
          <ac:chgData name="Roberta Tucker" userId="S::r.tucker@uwtsd.ac.uk::27ca61ee-ba03-4b92-a89a-1d5600e2200a" providerId="AD" clId="Web-{CA40654B-5DF4-1444-0F1C-6A8EBCB53A4F}" dt="2023-02-22T11:01:09.502" v="901"/>
          <ac:spMkLst>
            <pc:docMk/>
            <pc:sldMk cId="2196157401" sldId="599"/>
            <ac:spMk id="11" creationId="{10E29003-9149-BAEA-25AC-D52C1E48563A}"/>
          </ac:spMkLst>
        </pc:spChg>
      </pc:sldChg>
      <pc:sldChg chg="addSp delSp modSp add replId">
        <pc:chgData name="Roberta Tucker" userId="S::r.tucker@uwtsd.ac.uk::27ca61ee-ba03-4b92-a89a-1d5600e2200a" providerId="AD" clId="Web-{CA40654B-5DF4-1444-0F1C-6A8EBCB53A4F}" dt="2023-02-22T15:22:57.922" v="2524" actId="20577"/>
        <pc:sldMkLst>
          <pc:docMk/>
          <pc:sldMk cId="2671549780" sldId="600"/>
        </pc:sldMkLst>
        <pc:spChg chg="mod">
          <ac:chgData name="Roberta Tucker" userId="S::r.tucker@uwtsd.ac.uk::27ca61ee-ba03-4b92-a89a-1d5600e2200a" providerId="AD" clId="Web-{CA40654B-5DF4-1444-0F1C-6A8EBCB53A4F}" dt="2023-02-22T15:22:57.922" v="2524" actId="20577"/>
          <ac:spMkLst>
            <pc:docMk/>
            <pc:sldMk cId="2671549780" sldId="600"/>
            <ac:spMk id="3" creationId="{976291AA-75F5-DB79-1BB0-8C1F1978BD68}"/>
          </ac:spMkLst>
        </pc:spChg>
        <pc:spChg chg="ord">
          <ac:chgData name="Roberta Tucker" userId="S::r.tucker@uwtsd.ac.uk::27ca61ee-ba03-4b92-a89a-1d5600e2200a" providerId="AD" clId="Web-{CA40654B-5DF4-1444-0F1C-6A8EBCB53A4F}" dt="2023-02-22T11:14:56.351" v="916"/>
          <ac:spMkLst>
            <pc:docMk/>
            <pc:sldMk cId="2671549780" sldId="600"/>
            <ac:spMk id="8" creationId="{8A251975-193B-5496-59F7-A495860CF50E}"/>
          </ac:spMkLst>
        </pc:spChg>
        <pc:spChg chg="mod">
          <ac:chgData name="Roberta Tucker" userId="S::r.tucker@uwtsd.ac.uk::27ca61ee-ba03-4b92-a89a-1d5600e2200a" providerId="AD" clId="Web-{CA40654B-5DF4-1444-0F1C-6A8EBCB53A4F}" dt="2023-02-22T11:19:03.467" v="939" actId="20577"/>
          <ac:spMkLst>
            <pc:docMk/>
            <pc:sldMk cId="2671549780" sldId="600"/>
            <ac:spMk id="16" creationId="{2D203682-3315-0E2F-6C0F-4C31DAE0631E}"/>
          </ac:spMkLst>
        </pc:spChg>
        <pc:picChg chg="del">
          <ac:chgData name="Roberta Tucker" userId="S::r.tucker@uwtsd.ac.uk::27ca61ee-ba03-4b92-a89a-1d5600e2200a" providerId="AD" clId="Web-{CA40654B-5DF4-1444-0F1C-6A8EBCB53A4F}" dt="2023-02-22T11:13:48.427" v="905"/>
          <ac:picMkLst>
            <pc:docMk/>
            <pc:sldMk cId="2671549780" sldId="600"/>
            <ac:picMk id="2" creationId="{21F8A08A-35F9-5F9D-D354-65DADA18F5AD}"/>
          </ac:picMkLst>
        </pc:picChg>
        <pc:picChg chg="add del mod ord">
          <ac:chgData name="Roberta Tucker" userId="S::r.tucker@uwtsd.ac.uk::27ca61ee-ba03-4b92-a89a-1d5600e2200a" providerId="AD" clId="Web-{CA40654B-5DF4-1444-0F1C-6A8EBCB53A4F}" dt="2023-02-22T11:19:19.623" v="942" actId="1076"/>
          <ac:picMkLst>
            <pc:docMk/>
            <pc:sldMk cId="2671549780" sldId="600"/>
            <ac:picMk id="5" creationId="{BBB4C593-8B3E-C943-C020-AE59959F44EC}"/>
          </ac:picMkLst>
        </pc:picChg>
        <pc:cxnChg chg="mod">
          <ac:chgData name="Roberta Tucker" userId="S::r.tucker@uwtsd.ac.uk::27ca61ee-ba03-4b92-a89a-1d5600e2200a" providerId="AD" clId="Web-{CA40654B-5DF4-1444-0F1C-6A8EBCB53A4F}" dt="2023-02-22T11:19:48.437" v="944" actId="14100"/>
          <ac:cxnSpMkLst>
            <pc:docMk/>
            <pc:sldMk cId="2671549780" sldId="600"/>
            <ac:cxnSpMk id="9" creationId="{BB6C4208-BE82-5AD3-755F-0BE8A0B2A077}"/>
          </ac:cxnSpMkLst>
        </pc:cxnChg>
      </pc:sldChg>
      <pc:sldChg chg="addSp delSp modSp add ord replId">
        <pc:chgData name="Roberta Tucker" userId="S::r.tucker@uwtsd.ac.uk::27ca61ee-ba03-4b92-a89a-1d5600e2200a" providerId="AD" clId="Web-{CA40654B-5DF4-1444-0F1C-6A8EBCB53A4F}" dt="2023-02-22T15:27:55.431" v="2591" actId="14100"/>
        <pc:sldMkLst>
          <pc:docMk/>
          <pc:sldMk cId="3639225690" sldId="601"/>
        </pc:sldMkLst>
        <pc:spChg chg="mod">
          <ac:chgData name="Roberta Tucker" userId="S::r.tucker@uwtsd.ac.uk::27ca61ee-ba03-4b92-a89a-1d5600e2200a" providerId="AD" clId="Web-{CA40654B-5DF4-1444-0F1C-6A8EBCB53A4F}" dt="2023-02-22T15:09:00.959" v="2419" actId="1076"/>
          <ac:spMkLst>
            <pc:docMk/>
            <pc:sldMk cId="3639225690" sldId="601"/>
            <ac:spMk id="3" creationId="{4451570A-D8D8-7FF3-5730-73117E543C4B}"/>
          </ac:spMkLst>
        </pc:spChg>
        <pc:spChg chg="mod">
          <ac:chgData name="Roberta Tucker" userId="S::r.tucker@uwtsd.ac.uk::27ca61ee-ba03-4b92-a89a-1d5600e2200a" providerId="AD" clId="Web-{CA40654B-5DF4-1444-0F1C-6A8EBCB53A4F}" dt="2023-02-22T15:09:28.475" v="2425" actId="1076"/>
          <ac:spMkLst>
            <pc:docMk/>
            <pc:sldMk cId="3639225690" sldId="601"/>
            <ac:spMk id="5" creationId="{0B019432-F0E9-E765-2264-935D414F17CB}"/>
          </ac:spMkLst>
        </pc:spChg>
        <pc:spChg chg="mod">
          <ac:chgData name="Roberta Tucker" userId="S::r.tucker@uwtsd.ac.uk::27ca61ee-ba03-4b92-a89a-1d5600e2200a" providerId="AD" clId="Web-{CA40654B-5DF4-1444-0F1C-6A8EBCB53A4F}" dt="2023-02-22T15:09:55.679" v="2427" actId="1076"/>
          <ac:spMkLst>
            <pc:docMk/>
            <pc:sldMk cId="3639225690" sldId="601"/>
            <ac:spMk id="6" creationId="{877738C7-E854-75D1-69F4-21312243EE8F}"/>
          </ac:spMkLst>
        </pc:spChg>
        <pc:spChg chg="add mod">
          <ac:chgData name="Roberta Tucker" userId="S::r.tucker@uwtsd.ac.uk::27ca61ee-ba03-4b92-a89a-1d5600e2200a" providerId="AD" clId="Web-{CA40654B-5DF4-1444-0F1C-6A8EBCB53A4F}" dt="2023-02-22T15:27:55.431" v="2591" actId="14100"/>
          <ac:spMkLst>
            <pc:docMk/>
            <pc:sldMk cId="3639225690" sldId="601"/>
            <ac:spMk id="8" creationId="{40CFBE70-4C5F-8449-84F2-A6AE09CC79CC}"/>
          </ac:spMkLst>
        </pc:spChg>
        <pc:spChg chg="mod">
          <ac:chgData name="Roberta Tucker" userId="S::r.tucker@uwtsd.ac.uk::27ca61ee-ba03-4b92-a89a-1d5600e2200a" providerId="AD" clId="Web-{CA40654B-5DF4-1444-0F1C-6A8EBCB53A4F}" dt="2023-02-22T15:09:05.506" v="2420" actId="1076"/>
          <ac:spMkLst>
            <pc:docMk/>
            <pc:sldMk cId="3639225690" sldId="601"/>
            <ac:spMk id="10" creationId="{29A4854E-D4DB-2596-6C45-335E547E4DBA}"/>
          </ac:spMkLst>
        </pc:spChg>
        <pc:spChg chg="del mod">
          <ac:chgData name="Roberta Tucker" userId="S::r.tucker@uwtsd.ac.uk::27ca61ee-ba03-4b92-a89a-1d5600e2200a" providerId="AD" clId="Web-{CA40654B-5DF4-1444-0F1C-6A8EBCB53A4F}" dt="2023-02-22T13:23:32.295" v="1867"/>
          <ac:spMkLst>
            <pc:docMk/>
            <pc:sldMk cId="3639225690" sldId="601"/>
            <ac:spMk id="11" creationId="{10B20615-D13F-6525-C2FE-1BC895C41E23}"/>
          </ac:spMkLst>
        </pc:spChg>
        <pc:spChg chg="del mod">
          <ac:chgData name="Roberta Tucker" userId="S::r.tucker@uwtsd.ac.uk::27ca61ee-ba03-4b92-a89a-1d5600e2200a" providerId="AD" clId="Web-{CA40654B-5DF4-1444-0F1C-6A8EBCB53A4F}" dt="2023-02-22T13:37:45.002" v="1995"/>
          <ac:spMkLst>
            <pc:docMk/>
            <pc:sldMk cId="3639225690" sldId="601"/>
            <ac:spMk id="12" creationId="{2E1965AE-5966-A339-36A1-B442D7A8B54E}"/>
          </ac:spMkLst>
        </pc:spChg>
        <pc:spChg chg="del mod">
          <ac:chgData name="Roberta Tucker" userId="S::r.tucker@uwtsd.ac.uk::27ca61ee-ba03-4b92-a89a-1d5600e2200a" providerId="AD" clId="Web-{CA40654B-5DF4-1444-0F1C-6A8EBCB53A4F}" dt="2023-02-22T15:08:53.552" v="2418"/>
          <ac:spMkLst>
            <pc:docMk/>
            <pc:sldMk cId="3639225690" sldId="601"/>
            <ac:spMk id="13" creationId="{54DA2EF5-1A1B-3D7F-8E82-399ECBCCC879}"/>
          </ac:spMkLst>
        </pc:spChg>
        <pc:picChg chg="mod">
          <ac:chgData name="Roberta Tucker" userId="S::r.tucker@uwtsd.ac.uk::27ca61ee-ba03-4b92-a89a-1d5600e2200a" providerId="AD" clId="Web-{CA40654B-5DF4-1444-0F1C-6A8EBCB53A4F}" dt="2023-02-22T13:30:50.164" v="1927" actId="1076"/>
          <ac:picMkLst>
            <pc:docMk/>
            <pc:sldMk cId="3639225690" sldId="601"/>
            <ac:picMk id="2" creationId="{8720B92E-E763-E6C1-AD07-B200FC0C9CE6}"/>
          </ac:picMkLst>
        </pc:picChg>
        <pc:picChg chg="add mod">
          <ac:chgData name="Roberta Tucker" userId="S::r.tucker@uwtsd.ac.uk::27ca61ee-ba03-4b92-a89a-1d5600e2200a" providerId="AD" clId="Web-{CA40654B-5DF4-1444-0F1C-6A8EBCB53A4F}" dt="2023-02-22T15:09:31.913" v="2426" actId="1076"/>
          <ac:picMkLst>
            <pc:docMk/>
            <pc:sldMk cId="3639225690" sldId="601"/>
            <ac:picMk id="11" creationId="{61F3A9A3-9DEE-6BA8-532A-B195E52C4B3D}"/>
          </ac:picMkLst>
        </pc:picChg>
      </pc:sldChg>
      <pc:sldChg chg="addSp delSp modSp add replId addAnim delAnim">
        <pc:chgData name="Roberta Tucker" userId="S::r.tucker@uwtsd.ac.uk::27ca61ee-ba03-4b92-a89a-1d5600e2200a" providerId="AD" clId="Web-{CA40654B-5DF4-1444-0F1C-6A8EBCB53A4F}" dt="2023-02-22T15:21:58.077" v="2500" actId="20577"/>
        <pc:sldMkLst>
          <pc:docMk/>
          <pc:sldMk cId="2989652041" sldId="602"/>
        </pc:sldMkLst>
        <pc:spChg chg="del mod">
          <ac:chgData name="Roberta Tucker" userId="S::r.tucker@uwtsd.ac.uk::27ca61ee-ba03-4b92-a89a-1d5600e2200a" providerId="AD" clId="Web-{CA40654B-5DF4-1444-0F1C-6A8EBCB53A4F}" dt="2023-02-22T11:59:42.247" v="1062"/>
          <ac:spMkLst>
            <pc:docMk/>
            <pc:sldMk cId="2989652041" sldId="602"/>
            <ac:spMk id="3" creationId="{976291AA-75F5-DB79-1BB0-8C1F1978BD68}"/>
          </ac:spMkLst>
        </pc:spChg>
        <pc:spChg chg="add mod">
          <ac:chgData name="Roberta Tucker" userId="S::r.tucker@uwtsd.ac.uk::27ca61ee-ba03-4b92-a89a-1d5600e2200a" providerId="AD" clId="Web-{CA40654B-5DF4-1444-0F1C-6A8EBCB53A4F}" dt="2023-02-22T15:21:58.077" v="2500" actId="20577"/>
          <ac:spMkLst>
            <pc:docMk/>
            <pc:sldMk cId="2989652041" sldId="602"/>
            <ac:spMk id="4" creationId="{7F30C2F8-39E2-5ADB-50E0-CD8FD0181AE1}"/>
          </ac:spMkLst>
        </pc:spChg>
        <pc:cxnChg chg="mod">
          <ac:chgData name="Roberta Tucker" userId="S::r.tucker@uwtsd.ac.uk::27ca61ee-ba03-4b92-a89a-1d5600e2200a" providerId="AD" clId="Web-{CA40654B-5DF4-1444-0F1C-6A8EBCB53A4F}" dt="2023-02-22T11:59:44.185" v="1063" actId="1076"/>
          <ac:cxnSpMkLst>
            <pc:docMk/>
            <pc:sldMk cId="2989652041" sldId="602"/>
            <ac:cxnSpMk id="9" creationId="{BB6C4208-BE82-5AD3-755F-0BE8A0B2A077}"/>
          </ac:cxnSpMkLst>
        </pc:cxnChg>
      </pc:sldChg>
      <pc:sldChg chg="modSp add replId">
        <pc:chgData name="Roberta Tucker" userId="S::r.tucker@uwtsd.ac.uk::27ca61ee-ba03-4b92-a89a-1d5600e2200a" providerId="AD" clId="Web-{CA40654B-5DF4-1444-0F1C-6A8EBCB53A4F}" dt="2023-02-22T12:42:37.300" v="1479"/>
        <pc:sldMkLst>
          <pc:docMk/>
          <pc:sldMk cId="2239323229" sldId="603"/>
        </pc:sldMkLst>
        <pc:graphicFrameChg chg="mod modGraphic">
          <ac:chgData name="Roberta Tucker" userId="S::r.tucker@uwtsd.ac.uk::27ca61ee-ba03-4b92-a89a-1d5600e2200a" providerId="AD" clId="Web-{CA40654B-5DF4-1444-0F1C-6A8EBCB53A4F}" dt="2023-02-22T12:42:37.300" v="1479"/>
          <ac:graphicFrameMkLst>
            <pc:docMk/>
            <pc:sldMk cId="2239323229" sldId="603"/>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48:33.120" v="1571"/>
        <pc:sldMkLst>
          <pc:docMk/>
          <pc:sldMk cId="1921097281" sldId="604"/>
        </pc:sldMkLst>
        <pc:graphicFrameChg chg="mod modGraphic">
          <ac:chgData name="Roberta Tucker" userId="S::r.tucker@uwtsd.ac.uk::27ca61ee-ba03-4b92-a89a-1d5600e2200a" providerId="AD" clId="Web-{CA40654B-5DF4-1444-0F1C-6A8EBCB53A4F}" dt="2023-02-22T12:48:33.120" v="1571"/>
          <ac:graphicFrameMkLst>
            <pc:docMk/>
            <pc:sldMk cId="1921097281" sldId="604"/>
            <ac:graphicFrameMk id="2" creationId="{B8361043-587C-D5AC-AD58-2714CE15B0E0}"/>
          </ac:graphicFrameMkLst>
        </pc:graphicFrameChg>
      </pc:sldChg>
      <pc:sldChg chg="modSp add replId">
        <pc:chgData name="Roberta Tucker" userId="S::r.tucker@uwtsd.ac.uk::27ca61ee-ba03-4b92-a89a-1d5600e2200a" providerId="AD" clId="Web-{CA40654B-5DF4-1444-0F1C-6A8EBCB53A4F}" dt="2023-02-22T12:58:41.588" v="1721"/>
        <pc:sldMkLst>
          <pc:docMk/>
          <pc:sldMk cId="3595496741" sldId="605"/>
        </pc:sldMkLst>
        <pc:graphicFrameChg chg="mod modGraphic">
          <ac:chgData name="Roberta Tucker" userId="S::r.tucker@uwtsd.ac.uk::27ca61ee-ba03-4b92-a89a-1d5600e2200a" providerId="AD" clId="Web-{CA40654B-5DF4-1444-0F1C-6A8EBCB53A4F}" dt="2023-02-22T12:58:41.588" v="1721"/>
          <ac:graphicFrameMkLst>
            <pc:docMk/>
            <pc:sldMk cId="3595496741" sldId="605"/>
            <ac:graphicFrameMk id="2" creationId="{B8361043-587C-D5AC-AD58-2714CE15B0E0}"/>
          </ac:graphicFrameMkLst>
        </pc:graphicFrameChg>
      </pc:sldChg>
      <pc:sldChg chg="add ord replId">
        <pc:chgData name="Roberta Tucker" userId="S::r.tucker@uwtsd.ac.uk::27ca61ee-ba03-4b92-a89a-1d5600e2200a" providerId="AD" clId="Web-{CA40654B-5DF4-1444-0F1C-6A8EBCB53A4F}" dt="2023-02-22T13:00:49.200" v="1765"/>
        <pc:sldMkLst>
          <pc:docMk/>
          <pc:sldMk cId="3538569552" sldId="606"/>
        </pc:sldMkLst>
      </pc:sldChg>
      <pc:sldChg chg="addSp delSp modSp add ord replId">
        <pc:chgData name="Roberta Tucker" userId="S::r.tucker@uwtsd.ac.uk::27ca61ee-ba03-4b92-a89a-1d5600e2200a" providerId="AD" clId="Web-{CA40654B-5DF4-1444-0F1C-6A8EBCB53A4F}" dt="2023-02-22T14:53:53.087" v="2389" actId="1076"/>
        <pc:sldMkLst>
          <pc:docMk/>
          <pc:sldMk cId="1282223912" sldId="607"/>
        </pc:sldMkLst>
        <pc:spChg chg="mod">
          <ac:chgData name="Roberta Tucker" userId="S::r.tucker@uwtsd.ac.uk::27ca61ee-ba03-4b92-a89a-1d5600e2200a" providerId="AD" clId="Web-{CA40654B-5DF4-1444-0F1C-6A8EBCB53A4F}" dt="2023-02-22T14:53:48.555" v="2388" actId="1076"/>
          <ac:spMkLst>
            <pc:docMk/>
            <pc:sldMk cId="1282223912" sldId="607"/>
            <ac:spMk id="3" creationId="{4451570A-D8D8-7FF3-5730-73117E543C4B}"/>
          </ac:spMkLst>
        </pc:spChg>
        <pc:spChg chg="mod">
          <ac:chgData name="Roberta Tucker" userId="S::r.tucker@uwtsd.ac.uk::27ca61ee-ba03-4b92-a89a-1d5600e2200a" providerId="AD" clId="Web-{CA40654B-5DF4-1444-0F1C-6A8EBCB53A4F}" dt="2023-02-22T14:50:20.189" v="2365" actId="1076"/>
          <ac:spMkLst>
            <pc:docMk/>
            <pc:sldMk cId="1282223912" sldId="607"/>
            <ac:spMk id="5" creationId="{0B019432-F0E9-E765-2264-935D414F17CB}"/>
          </ac:spMkLst>
        </pc:spChg>
        <pc:spChg chg="mod">
          <ac:chgData name="Roberta Tucker" userId="S::r.tucker@uwtsd.ac.uk::27ca61ee-ba03-4b92-a89a-1d5600e2200a" providerId="AD" clId="Web-{CA40654B-5DF4-1444-0F1C-6A8EBCB53A4F}" dt="2023-02-22T14:53:41.289" v="2386" actId="1076"/>
          <ac:spMkLst>
            <pc:docMk/>
            <pc:sldMk cId="1282223912" sldId="607"/>
            <ac:spMk id="6" creationId="{877738C7-E854-75D1-69F4-21312243EE8F}"/>
          </ac:spMkLst>
        </pc:spChg>
        <pc:spChg chg="mod">
          <ac:chgData name="Roberta Tucker" userId="S::r.tucker@uwtsd.ac.uk::27ca61ee-ba03-4b92-a89a-1d5600e2200a" providerId="AD" clId="Web-{CA40654B-5DF4-1444-0F1C-6A8EBCB53A4F}" dt="2023-02-22T14:53:53.087" v="2389" actId="1076"/>
          <ac:spMkLst>
            <pc:docMk/>
            <pc:sldMk cId="1282223912" sldId="607"/>
            <ac:spMk id="10" creationId="{29A4854E-D4DB-2596-6C45-335E547E4DBA}"/>
          </ac:spMkLst>
        </pc:spChg>
        <pc:spChg chg="del mod">
          <ac:chgData name="Roberta Tucker" userId="S::r.tucker@uwtsd.ac.uk::27ca61ee-ba03-4b92-a89a-1d5600e2200a" providerId="AD" clId="Web-{CA40654B-5DF4-1444-0F1C-6A8EBCB53A4F}" dt="2023-02-22T13:23:20.138" v="1864"/>
          <ac:spMkLst>
            <pc:docMk/>
            <pc:sldMk cId="1282223912" sldId="607"/>
            <ac:spMk id="11" creationId="{10B20615-D13F-6525-C2FE-1BC895C41E23}"/>
          </ac:spMkLst>
        </pc:spChg>
        <pc:spChg chg="mod">
          <ac:chgData name="Roberta Tucker" userId="S::r.tucker@uwtsd.ac.uk::27ca61ee-ba03-4b92-a89a-1d5600e2200a" providerId="AD" clId="Web-{CA40654B-5DF4-1444-0F1C-6A8EBCB53A4F}" dt="2023-02-22T14:53:05.210" v="2382" actId="20577"/>
          <ac:spMkLst>
            <pc:docMk/>
            <pc:sldMk cId="1282223912" sldId="607"/>
            <ac:spMk id="12" creationId="{2E1965AE-5966-A339-36A1-B442D7A8B54E}"/>
          </ac:spMkLst>
        </pc:spChg>
        <pc:spChg chg="del mod">
          <ac:chgData name="Roberta Tucker" userId="S::r.tucker@uwtsd.ac.uk::27ca61ee-ba03-4b92-a89a-1d5600e2200a" providerId="AD" clId="Web-{CA40654B-5DF4-1444-0F1C-6A8EBCB53A4F}" dt="2023-02-22T14:49:42.079" v="2359"/>
          <ac:spMkLst>
            <pc:docMk/>
            <pc:sldMk cId="1282223912" sldId="607"/>
            <ac:spMk id="13" creationId="{54DA2EF5-1A1B-3D7F-8E82-399ECBCCC879}"/>
          </ac:spMkLst>
        </pc:spChg>
        <pc:spChg chg="add del mod">
          <ac:chgData name="Roberta Tucker" userId="S::r.tucker@uwtsd.ac.uk::27ca61ee-ba03-4b92-a89a-1d5600e2200a" providerId="AD" clId="Web-{CA40654B-5DF4-1444-0F1C-6A8EBCB53A4F}" dt="2023-02-22T14:49:40.469" v="2358"/>
          <ac:spMkLst>
            <pc:docMk/>
            <pc:sldMk cId="1282223912" sldId="607"/>
            <ac:spMk id="14" creationId="{7CC2BD77-D1AC-A262-036A-EB9DC2F53DBD}"/>
          </ac:spMkLst>
        </pc:spChg>
        <pc:picChg chg="del">
          <ac:chgData name="Roberta Tucker" userId="S::r.tucker@uwtsd.ac.uk::27ca61ee-ba03-4b92-a89a-1d5600e2200a" providerId="AD" clId="Web-{CA40654B-5DF4-1444-0F1C-6A8EBCB53A4F}" dt="2023-02-22T14:44:33.975" v="2237"/>
          <ac:picMkLst>
            <pc:docMk/>
            <pc:sldMk cId="1282223912" sldId="607"/>
            <ac:picMk id="4" creationId="{62C12048-9EEC-ED59-A247-0AA3AAC3EF74}"/>
          </ac:picMkLst>
        </pc:picChg>
        <pc:picChg chg="add del mod">
          <ac:chgData name="Roberta Tucker" userId="S::r.tucker@uwtsd.ac.uk::27ca61ee-ba03-4b92-a89a-1d5600e2200a" providerId="AD" clId="Web-{CA40654B-5DF4-1444-0F1C-6A8EBCB53A4F}" dt="2023-02-22T13:56:34.075" v="2125"/>
          <ac:picMkLst>
            <pc:docMk/>
            <pc:sldMk cId="1282223912" sldId="607"/>
            <ac:picMk id="7" creationId="{4CAFC7C4-8170-A98C-C2A4-3A25EC867A07}"/>
          </ac:picMkLst>
        </pc:picChg>
        <pc:picChg chg="add mod">
          <ac:chgData name="Roberta Tucker" userId="S::r.tucker@uwtsd.ac.uk::27ca61ee-ba03-4b92-a89a-1d5600e2200a" providerId="AD" clId="Web-{CA40654B-5DF4-1444-0F1C-6A8EBCB53A4F}" dt="2023-02-22T14:50:23.314" v="2366" actId="1076"/>
          <ac:picMkLst>
            <pc:docMk/>
            <pc:sldMk cId="1282223912" sldId="607"/>
            <ac:picMk id="8" creationId="{43737927-E8F8-575F-48D8-8FEB3595D7F4}"/>
          </ac:picMkLst>
        </pc:picChg>
        <pc:picChg chg="add del mod">
          <ac:chgData name="Roberta Tucker" userId="S::r.tucker@uwtsd.ac.uk::27ca61ee-ba03-4b92-a89a-1d5600e2200a" providerId="AD" clId="Web-{CA40654B-5DF4-1444-0F1C-6A8EBCB53A4F}" dt="2023-02-22T14:49:39.422" v="2357"/>
          <ac:picMkLst>
            <pc:docMk/>
            <pc:sldMk cId="1282223912" sldId="607"/>
            <ac:picMk id="11" creationId="{129A2847-E735-DE1C-F915-DB9BB742EE8C}"/>
          </ac:picMkLst>
        </pc:picChg>
      </pc:sldChg>
      <pc:sldChg chg="addSp delSp modSp add replId">
        <pc:chgData name="Roberta Tucker" userId="S::r.tucker@uwtsd.ac.uk::27ca61ee-ba03-4b92-a89a-1d5600e2200a" providerId="AD" clId="Web-{CA40654B-5DF4-1444-0F1C-6A8EBCB53A4F}" dt="2023-02-22T13:44:04.980" v="2025" actId="1076"/>
        <pc:sldMkLst>
          <pc:docMk/>
          <pc:sldMk cId="75391772" sldId="608"/>
        </pc:sldMkLst>
        <pc:spChg chg="mod">
          <ac:chgData name="Roberta Tucker" userId="S::r.tucker@uwtsd.ac.uk::27ca61ee-ba03-4b92-a89a-1d5600e2200a" providerId="AD" clId="Web-{CA40654B-5DF4-1444-0F1C-6A8EBCB53A4F}" dt="2023-02-22T13:25:33.001" v="1889" actId="20577"/>
          <ac:spMkLst>
            <pc:docMk/>
            <pc:sldMk cId="75391772" sldId="608"/>
            <ac:spMk id="5" creationId="{0B019432-F0E9-E765-2264-935D414F17CB}"/>
          </ac:spMkLst>
        </pc:spChg>
        <pc:spChg chg="mod">
          <ac:chgData name="Roberta Tucker" userId="S::r.tucker@uwtsd.ac.uk::27ca61ee-ba03-4b92-a89a-1d5600e2200a" providerId="AD" clId="Web-{CA40654B-5DF4-1444-0F1C-6A8EBCB53A4F}" dt="2023-02-22T13:19:51.305" v="1847" actId="14100"/>
          <ac:spMkLst>
            <pc:docMk/>
            <pc:sldMk cId="75391772" sldId="608"/>
            <ac:spMk id="8" creationId="{E2180A0E-1944-161C-031D-3BE48E066BC9}"/>
          </ac:spMkLst>
        </pc:spChg>
        <pc:spChg chg="add mod">
          <ac:chgData name="Roberta Tucker" userId="S::r.tucker@uwtsd.ac.uk::27ca61ee-ba03-4b92-a89a-1d5600e2200a" providerId="AD" clId="Web-{CA40654B-5DF4-1444-0F1C-6A8EBCB53A4F}" dt="2023-02-22T13:44:04.980" v="2025" actId="1076"/>
          <ac:spMkLst>
            <pc:docMk/>
            <pc:sldMk cId="75391772" sldId="608"/>
            <ac:spMk id="9" creationId="{0C4A1E10-28D7-27FE-E073-58E1AF5220B8}"/>
          </ac:spMkLst>
        </pc:spChg>
        <pc:spChg chg="del">
          <ac:chgData name="Roberta Tucker" userId="S::r.tucker@uwtsd.ac.uk::27ca61ee-ba03-4b92-a89a-1d5600e2200a" providerId="AD" clId="Web-{CA40654B-5DF4-1444-0F1C-6A8EBCB53A4F}" dt="2023-02-22T13:15:26.424" v="1832"/>
          <ac:spMkLst>
            <pc:docMk/>
            <pc:sldMk cId="75391772" sldId="608"/>
            <ac:spMk id="11" creationId="{10B20615-D13F-6525-C2FE-1BC895C41E23}"/>
          </ac:spMkLst>
        </pc:spChg>
        <pc:picChg chg="add mod">
          <ac:chgData name="Roberta Tucker" userId="S::r.tucker@uwtsd.ac.uk::27ca61ee-ba03-4b92-a89a-1d5600e2200a" providerId="AD" clId="Web-{CA40654B-5DF4-1444-0F1C-6A8EBCB53A4F}" dt="2023-02-22T13:15:11.939" v="1831" actId="14100"/>
          <ac:picMkLst>
            <pc:docMk/>
            <pc:sldMk cId="75391772" sldId="608"/>
            <ac:picMk id="3" creationId="{8B22C7CF-612B-A05C-F865-75DDF97F3618}"/>
          </ac:picMkLst>
        </pc:picChg>
        <pc:picChg chg="del">
          <ac:chgData name="Roberta Tucker" userId="S::r.tucker@uwtsd.ac.uk::27ca61ee-ba03-4b92-a89a-1d5600e2200a" providerId="AD" clId="Web-{CA40654B-5DF4-1444-0F1C-6A8EBCB53A4F}" dt="2023-02-22T13:14:53.548" v="1826"/>
          <ac:picMkLst>
            <pc:docMk/>
            <pc:sldMk cId="75391772" sldId="608"/>
            <ac:picMk id="7" creationId="{7384F945-4971-4552-5370-9DEA727D9FA0}"/>
          </ac:picMkLst>
        </pc:picChg>
      </pc:sldChg>
      <pc:sldChg chg="delSp modSp add replId">
        <pc:chgData name="Roberta Tucker" userId="S::r.tucker@uwtsd.ac.uk::27ca61ee-ba03-4b92-a89a-1d5600e2200a" providerId="AD" clId="Web-{CA40654B-5DF4-1444-0F1C-6A8EBCB53A4F}" dt="2023-02-22T16:26:15.487" v="2624" actId="20577"/>
        <pc:sldMkLst>
          <pc:docMk/>
          <pc:sldMk cId="693398134" sldId="609"/>
        </pc:sldMkLst>
        <pc:spChg chg="del">
          <ac:chgData name="Roberta Tucker" userId="S::r.tucker@uwtsd.ac.uk::27ca61ee-ba03-4b92-a89a-1d5600e2200a" providerId="AD" clId="Web-{CA40654B-5DF4-1444-0F1C-6A8EBCB53A4F}" dt="2023-02-22T14:47:55.560" v="2296"/>
          <ac:spMkLst>
            <pc:docMk/>
            <pc:sldMk cId="693398134" sldId="609"/>
            <ac:spMk id="3" creationId="{4451570A-D8D8-7FF3-5730-73117E543C4B}"/>
          </ac:spMkLst>
        </pc:spChg>
        <pc:spChg chg="mod">
          <ac:chgData name="Roberta Tucker" userId="S::r.tucker@uwtsd.ac.uk::27ca61ee-ba03-4b92-a89a-1d5600e2200a" providerId="AD" clId="Web-{CA40654B-5DF4-1444-0F1C-6A8EBCB53A4F}" dt="2023-02-22T14:48:00.513" v="2297" actId="1076"/>
          <ac:spMkLst>
            <pc:docMk/>
            <pc:sldMk cId="693398134" sldId="609"/>
            <ac:spMk id="5" creationId="{0B019432-F0E9-E765-2264-935D414F17CB}"/>
          </ac:spMkLst>
        </pc:spChg>
        <pc:spChg chg="del">
          <ac:chgData name="Roberta Tucker" userId="S::r.tucker@uwtsd.ac.uk::27ca61ee-ba03-4b92-a89a-1d5600e2200a" providerId="AD" clId="Web-{CA40654B-5DF4-1444-0F1C-6A8EBCB53A4F}" dt="2023-02-22T14:47:52.357" v="2294"/>
          <ac:spMkLst>
            <pc:docMk/>
            <pc:sldMk cId="693398134" sldId="609"/>
            <ac:spMk id="6" creationId="{877738C7-E854-75D1-69F4-21312243EE8F}"/>
          </ac:spMkLst>
        </pc:spChg>
        <pc:spChg chg="del">
          <ac:chgData name="Roberta Tucker" userId="S::r.tucker@uwtsd.ac.uk::27ca61ee-ba03-4b92-a89a-1d5600e2200a" providerId="AD" clId="Web-{CA40654B-5DF4-1444-0F1C-6A8EBCB53A4F}" dt="2023-02-22T14:47:54.044" v="2295"/>
          <ac:spMkLst>
            <pc:docMk/>
            <pc:sldMk cId="693398134" sldId="609"/>
            <ac:spMk id="10" creationId="{29A4854E-D4DB-2596-6C45-335E547E4DBA}"/>
          </ac:spMkLst>
        </pc:spChg>
        <pc:spChg chg="del">
          <ac:chgData name="Roberta Tucker" userId="S::r.tucker@uwtsd.ac.uk::27ca61ee-ba03-4b92-a89a-1d5600e2200a" providerId="AD" clId="Web-{CA40654B-5DF4-1444-0F1C-6A8EBCB53A4F}" dt="2023-02-22T14:47:49.247" v="2293"/>
          <ac:spMkLst>
            <pc:docMk/>
            <pc:sldMk cId="693398134" sldId="609"/>
            <ac:spMk id="12" creationId="{2E1965AE-5966-A339-36A1-B442D7A8B54E}"/>
          </ac:spMkLst>
        </pc:spChg>
        <pc:spChg chg="mod">
          <ac:chgData name="Roberta Tucker" userId="S::r.tucker@uwtsd.ac.uk::27ca61ee-ba03-4b92-a89a-1d5600e2200a" providerId="AD" clId="Web-{CA40654B-5DF4-1444-0F1C-6A8EBCB53A4F}" dt="2023-02-22T16:26:15.487" v="2624" actId="20577"/>
          <ac:spMkLst>
            <pc:docMk/>
            <pc:sldMk cId="693398134" sldId="609"/>
            <ac:spMk id="13" creationId="{54DA2EF5-1A1B-3D7F-8E82-399ECBCCC879}"/>
          </ac:spMkLst>
        </pc:spChg>
        <pc:spChg chg="mod">
          <ac:chgData name="Roberta Tucker" userId="S::r.tucker@uwtsd.ac.uk::27ca61ee-ba03-4b92-a89a-1d5600e2200a" providerId="AD" clId="Web-{CA40654B-5DF4-1444-0F1C-6A8EBCB53A4F}" dt="2023-02-22T14:54:48.166" v="2395" actId="1076"/>
          <ac:spMkLst>
            <pc:docMk/>
            <pc:sldMk cId="693398134" sldId="609"/>
            <ac:spMk id="14" creationId="{7CC2BD77-D1AC-A262-036A-EB9DC2F53DBD}"/>
          </ac:spMkLst>
        </pc:spChg>
        <pc:picChg chg="mod">
          <ac:chgData name="Roberta Tucker" userId="S::r.tucker@uwtsd.ac.uk::27ca61ee-ba03-4b92-a89a-1d5600e2200a" providerId="AD" clId="Web-{CA40654B-5DF4-1444-0F1C-6A8EBCB53A4F}" dt="2023-02-22T14:50:30.377" v="2367" actId="1076"/>
          <ac:picMkLst>
            <pc:docMk/>
            <pc:sldMk cId="693398134" sldId="609"/>
            <ac:picMk id="8" creationId="{43737927-E8F8-575F-48D8-8FEB3595D7F4}"/>
          </ac:picMkLst>
        </pc:picChg>
        <pc:picChg chg="mod">
          <ac:chgData name="Roberta Tucker" userId="S::r.tucker@uwtsd.ac.uk::27ca61ee-ba03-4b92-a89a-1d5600e2200a" providerId="AD" clId="Web-{CA40654B-5DF4-1444-0F1C-6A8EBCB53A4F}" dt="2023-02-22T14:54:30.322" v="2393" actId="1076"/>
          <ac:picMkLst>
            <pc:docMk/>
            <pc:sldMk cId="693398134" sldId="609"/>
            <ac:picMk id="11" creationId="{129A2847-E735-DE1C-F915-DB9BB742EE8C}"/>
          </ac:picMkLst>
        </pc:picChg>
      </pc:sldChg>
      <pc:sldChg chg="addSp delSp modSp add ord replId">
        <pc:chgData name="Roberta Tucker" userId="S::r.tucker@uwtsd.ac.uk::27ca61ee-ba03-4b92-a89a-1d5600e2200a" providerId="AD" clId="Web-{CA40654B-5DF4-1444-0F1C-6A8EBCB53A4F}" dt="2023-02-22T15:15:20.314" v="2448" actId="20577"/>
        <pc:sldMkLst>
          <pc:docMk/>
          <pc:sldMk cId="1383988288" sldId="610"/>
        </pc:sldMkLst>
        <pc:spChg chg="add">
          <ac:chgData name="Roberta Tucker" userId="S::r.tucker@uwtsd.ac.uk::27ca61ee-ba03-4b92-a89a-1d5600e2200a" providerId="AD" clId="Web-{CA40654B-5DF4-1444-0F1C-6A8EBCB53A4F}" dt="2023-02-22T15:11:40.182" v="2430"/>
          <ac:spMkLst>
            <pc:docMk/>
            <pc:sldMk cId="1383988288" sldId="610"/>
            <ac:spMk id="4" creationId="{D0E50212-BC62-F7DF-BAB8-D11929D8E016}"/>
          </ac:spMkLst>
        </pc:spChg>
        <pc:spChg chg="mod">
          <ac:chgData name="Roberta Tucker" userId="S::r.tucker@uwtsd.ac.uk::27ca61ee-ba03-4b92-a89a-1d5600e2200a" providerId="AD" clId="Web-{CA40654B-5DF4-1444-0F1C-6A8EBCB53A4F}" dt="2023-02-22T15:15:20.314" v="2448" actId="20577"/>
          <ac:spMkLst>
            <pc:docMk/>
            <pc:sldMk cId="1383988288" sldId="610"/>
            <ac:spMk id="13" creationId="{54DA2EF5-1A1B-3D7F-8E82-399ECBCCC879}"/>
          </ac:spMkLst>
        </pc:spChg>
        <pc:spChg chg="mod">
          <ac:chgData name="Roberta Tucker" userId="S::r.tucker@uwtsd.ac.uk::27ca61ee-ba03-4b92-a89a-1d5600e2200a" providerId="AD" clId="Web-{CA40654B-5DF4-1444-0F1C-6A8EBCB53A4F}" dt="2023-02-22T15:12:26.043" v="2435" actId="20577"/>
          <ac:spMkLst>
            <pc:docMk/>
            <pc:sldMk cId="1383988288" sldId="610"/>
            <ac:spMk id="14" creationId="{7CC2BD77-D1AC-A262-036A-EB9DC2F53DBD}"/>
          </ac:spMkLst>
        </pc:spChg>
        <pc:picChg chg="add mod">
          <ac:chgData name="Roberta Tucker" userId="S::r.tucker@uwtsd.ac.uk::27ca61ee-ba03-4b92-a89a-1d5600e2200a" providerId="AD" clId="Web-{CA40654B-5DF4-1444-0F1C-6A8EBCB53A4F}" dt="2023-02-22T15:12:09.449" v="2434" actId="14100"/>
          <ac:picMkLst>
            <pc:docMk/>
            <pc:sldMk cId="1383988288" sldId="610"/>
            <ac:picMk id="7" creationId="{6C670671-46DF-3E03-521B-6B758A1DED92}"/>
          </ac:picMkLst>
        </pc:picChg>
        <pc:picChg chg="del">
          <ac:chgData name="Roberta Tucker" userId="S::r.tucker@uwtsd.ac.uk::27ca61ee-ba03-4b92-a89a-1d5600e2200a" providerId="AD" clId="Web-{CA40654B-5DF4-1444-0F1C-6A8EBCB53A4F}" dt="2023-02-22T15:12:02.683" v="2432"/>
          <ac:picMkLst>
            <pc:docMk/>
            <pc:sldMk cId="1383988288" sldId="610"/>
            <ac:picMk id="11" creationId="{129A2847-E735-DE1C-F915-DB9BB742EE8C}"/>
          </ac:picMkLst>
        </pc:picChg>
      </pc:sldChg>
      <pc:sldChg chg="modSp add replId">
        <pc:chgData name="Roberta Tucker" userId="S::r.tucker@uwtsd.ac.uk::27ca61ee-ba03-4b92-a89a-1d5600e2200a" providerId="AD" clId="Web-{CA40654B-5DF4-1444-0F1C-6A8EBCB53A4F}" dt="2023-02-22T15:21:40.607" v="2496" actId="20577"/>
        <pc:sldMkLst>
          <pc:docMk/>
          <pc:sldMk cId="3415935184" sldId="611"/>
        </pc:sldMkLst>
        <pc:spChg chg="mod">
          <ac:chgData name="Roberta Tucker" userId="S::r.tucker@uwtsd.ac.uk::27ca61ee-ba03-4b92-a89a-1d5600e2200a" providerId="AD" clId="Web-{CA40654B-5DF4-1444-0F1C-6A8EBCB53A4F}" dt="2023-02-22T15:21:40.607" v="2496" actId="20577"/>
          <ac:spMkLst>
            <pc:docMk/>
            <pc:sldMk cId="3415935184" sldId="611"/>
            <ac:spMk id="3" creationId="{976291AA-75F5-DB79-1BB0-8C1F1978BD68}"/>
          </ac:spMkLst>
        </pc:spChg>
        <pc:cxnChg chg="mod">
          <ac:chgData name="Roberta Tucker" userId="S::r.tucker@uwtsd.ac.uk::27ca61ee-ba03-4b92-a89a-1d5600e2200a" providerId="AD" clId="Web-{CA40654B-5DF4-1444-0F1C-6A8EBCB53A4F}" dt="2023-02-22T15:17:54.210" v="2462" actId="14100"/>
          <ac:cxnSpMkLst>
            <pc:docMk/>
            <pc:sldMk cId="3415935184" sldId="611"/>
            <ac:cxnSpMk id="9" creationId="{BB6C4208-BE82-5AD3-755F-0BE8A0B2A077}"/>
          </ac:cxnSpMkLst>
        </pc:cxnChg>
      </pc:sldChg>
      <pc:sldChg chg="modSp add replId">
        <pc:chgData name="Roberta Tucker" userId="S::r.tucker@uwtsd.ac.uk::27ca61ee-ba03-4b92-a89a-1d5600e2200a" providerId="AD" clId="Web-{CA40654B-5DF4-1444-0F1C-6A8EBCB53A4F}" dt="2023-02-22T15:27:36.884" v="2588" actId="20577"/>
        <pc:sldMkLst>
          <pc:docMk/>
          <pc:sldMk cId="89638129" sldId="612"/>
        </pc:sldMkLst>
        <pc:spChg chg="mod">
          <ac:chgData name="Roberta Tucker" userId="S::r.tucker@uwtsd.ac.uk::27ca61ee-ba03-4b92-a89a-1d5600e2200a" providerId="AD" clId="Web-{CA40654B-5DF4-1444-0F1C-6A8EBCB53A4F}" dt="2023-02-22T15:27:36.884" v="2588" actId="20577"/>
          <ac:spMkLst>
            <pc:docMk/>
            <pc:sldMk cId="89638129" sldId="612"/>
            <ac:spMk id="3" creationId="{976291AA-75F5-DB79-1BB0-8C1F1978BD68}"/>
          </ac:spMkLst>
        </pc:spChg>
        <pc:cxnChg chg="mod">
          <ac:chgData name="Roberta Tucker" userId="S::r.tucker@uwtsd.ac.uk::27ca61ee-ba03-4b92-a89a-1d5600e2200a" providerId="AD" clId="Web-{CA40654B-5DF4-1444-0F1C-6A8EBCB53A4F}" dt="2023-02-22T15:23:42.955" v="2533" actId="14100"/>
          <ac:cxnSpMkLst>
            <pc:docMk/>
            <pc:sldMk cId="89638129" sldId="612"/>
            <ac:cxnSpMk id="9" creationId="{BB6C4208-BE82-5AD3-755F-0BE8A0B2A077}"/>
          </ac:cxnSpMkLst>
        </pc:cxnChg>
      </pc:sldChg>
      <pc:sldChg chg="modSp add replId">
        <pc:chgData name="Roberta Tucker" userId="S::r.tucker@uwtsd.ac.uk::27ca61ee-ba03-4b92-a89a-1d5600e2200a" providerId="AD" clId="Web-{CA40654B-5DF4-1444-0F1C-6A8EBCB53A4F}" dt="2023-02-22T20:18:12.937" v="2843" actId="20577"/>
        <pc:sldMkLst>
          <pc:docMk/>
          <pc:sldMk cId="2832162372" sldId="613"/>
        </pc:sldMkLst>
        <pc:spChg chg="mod">
          <ac:chgData name="Roberta Tucker" userId="S::r.tucker@uwtsd.ac.uk::27ca61ee-ba03-4b92-a89a-1d5600e2200a" providerId="AD" clId="Web-{CA40654B-5DF4-1444-0F1C-6A8EBCB53A4F}" dt="2023-02-22T20:18:12.937" v="2843" actId="20577"/>
          <ac:spMkLst>
            <pc:docMk/>
            <pc:sldMk cId="2832162372" sldId="613"/>
            <ac:spMk id="5" creationId="{7A20DBBD-7DDA-8D56-CE80-75679AFC79A9}"/>
          </ac:spMkLst>
        </pc:spChg>
        <pc:cxnChg chg="mod">
          <ac:chgData name="Roberta Tucker" userId="S::r.tucker@uwtsd.ac.uk::27ca61ee-ba03-4b92-a89a-1d5600e2200a" providerId="AD" clId="Web-{CA40654B-5DF4-1444-0F1C-6A8EBCB53A4F}" dt="2023-02-22T20:12:47.397" v="2767" actId="14100"/>
          <ac:cxnSpMkLst>
            <pc:docMk/>
            <pc:sldMk cId="2832162372" sldId="613"/>
            <ac:cxnSpMk id="4" creationId="{BC2C1687-BCDB-8D01-187F-5359CAE20BDB}"/>
          </ac:cxnSpMkLst>
        </pc:cxnChg>
      </pc:sldChg>
      <pc:sldChg chg="modSp add replId">
        <pc:chgData name="Roberta Tucker" userId="S::r.tucker@uwtsd.ac.uk::27ca61ee-ba03-4b92-a89a-1d5600e2200a" providerId="AD" clId="Web-{CA40654B-5DF4-1444-0F1C-6A8EBCB53A4F}" dt="2023-02-22T20:17:42.327" v="2836" actId="20577"/>
        <pc:sldMkLst>
          <pc:docMk/>
          <pc:sldMk cId="3964108775" sldId="614"/>
        </pc:sldMkLst>
        <pc:spChg chg="mod">
          <ac:chgData name="Roberta Tucker" userId="S::r.tucker@uwtsd.ac.uk::27ca61ee-ba03-4b92-a89a-1d5600e2200a" providerId="AD" clId="Web-{CA40654B-5DF4-1444-0F1C-6A8EBCB53A4F}" dt="2023-02-22T20:17:42.327" v="2836" actId="20577"/>
          <ac:spMkLst>
            <pc:docMk/>
            <pc:sldMk cId="3964108775" sldId="614"/>
            <ac:spMk id="3" creationId="{976291AA-75F5-DB79-1BB0-8C1F1978BD68}"/>
          </ac:spMkLst>
        </pc:spChg>
        <pc:cxnChg chg="mod">
          <ac:chgData name="Roberta Tucker" userId="S::r.tucker@uwtsd.ac.uk::27ca61ee-ba03-4b92-a89a-1d5600e2200a" providerId="AD" clId="Web-{CA40654B-5DF4-1444-0F1C-6A8EBCB53A4F}" dt="2023-02-22T20:17:25.827" v="2832" actId="14100"/>
          <ac:cxnSpMkLst>
            <pc:docMk/>
            <pc:sldMk cId="3964108775" sldId="614"/>
            <ac:cxnSpMk id="9" creationId="{BB6C4208-BE82-5AD3-755F-0BE8A0B2A077}"/>
          </ac:cxnSpMkLst>
        </pc:cxnChg>
      </pc:sldChg>
      <pc:sldChg chg="addSp delSp modSp add replId addAnim modAnim modNotes">
        <pc:chgData name="Roberta Tucker" userId="S::r.tucker@uwtsd.ac.uk::27ca61ee-ba03-4b92-a89a-1d5600e2200a" providerId="AD" clId="Web-{CA40654B-5DF4-1444-0F1C-6A8EBCB53A4F}" dt="2023-02-22T21:30:03.521" v="3577"/>
        <pc:sldMkLst>
          <pc:docMk/>
          <pc:sldMk cId="3431529318" sldId="615"/>
        </pc:sldMkLst>
        <pc:spChg chg="mod">
          <ac:chgData name="Roberta Tucker" userId="S::r.tucker@uwtsd.ac.uk::27ca61ee-ba03-4b92-a89a-1d5600e2200a" providerId="AD" clId="Web-{CA40654B-5DF4-1444-0F1C-6A8EBCB53A4F}" dt="2023-02-22T20:38:09.563" v="3045" actId="1076"/>
          <ac:spMkLst>
            <pc:docMk/>
            <pc:sldMk cId="3431529318" sldId="615"/>
            <ac:spMk id="3" creationId="{BE81BD22-F041-4643-2E57-645D07B4F719}"/>
          </ac:spMkLst>
        </pc:spChg>
        <pc:spChg chg="add mod">
          <ac:chgData name="Roberta Tucker" userId="S::r.tucker@uwtsd.ac.uk::27ca61ee-ba03-4b92-a89a-1d5600e2200a" providerId="AD" clId="Web-{CA40654B-5DF4-1444-0F1C-6A8EBCB53A4F}" dt="2023-02-22T20:55:31.762" v="3095" actId="1076"/>
          <ac:spMkLst>
            <pc:docMk/>
            <pc:sldMk cId="3431529318" sldId="615"/>
            <ac:spMk id="6" creationId="{89D08E17-63AF-B763-F696-5E6C3B5EA133}"/>
          </ac:spMkLst>
        </pc:spChg>
        <pc:spChg chg="add mod">
          <ac:chgData name="Roberta Tucker" userId="S::r.tucker@uwtsd.ac.uk::27ca61ee-ba03-4b92-a89a-1d5600e2200a" providerId="AD" clId="Web-{CA40654B-5DF4-1444-0F1C-6A8EBCB53A4F}" dt="2023-02-22T20:55:41.684" v="3098" actId="14100"/>
          <ac:spMkLst>
            <pc:docMk/>
            <pc:sldMk cId="3431529318" sldId="615"/>
            <ac:spMk id="8" creationId="{467E33B6-6D68-D2E6-A85E-BCA891CC3757}"/>
          </ac:spMkLst>
        </pc:spChg>
        <pc:spChg chg="add mod">
          <ac:chgData name="Roberta Tucker" userId="S::r.tucker@uwtsd.ac.uk::27ca61ee-ba03-4b92-a89a-1d5600e2200a" providerId="AD" clId="Web-{CA40654B-5DF4-1444-0F1C-6A8EBCB53A4F}" dt="2023-02-22T20:56:04.404" v="3102" actId="14100"/>
          <ac:spMkLst>
            <pc:docMk/>
            <pc:sldMk cId="3431529318" sldId="615"/>
            <ac:spMk id="9" creationId="{94C7161A-0EC1-556F-90C1-1B265DA87965}"/>
          </ac:spMkLst>
        </pc:spChg>
        <pc:spChg chg="add mod">
          <ac:chgData name="Roberta Tucker" userId="S::r.tucker@uwtsd.ac.uk::27ca61ee-ba03-4b92-a89a-1d5600e2200a" providerId="AD" clId="Web-{CA40654B-5DF4-1444-0F1C-6A8EBCB53A4F}" dt="2023-02-22T20:56:16.670" v="3104" actId="14100"/>
          <ac:spMkLst>
            <pc:docMk/>
            <pc:sldMk cId="3431529318" sldId="615"/>
            <ac:spMk id="10" creationId="{5EFFBDDB-5BE3-CEC7-FEC2-5BABE14DD6A4}"/>
          </ac:spMkLst>
        </pc:spChg>
        <pc:spChg chg="add mod">
          <ac:chgData name="Roberta Tucker" userId="S::r.tucker@uwtsd.ac.uk::27ca61ee-ba03-4b92-a89a-1d5600e2200a" providerId="AD" clId="Web-{CA40654B-5DF4-1444-0F1C-6A8EBCB53A4F}" dt="2023-02-22T20:56:23.357" v="3105" actId="1076"/>
          <ac:spMkLst>
            <pc:docMk/>
            <pc:sldMk cId="3431529318" sldId="615"/>
            <ac:spMk id="11" creationId="{B4EE23EE-1562-BA01-42D2-5132A348C6A1}"/>
          </ac:spMkLst>
        </pc:spChg>
        <pc:spChg chg="add mod">
          <ac:chgData name="Roberta Tucker" userId="S::r.tucker@uwtsd.ac.uk::27ca61ee-ba03-4b92-a89a-1d5600e2200a" providerId="AD" clId="Web-{CA40654B-5DF4-1444-0F1C-6A8EBCB53A4F}" dt="2023-02-22T21:12:06.554" v="3349" actId="1076"/>
          <ac:spMkLst>
            <pc:docMk/>
            <pc:sldMk cId="3431529318" sldId="615"/>
            <ac:spMk id="12" creationId="{A2FB37CC-4D15-5D8D-14A6-5BEC6B2F55E8}"/>
          </ac:spMkLst>
        </pc:spChg>
        <pc:spChg chg="add mod">
          <ac:chgData name="Roberta Tucker" userId="S::r.tucker@uwtsd.ac.uk::27ca61ee-ba03-4b92-a89a-1d5600e2200a" providerId="AD" clId="Web-{CA40654B-5DF4-1444-0F1C-6A8EBCB53A4F}" dt="2023-02-22T21:06:03.998" v="3300" actId="1076"/>
          <ac:spMkLst>
            <pc:docMk/>
            <pc:sldMk cId="3431529318" sldId="615"/>
            <ac:spMk id="13" creationId="{DB249757-72C9-E96A-07A6-D750092A8389}"/>
          </ac:spMkLst>
        </pc:spChg>
        <pc:spChg chg="add mod">
          <ac:chgData name="Roberta Tucker" userId="S::r.tucker@uwtsd.ac.uk::27ca61ee-ba03-4b92-a89a-1d5600e2200a" providerId="AD" clId="Web-{CA40654B-5DF4-1444-0F1C-6A8EBCB53A4F}" dt="2023-02-22T21:06:08.326" v="3301" actId="1076"/>
          <ac:spMkLst>
            <pc:docMk/>
            <pc:sldMk cId="3431529318" sldId="615"/>
            <ac:spMk id="14" creationId="{4B8FA538-8871-DB38-0EDB-56615E839715}"/>
          </ac:spMkLst>
        </pc:spChg>
        <pc:spChg chg="add mod">
          <ac:chgData name="Roberta Tucker" userId="S::r.tucker@uwtsd.ac.uk::27ca61ee-ba03-4b92-a89a-1d5600e2200a" providerId="AD" clId="Web-{CA40654B-5DF4-1444-0F1C-6A8EBCB53A4F}" dt="2023-02-22T21:06:13.545" v="3302" actId="1076"/>
          <ac:spMkLst>
            <pc:docMk/>
            <pc:sldMk cId="3431529318" sldId="615"/>
            <ac:spMk id="15" creationId="{36508774-D759-1DE7-9C02-7C163B516C34}"/>
          </ac:spMkLst>
        </pc:spChg>
        <pc:spChg chg="add mod">
          <ac:chgData name="Roberta Tucker" userId="S::r.tucker@uwtsd.ac.uk::27ca61ee-ba03-4b92-a89a-1d5600e2200a" providerId="AD" clId="Web-{CA40654B-5DF4-1444-0F1C-6A8EBCB53A4F}" dt="2023-02-22T21:06:19.764" v="3303" actId="1076"/>
          <ac:spMkLst>
            <pc:docMk/>
            <pc:sldMk cId="3431529318" sldId="615"/>
            <ac:spMk id="16" creationId="{A603D4B5-725E-69EA-825A-2189F52D7973}"/>
          </ac:spMkLst>
        </pc:spChg>
        <pc:spChg chg="add mod">
          <ac:chgData name="Roberta Tucker" userId="S::r.tucker@uwtsd.ac.uk::27ca61ee-ba03-4b92-a89a-1d5600e2200a" providerId="AD" clId="Web-{CA40654B-5DF4-1444-0F1C-6A8EBCB53A4F}" dt="2023-02-22T21:06:24.483" v="3304" actId="1076"/>
          <ac:spMkLst>
            <pc:docMk/>
            <pc:sldMk cId="3431529318" sldId="615"/>
            <ac:spMk id="17" creationId="{D47596B4-BF21-632B-E7DF-EAFAD38F31DC}"/>
          </ac:spMkLst>
        </pc:spChg>
        <pc:graphicFrameChg chg="add del mod modGraphic">
          <ac:chgData name="Roberta Tucker" userId="S::r.tucker@uwtsd.ac.uk::27ca61ee-ba03-4b92-a89a-1d5600e2200a" providerId="AD" clId="Web-{CA40654B-5DF4-1444-0F1C-6A8EBCB53A4F}" dt="2023-02-22T20:30:18.254" v="2889"/>
          <ac:graphicFrameMkLst>
            <pc:docMk/>
            <pc:sldMk cId="3431529318" sldId="615"/>
            <ac:graphicFrameMk id="2" creationId="{6F457302-0AB7-A696-FC9F-5ABB9E580B78}"/>
          </ac:graphicFrameMkLst>
        </pc:graphicFrameChg>
        <pc:graphicFrameChg chg="add del mod modGraphic">
          <ac:chgData name="Roberta Tucker" userId="S::r.tucker@uwtsd.ac.uk::27ca61ee-ba03-4b92-a89a-1d5600e2200a" providerId="AD" clId="Web-{CA40654B-5DF4-1444-0F1C-6A8EBCB53A4F}" dt="2023-02-22T20:31:23.224" v="2900"/>
          <ac:graphicFrameMkLst>
            <pc:docMk/>
            <pc:sldMk cId="3431529318" sldId="615"/>
            <ac:graphicFrameMk id="5" creationId="{4A00A9BD-D977-00BC-1092-74FCE6D41B42}"/>
          </ac:graphicFrameMkLst>
        </pc:graphicFrameChg>
      </pc:sldChg>
      <pc:sldChg chg="addSp delSp modSp add replId addAnim delAnim modAnim modNotes">
        <pc:chgData name="Roberta Tucker" userId="S::r.tucker@uwtsd.ac.uk::27ca61ee-ba03-4b92-a89a-1d5600e2200a" providerId="AD" clId="Web-{CA40654B-5DF4-1444-0F1C-6A8EBCB53A4F}" dt="2023-02-22T21:30:08.833" v="3579"/>
        <pc:sldMkLst>
          <pc:docMk/>
          <pc:sldMk cId="1761119406" sldId="616"/>
        </pc:sldMkLst>
        <pc:spChg chg="mod">
          <ac:chgData name="Roberta Tucker" userId="S::r.tucker@uwtsd.ac.uk::27ca61ee-ba03-4b92-a89a-1d5600e2200a" providerId="AD" clId="Web-{CA40654B-5DF4-1444-0F1C-6A8EBCB53A4F}" dt="2023-02-22T20:54:16.948" v="3088" actId="20577"/>
          <ac:spMkLst>
            <pc:docMk/>
            <pc:sldMk cId="1761119406" sldId="616"/>
            <ac:spMk id="3" creationId="{BE81BD22-F041-4643-2E57-645D07B4F719}"/>
          </ac:spMkLst>
        </pc:spChg>
        <pc:spChg chg="add del mod">
          <ac:chgData name="Roberta Tucker" userId="S::r.tucker@uwtsd.ac.uk::27ca61ee-ba03-4b92-a89a-1d5600e2200a" providerId="AD" clId="Web-{CA40654B-5DF4-1444-0F1C-6A8EBCB53A4F}" dt="2023-02-22T21:12:20.539" v="3352"/>
          <ac:spMkLst>
            <pc:docMk/>
            <pc:sldMk cId="1761119406" sldId="616"/>
            <ac:spMk id="5" creationId="{5005F7BE-0CDE-6167-7D25-CEFFA0DC0CF6}"/>
          </ac:spMkLst>
        </pc:spChg>
        <pc:spChg chg="mod">
          <ac:chgData name="Roberta Tucker" userId="S::r.tucker@uwtsd.ac.uk::27ca61ee-ba03-4b92-a89a-1d5600e2200a" providerId="AD" clId="Web-{CA40654B-5DF4-1444-0F1C-6A8EBCB53A4F}" dt="2023-02-22T21:10:55.834" v="3345" actId="14100"/>
          <ac:spMkLst>
            <pc:docMk/>
            <pc:sldMk cId="1761119406" sldId="616"/>
            <ac:spMk id="6" creationId="{89D08E17-63AF-B763-F696-5E6C3B5EA133}"/>
          </ac:spMkLst>
        </pc:spChg>
        <pc:spChg chg="mod">
          <ac:chgData name="Roberta Tucker" userId="S::r.tucker@uwtsd.ac.uk::27ca61ee-ba03-4b92-a89a-1d5600e2200a" providerId="AD" clId="Web-{CA40654B-5DF4-1444-0F1C-6A8EBCB53A4F}" dt="2023-02-22T21:10:52.084" v="3344" actId="14100"/>
          <ac:spMkLst>
            <pc:docMk/>
            <pc:sldMk cId="1761119406" sldId="616"/>
            <ac:spMk id="8" creationId="{467E33B6-6D68-D2E6-A85E-BCA891CC3757}"/>
          </ac:spMkLst>
        </pc:spChg>
        <pc:spChg chg="mod">
          <ac:chgData name="Roberta Tucker" userId="S::r.tucker@uwtsd.ac.uk::27ca61ee-ba03-4b92-a89a-1d5600e2200a" providerId="AD" clId="Web-{CA40654B-5DF4-1444-0F1C-6A8EBCB53A4F}" dt="2023-02-22T21:10:59.490" v="3346" actId="14100"/>
          <ac:spMkLst>
            <pc:docMk/>
            <pc:sldMk cId="1761119406" sldId="616"/>
            <ac:spMk id="9" creationId="{94C7161A-0EC1-556F-90C1-1B265DA87965}"/>
          </ac:spMkLst>
        </pc:spChg>
        <pc:spChg chg="mod">
          <ac:chgData name="Roberta Tucker" userId="S::r.tucker@uwtsd.ac.uk::27ca61ee-ba03-4b92-a89a-1d5600e2200a" providerId="AD" clId="Web-{CA40654B-5DF4-1444-0F1C-6A8EBCB53A4F}" dt="2023-02-22T21:11:03.740" v="3347" actId="14100"/>
          <ac:spMkLst>
            <pc:docMk/>
            <pc:sldMk cId="1761119406" sldId="616"/>
            <ac:spMk id="10" creationId="{5EFFBDDB-5BE3-CEC7-FEC2-5BABE14DD6A4}"/>
          </ac:spMkLst>
        </pc:spChg>
        <pc:spChg chg="mod">
          <ac:chgData name="Roberta Tucker" userId="S::r.tucker@uwtsd.ac.uk::27ca61ee-ba03-4b92-a89a-1d5600e2200a" providerId="AD" clId="Web-{CA40654B-5DF4-1444-0F1C-6A8EBCB53A4F}" dt="2023-02-22T21:11:09.772" v="3348" actId="1076"/>
          <ac:spMkLst>
            <pc:docMk/>
            <pc:sldMk cId="1761119406" sldId="616"/>
            <ac:spMk id="11" creationId="{B4EE23EE-1562-BA01-42D2-5132A348C6A1}"/>
          </ac:spMkLst>
        </pc:spChg>
        <pc:spChg chg="add mod">
          <ac:chgData name="Roberta Tucker" userId="S::r.tucker@uwtsd.ac.uk::27ca61ee-ba03-4b92-a89a-1d5600e2200a" providerId="AD" clId="Web-{CA40654B-5DF4-1444-0F1C-6A8EBCB53A4F}" dt="2023-02-22T21:14:45.231" v="3362" actId="20577"/>
          <ac:spMkLst>
            <pc:docMk/>
            <pc:sldMk cId="1761119406" sldId="616"/>
            <ac:spMk id="13" creationId="{907A2889-2330-B9D0-F667-570528E7D288}"/>
          </ac:spMkLst>
        </pc:spChg>
        <pc:spChg chg="add mod">
          <ac:chgData name="Roberta Tucker" userId="S::r.tucker@uwtsd.ac.uk::27ca61ee-ba03-4b92-a89a-1d5600e2200a" providerId="AD" clId="Web-{CA40654B-5DF4-1444-0F1C-6A8EBCB53A4F}" dt="2023-02-22T21:16:57.125" v="3374" actId="1076"/>
          <ac:spMkLst>
            <pc:docMk/>
            <pc:sldMk cId="1761119406" sldId="616"/>
            <ac:spMk id="15" creationId="{CB59E4F1-93E4-AA6C-0CAD-C624000BF493}"/>
          </ac:spMkLst>
        </pc:spChg>
        <pc:spChg chg="add del">
          <ac:chgData name="Roberta Tucker" userId="S::r.tucker@uwtsd.ac.uk::27ca61ee-ba03-4b92-a89a-1d5600e2200a" providerId="AD" clId="Web-{CA40654B-5DF4-1444-0F1C-6A8EBCB53A4F}" dt="2023-02-22T21:12:53.431" v="3356"/>
          <ac:spMkLst>
            <pc:docMk/>
            <pc:sldMk cId="1761119406" sldId="616"/>
            <ac:spMk id="17" creationId="{EB0F4C26-CB93-85E7-AECF-298E1F8BB57E}"/>
          </ac:spMkLst>
        </pc:spChg>
        <pc:spChg chg="add mod">
          <ac:chgData name="Roberta Tucker" userId="S::r.tucker@uwtsd.ac.uk::27ca61ee-ba03-4b92-a89a-1d5600e2200a" providerId="AD" clId="Web-{CA40654B-5DF4-1444-0F1C-6A8EBCB53A4F}" dt="2023-02-22T21:17:01.500" v="3375" actId="1076"/>
          <ac:spMkLst>
            <pc:docMk/>
            <pc:sldMk cId="1761119406" sldId="616"/>
            <ac:spMk id="19" creationId="{FAB19FDA-7BF1-2E29-B2A1-435744764CBB}"/>
          </ac:spMkLst>
        </pc:spChg>
        <pc:spChg chg="add mod">
          <ac:chgData name="Roberta Tucker" userId="S::r.tucker@uwtsd.ac.uk::27ca61ee-ba03-4b92-a89a-1d5600e2200a" providerId="AD" clId="Web-{CA40654B-5DF4-1444-0F1C-6A8EBCB53A4F}" dt="2023-02-22T21:17:13.266" v="3378" actId="14100"/>
          <ac:spMkLst>
            <pc:docMk/>
            <pc:sldMk cId="1761119406" sldId="616"/>
            <ac:spMk id="21" creationId="{DF4B5B86-0A94-1FCC-E41D-F2CB3CFBB287}"/>
          </ac:spMkLst>
        </pc:spChg>
        <pc:spChg chg="add mod">
          <ac:chgData name="Roberta Tucker" userId="S::r.tucker@uwtsd.ac.uk::27ca61ee-ba03-4b92-a89a-1d5600e2200a" providerId="AD" clId="Web-{CA40654B-5DF4-1444-0F1C-6A8EBCB53A4F}" dt="2023-02-22T21:18:18.455" v="3384" actId="1076"/>
          <ac:spMkLst>
            <pc:docMk/>
            <pc:sldMk cId="1761119406" sldId="616"/>
            <ac:spMk id="23" creationId="{AF285EA9-C3C5-123B-E5EE-59EAC451AA56}"/>
          </ac:spMkLst>
        </pc:spChg>
        <pc:spChg chg="add mod">
          <ac:chgData name="Roberta Tucker" userId="S::r.tucker@uwtsd.ac.uk::27ca61ee-ba03-4b92-a89a-1d5600e2200a" providerId="AD" clId="Web-{CA40654B-5DF4-1444-0F1C-6A8EBCB53A4F}" dt="2023-02-22T21:18:57.081" v="3391" actId="14100"/>
          <ac:spMkLst>
            <pc:docMk/>
            <pc:sldMk cId="1761119406" sldId="616"/>
            <ac:spMk id="25" creationId="{AD58CE30-C737-591E-666D-8A6A46AEDC21}"/>
          </ac:spMkLst>
        </pc:spChg>
      </pc:sldChg>
      <pc:sldChg chg="modSp add replId">
        <pc:chgData name="Roberta Tucker" userId="S::r.tucker@uwtsd.ac.uk::27ca61ee-ba03-4b92-a89a-1d5600e2200a" providerId="AD" clId="Web-{CA40654B-5DF4-1444-0F1C-6A8EBCB53A4F}" dt="2023-02-23T10:47:27.239" v="3587" actId="1076"/>
        <pc:sldMkLst>
          <pc:docMk/>
          <pc:sldMk cId="313685727" sldId="617"/>
        </pc:sldMkLst>
        <pc:spChg chg="mod">
          <ac:chgData name="Roberta Tucker" userId="S::r.tucker@uwtsd.ac.uk::27ca61ee-ba03-4b92-a89a-1d5600e2200a" providerId="AD" clId="Web-{CA40654B-5DF4-1444-0F1C-6A8EBCB53A4F}" dt="2023-02-23T10:47:27.239" v="3587" actId="1076"/>
          <ac:spMkLst>
            <pc:docMk/>
            <pc:sldMk cId="313685727" sldId="617"/>
            <ac:spMk id="5" creationId="{7A20DBBD-7DDA-8D56-CE80-75679AFC79A9}"/>
          </ac:spMkLst>
        </pc:spChg>
        <pc:cxnChg chg="mod">
          <ac:chgData name="Roberta Tucker" userId="S::r.tucker@uwtsd.ac.uk::27ca61ee-ba03-4b92-a89a-1d5600e2200a" providerId="AD" clId="Web-{CA40654B-5DF4-1444-0F1C-6A8EBCB53A4F}" dt="2023-02-23T10:47:20.833" v="3586" actId="1076"/>
          <ac:cxnSpMkLst>
            <pc:docMk/>
            <pc:sldMk cId="313685727" sldId="617"/>
            <ac:cxnSpMk id="4" creationId="{BC2C1687-BCDB-8D01-187F-5359CAE20BDB}"/>
          </ac:cxnSpMkLst>
        </pc:cxnChg>
      </pc:sldChg>
      <pc:sldChg chg="modSp add replId">
        <pc:chgData name="Roberta Tucker" userId="S::r.tucker@uwtsd.ac.uk::27ca61ee-ba03-4b92-a89a-1d5600e2200a" providerId="AD" clId="Web-{CA40654B-5DF4-1444-0F1C-6A8EBCB53A4F}" dt="2023-02-23T10:47:50.818" v="3589" actId="1076"/>
        <pc:sldMkLst>
          <pc:docMk/>
          <pc:sldMk cId="1983263797" sldId="618"/>
        </pc:sldMkLst>
        <pc:spChg chg="mod">
          <ac:chgData name="Roberta Tucker" userId="S::r.tucker@uwtsd.ac.uk::27ca61ee-ba03-4b92-a89a-1d5600e2200a" providerId="AD" clId="Web-{CA40654B-5DF4-1444-0F1C-6A8EBCB53A4F}" dt="2023-02-23T10:47:50.818" v="3589" actId="1076"/>
          <ac:spMkLst>
            <pc:docMk/>
            <pc:sldMk cId="1983263797" sldId="618"/>
            <ac:spMk id="3" creationId="{976291AA-75F5-DB79-1BB0-8C1F1978BD68}"/>
          </ac:spMkLst>
        </pc:spChg>
        <pc:cxnChg chg="mod">
          <ac:chgData name="Roberta Tucker" userId="S::r.tucker@uwtsd.ac.uk::27ca61ee-ba03-4b92-a89a-1d5600e2200a" providerId="AD" clId="Web-{CA40654B-5DF4-1444-0F1C-6A8EBCB53A4F}" dt="2023-02-23T10:47:46.287" v="3588" actId="1076"/>
          <ac:cxnSpMkLst>
            <pc:docMk/>
            <pc:sldMk cId="1983263797" sldId="618"/>
            <ac:cxnSpMk id="9" creationId="{BB6C4208-BE82-5AD3-755F-0BE8A0B2A077}"/>
          </ac:cxnSpMkLst>
        </pc:cxnChg>
      </pc:sldChg>
      <pc:sldChg chg="addSp delSp modSp add replId addAnim modAnim">
        <pc:chgData name="Roberta Tucker" userId="S::r.tucker@uwtsd.ac.uk::27ca61ee-ba03-4b92-a89a-1d5600e2200a" providerId="AD" clId="Web-{CA40654B-5DF4-1444-0F1C-6A8EBCB53A4F}" dt="2023-02-24T11:31:42.684" v="4504"/>
        <pc:sldMkLst>
          <pc:docMk/>
          <pc:sldMk cId="3460720718" sldId="619"/>
        </pc:sldMkLst>
        <pc:spChg chg="mod">
          <ac:chgData name="Roberta Tucker" userId="S::r.tucker@uwtsd.ac.uk::27ca61ee-ba03-4b92-a89a-1d5600e2200a" providerId="AD" clId="Web-{CA40654B-5DF4-1444-0F1C-6A8EBCB53A4F}" dt="2023-02-23T11:46:18.143" v="4195" actId="20577"/>
          <ac:spMkLst>
            <pc:docMk/>
            <pc:sldMk cId="3460720718" sldId="619"/>
            <ac:spMk id="3" creationId="{BE81BD22-F041-4643-2E57-645D07B4F719}"/>
          </ac:spMkLst>
        </pc:spChg>
        <pc:spChg chg="mod">
          <ac:chgData name="Roberta Tucker" userId="S::r.tucker@uwtsd.ac.uk::27ca61ee-ba03-4b92-a89a-1d5600e2200a" providerId="AD" clId="Web-{CA40654B-5DF4-1444-0F1C-6A8EBCB53A4F}" dt="2023-02-24T11:31:42.684" v="4504"/>
          <ac:spMkLst>
            <pc:docMk/>
            <pc:sldMk cId="3460720718" sldId="619"/>
            <ac:spMk id="5" creationId="{DA2E92BE-0CD5-E6B0-AA52-858B51EC3AD5}"/>
          </ac:spMkLst>
        </pc:spChg>
        <pc:spChg chg="add mod">
          <ac:chgData name="Roberta Tucker" userId="S::r.tucker@uwtsd.ac.uk::27ca61ee-ba03-4b92-a89a-1d5600e2200a" providerId="AD" clId="Web-{CA40654B-5DF4-1444-0F1C-6A8EBCB53A4F}" dt="2023-02-23T12:09:34.403" v="4410" actId="1076"/>
          <ac:spMkLst>
            <pc:docMk/>
            <pc:sldMk cId="3460720718" sldId="619"/>
            <ac:spMk id="6" creationId="{D9B90B78-4E87-CCC9-74A2-A496DB98A7D6}"/>
          </ac:spMkLst>
        </pc:spChg>
        <pc:spChg chg="add mod">
          <ac:chgData name="Roberta Tucker" userId="S::r.tucker@uwtsd.ac.uk::27ca61ee-ba03-4b92-a89a-1d5600e2200a" providerId="AD" clId="Web-{CA40654B-5DF4-1444-0F1C-6A8EBCB53A4F}" dt="2023-02-23T12:08:25.586" v="4401" actId="1076"/>
          <ac:spMkLst>
            <pc:docMk/>
            <pc:sldMk cId="3460720718" sldId="619"/>
            <ac:spMk id="8" creationId="{C78CB32C-2DF3-D273-0E15-47B8B7D13535}"/>
          </ac:spMkLst>
        </pc:spChg>
        <pc:spChg chg="add mod">
          <ac:chgData name="Roberta Tucker" userId="S::r.tucker@uwtsd.ac.uk::27ca61ee-ba03-4b92-a89a-1d5600e2200a" providerId="AD" clId="Web-{CA40654B-5DF4-1444-0F1C-6A8EBCB53A4F}" dt="2023-02-23T12:01:37.934" v="4353" actId="14100"/>
          <ac:spMkLst>
            <pc:docMk/>
            <pc:sldMk cId="3460720718" sldId="619"/>
            <ac:spMk id="9" creationId="{E671C4E0-48F2-E8FB-F89A-D680AEF9DE4B}"/>
          </ac:spMkLst>
        </pc:spChg>
        <pc:spChg chg="add mod">
          <ac:chgData name="Roberta Tucker" userId="S::r.tucker@uwtsd.ac.uk::27ca61ee-ba03-4b92-a89a-1d5600e2200a" providerId="AD" clId="Web-{CA40654B-5DF4-1444-0F1C-6A8EBCB53A4F}" dt="2023-02-23T12:07:27.660" v="4393"/>
          <ac:spMkLst>
            <pc:docMk/>
            <pc:sldMk cId="3460720718" sldId="619"/>
            <ac:spMk id="10" creationId="{F038343F-C7E3-3BC5-B83D-00FED7404A71}"/>
          </ac:spMkLst>
        </pc:spChg>
        <pc:spChg chg="add mod">
          <ac:chgData name="Roberta Tucker" userId="S::r.tucker@uwtsd.ac.uk::27ca61ee-ba03-4b92-a89a-1d5600e2200a" providerId="AD" clId="Web-{CA40654B-5DF4-1444-0F1C-6A8EBCB53A4F}" dt="2023-02-23T12:06:01.873" v="4383" actId="1076"/>
          <ac:spMkLst>
            <pc:docMk/>
            <pc:sldMk cId="3460720718" sldId="619"/>
            <ac:spMk id="11" creationId="{3F33C03C-7865-C578-ECE9-419C1512E433}"/>
          </ac:spMkLst>
        </pc:spChg>
        <pc:spChg chg="add del mod">
          <ac:chgData name="Roberta Tucker" userId="S::r.tucker@uwtsd.ac.uk::27ca61ee-ba03-4b92-a89a-1d5600e2200a" providerId="AD" clId="Web-{CA40654B-5DF4-1444-0F1C-6A8EBCB53A4F}" dt="2023-02-23T11:38:05.142" v="3811"/>
          <ac:spMkLst>
            <pc:docMk/>
            <pc:sldMk cId="3460720718" sldId="619"/>
            <ac:spMk id="12" creationId="{46A5ED0E-BB77-D2D6-910E-DB8A83277895}"/>
          </ac:spMkLst>
        </pc:spChg>
        <pc:spChg chg="add mod">
          <ac:chgData name="Roberta Tucker" userId="S::r.tucker@uwtsd.ac.uk::27ca61ee-ba03-4b92-a89a-1d5600e2200a" providerId="AD" clId="Web-{CA40654B-5DF4-1444-0F1C-6A8EBCB53A4F}" dt="2023-02-23T12:08:30.914" v="4402" actId="14100"/>
          <ac:spMkLst>
            <pc:docMk/>
            <pc:sldMk cId="3460720718" sldId="619"/>
            <ac:spMk id="12" creationId="{A2828E85-B090-6808-B24A-793A12B6D409}"/>
          </ac:spMkLst>
        </pc:spChg>
        <pc:spChg chg="add mod">
          <ac:chgData name="Roberta Tucker" userId="S::r.tucker@uwtsd.ac.uk::27ca61ee-ba03-4b92-a89a-1d5600e2200a" providerId="AD" clId="Web-{CA40654B-5DF4-1444-0F1C-6A8EBCB53A4F}" dt="2023-02-23T12:01:59.389" v="4356" actId="1076"/>
          <ac:spMkLst>
            <pc:docMk/>
            <pc:sldMk cId="3460720718" sldId="619"/>
            <ac:spMk id="13" creationId="{08857A2D-6CF7-DCEB-0CB4-6CE6113BA3DD}"/>
          </ac:spMkLst>
        </pc:spChg>
        <pc:spChg chg="add mod">
          <ac:chgData name="Roberta Tucker" userId="S::r.tucker@uwtsd.ac.uk::27ca61ee-ba03-4b92-a89a-1d5600e2200a" providerId="AD" clId="Web-{CA40654B-5DF4-1444-0F1C-6A8EBCB53A4F}" dt="2023-02-23T12:02:16.765" v="4359" actId="1076"/>
          <ac:spMkLst>
            <pc:docMk/>
            <pc:sldMk cId="3460720718" sldId="619"/>
            <ac:spMk id="14" creationId="{6A39E821-624D-572C-A957-AA4E0E393E07}"/>
          </ac:spMkLst>
        </pc:spChg>
        <pc:spChg chg="add mod">
          <ac:chgData name="Roberta Tucker" userId="S::r.tucker@uwtsd.ac.uk::27ca61ee-ba03-4b92-a89a-1d5600e2200a" providerId="AD" clId="Web-{CA40654B-5DF4-1444-0F1C-6A8EBCB53A4F}" dt="2023-02-23T12:02:11.827" v="4358" actId="1076"/>
          <ac:spMkLst>
            <pc:docMk/>
            <pc:sldMk cId="3460720718" sldId="619"/>
            <ac:spMk id="15" creationId="{90436D78-7FA9-0F72-D230-8F2A377BAA72}"/>
          </ac:spMkLst>
        </pc:spChg>
        <pc:spChg chg="add mod">
          <ac:chgData name="Roberta Tucker" userId="S::r.tucker@uwtsd.ac.uk::27ca61ee-ba03-4b92-a89a-1d5600e2200a" providerId="AD" clId="Web-{CA40654B-5DF4-1444-0F1C-6A8EBCB53A4F}" dt="2023-02-23T12:09:20.527" v="4408" actId="1076"/>
          <ac:spMkLst>
            <pc:docMk/>
            <pc:sldMk cId="3460720718" sldId="619"/>
            <ac:spMk id="16" creationId="{05F6DFC6-5BD8-DDDF-D176-DE6419015D9B}"/>
          </ac:spMkLst>
        </pc:spChg>
        <pc:picChg chg="add mod">
          <ac:chgData name="Roberta Tucker" userId="S::r.tucker@uwtsd.ac.uk::27ca61ee-ba03-4b92-a89a-1d5600e2200a" providerId="AD" clId="Web-{CA40654B-5DF4-1444-0F1C-6A8EBCB53A4F}" dt="2023-02-23T12:07:34.035" v="4394" actId="14100"/>
          <ac:picMkLst>
            <pc:docMk/>
            <pc:sldMk cId="3460720718" sldId="619"/>
            <ac:picMk id="2" creationId="{FC055872-A882-CF70-F5FB-15E696677A7D}"/>
          </ac:picMkLst>
        </pc:picChg>
        <pc:picChg chg="del">
          <ac:chgData name="Roberta Tucker" userId="S::r.tucker@uwtsd.ac.uk::27ca61ee-ba03-4b92-a89a-1d5600e2200a" providerId="AD" clId="Web-{CA40654B-5DF4-1444-0F1C-6A8EBCB53A4F}" dt="2023-02-23T11:47:02.894" v="4204"/>
          <ac:picMkLst>
            <pc:docMk/>
            <pc:sldMk cId="3460720718" sldId="619"/>
            <ac:picMk id="4" creationId="{62C12048-9EEC-ED59-A247-0AA3AAC3EF74}"/>
          </ac:picMkLst>
        </pc:picChg>
        <pc:picChg chg="del">
          <ac:chgData name="Roberta Tucker" userId="S::r.tucker@uwtsd.ac.uk::27ca61ee-ba03-4b92-a89a-1d5600e2200a" providerId="AD" clId="Web-{CA40654B-5DF4-1444-0F1C-6A8EBCB53A4F}" dt="2023-02-23T11:16:44.787" v="3591"/>
          <ac:picMkLst>
            <pc:docMk/>
            <pc:sldMk cId="3460720718" sldId="619"/>
            <ac:picMk id="6" creationId="{42049921-DEFE-A5F4-DDF1-71DC2134262E}"/>
          </ac:picMkLst>
        </pc:picChg>
        <pc:picChg chg="add del mod">
          <ac:chgData name="Roberta Tucker" userId="S::r.tucker@uwtsd.ac.uk::27ca61ee-ba03-4b92-a89a-1d5600e2200a" providerId="AD" clId="Web-{CA40654B-5DF4-1444-0F1C-6A8EBCB53A4F}" dt="2023-02-23T11:24:29.022" v="3599"/>
          <ac:picMkLst>
            <pc:docMk/>
            <pc:sldMk cId="3460720718" sldId="619"/>
            <ac:picMk id="8" creationId="{A5431689-E1B7-4520-1076-DF5F9D702085}"/>
          </ac:picMkLst>
        </pc:picChg>
        <pc:picChg chg="add del mod">
          <ac:chgData name="Roberta Tucker" userId="S::r.tucker@uwtsd.ac.uk::27ca61ee-ba03-4b92-a89a-1d5600e2200a" providerId="AD" clId="Web-{CA40654B-5DF4-1444-0F1C-6A8EBCB53A4F}" dt="2023-02-23T11:28:17.513" v="3720"/>
          <ac:picMkLst>
            <pc:docMk/>
            <pc:sldMk cId="3460720718" sldId="619"/>
            <ac:picMk id="10" creationId="{DA12E3C5-3FCB-CBD5-12CD-BB7A55E91B3A}"/>
          </ac:picMkLst>
        </pc:picChg>
        <pc:cxnChg chg="add del mod">
          <ac:chgData name="Roberta Tucker" userId="S::r.tucker@uwtsd.ac.uk::27ca61ee-ba03-4b92-a89a-1d5600e2200a" providerId="AD" clId="Web-{CA40654B-5DF4-1444-0F1C-6A8EBCB53A4F}" dt="2023-02-23T12:04:48.228" v="4372"/>
          <ac:cxnSpMkLst>
            <pc:docMk/>
            <pc:sldMk cId="3460720718" sldId="619"/>
            <ac:cxnSpMk id="4" creationId="{3DB92652-0C17-E495-6DB1-F3A355DFC14B}"/>
          </ac:cxnSpMkLst>
        </pc:cxnChg>
      </pc:sldChg>
      <pc:sldChg chg="delSp modSp add replId">
        <pc:chgData name="Roberta Tucker" userId="S::r.tucker@uwtsd.ac.uk::27ca61ee-ba03-4b92-a89a-1d5600e2200a" providerId="AD" clId="Web-{CA40654B-5DF4-1444-0F1C-6A8EBCB53A4F}" dt="2023-02-23T12:13:05.760" v="4414" actId="1076"/>
        <pc:sldMkLst>
          <pc:docMk/>
          <pc:sldMk cId="2885905276" sldId="620"/>
        </pc:sldMkLst>
        <pc:picChg chg="del">
          <ac:chgData name="Roberta Tucker" userId="S::r.tucker@uwtsd.ac.uk::27ca61ee-ba03-4b92-a89a-1d5600e2200a" providerId="AD" clId="Web-{CA40654B-5DF4-1444-0F1C-6A8EBCB53A4F}" dt="2023-02-23T12:11:36.145" v="4412"/>
          <ac:picMkLst>
            <pc:docMk/>
            <pc:sldMk cId="2885905276" sldId="620"/>
            <ac:picMk id="2" creationId="{FC055872-A882-CF70-F5FB-15E696677A7D}"/>
          </ac:picMkLst>
        </pc:picChg>
        <pc:picChg chg="mod">
          <ac:chgData name="Roberta Tucker" userId="S::r.tucker@uwtsd.ac.uk::27ca61ee-ba03-4b92-a89a-1d5600e2200a" providerId="AD" clId="Web-{CA40654B-5DF4-1444-0F1C-6A8EBCB53A4F}" dt="2023-02-23T12:13:05.760" v="4414" actId="1076"/>
          <ac:picMkLst>
            <pc:docMk/>
            <pc:sldMk cId="2885905276" sldId="620"/>
            <ac:picMk id="8" creationId="{A5431689-E1B7-4520-1076-DF5F9D702085}"/>
          </ac:picMkLst>
        </pc:picChg>
      </pc:sldChg>
      <pc:sldChg chg="addSp delSp modSp add replId addAnim modAnim">
        <pc:chgData name="Roberta Tucker" userId="S::r.tucker@uwtsd.ac.uk::27ca61ee-ba03-4b92-a89a-1d5600e2200a" providerId="AD" clId="Web-{CA40654B-5DF4-1444-0F1C-6A8EBCB53A4F}" dt="2023-02-24T11:30:50.150" v="4496"/>
        <pc:sldMkLst>
          <pc:docMk/>
          <pc:sldMk cId="3375997712" sldId="621"/>
        </pc:sldMkLst>
        <pc:spChg chg="del mod">
          <ac:chgData name="Roberta Tucker" userId="S::r.tucker@uwtsd.ac.uk::27ca61ee-ba03-4b92-a89a-1d5600e2200a" providerId="AD" clId="Web-{CA40654B-5DF4-1444-0F1C-6A8EBCB53A4F}" dt="2023-02-23T12:13:22.449" v="4417"/>
          <ac:spMkLst>
            <pc:docMk/>
            <pc:sldMk cId="3375997712" sldId="621"/>
            <ac:spMk id="3" creationId="{BE81BD22-F041-4643-2E57-645D07B4F719}"/>
          </ac:spMkLst>
        </pc:spChg>
        <pc:spChg chg="mod">
          <ac:chgData name="Roberta Tucker" userId="S::r.tucker@uwtsd.ac.uk::27ca61ee-ba03-4b92-a89a-1d5600e2200a" providerId="AD" clId="Web-{CA40654B-5DF4-1444-0F1C-6A8EBCB53A4F}" dt="2023-02-24T11:30:50.150" v="4496"/>
          <ac:spMkLst>
            <pc:docMk/>
            <pc:sldMk cId="3375997712" sldId="621"/>
            <ac:spMk id="5" creationId="{DA2E92BE-0CD5-E6B0-AA52-858B51EC3AD5}"/>
          </ac:spMkLst>
        </pc:spChg>
        <pc:spChg chg="mod">
          <ac:chgData name="Roberta Tucker" userId="S::r.tucker@uwtsd.ac.uk::27ca61ee-ba03-4b92-a89a-1d5600e2200a" providerId="AD" clId="Web-{CA40654B-5DF4-1444-0F1C-6A8EBCB53A4F}" dt="2023-02-24T11:24:38.073" v="4469" actId="1076"/>
          <ac:spMkLst>
            <pc:docMk/>
            <pc:sldMk cId="3375997712" sldId="621"/>
            <ac:spMk id="9" creationId="{E671C4E0-48F2-E8FB-F89A-D680AEF9DE4B}"/>
          </ac:spMkLst>
        </pc:spChg>
        <pc:spChg chg="mod">
          <ac:chgData name="Roberta Tucker" userId="S::r.tucker@uwtsd.ac.uk::27ca61ee-ba03-4b92-a89a-1d5600e2200a" providerId="AD" clId="Web-{CA40654B-5DF4-1444-0F1C-6A8EBCB53A4F}" dt="2023-02-24T11:24:43.089" v="4470" actId="1076"/>
          <ac:spMkLst>
            <pc:docMk/>
            <pc:sldMk cId="3375997712" sldId="621"/>
            <ac:spMk id="10" creationId="{F038343F-C7E3-3BC5-B83D-00FED7404A71}"/>
          </ac:spMkLst>
        </pc:spChg>
        <pc:spChg chg="mod">
          <ac:chgData name="Roberta Tucker" userId="S::r.tucker@uwtsd.ac.uk::27ca61ee-ba03-4b92-a89a-1d5600e2200a" providerId="AD" clId="Web-{CA40654B-5DF4-1444-0F1C-6A8EBCB53A4F}" dt="2023-02-24T11:25:15.481" v="4472" actId="20577"/>
          <ac:spMkLst>
            <pc:docMk/>
            <pc:sldMk cId="3375997712" sldId="621"/>
            <ac:spMk id="11" creationId="{3F33C03C-7865-C578-ECE9-419C1512E433}"/>
          </ac:spMkLst>
        </pc:spChg>
        <pc:spChg chg="mod">
          <ac:chgData name="Roberta Tucker" userId="S::r.tucker@uwtsd.ac.uk::27ca61ee-ba03-4b92-a89a-1d5600e2200a" providerId="AD" clId="Web-{CA40654B-5DF4-1444-0F1C-6A8EBCB53A4F}" dt="2023-02-24T11:26:01.717" v="4476" actId="1076"/>
          <ac:spMkLst>
            <pc:docMk/>
            <pc:sldMk cId="3375997712" sldId="621"/>
            <ac:spMk id="13" creationId="{08857A2D-6CF7-DCEB-0CB4-6CE6113BA3DD}"/>
          </ac:spMkLst>
        </pc:spChg>
        <pc:spChg chg="mod">
          <ac:chgData name="Roberta Tucker" userId="S::r.tucker@uwtsd.ac.uk::27ca61ee-ba03-4b92-a89a-1d5600e2200a" providerId="AD" clId="Web-{CA40654B-5DF4-1444-0F1C-6A8EBCB53A4F}" dt="2023-02-24T11:27:05.907" v="4480" actId="20577"/>
          <ac:spMkLst>
            <pc:docMk/>
            <pc:sldMk cId="3375997712" sldId="621"/>
            <ac:spMk id="14" creationId="{6A39E821-624D-572C-A957-AA4E0E393E07}"/>
          </ac:spMkLst>
        </pc:spChg>
        <pc:spChg chg="mod">
          <ac:chgData name="Roberta Tucker" userId="S::r.tucker@uwtsd.ac.uk::27ca61ee-ba03-4b92-a89a-1d5600e2200a" providerId="AD" clId="Web-{CA40654B-5DF4-1444-0F1C-6A8EBCB53A4F}" dt="2023-02-24T11:28:16.316" v="4483" actId="20577"/>
          <ac:spMkLst>
            <pc:docMk/>
            <pc:sldMk cId="3375997712" sldId="621"/>
            <ac:spMk id="15" creationId="{90436D78-7FA9-0F72-D230-8F2A377BAA72}"/>
          </ac:spMkLst>
        </pc:spChg>
        <pc:spChg chg="add mod">
          <ac:chgData name="Roberta Tucker" userId="S::r.tucker@uwtsd.ac.uk::27ca61ee-ba03-4b92-a89a-1d5600e2200a" providerId="AD" clId="Web-{CA40654B-5DF4-1444-0F1C-6A8EBCB53A4F}" dt="2023-02-23T12:13:34.668" v="4420" actId="20577"/>
          <ac:spMkLst>
            <pc:docMk/>
            <pc:sldMk cId="3375997712" sldId="621"/>
            <ac:spMk id="17" creationId="{6083ED5F-28F9-18A3-F263-AE64120073F3}"/>
          </ac:spMkLst>
        </pc:spChg>
      </pc:sldChg>
      <pc:sldChg chg="addSp delSp modSp add replId addAnim modAnim modNotes">
        <pc:chgData name="Roberta Tucker" userId="S::r.tucker@uwtsd.ac.uk::27ca61ee-ba03-4b92-a89a-1d5600e2200a" providerId="AD" clId="Web-{CA40654B-5DF4-1444-0F1C-6A8EBCB53A4F}" dt="2023-02-24T11:59:19.312" v="4809" actId="20577"/>
        <pc:sldMkLst>
          <pc:docMk/>
          <pc:sldMk cId="2142313826" sldId="622"/>
        </pc:sldMkLst>
        <pc:spChg chg="add mod">
          <ac:chgData name="Roberta Tucker" userId="S::r.tucker@uwtsd.ac.uk::27ca61ee-ba03-4b92-a89a-1d5600e2200a" providerId="AD" clId="Web-{CA40654B-5DF4-1444-0F1C-6A8EBCB53A4F}" dt="2023-02-24T11:48:16.958" v="4729" actId="1076"/>
          <ac:spMkLst>
            <pc:docMk/>
            <pc:sldMk cId="2142313826" sldId="622"/>
            <ac:spMk id="2" creationId="{70577496-ECEA-62E0-8395-28123339F951}"/>
          </ac:spMkLst>
        </pc:spChg>
        <pc:spChg chg="mod">
          <ac:chgData name="Roberta Tucker" userId="S::r.tucker@uwtsd.ac.uk::27ca61ee-ba03-4b92-a89a-1d5600e2200a" providerId="AD" clId="Web-{CA40654B-5DF4-1444-0F1C-6A8EBCB53A4F}" dt="2023-02-24T11:50:03.509" v="4746" actId="14100"/>
          <ac:spMkLst>
            <pc:docMk/>
            <pc:sldMk cId="2142313826" sldId="622"/>
            <ac:spMk id="3" creationId="{BE81BD22-F041-4643-2E57-645D07B4F719}"/>
          </ac:spMkLst>
        </pc:spChg>
        <pc:spChg chg="add mod">
          <ac:chgData name="Roberta Tucker" userId="S::r.tucker@uwtsd.ac.uk::27ca61ee-ba03-4b92-a89a-1d5600e2200a" providerId="AD" clId="Web-{CA40654B-5DF4-1444-0F1C-6A8EBCB53A4F}" dt="2023-02-24T11:37:34.901" v="4590" actId="1076"/>
          <ac:spMkLst>
            <pc:docMk/>
            <pc:sldMk cId="2142313826" sldId="622"/>
            <ac:spMk id="5" creationId="{EDBFE9D0-E7DB-2D1A-8435-D954967E4A2B}"/>
          </ac:spMkLst>
        </pc:spChg>
        <pc:spChg chg="add mod">
          <ac:chgData name="Roberta Tucker" userId="S::r.tucker@uwtsd.ac.uk::27ca61ee-ba03-4b92-a89a-1d5600e2200a" providerId="AD" clId="Web-{CA40654B-5DF4-1444-0F1C-6A8EBCB53A4F}" dt="2023-02-24T11:48:27.225" v="4735" actId="1076"/>
          <ac:spMkLst>
            <pc:docMk/>
            <pc:sldMk cId="2142313826" sldId="622"/>
            <ac:spMk id="6" creationId="{9652F212-0B9A-47CE-226E-A76F3F8A1B47}"/>
          </ac:spMkLst>
        </pc:spChg>
        <pc:spChg chg="add mod">
          <ac:chgData name="Roberta Tucker" userId="S::r.tucker@uwtsd.ac.uk::27ca61ee-ba03-4b92-a89a-1d5600e2200a" providerId="AD" clId="Web-{CA40654B-5DF4-1444-0F1C-6A8EBCB53A4F}" dt="2023-02-24T11:48:33.990" v="4736" actId="1076"/>
          <ac:spMkLst>
            <pc:docMk/>
            <pc:sldMk cId="2142313826" sldId="622"/>
            <ac:spMk id="8" creationId="{DF4BB807-FF74-960D-A054-EEBDAF6E9653}"/>
          </ac:spMkLst>
        </pc:spChg>
        <pc:spChg chg="add mod">
          <ac:chgData name="Roberta Tucker" userId="S::r.tucker@uwtsd.ac.uk::27ca61ee-ba03-4b92-a89a-1d5600e2200a" providerId="AD" clId="Web-{CA40654B-5DF4-1444-0F1C-6A8EBCB53A4F}" dt="2023-02-24T11:48:51.459" v="4743" actId="1076"/>
          <ac:spMkLst>
            <pc:docMk/>
            <pc:sldMk cId="2142313826" sldId="622"/>
            <ac:spMk id="9" creationId="{EBB9FD1B-5362-3D4C-057A-6EA19EE841F8}"/>
          </ac:spMkLst>
        </pc:spChg>
        <pc:spChg chg="add del mod">
          <ac:chgData name="Roberta Tucker" userId="S::r.tucker@uwtsd.ac.uk::27ca61ee-ba03-4b92-a89a-1d5600e2200a" providerId="AD" clId="Web-{CA40654B-5DF4-1444-0F1C-6A8EBCB53A4F}" dt="2023-02-24T11:43:41.447" v="4597"/>
          <ac:spMkLst>
            <pc:docMk/>
            <pc:sldMk cId="2142313826" sldId="622"/>
            <ac:spMk id="13" creationId="{3B5027F5-FF68-351D-DC6D-2E4DD16C3CF8}"/>
          </ac:spMkLst>
        </pc:spChg>
        <pc:spChg chg="add mod">
          <ac:chgData name="Roberta Tucker" userId="S::r.tucker@uwtsd.ac.uk::27ca61ee-ba03-4b92-a89a-1d5600e2200a" providerId="AD" clId="Web-{CA40654B-5DF4-1444-0F1C-6A8EBCB53A4F}" dt="2023-02-24T11:58:50.374" v="4797" actId="1076"/>
          <ac:spMkLst>
            <pc:docMk/>
            <pc:sldMk cId="2142313826" sldId="622"/>
            <ac:spMk id="15" creationId="{605EFA52-1CA9-3D3C-CBAC-6A83667D51BC}"/>
          </ac:spMkLst>
        </pc:spChg>
        <pc:spChg chg="add mod">
          <ac:chgData name="Roberta Tucker" userId="S::r.tucker@uwtsd.ac.uk::27ca61ee-ba03-4b92-a89a-1d5600e2200a" providerId="AD" clId="Web-{CA40654B-5DF4-1444-0F1C-6A8EBCB53A4F}" dt="2023-02-24T11:59:19.312" v="4809" actId="20577"/>
          <ac:spMkLst>
            <pc:docMk/>
            <pc:sldMk cId="2142313826" sldId="622"/>
            <ac:spMk id="17" creationId="{722A65AC-3F7F-09FD-296F-4A32A9041099}"/>
          </ac:spMkLst>
        </pc:spChg>
        <pc:picChg chg="add del mod">
          <ac:chgData name="Roberta Tucker" userId="S::r.tucker@uwtsd.ac.uk::27ca61ee-ba03-4b92-a89a-1d5600e2200a" providerId="AD" clId="Web-{CA40654B-5DF4-1444-0F1C-6A8EBCB53A4F}" dt="2023-02-24T11:42:48.210" v="4596"/>
          <ac:picMkLst>
            <pc:docMk/>
            <pc:sldMk cId="2142313826" sldId="622"/>
            <ac:picMk id="11" creationId="{87B9760D-2145-5503-78A1-17D15FA31FDD}"/>
          </ac:picMkLst>
        </pc:picChg>
        <pc:picChg chg="add mod ord">
          <ac:chgData name="Roberta Tucker" userId="S::r.tucker@uwtsd.ac.uk::27ca61ee-ba03-4b92-a89a-1d5600e2200a" providerId="AD" clId="Web-{CA40654B-5DF4-1444-0F1C-6A8EBCB53A4F}" dt="2023-02-24T11:58:53.061" v="4798" actId="1076"/>
          <ac:picMkLst>
            <pc:docMk/>
            <pc:sldMk cId="2142313826" sldId="622"/>
            <ac:picMk id="14" creationId="{92579995-47B1-D385-E1CE-094B269FACF0}"/>
          </ac:picMkLst>
        </pc:picChg>
      </pc:sldChg>
      <pc:sldChg chg="modSp add replId">
        <pc:chgData name="Roberta Tucker" userId="S::r.tucker@uwtsd.ac.uk::27ca61ee-ba03-4b92-a89a-1d5600e2200a" providerId="AD" clId="Web-{CA40654B-5DF4-1444-0F1C-6A8EBCB53A4F}" dt="2023-02-24T11:56:19.040" v="4796" actId="14100"/>
        <pc:sldMkLst>
          <pc:docMk/>
          <pc:sldMk cId="3149877421" sldId="623"/>
        </pc:sldMkLst>
        <pc:spChg chg="mod">
          <ac:chgData name="Roberta Tucker" userId="S::r.tucker@uwtsd.ac.uk::27ca61ee-ba03-4b92-a89a-1d5600e2200a" providerId="AD" clId="Web-{CA40654B-5DF4-1444-0F1C-6A8EBCB53A4F}" dt="2023-02-24T11:55:30.850" v="4776" actId="20577"/>
          <ac:spMkLst>
            <pc:docMk/>
            <pc:sldMk cId="3149877421" sldId="623"/>
            <ac:spMk id="2" creationId="{70577496-ECEA-62E0-8395-28123339F951}"/>
          </ac:spMkLst>
        </pc:spChg>
        <pc:spChg chg="mod">
          <ac:chgData name="Roberta Tucker" userId="S::r.tucker@uwtsd.ac.uk::27ca61ee-ba03-4b92-a89a-1d5600e2200a" providerId="AD" clId="Web-{CA40654B-5DF4-1444-0F1C-6A8EBCB53A4F}" dt="2023-02-24T11:54:08.863" v="4774" actId="20577"/>
          <ac:spMkLst>
            <pc:docMk/>
            <pc:sldMk cId="3149877421" sldId="623"/>
            <ac:spMk id="3" creationId="{BE81BD22-F041-4643-2E57-645D07B4F719}"/>
          </ac:spMkLst>
        </pc:spChg>
        <pc:spChg chg="mod">
          <ac:chgData name="Roberta Tucker" userId="S::r.tucker@uwtsd.ac.uk::27ca61ee-ba03-4b92-a89a-1d5600e2200a" providerId="AD" clId="Web-{CA40654B-5DF4-1444-0F1C-6A8EBCB53A4F}" dt="2023-02-24T11:56:01.054" v="4792" actId="1076"/>
          <ac:spMkLst>
            <pc:docMk/>
            <pc:sldMk cId="3149877421" sldId="623"/>
            <ac:spMk id="6" creationId="{9652F212-0B9A-47CE-226E-A76F3F8A1B47}"/>
          </ac:spMkLst>
        </pc:spChg>
        <pc:spChg chg="mod">
          <ac:chgData name="Roberta Tucker" userId="S::r.tucker@uwtsd.ac.uk::27ca61ee-ba03-4b92-a89a-1d5600e2200a" providerId="AD" clId="Web-{CA40654B-5DF4-1444-0F1C-6A8EBCB53A4F}" dt="2023-02-24T11:56:19.040" v="4796" actId="14100"/>
          <ac:spMkLst>
            <pc:docMk/>
            <pc:sldMk cId="3149877421" sldId="623"/>
            <ac:spMk id="9" creationId="{EBB9FD1B-5362-3D4C-057A-6EA19EE841F8}"/>
          </ac:spMkLst>
        </pc:spChg>
        <pc:spChg chg="mod">
          <ac:chgData name="Roberta Tucker" userId="S::r.tucker@uwtsd.ac.uk::27ca61ee-ba03-4b92-a89a-1d5600e2200a" providerId="AD" clId="Web-{CA40654B-5DF4-1444-0F1C-6A8EBCB53A4F}" dt="2023-02-24T11:52:56.409" v="4768" actId="1076"/>
          <ac:spMkLst>
            <pc:docMk/>
            <pc:sldMk cId="3149877421" sldId="623"/>
            <ac:spMk id="15" creationId="{605EFA52-1CA9-3D3C-CBAC-6A83667D51BC}"/>
          </ac:spMkLst>
        </pc:spChg>
        <pc:picChg chg="mod">
          <ac:chgData name="Roberta Tucker" userId="S::r.tucker@uwtsd.ac.uk::27ca61ee-ba03-4b92-a89a-1d5600e2200a" providerId="AD" clId="Web-{CA40654B-5DF4-1444-0F1C-6A8EBCB53A4F}" dt="2023-02-24T11:52:49.688" v="4767" actId="1076"/>
          <ac:picMkLst>
            <pc:docMk/>
            <pc:sldMk cId="3149877421" sldId="623"/>
            <ac:picMk id="14" creationId="{92579995-47B1-D385-E1CE-094B269FACF0}"/>
          </ac:picMkLst>
        </pc:picChg>
      </pc:sldChg>
    </pc:docChg>
  </pc:docChgLst>
  <pc:docChgLst>
    <pc:chgData name="Helen Williams (IEH)" userId="S::h.williams1@uwtsd.ac.uk::5fda09de-cffb-4005-9668-5a889ba0e302" providerId="AD" clId="Web-{F1A89F72-F6D1-4385-B873-FA49D6999A04}"/>
    <pc:docChg chg="modSld sldOrd">
      <pc:chgData name="Helen Williams (IEH)" userId="S::h.williams1@uwtsd.ac.uk::5fda09de-cffb-4005-9668-5a889ba0e302" providerId="AD" clId="Web-{F1A89F72-F6D1-4385-B873-FA49D6999A04}" dt="2023-03-10T20:22:02.973" v="315" actId="20577"/>
      <pc:docMkLst>
        <pc:docMk/>
      </pc:docMkLst>
      <pc:sldChg chg="modSp">
        <pc:chgData name="Helen Williams (IEH)" userId="S::h.williams1@uwtsd.ac.uk::5fda09de-cffb-4005-9668-5a889ba0e302" providerId="AD" clId="Web-{F1A89F72-F6D1-4385-B873-FA49D6999A04}" dt="2023-03-10T19:13:35.272" v="1" actId="20577"/>
        <pc:sldMkLst>
          <pc:docMk/>
          <pc:sldMk cId="2437550428" sldId="516"/>
        </pc:sldMkLst>
        <pc:spChg chg="mod">
          <ac:chgData name="Helen Williams (IEH)" userId="S::h.williams1@uwtsd.ac.uk::5fda09de-cffb-4005-9668-5a889ba0e302" providerId="AD" clId="Web-{F1A89F72-F6D1-4385-B873-FA49D6999A04}" dt="2023-03-10T19:13:35.272" v="1" actId="20577"/>
          <ac:spMkLst>
            <pc:docMk/>
            <pc:sldMk cId="2437550428" sldId="516"/>
            <ac:spMk id="2" creationId="{6047E3D5-B129-455A-8D61-5DE355CFB91F}"/>
          </ac:spMkLst>
        </pc:spChg>
      </pc:sldChg>
      <pc:sldChg chg="modSp">
        <pc:chgData name="Helen Williams (IEH)" userId="S::h.williams1@uwtsd.ac.uk::5fda09de-cffb-4005-9668-5a889ba0e302" providerId="AD" clId="Web-{F1A89F72-F6D1-4385-B873-FA49D6999A04}" dt="2023-03-10T19:14:01.851" v="5" actId="20577"/>
        <pc:sldMkLst>
          <pc:docMk/>
          <pc:sldMk cId="2485985612" sldId="521"/>
        </pc:sldMkLst>
        <pc:spChg chg="mod">
          <ac:chgData name="Helen Williams (IEH)" userId="S::h.williams1@uwtsd.ac.uk::5fda09de-cffb-4005-9668-5a889ba0e302" providerId="AD" clId="Web-{F1A89F72-F6D1-4385-B873-FA49D6999A04}" dt="2023-03-10T19:14:01.851" v="5" actId="20577"/>
          <ac:spMkLst>
            <pc:docMk/>
            <pc:sldMk cId="2485985612" sldId="521"/>
            <ac:spMk id="8" creationId="{57ED6D5D-E07C-2A2E-1770-B082DB384717}"/>
          </ac:spMkLst>
        </pc:spChg>
      </pc:sldChg>
      <pc:sldChg chg="addSp delSp modSp ord">
        <pc:chgData name="Helen Williams (IEH)" userId="S::h.williams1@uwtsd.ac.uk::5fda09de-cffb-4005-9668-5a889ba0e302" providerId="AD" clId="Web-{F1A89F72-F6D1-4385-B873-FA49D6999A04}" dt="2023-03-10T20:21:20.457" v="292" actId="1076"/>
        <pc:sldMkLst>
          <pc:docMk/>
          <pc:sldMk cId="1811178780" sldId="582"/>
        </pc:sldMkLst>
        <pc:spChg chg="del mod">
          <ac:chgData name="Helen Williams (IEH)" userId="S::h.williams1@uwtsd.ac.uk::5fda09de-cffb-4005-9668-5a889ba0e302" providerId="AD" clId="Web-{F1A89F72-F6D1-4385-B873-FA49D6999A04}" dt="2023-03-10T20:21:11.222" v="289"/>
          <ac:spMkLst>
            <pc:docMk/>
            <pc:sldMk cId="1811178780" sldId="582"/>
            <ac:spMk id="2" creationId="{6FC7500F-E52D-B758-583A-6942745BE44E}"/>
          </ac:spMkLst>
        </pc:spChg>
        <pc:spChg chg="add mod">
          <ac:chgData name="Helen Williams (IEH)" userId="S::h.williams1@uwtsd.ac.uk::5fda09de-cffb-4005-9668-5a889ba0e302" providerId="AD" clId="Web-{F1A89F72-F6D1-4385-B873-FA49D6999A04}" dt="2023-03-10T20:21:20.457" v="292" actId="1076"/>
          <ac:spMkLst>
            <pc:docMk/>
            <pc:sldMk cId="1811178780" sldId="582"/>
            <ac:spMk id="5" creationId="{0864FF7C-29F6-9649-7CB2-8EF947A861B7}"/>
          </ac:spMkLst>
        </pc:spChg>
        <pc:spChg chg="add del mod">
          <ac:chgData name="Helen Williams (IEH)" userId="S::h.williams1@uwtsd.ac.uk::5fda09de-cffb-4005-9668-5a889ba0e302" providerId="AD" clId="Web-{F1A89F72-F6D1-4385-B873-FA49D6999A04}" dt="2023-03-10T20:21:16.598" v="291"/>
          <ac:spMkLst>
            <pc:docMk/>
            <pc:sldMk cId="1811178780" sldId="582"/>
            <ac:spMk id="13" creationId="{73ED6DB6-2910-EAD6-ABD5-4DC55122DDE0}"/>
          </ac:spMkLst>
        </pc:spChg>
      </pc:sldChg>
      <pc:sldChg chg="modSp">
        <pc:chgData name="Helen Williams (IEH)" userId="S::h.williams1@uwtsd.ac.uk::5fda09de-cffb-4005-9668-5a889ba0e302" providerId="AD" clId="Web-{F1A89F72-F6D1-4385-B873-FA49D6999A04}" dt="2023-03-10T19:14:40.633" v="20" actId="20577"/>
        <pc:sldMkLst>
          <pc:docMk/>
          <pc:sldMk cId="1757781400" sldId="598"/>
        </pc:sldMkLst>
        <pc:spChg chg="mod">
          <ac:chgData name="Helen Williams (IEH)" userId="S::h.williams1@uwtsd.ac.uk::5fda09de-cffb-4005-9668-5a889ba0e302" providerId="AD" clId="Web-{F1A89F72-F6D1-4385-B873-FA49D6999A04}" dt="2023-03-10T19:14:40.633" v="20" actId="20577"/>
          <ac:spMkLst>
            <pc:docMk/>
            <pc:sldMk cId="1757781400" sldId="598"/>
            <ac:spMk id="5" creationId="{0B019432-F0E9-E765-2264-935D414F17CB}"/>
          </ac:spMkLst>
        </pc:spChg>
      </pc:sldChg>
      <pc:sldChg chg="modSp">
        <pc:chgData name="Helen Williams (IEH)" userId="S::h.williams1@uwtsd.ac.uk::5fda09de-cffb-4005-9668-5a889ba0e302" providerId="AD" clId="Web-{F1A89F72-F6D1-4385-B873-FA49D6999A04}" dt="2023-03-10T19:43:06.945" v="198" actId="20577"/>
        <pc:sldMkLst>
          <pc:docMk/>
          <pc:sldMk cId="1921808494" sldId="600"/>
        </pc:sldMkLst>
        <pc:spChg chg="mod">
          <ac:chgData name="Helen Williams (IEH)" userId="S::h.williams1@uwtsd.ac.uk::5fda09de-cffb-4005-9668-5a889ba0e302" providerId="AD" clId="Web-{F1A89F72-F6D1-4385-B873-FA49D6999A04}" dt="2023-03-10T19:43:06.945" v="198" actId="20577"/>
          <ac:spMkLst>
            <pc:docMk/>
            <pc:sldMk cId="1921808494" sldId="600"/>
            <ac:spMk id="13" creationId="{19DB2B00-13B4-B842-3674-89A1C7AE29A1}"/>
          </ac:spMkLst>
        </pc:spChg>
      </pc:sldChg>
      <pc:sldChg chg="modSp">
        <pc:chgData name="Helen Williams (IEH)" userId="S::h.williams1@uwtsd.ac.uk::5fda09de-cffb-4005-9668-5a889ba0e302" providerId="AD" clId="Web-{F1A89F72-F6D1-4385-B873-FA49D6999A04}" dt="2023-03-10T19:15:02.790" v="29" actId="20577"/>
        <pc:sldMkLst>
          <pc:docMk/>
          <pc:sldMk cId="1345282339" sldId="614"/>
        </pc:sldMkLst>
        <pc:spChg chg="mod">
          <ac:chgData name="Helen Williams (IEH)" userId="S::h.williams1@uwtsd.ac.uk::5fda09de-cffb-4005-9668-5a889ba0e302" providerId="AD" clId="Web-{F1A89F72-F6D1-4385-B873-FA49D6999A04}" dt="2023-03-10T19:15:02.790" v="29" actId="20577"/>
          <ac:spMkLst>
            <pc:docMk/>
            <pc:sldMk cId="1345282339" sldId="614"/>
            <ac:spMk id="2" creationId="{65D99740-FD02-2E4D-FA50-8AC039B6FAF0}"/>
          </ac:spMkLst>
        </pc:spChg>
      </pc:sldChg>
      <pc:sldChg chg="modSp">
        <pc:chgData name="Helen Williams (IEH)" userId="S::h.williams1@uwtsd.ac.uk::5fda09de-cffb-4005-9668-5a889ba0e302" providerId="AD" clId="Web-{F1A89F72-F6D1-4385-B873-FA49D6999A04}" dt="2023-03-10T19:42:21.538" v="184" actId="20577"/>
        <pc:sldMkLst>
          <pc:docMk/>
          <pc:sldMk cId="3062202845" sldId="615"/>
        </pc:sldMkLst>
        <pc:spChg chg="mod">
          <ac:chgData name="Helen Williams (IEH)" userId="S::h.williams1@uwtsd.ac.uk::5fda09de-cffb-4005-9668-5a889ba0e302" providerId="AD" clId="Web-{F1A89F72-F6D1-4385-B873-FA49D6999A04}" dt="2023-03-10T19:42:21.538" v="184" actId="20577"/>
          <ac:spMkLst>
            <pc:docMk/>
            <pc:sldMk cId="3062202845" sldId="615"/>
            <ac:spMk id="62" creationId="{EB1BC234-7202-D135-2C0E-F28A95886491}"/>
          </ac:spMkLst>
        </pc:spChg>
        <pc:spChg chg="mod">
          <ac:chgData name="Helen Williams (IEH)" userId="S::h.williams1@uwtsd.ac.uk::5fda09de-cffb-4005-9668-5a889ba0e302" providerId="AD" clId="Web-{F1A89F72-F6D1-4385-B873-FA49D6999A04}" dt="2023-03-10T19:42:13.631" v="182" actId="20577"/>
          <ac:spMkLst>
            <pc:docMk/>
            <pc:sldMk cId="3062202845" sldId="615"/>
            <ac:spMk id="66" creationId="{86CAA97A-C17F-BB18-5DA4-17D83199428B}"/>
          </ac:spMkLst>
        </pc:spChg>
      </pc:sldChg>
      <pc:sldChg chg="modSp">
        <pc:chgData name="Helen Williams (IEH)" userId="S::h.williams1@uwtsd.ac.uk::5fda09de-cffb-4005-9668-5a889ba0e302" providerId="AD" clId="Web-{F1A89F72-F6D1-4385-B873-FA49D6999A04}" dt="2023-03-10T19:28:52.213" v="153" actId="1076"/>
        <pc:sldMkLst>
          <pc:docMk/>
          <pc:sldMk cId="429190091" sldId="618"/>
        </pc:sldMkLst>
        <pc:spChg chg="mod">
          <ac:chgData name="Helen Williams (IEH)" userId="S::h.williams1@uwtsd.ac.uk::5fda09de-cffb-4005-9668-5a889ba0e302" providerId="AD" clId="Web-{F1A89F72-F6D1-4385-B873-FA49D6999A04}" dt="2023-03-10T19:28:44.150" v="149" actId="20577"/>
          <ac:spMkLst>
            <pc:docMk/>
            <pc:sldMk cId="429190091" sldId="618"/>
            <ac:spMk id="7" creationId="{8BE318DD-1B24-2117-16BA-B0A757D28B3E}"/>
          </ac:spMkLst>
        </pc:spChg>
        <pc:picChg chg="mod">
          <ac:chgData name="Helen Williams (IEH)" userId="S::h.williams1@uwtsd.ac.uk::5fda09de-cffb-4005-9668-5a889ba0e302" providerId="AD" clId="Web-{F1A89F72-F6D1-4385-B873-FA49D6999A04}" dt="2023-03-10T19:28:52.213" v="153" actId="1076"/>
          <ac:picMkLst>
            <pc:docMk/>
            <pc:sldMk cId="429190091" sldId="618"/>
            <ac:picMk id="8" creationId="{9C2C3518-A236-0A14-34A5-7E11358233DF}"/>
          </ac:picMkLst>
        </pc:picChg>
      </pc:sldChg>
      <pc:sldChg chg="modSp">
        <pc:chgData name="Helen Williams (IEH)" userId="S::h.williams1@uwtsd.ac.uk::5fda09de-cffb-4005-9668-5a889ba0e302" providerId="AD" clId="Web-{F1A89F72-F6D1-4385-B873-FA49D6999A04}" dt="2023-03-10T20:16:07.623" v="269" actId="20577"/>
        <pc:sldMkLst>
          <pc:docMk/>
          <pc:sldMk cId="1792833050" sldId="623"/>
        </pc:sldMkLst>
        <pc:spChg chg="mod">
          <ac:chgData name="Helen Williams (IEH)" userId="S::h.williams1@uwtsd.ac.uk::5fda09de-cffb-4005-9668-5a889ba0e302" providerId="AD" clId="Web-{F1A89F72-F6D1-4385-B873-FA49D6999A04}" dt="2023-03-10T20:16:07.623" v="269" actId="20577"/>
          <ac:spMkLst>
            <pc:docMk/>
            <pc:sldMk cId="1792833050" sldId="623"/>
            <ac:spMk id="2" creationId="{65D99740-FD02-2E4D-FA50-8AC039B6FAF0}"/>
          </ac:spMkLst>
        </pc:spChg>
      </pc:sldChg>
      <pc:sldChg chg="modSp">
        <pc:chgData name="Helen Williams (IEH)" userId="S::h.williams1@uwtsd.ac.uk::5fda09de-cffb-4005-9668-5a889ba0e302" providerId="AD" clId="Web-{F1A89F72-F6D1-4385-B873-FA49D6999A04}" dt="2023-03-10T20:16:30.202" v="281" actId="20577"/>
        <pc:sldMkLst>
          <pc:docMk/>
          <pc:sldMk cId="45890459" sldId="624"/>
        </pc:sldMkLst>
        <pc:spChg chg="mod">
          <ac:chgData name="Helen Williams (IEH)" userId="S::h.williams1@uwtsd.ac.uk::5fda09de-cffb-4005-9668-5a889ba0e302" providerId="AD" clId="Web-{F1A89F72-F6D1-4385-B873-FA49D6999A04}" dt="2023-03-10T20:16:30.202" v="281" actId="20577"/>
          <ac:spMkLst>
            <pc:docMk/>
            <pc:sldMk cId="45890459" sldId="624"/>
            <ac:spMk id="2" creationId="{9B5C5336-C74D-6D98-BF8F-30EE8113EEAE}"/>
          </ac:spMkLst>
        </pc:spChg>
      </pc:sldChg>
      <pc:sldChg chg="modSp">
        <pc:chgData name="Helen Williams (IEH)" userId="S::h.williams1@uwtsd.ac.uk::5fda09de-cffb-4005-9668-5a889ba0e302" providerId="AD" clId="Web-{F1A89F72-F6D1-4385-B873-FA49D6999A04}" dt="2023-03-10T20:17:21.077" v="283" actId="20577"/>
        <pc:sldMkLst>
          <pc:docMk/>
          <pc:sldMk cId="3974179421" sldId="625"/>
        </pc:sldMkLst>
        <pc:spChg chg="mod">
          <ac:chgData name="Helen Williams (IEH)" userId="S::h.williams1@uwtsd.ac.uk::5fda09de-cffb-4005-9668-5a889ba0e302" providerId="AD" clId="Web-{F1A89F72-F6D1-4385-B873-FA49D6999A04}" dt="2023-03-10T20:17:21.077" v="283" actId="20577"/>
          <ac:spMkLst>
            <pc:docMk/>
            <pc:sldMk cId="3974179421" sldId="625"/>
            <ac:spMk id="4" creationId="{F1969D8F-D693-4336-9E30-4283F9A32270}"/>
          </ac:spMkLst>
        </pc:spChg>
      </pc:sldChg>
      <pc:sldChg chg="modSp">
        <pc:chgData name="Helen Williams (IEH)" userId="S::h.williams1@uwtsd.ac.uk::5fda09de-cffb-4005-9668-5a889ba0e302" providerId="AD" clId="Web-{F1A89F72-F6D1-4385-B873-FA49D6999A04}" dt="2023-03-10T19:23:55.110" v="107" actId="20577"/>
        <pc:sldMkLst>
          <pc:docMk/>
          <pc:sldMk cId="726865028" sldId="632"/>
        </pc:sldMkLst>
        <pc:spChg chg="mod">
          <ac:chgData name="Helen Williams (IEH)" userId="S::h.williams1@uwtsd.ac.uk::5fda09de-cffb-4005-9668-5a889ba0e302" providerId="AD" clId="Web-{F1A89F72-F6D1-4385-B873-FA49D6999A04}" dt="2023-03-10T19:18:27.105" v="37" actId="20577"/>
          <ac:spMkLst>
            <pc:docMk/>
            <pc:sldMk cId="726865028" sldId="632"/>
            <ac:spMk id="7" creationId="{AAB29870-EA73-1476-56F0-DE22AA1312D5}"/>
          </ac:spMkLst>
        </pc:spChg>
        <pc:spChg chg="mod">
          <ac:chgData name="Helen Williams (IEH)" userId="S::h.williams1@uwtsd.ac.uk::5fda09de-cffb-4005-9668-5a889ba0e302" providerId="AD" clId="Web-{F1A89F72-F6D1-4385-B873-FA49D6999A04}" dt="2023-03-10T19:23:55.110" v="107" actId="20577"/>
          <ac:spMkLst>
            <pc:docMk/>
            <pc:sldMk cId="726865028" sldId="632"/>
            <ac:spMk id="9" creationId="{364948FF-19FC-F127-0DCE-2B3F25F621A7}"/>
          </ac:spMkLst>
        </pc:spChg>
      </pc:sldChg>
      <pc:sldChg chg="modSp">
        <pc:chgData name="Helen Williams (IEH)" userId="S::h.williams1@uwtsd.ac.uk::5fda09de-cffb-4005-9668-5a889ba0e302" providerId="AD" clId="Web-{F1A89F72-F6D1-4385-B873-FA49D6999A04}" dt="2023-03-10T19:47:36.308" v="244" actId="20577"/>
        <pc:sldMkLst>
          <pc:docMk/>
          <pc:sldMk cId="1520975983" sldId="633"/>
        </pc:sldMkLst>
        <pc:spChg chg="mod">
          <ac:chgData name="Helen Williams (IEH)" userId="S::h.williams1@uwtsd.ac.uk::5fda09de-cffb-4005-9668-5a889ba0e302" providerId="AD" clId="Web-{F1A89F72-F6D1-4385-B873-FA49D6999A04}" dt="2023-03-10T19:47:36.308" v="244" actId="20577"/>
          <ac:spMkLst>
            <pc:docMk/>
            <pc:sldMk cId="1520975983" sldId="633"/>
            <ac:spMk id="3" creationId="{6D362CF2-75CD-4516-44A5-5E1D582BB99B}"/>
          </ac:spMkLst>
        </pc:spChg>
      </pc:sldChg>
      <pc:sldChg chg="addSp delSp modSp">
        <pc:chgData name="Helen Williams (IEH)" userId="S::h.williams1@uwtsd.ac.uk::5fda09de-cffb-4005-9668-5a889ba0e302" providerId="AD" clId="Web-{F1A89F72-F6D1-4385-B873-FA49D6999A04}" dt="2023-03-10T20:22:02.973" v="315" actId="20577"/>
        <pc:sldMkLst>
          <pc:docMk/>
          <pc:sldMk cId="1210479524" sldId="634"/>
        </pc:sldMkLst>
        <pc:spChg chg="del">
          <ac:chgData name="Helen Williams (IEH)" userId="S::h.williams1@uwtsd.ac.uk::5fda09de-cffb-4005-9668-5a889ba0e302" providerId="AD" clId="Web-{F1A89F72-F6D1-4385-B873-FA49D6999A04}" dt="2023-03-10T20:21:24.832" v="293"/>
          <ac:spMkLst>
            <pc:docMk/>
            <pc:sldMk cId="1210479524" sldId="634"/>
            <ac:spMk id="2" creationId="{6FC7500F-E52D-B758-583A-6942745BE44E}"/>
          </ac:spMkLst>
        </pc:spChg>
        <pc:spChg chg="add del mod">
          <ac:chgData name="Helen Williams (IEH)" userId="S::h.williams1@uwtsd.ac.uk::5fda09de-cffb-4005-9668-5a889ba0e302" providerId="AD" clId="Web-{F1A89F72-F6D1-4385-B873-FA49D6999A04}" dt="2023-03-10T20:21:32.051" v="296"/>
          <ac:spMkLst>
            <pc:docMk/>
            <pc:sldMk cId="1210479524" sldId="634"/>
            <ac:spMk id="11" creationId="{011976E8-7753-EBD1-5BC7-F0A50F4AF0BF}"/>
          </ac:spMkLst>
        </pc:spChg>
        <pc:spChg chg="add mod">
          <ac:chgData name="Helen Williams (IEH)" userId="S::h.williams1@uwtsd.ac.uk::5fda09de-cffb-4005-9668-5a889ba0e302" providerId="AD" clId="Web-{F1A89F72-F6D1-4385-B873-FA49D6999A04}" dt="2023-03-10T20:22:02.973" v="315" actId="20577"/>
          <ac:spMkLst>
            <pc:docMk/>
            <pc:sldMk cId="1210479524" sldId="634"/>
            <ac:spMk id="12" creationId="{D0425F62-86CC-D1CC-30AC-9D5907BE9521}"/>
          </ac:spMkLst>
        </pc:spChg>
      </pc:sldChg>
      <pc:sldChg chg="addSp delSp modSp">
        <pc:chgData name="Helen Williams (IEH)" userId="S::h.williams1@uwtsd.ac.uk::5fda09de-cffb-4005-9668-5a889ba0e302" providerId="AD" clId="Web-{F1A89F72-F6D1-4385-B873-FA49D6999A04}" dt="2023-03-10T20:15:44.748" v="263" actId="1076"/>
        <pc:sldMkLst>
          <pc:docMk/>
          <pc:sldMk cId="1485559527" sldId="647"/>
        </pc:sldMkLst>
        <pc:spChg chg="del mod">
          <ac:chgData name="Helen Williams (IEH)" userId="S::h.williams1@uwtsd.ac.uk::5fda09de-cffb-4005-9668-5a889ba0e302" providerId="AD" clId="Web-{F1A89F72-F6D1-4385-B873-FA49D6999A04}" dt="2023-03-10T20:14:33.825" v="247"/>
          <ac:spMkLst>
            <pc:docMk/>
            <pc:sldMk cId="1485559527" sldId="647"/>
            <ac:spMk id="2" creationId="{3C10AF55-A103-D95B-65F4-CF001D198E9E}"/>
          </ac:spMkLst>
        </pc:spChg>
        <pc:spChg chg="add del mod">
          <ac:chgData name="Helen Williams (IEH)" userId="S::h.williams1@uwtsd.ac.uk::5fda09de-cffb-4005-9668-5a889ba0e302" providerId="AD" clId="Web-{F1A89F72-F6D1-4385-B873-FA49D6999A04}" dt="2023-03-10T20:14:44.465" v="249"/>
          <ac:spMkLst>
            <pc:docMk/>
            <pc:sldMk cId="1485559527" sldId="647"/>
            <ac:spMk id="4" creationId="{105CC260-A45A-C413-8603-29EBC1AC67F8}"/>
          </ac:spMkLst>
        </pc:spChg>
        <pc:picChg chg="add mod modCrop">
          <ac:chgData name="Helen Williams (IEH)" userId="S::h.williams1@uwtsd.ac.uk::5fda09de-cffb-4005-9668-5a889ba0e302" providerId="AD" clId="Web-{F1A89F72-F6D1-4385-B873-FA49D6999A04}" dt="2023-03-10T20:15:44.748" v="263" actId="1076"/>
          <ac:picMkLst>
            <pc:docMk/>
            <pc:sldMk cId="1485559527" sldId="647"/>
            <ac:picMk id="5" creationId="{B63B5AC7-5A1F-45F4-777A-1ACB0E235E6F}"/>
          </ac:picMkLst>
        </pc:picChg>
      </pc:sldChg>
      <pc:sldChg chg="modSp">
        <pc:chgData name="Helen Williams (IEH)" userId="S::h.williams1@uwtsd.ac.uk::5fda09de-cffb-4005-9668-5a889ba0e302" providerId="AD" clId="Web-{F1A89F72-F6D1-4385-B873-FA49D6999A04}" dt="2023-03-10T19:54:55.523" v="245" actId="1076"/>
        <pc:sldMkLst>
          <pc:docMk/>
          <pc:sldMk cId="2267419569" sldId="648"/>
        </pc:sldMkLst>
        <pc:picChg chg="mod">
          <ac:chgData name="Helen Williams (IEH)" userId="S::h.williams1@uwtsd.ac.uk::5fda09de-cffb-4005-9668-5a889ba0e302" providerId="AD" clId="Web-{F1A89F72-F6D1-4385-B873-FA49D6999A04}" dt="2023-03-10T19:54:55.523" v="245" actId="1076"/>
          <ac:picMkLst>
            <pc:docMk/>
            <pc:sldMk cId="2267419569" sldId="648"/>
            <ac:picMk id="6" creationId="{A9B88099-AAA6-6048-D4B1-FE4E6DF3271C}"/>
          </ac:picMkLst>
        </pc:picChg>
      </pc:sldChg>
      <pc:sldChg chg="modSp">
        <pc:chgData name="Helen Williams (IEH)" userId="S::h.williams1@uwtsd.ac.uk::5fda09de-cffb-4005-9668-5a889ba0e302" providerId="AD" clId="Web-{F1A89F72-F6D1-4385-B873-FA49D6999A04}" dt="2023-03-10T19:46:08.119" v="242" actId="20577"/>
        <pc:sldMkLst>
          <pc:docMk/>
          <pc:sldMk cId="461836351" sldId="651"/>
        </pc:sldMkLst>
        <pc:spChg chg="mod">
          <ac:chgData name="Helen Williams (IEH)" userId="S::h.williams1@uwtsd.ac.uk::5fda09de-cffb-4005-9668-5a889ba0e302" providerId="AD" clId="Web-{F1A89F72-F6D1-4385-B873-FA49D6999A04}" dt="2023-03-10T19:45:40.463" v="230" actId="20577"/>
          <ac:spMkLst>
            <pc:docMk/>
            <pc:sldMk cId="461836351" sldId="651"/>
            <ac:spMk id="19" creationId="{A4A9563E-304A-EFC4-748B-FA4F846D3C6B}"/>
          </ac:spMkLst>
        </pc:spChg>
        <pc:spChg chg="mod">
          <ac:chgData name="Helen Williams (IEH)" userId="S::h.williams1@uwtsd.ac.uk::5fda09de-cffb-4005-9668-5a889ba0e302" providerId="AD" clId="Web-{F1A89F72-F6D1-4385-B873-FA49D6999A04}" dt="2023-03-10T19:46:08.119" v="242" actId="20577"/>
          <ac:spMkLst>
            <pc:docMk/>
            <pc:sldMk cId="461836351" sldId="651"/>
            <ac:spMk id="20" creationId="{6D94A06A-6736-1675-BC0C-FB2C9F41D7AA}"/>
          </ac:spMkLst>
        </pc:spChg>
      </pc:sldChg>
    </pc:docChg>
  </pc:docChgLst>
  <pc:docChgLst>
    <pc:chgData name="Roberta Tucker" userId="S::r.tucker@uwtsd.ac.uk::27ca61ee-ba03-4b92-a89a-1d5600e2200a" providerId="AD" clId="Web-{E965F289-0F6B-71D1-A1AF-9FF3E0E814FA}"/>
    <pc:docChg chg="addSld delSld modSld sldOrd">
      <pc:chgData name="Roberta Tucker" userId="S::r.tucker@uwtsd.ac.uk::27ca61ee-ba03-4b92-a89a-1d5600e2200a" providerId="AD" clId="Web-{E965F289-0F6B-71D1-A1AF-9FF3E0E814FA}" dt="2023-02-27T14:54:56.929" v="92"/>
      <pc:docMkLst>
        <pc:docMk/>
      </pc:docMkLst>
      <pc:sldChg chg="modSp">
        <pc:chgData name="Roberta Tucker" userId="S::r.tucker@uwtsd.ac.uk::27ca61ee-ba03-4b92-a89a-1d5600e2200a" providerId="AD" clId="Web-{E965F289-0F6B-71D1-A1AF-9FF3E0E814FA}" dt="2023-02-27T13:56:21.292" v="64" actId="20577"/>
        <pc:sldMkLst>
          <pc:docMk/>
          <pc:sldMk cId="2437550428" sldId="516"/>
        </pc:sldMkLst>
        <pc:spChg chg="mod">
          <ac:chgData name="Roberta Tucker" userId="S::r.tucker@uwtsd.ac.uk::27ca61ee-ba03-4b92-a89a-1d5600e2200a" providerId="AD" clId="Web-{E965F289-0F6B-71D1-A1AF-9FF3E0E814FA}" dt="2023-02-27T13:56:05.558" v="56" actId="20577"/>
          <ac:spMkLst>
            <pc:docMk/>
            <pc:sldMk cId="2437550428" sldId="516"/>
            <ac:spMk id="2" creationId="{6047E3D5-B129-455A-8D61-5DE355CFB91F}"/>
          </ac:spMkLst>
        </pc:spChg>
        <pc:spChg chg="mod">
          <ac:chgData name="Roberta Tucker" userId="S::r.tucker@uwtsd.ac.uk::27ca61ee-ba03-4b92-a89a-1d5600e2200a" providerId="AD" clId="Web-{E965F289-0F6B-71D1-A1AF-9FF3E0E814FA}" dt="2023-02-27T13:56:21.292" v="64" actId="20577"/>
          <ac:spMkLst>
            <pc:docMk/>
            <pc:sldMk cId="2437550428" sldId="516"/>
            <ac:spMk id="3" creationId="{EDE512D6-1B42-4E1C-AEE3-478A340AC162}"/>
          </ac:spMkLst>
        </pc:spChg>
        <pc:spChg chg="mod">
          <ac:chgData name="Roberta Tucker" userId="S::r.tucker@uwtsd.ac.uk::27ca61ee-ba03-4b92-a89a-1d5600e2200a" providerId="AD" clId="Web-{E965F289-0F6B-71D1-A1AF-9FF3E0E814FA}" dt="2023-02-27T13:55:55.698" v="51" actId="20577"/>
          <ac:spMkLst>
            <pc:docMk/>
            <pc:sldMk cId="2437550428" sldId="516"/>
            <ac:spMk id="4" creationId="{88B348B4-1179-40C0-B903-717D79F0A399}"/>
          </ac:spMkLst>
        </pc:spChg>
      </pc:sldChg>
      <pc:sldChg chg="modSp">
        <pc:chgData name="Roberta Tucker" userId="S::r.tucker@uwtsd.ac.uk::27ca61ee-ba03-4b92-a89a-1d5600e2200a" providerId="AD" clId="Web-{E965F289-0F6B-71D1-A1AF-9FF3E0E814FA}" dt="2023-02-27T13:55:49.776" v="49" actId="20577"/>
        <pc:sldMkLst>
          <pc:docMk/>
          <pc:sldMk cId="2485985612" sldId="521"/>
        </pc:sldMkLst>
        <pc:spChg chg="mod">
          <ac:chgData name="Roberta Tucker" userId="S::r.tucker@uwtsd.ac.uk::27ca61ee-ba03-4b92-a89a-1d5600e2200a" providerId="AD" clId="Web-{E965F289-0F6B-71D1-A1AF-9FF3E0E814FA}" dt="2023-02-27T13:55:49.776" v="49" actId="20577"/>
          <ac:spMkLst>
            <pc:docMk/>
            <pc:sldMk cId="2485985612" sldId="521"/>
            <ac:spMk id="8" creationId="{57ED6D5D-E07C-2A2E-1770-B082DB384717}"/>
          </ac:spMkLst>
        </pc:spChg>
      </pc:sldChg>
      <pc:sldChg chg="modSp">
        <pc:chgData name="Roberta Tucker" userId="S::r.tucker@uwtsd.ac.uk::27ca61ee-ba03-4b92-a89a-1d5600e2200a" providerId="AD" clId="Web-{E965F289-0F6B-71D1-A1AF-9FF3E0E814FA}" dt="2023-02-27T13:55:41.682" v="44" actId="20577"/>
        <pc:sldMkLst>
          <pc:docMk/>
          <pc:sldMk cId="3159488521" sldId="525"/>
        </pc:sldMkLst>
        <pc:spChg chg="mod">
          <ac:chgData name="Roberta Tucker" userId="S::r.tucker@uwtsd.ac.uk::27ca61ee-ba03-4b92-a89a-1d5600e2200a" providerId="AD" clId="Web-{E965F289-0F6B-71D1-A1AF-9FF3E0E814FA}" dt="2023-02-27T13:55:41.682" v="44" actId="20577"/>
          <ac:spMkLst>
            <pc:docMk/>
            <pc:sldMk cId="3159488521" sldId="525"/>
            <ac:spMk id="5" creationId="{0B019432-F0E9-E765-2264-935D414F17CB}"/>
          </ac:spMkLst>
        </pc:spChg>
      </pc:sldChg>
      <pc:sldChg chg="del">
        <pc:chgData name="Roberta Tucker" userId="S::r.tucker@uwtsd.ac.uk::27ca61ee-ba03-4b92-a89a-1d5600e2200a" providerId="AD" clId="Web-{E965F289-0F6B-71D1-A1AF-9FF3E0E814FA}" dt="2023-02-27T13:54:24.227" v="0"/>
        <pc:sldMkLst>
          <pc:docMk/>
          <pc:sldMk cId="2392214994" sldId="571"/>
        </pc:sldMkLst>
      </pc:sldChg>
      <pc:sldChg chg="del">
        <pc:chgData name="Roberta Tucker" userId="S::r.tucker@uwtsd.ac.uk::27ca61ee-ba03-4b92-a89a-1d5600e2200a" providerId="AD" clId="Web-{E965F289-0F6B-71D1-A1AF-9FF3E0E814FA}" dt="2023-02-27T13:54:26.243" v="1"/>
        <pc:sldMkLst>
          <pc:docMk/>
          <pc:sldMk cId="1108010255" sldId="572"/>
        </pc:sldMkLst>
      </pc:sldChg>
      <pc:sldChg chg="del">
        <pc:chgData name="Roberta Tucker" userId="S::r.tucker@uwtsd.ac.uk::27ca61ee-ba03-4b92-a89a-1d5600e2200a" providerId="AD" clId="Web-{E965F289-0F6B-71D1-A1AF-9FF3E0E814FA}" dt="2023-02-27T13:54:26.649" v="2"/>
        <pc:sldMkLst>
          <pc:docMk/>
          <pc:sldMk cId="3774943221" sldId="575"/>
        </pc:sldMkLst>
      </pc:sldChg>
      <pc:sldChg chg="del">
        <pc:chgData name="Roberta Tucker" userId="S::r.tucker@uwtsd.ac.uk::27ca61ee-ba03-4b92-a89a-1d5600e2200a" providerId="AD" clId="Web-{E965F289-0F6B-71D1-A1AF-9FF3E0E814FA}" dt="2023-02-27T13:54:33.852" v="13"/>
        <pc:sldMkLst>
          <pc:docMk/>
          <pc:sldMk cId="3120378126" sldId="576"/>
        </pc:sldMkLst>
      </pc:sldChg>
      <pc:sldChg chg="del">
        <pc:chgData name="Roberta Tucker" userId="S::r.tucker@uwtsd.ac.uk::27ca61ee-ba03-4b92-a89a-1d5600e2200a" providerId="AD" clId="Web-{E965F289-0F6B-71D1-A1AF-9FF3E0E814FA}" dt="2023-02-27T13:55:18.572" v="37"/>
        <pc:sldMkLst>
          <pc:docMk/>
          <pc:sldMk cId="1209648716" sldId="577"/>
        </pc:sldMkLst>
      </pc:sldChg>
      <pc:sldChg chg="ord">
        <pc:chgData name="Roberta Tucker" userId="S::r.tucker@uwtsd.ac.uk::27ca61ee-ba03-4b92-a89a-1d5600e2200a" providerId="AD" clId="Web-{E965F289-0F6B-71D1-A1AF-9FF3E0E814FA}" dt="2023-02-27T14:54:34.272" v="90"/>
        <pc:sldMkLst>
          <pc:docMk/>
          <pc:sldMk cId="1164912406" sldId="578"/>
        </pc:sldMkLst>
      </pc:sldChg>
      <pc:sldChg chg="add ord">
        <pc:chgData name="Roberta Tucker" userId="S::r.tucker@uwtsd.ac.uk::27ca61ee-ba03-4b92-a89a-1d5600e2200a" providerId="AD" clId="Web-{E965F289-0F6B-71D1-A1AF-9FF3E0E814FA}" dt="2023-02-27T14:54:54.241" v="91"/>
        <pc:sldMkLst>
          <pc:docMk/>
          <pc:sldMk cId="2819247656" sldId="579"/>
        </pc:sldMkLst>
      </pc:sldChg>
      <pc:sldChg chg="del">
        <pc:chgData name="Roberta Tucker" userId="S::r.tucker@uwtsd.ac.uk::27ca61ee-ba03-4b92-a89a-1d5600e2200a" providerId="AD" clId="Web-{E965F289-0F6B-71D1-A1AF-9FF3E0E814FA}" dt="2023-02-27T13:54:26.836" v="4"/>
        <pc:sldMkLst>
          <pc:docMk/>
          <pc:sldMk cId="4116886116" sldId="579"/>
        </pc:sldMkLst>
      </pc:sldChg>
      <pc:sldChg chg="add ord">
        <pc:chgData name="Roberta Tucker" userId="S::r.tucker@uwtsd.ac.uk::27ca61ee-ba03-4b92-a89a-1d5600e2200a" providerId="AD" clId="Web-{E965F289-0F6B-71D1-A1AF-9FF3E0E814FA}" dt="2023-02-27T14:54:56.929" v="92"/>
        <pc:sldMkLst>
          <pc:docMk/>
          <pc:sldMk cId="2781481360" sldId="580"/>
        </pc:sldMkLst>
      </pc:sldChg>
      <pc:sldChg chg="del">
        <pc:chgData name="Roberta Tucker" userId="S::r.tucker@uwtsd.ac.uk::27ca61ee-ba03-4b92-a89a-1d5600e2200a" providerId="AD" clId="Web-{E965F289-0F6B-71D1-A1AF-9FF3E0E814FA}" dt="2023-02-27T13:54:28.649" v="8"/>
        <pc:sldMkLst>
          <pc:docMk/>
          <pc:sldMk cId="3149371331" sldId="580"/>
        </pc:sldMkLst>
      </pc:sldChg>
      <pc:sldChg chg="add">
        <pc:chgData name="Roberta Tucker" userId="S::r.tucker@uwtsd.ac.uk::27ca61ee-ba03-4b92-a89a-1d5600e2200a" providerId="AD" clId="Web-{E965F289-0F6B-71D1-A1AF-9FF3E0E814FA}" dt="2023-02-27T14:50:41.047" v="67"/>
        <pc:sldMkLst>
          <pc:docMk/>
          <pc:sldMk cId="1239359948" sldId="581"/>
        </pc:sldMkLst>
      </pc:sldChg>
      <pc:sldChg chg="add">
        <pc:chgData name="Roberta Tucker" userId="S::r.tucker@uwtsd.ac.uk::27ca61ee-ba03-4b92-a89a-1d5600e2200a" providerId="AD" clId="Web-{E965F289-0F6B-71D1-A1AF-9FF3E0E814FA}" dt="2023-02-27T14:50:47.672" v="68"/>
        <pc:sldMkLst>
          <pc:docMk/>
          <pc:sldMk cId="1811178780" sldId="582"/>
        </pc:sldMkLst>
      </pc:sldChg>
      <pc:sldChg chg="add">
        <pc:chgData name="Roberta Tucker" userId="S::r.tucker@uwtsd.ac.uk::27ca61ee-ba03-4b92-a89a-1d5600e2200a" providerId="AD" clId="Web-{E965F289-0F6B-71D1-A1AF-9FF3E0E814FA}" dt="2023-02-27T14:50:55.266" v="69"/>
        <pc:sldMkLst>
          <pc:docMk/>
          <pc:sldMk cId="1444321943" sldId="583"/>
        </pc:sldMkLst>
      </pc:sldChg>
      <pc:sldChg chg="add">
        <pc:chgData name="Roberta Tucker" userId="S::r.tucker@uwtsd.ac.uk::27ca61ee-ba03-4b92-a89a-1d5600e2200a" providerId="AD" clId="Web-{E965F289-0F6B-71D1-A1AF-9FF3E0E814FA}" dt="2023-02-27T14:51:03.688" v="70"/>
        <pc:sldMkLst>
          <pc:docMk/>
          <pc:sldMk cId="2840986295" sldId="584"/>
        </pc:sldMkLst>
      </pc:sldChg>
      <pc:sldChg chg="add">
        <pc:chgData name="Roberta Tucker" userId="S::r.tucker@uwtsd.ac.uk::27ca61ee-ba03-4b92-a89a-1d5600e2200a" providerId="AD" clId="Web-{E965F289-0F6B-71D1-A1AF-9FF3E0E814FA}" dt="2023-02-27T14:51:11.579" v="71"/>
        <pc:sldMkLst>
          <pc:docMk/>
          <pc:sldMk cId="901975741" sldId="585"/>
        </pc:sldMkLst>
      </pc:sldChg>
      <pc:sldChg chg="add">
        <pc:chgData name="Roberta Tucker" userId="S::r.tucker@uwtsd.ac.uk::27ca61ee-ba03-4b92-a89a-1d5600e2200a" providerId="AD" clId="Web-{E965F289-0F6B-71D1-A1AF-9FF3E0E814FA}" dt="2023-02-27T14:51:18.282" v="72"/>
        <pc:sldMkLst>
          <pc:docMk/>
          <pc:sldMk cId="2920201752" sldId="586"/>
        </pc:sldMkLst>
      </pc:sldChg>
      <pc:sldChg chg="add ord">
        <pc:chgData name="Roberta Tucker" userId="S::r.tucker@uwtsd.ac.uk::27ca61ee-ba03-4b92-a89a-1d5600e2200a" providerId="AD" clId="Web-{E965F289-0F6B-71D1-A1AF-9FF3E0E814FA}" dt="2023-02-27T14:53:42.708" v="84"/>
        <pc:sldMkLst>
          <pc:docMk/>
          <pc:sldMk cId="1241950102" sldId="587"/>
        </pc:sldMkLst>
      </pc:sldChg>
      <pc:sldChg chg="add ord">
        <pc:chgData name="Roberta Tucker" userId="S::r.tucker@uwtsd.ac.uk::27ca61ee-ba03-4b92-a89a-1d5600e2200a" providerId="AD" clId="Web-{E965F289-0F6B-71D1-A1AF-9FF3E0E814FA}" dt="2023-02-27T14:53:56.536" v="88"/>
        <pc:sldMkLst>
          <pc:docMk/>
          <pc:sldMk cId="3946911979" sldId="588"/>
        </pc:sldMkLst>
      </pc:sldChg>
      <pc:sldChg chg="add">
        <pc:chgData name="Roberta Tucker" userId="S::r.tucker@uwtsd.ac.uk::27ca61ee-ba03-4b92-a89a-1d5600e2200a" providerId="AD" clId="Web-{E965F289-0F6B-71D1-A1AF-9FF3E0E814FA}" dt="2023-02-27T14:51:39.501" v="75"/>
        <pc:sldMkLst>
          <pc:docMk/>
          <pc:sldMk cId="3425337043" sldId="589"/>
        </pc:sldMkLst>
      </pc:sldChg>
      <pc:sldChg chg="add">
        <pc:chgData name="Roberta Tucker" userId="S::r.tucker@uwtsd.ac.uk::27ca61ee-ba03-4b92-a89a-1d5600e2200a" providerId="AD" clId="Web-{E965F289-0F6B-71D1-A1AF-9FF3E0E814FA}" dt="2023-02-27T14:51:48.080" v="76"/>
        <pc:sldMkLst>
          <pc:docMk/>
          <pc:sldMk cId="2403824160" sldId="590"/>
        </pc:sldMkLst>
      </pc:sldChg>
      <pc:sldChg chg="del">
        <pc:chgData name="Roberta Tucker" userId="S::r.tucker@uwtsd.ac.uk::27ca61ee-ba03-4b92-a89a-1d5600e2200a" providerId="AD" clId="Web-{E965F289-0F6B-71D1-A1AF-9FF3E0E814FA}" dt="2023-02-27T13:54:50.743" v="23"/>
        <pc:sldMkLst>
          <pc:docMk/>
          <pc:sldMk cId="4010400238" sldId="590"/>
        </pc:sldMkLst>
      </pc:sldChg>
      <pc:sldChg chg="add">
        <pc:chgData name="Roberta Tucker" userId="S::r.tucker@uwtsd.ac.uk::27ca61ee-ba03-4b92-a89a-1d5600e2200a" providerId="AD" clId="Web-{E965F289-0F6B-71D1-A1AF-9FF3E0E814FA}" dt="2023-02-27T14:51:56.252" v="77"/>
        <pc:sldMkLst>
          <pc:docMk/>
          <pc:sldMk cId="1601364247" sldId="591"/>
        </pc:sldMkLst>
      </pc:sldChg>
      <pc:sldChg chg="del">
        <pc:chgData name="Roberta Tucker" userId="S::r.tucker@uwtsd.ac.uk::27ca61ee-ba03-4b92-a89a-1d5600e2200a" providerId="AD" clId="Web-{E965F289-0F6B-71D1-A1AF-9FF3E0E814FA}" dt="2023-02-27T13:55:20.260" v="38"/>
        <pc:sldMkLst>
          <pc:docMk/>
          <pc:sldMk cId="1971958183" sldId="591"/>
        </pc:sldMkLst>
      </pc:sldChg>
      <pc:sldChg chg="add">
        <pc:chgData name="Roberta Tucker" userId="S::r.tucker@uwtsd.ac.uk::27ca61ee-ba03-4b92-a89a-1d5600e2200a" providerId="AD" clId="Web-{E965F289-0F6B-71D1-A1AF-9FF3E0E814FA}" dt="2023-02-27T14:52:05.846" v="78"/>
        <pc:sldMkLst>
          <pc:docMk/>
          <pc:sldMk cId="2240362004" sldId="592"/>
        </pc:sldMkLst>
      </pc:sldChg>
      <pc:sldChg chg="add">
        <pc:chgData name="Roberta Tucker" userId="S::r.tucker@uwtsd.ac.uk::27ca61ee-ba03-4b92-a89a-1d5600e2200a" providerId="AD" clId="Web-{E965F289-0F6B-71D1-A1AF-9FF3E0E814FA}" dt="2023-02-27T14:52:14.315" v="79"/>
        <pc:sldMkLst>
          <pc:docMk/>
          <pc:sldMk cId="1472985016" sldId="593"/>
        </pc:sldMkLst>
      </pc:sldChg>
      <pc:sldChg chg="add ord">
        <pc:chgData name="Roberta Tucker" userId="S::r.tucker@uwtsd.ac.uk::27ca61ee-ba03-4b92-a89a-1d5600e2200a" providerId="AD" clId="Web-{E965F289-0F6B-71D1-A1AF-9FF3E0E814FA}" dt="2023-02-27T14:54:11.412" v="89"/>
        <pc:sldMkLst>
          <pc:docMk/>
          <pc:sldMk cId="3876337100" sldId="594"/>
        </pc:sldMkLst>
      </pc:sldChg>
      <pc:sldChg chg="add">
        <pc:chgData name="Roberta Tucker" userId="S::r.tucker@uwtsd.ac.uk::27ca61ee-ba03-4b92-a89a-1d5600e2200a" providerId="AD" clId="Web-{E965F289-0F6B-71D1-A1AF-9FF3E0E814FA}" dt="2023-02-27T14:52:29.956" v="81"/>
        <pc:sldMkLst>
          <pc:docMk/>
          <pc:sldMk cId="651961769" sldId="595"/>
        </pc:sldMkLst>
      </pc:sldChg>
      <pc:sldChg chg="add">
        <pc:chgData name="Roberta Tucker" userId="S::r.tucker@uwtsd.ac.uk::27ca61ee-ba03-4b92-a89a-1d5600e2200a" providerId="AD" clId="Web-{E965F289-0F6B-71D1-A1AF-9FF3E0E814FA}" dt="2023-02-27T14:52:34.628" v="82"/>
        <pc:sldMkLst>
          <pc:docMk/>
          <pc:sldMk cId="413506309" sldId="596"/>
        </pc:sldMkLst>
      </pc:sldChg>
      <pc:sldChg chg="add">
        <pc:chgData name="Roberta Tucker" userId="S::r.tucker@uwtsd.ac.uk::27ca61ee-ba03-4b92-a89a-1d5600e2200a" providerId="AD" clId="Web-{E965F289-0F6B-71D1-A1AF-9FF3E0E814FA}" dt="2023-02-27T14:52:43.128" v="83"/>
        <pc:sldMkLst>
          <pc:docMk/>
          <pc:sldMk cId="2414623610" sldId="597"/>
        </pc:sldMkLst>
      </pc:sldChg>
      <pc:sldChg chg="del">
        <pc:chgData name="Roberta Tucker" userId="S::r.tucker@uwtsd.ac.uk::27ca61ee-ba03-4b92-a89a-1d5600e2200a" providerId="AD" clId="Web-{E965F289-0F6B-71D1-A1AF-9FF3E0E814FA}" dt="2023-02-27T13:54:26.711" v="3"/>
        <pc:sldMkLst>
          <pc:docMk/>
          <pc:sldMk cId="3175182876" sldId="598"/>
        </pc:sldMkLst>
      </pc:sldChg>
      <pc:sldChg chg="del">
        <pc:chgData name="Roberta Tucker" userId="S::r.tucker@uwtsd.ac.uk::27ca61ee-ba03-4b92-a89a-1d5600e2200a" providerId="AD" clId="Web-{E965F289-0F6B-71D1-A1AF-9FF3E0E814FA}" dt="2023-02-27T13:54:27.555" v="6"/>
        <pc:sldMkLst>
          <pc:docMk/>
          <pc:sldMk cId="2989652041" sldId="602"/>
        </pc:sldMkLst>
      </pc:sldChg>
      <pc:sldChg chg="del">
        <pc:chgData name="Roberta Tucker" userId="S::r.tucker@uwtsd.ac.uk::27ca61ee-ba03-4b92-a89a-1d5600e2200a" providerId="AD" clId="Web-{E965F289-0F6B-71D1-A1AF-9FF3E0E814FA}" dt="2023-02-27T13:54:29.133" v="9"/>
        <pc:sldMkLst>
          <pc:docMk/>
          <pc:sldMk cId="2239323229" sldId="603"/>
        </pc:sldMkLst>
      </pc:sldChg>
      <pc:sldChg chg="del">
        <pc:chgData name="Roberta Tucker" userId="S::r.tucker@uwtsd.ac.uk::27ca61ee-ba03-4b92-a89a-1d5600e2200a" providerId="AD" clId="Web-{E965F289-0F6B-71D1-A1AF-9FF3E0E814FA}" dt="2023-02-27T13:54:29.633" v="10"/>
        <pc:sldMkLst>
          <pc:docMk/>
          <pc:sldMk cId="1921097281" sldId="604"/>
        </pc:sldMkLst>
      </pc:sldChg>
      <pc:sldChg chg="del">
        <pc:chgData name="Roberta Tucker" userId="S::r.tucker@uwtsd.ac.uk::27ca61ee-ba03-4b92-a89a-1d5600e2200a" providerId="AD" clId="Web-{E965F289-0F6B-71D1-A1AF-9FF3E0E814FA}" dt="2023-02-27T13:54:30.118" v="11"/>
        <pc:sldMkLst>
          <pc:docMk/>
          <pc:sldMk cId="3595496741" sldId="605"/>
        </pc:sldMkLst>
      </pc:sldChg>
      <pc:sldChg chg="del">
        <pc:chgData name="Roberta Tucker" userId="S::r.tucker@uwtsd.ac.uk::27ca61ee-ba03-4b92-a89a-1d5600e2200a" providerId="AD" clId="Web-{E965F289-0F6B-71D1-A1AF-9FF3E0E814FA}" dt="2023-02-27T13:54:36.009" v="14"/>
        <pc:sldMkLst>
          <pc:docMk/>
          <pc:sldMk cId="1282223912" sldId="607"/>
        </pc:sldMkLst>
      </pc:sldChg>
      <pc:sldChg chg="del">
        <pc:chgData name="Roberta Tucker" userId="S::r.tucker@uwtsd.ac.uk::27ca61ee-ba03-4b92-a89a-1d5600e2200a" providerId="AD" clId="Web-{E965F289-0F6B-71D1-A1AF-9FF3E0E814FA}" dt="2023-02-27T13:54:37.712" v="15"/>
        <pc:sldMkLst>
          <pc:docMk/>
          <pc:sldMk cId="693398134" sldId="609"/>
        </pc:sldMkLst>
      </pc:sldChg>
      <pc:sldChg chg="del">
        <pc:chgData name="Roberta Tucker" userId="S::r.tucker@uwtsd.ac.uk::27ca61ee-ba03-4b92-a89a-1d5600e2200a" providerId="AD" clId="Web-{E965F289-0F6B-71D1-A1AF-9FF3E0E814FA}" dt="2023-02-27T13:54:40.899" v="17"/>
        <pc:sldMkLst>
          <pc:docMk/>
          <pc:sldMk cId="2832162372" sldId="613"/>
        </pc:sldMkLst>
      </pc:sldChg>
      <pc:sldChg chg="del">
        <pc:chgData name="Roberta Tucker" userId="S::r.tucker@uwtsd.ac.uk::27ca61ee-ba03-4b92-a89a-1d5600e2200a" providerId="AD" clId="Web-{E965F289-0F6B-71D1-A1AF-9FF3E0E814FA}" dt="2023-02-27T13:54:28.071" v="7"/>
        <pc:sldMkLst>
          <pc:docMk/>
          <pc:sldMk cId="3431529318" sldId="615"/>
        </pc:sldMkLst>
      </pc:sldChg>
      <pc:sldChg chg="del">
        <pc:chgData name="Roberta Tucker" userId="S::r.tucker@uwtsd.ac.uk::27ca61ee-ba03-4b92-a89a-1d5600e2200a" providerId="AD" clId="Web-{E965F289-0F6B-71D1-A1AF-9FF3E0E814FA}" dt="2023-02-27T13:54:48.681" v="22"/>
        <pc:sldMkLst>
          <pc:docMk/>
          <pc:sldMk cId="313685727" sldId="617"/>
        </pc:sldMkLst>
      </pc:sldChg>
      <pc:sldChg chg="del">
        <pc:chgData name="Roberta Tucker" userId="S::r.tucker@uwtsd.ac.uk::27ca61ee-ba03-4b92-a89a-1d5600e2200a" providerId="AD" clId="Web-{E965F289-0F6B-71D1-A1AF-9FF3E0E814FA}" dt="2023-02-27T13:54:43.915" v="19"/>
        <pc:sldMkLst>
          <pc:docMk/>
          <pc:sldMk cId="3460720718" sldId="619"/>
        </pc:sldMkLst>
      </pc:sldChg>
      <pc:sldChg chg="del">
        <pc:chgData name="Roberta Tucker" userId="S::r.tucker@uwtsd.ac.uk::27ca61ee-ba03-4b92-a89a-1d5600e2200a" providerId="AD" clId="Web-{E965F289-0F6B-71D1-A1AF-9FF3E0E814FA}" dt="2023-02-27T13:54:46.196" v="20"/>
        <pc:sldMkLst>
          <pc:docMk/>
          <pc:sldMk cId="2885905276" sldId="620"/>
        </pc:sldMkLst>
      </pc:sldChg>
      <pc:sldChg chg="del">
        <pc:chgData name="Roberta Tucker" userId="S::r.tucker@uwtsd.ac.uk::27ca61ee-ba03-4b92-a89a-1d5600e2200a" providerId="AD" clId="Web-{E965F289-0F6B-71D1-A1AF-9FF3E0E814FA}" dt="2023-02-27T13:54:42.477" v="18"/>
        <pc:sldMkLst>
          <pc:docMk/>
          <pc:sldMk cId="2142313826" sldId="622"/>
        </pc:sldMkLst>
      </pc:sldChg>
      <pc:sldChg chg="del">
        <pc:chgData name="Roberta Tucker" userId="S::r.tucker@uwtsd.ac.uk::27ca61ee-ba03-4b92-a89a-1d5600e2200a" providerId="AD" clId="Web-{E965F289-0F6B-71D1-A1AF-9FF3E0E814FA}" dt="2023-02-27T13:54:52.087" v="24"/>
        <pc:sldMkLst>
          <pc:docMk/>
          <pc:sldMk cId="1211941184" sldId="626"/>
        </pc:sldMkLst>
      </pc:sldChg>
      <pc:sldChg chg="del">
        <pc:chgData name="Roberta Tucker" userId="S::r.tucker@uwtsd.ac.uk::27ca61ee-ba03-4b92-a89a-1d5600e2200a" providerId="AD" clId="Web-{E965F289-0F6B-71D1-A1AF-9FF3E0E814FA}" dt="2023-02-27T13:54:53.087" v="25"/>
        <pc:sldMkLst>
          <pc:docMk/>
          <pc:sldMk cId="2810416967" sldId="628"/>
        </pc:sldMkLst>
      </pc:sldChg>
      <pc:sldChg chg="del">
        <pc:chgData name="Roberta Tucker" userId="S::r.tucker@uwtsd.ac.uk::27ca61ee-ba03-4b92-a89a-1d5600e2200a" providerId="AD" clId="Web-{E965F289-0F6B-71D1-A1AF-9FF3E0E814FA}" dt="2023-02-27T13:54:55.493" v="26"/>
        <pc:sldMkLst>
          <pc:docMk/>
          <pc:sldMk cId="3313212326" sldId="629"/>
        </pc:sldMkLst>
      </pc:sldChg>
      <pc:sldChg chg="del">
        <pc:chgData name="Roberta Tucker" userId="S::r.tucker@uwtsd.ac.uk::27ca61ee-ba03-4b92-a89a-1d5600e2200a" providerId="AD" clId="Web-{E965F289-0F6B-71D1-A1AF-9FF3E0E814FA}" dt="2023-02-27T13:54:58.618" v="27"/>
        <pc:sldMkLst>
          <pc:docMk/>
          <pc:sldMk cId="3725193424" sldId="630"/>
        </pc:sldMkLst>
      </pc:sldChg>
      <pc:sldChg chg="del">
        <pc:chgData name="Roberta Tucker" userId="S::r.tucker@uwtsd.ac.uk::27ca61ee-ba03-4b92-a89a-1d5600e2200a" providerId="AD" clId="Web-{E965F289-0F6B-71D1-A1AF-9FF3E0E814FA}" dt="2023-02-27T13:55:00.494" v="28"/>
        <pc:sldMkLst>
          <pc:docMk/>
          <pc:sldMk cId="904008978" sldId="634"/>
        </pc:sldMkLst>
      </pc:sldChg>
      <pc:sldChg chg="del">
        <pc:chgData name="Roberta Tucker" userId="S::r.tucker@uwtsd.ac.uk::27ca61ee-ba03-4b92-a89a-1d5600e2200a" providerId="AD" clId="Web-{E965F289-0F6B-71D1-A1AF-9FF3E0E814FA}" dt="2023-02-27T13:55:06.556" v="32"/>
        <pc:sldMkLst>
          <pc:docMk/>
          <pc:sldMk cId="1558283037" sldId="636"/>
        </pc:sldMkLst>
      </pc:sldChg>
      <pc:sldChg chg="del">
        <pc:chgData name="Roberta Tucker" userId="S::r.tucker@uwtsd.ac.uk::27ca61ee-ba03-4b92-a89a-1d5600e2200a" providerId="AD" clId="Web-{E965F289-0F6B-71D1-A1AF-9FF3E0E814FA}" dt="2023-02-27T13:55:02.790" v="30"/>
        <pc:sldMkLst>
          <pc:docMk/>
          <pc:sldMk cId="1745130160" sldId="638"/>
        </pc:sldMkLst>
      </pc:sldChg>
      <pc:sldChg chg="del">
        <pc:chgData name="Roberta Tucker" userId="S::r.tucker@uwtsd.ac.uk::27ca61ee-ba03-4b92-a89a-1d5600e2200a" providerId="AD" clId="Web-{E965F289-0F6B-71D1-A1AF-9FF3E0E814FA}" dt="2023-02-27T13:55:04.181" v="31"/>
        <pc:sldMkLst>
          <pc:docMk/>
          <pc:sldMk cId="2549120356" sldId="640"/>
        </pc:sldMkLst>
      </pc:sldChg>
      <pc:sldChg chg="del">
        <pc:chgData name="Roberta Tucker" userId="S::r.tucker@uwtsd.ac.uk::27ca61ee-ba03-4b92-a89a-1d5600e2200a" providerId="AD" clId="Web-{E965F289-0F6B-71D1-A1AF-9FF3E0E814FA}" dt="2023-02-27T13:55:08.353" v="33"/>
        <pc:sldMkLst>
          <pc:docMk/>
          <pc:sldMk cId="2803949304" sldId="642"/>
        </pc:sldMkLst>
      </pc:sldChg>
      <pc:sldChg chg="del">
        <pc:chgData name="Roberta Tucker" userId="S::r.tucker@uwtsd.ac.uk::27ca61ee-ba03-4b92-a89a-1d5600e2200a" providerId="AD" clId="Web-{E965F289-0F6B-71D1-A1AF-9FF3E0E814FA}" dt="2023-02-27T13:55:09.275" v="34"/>
        <pc:sldMkLst>
          <pc:docMk/>
          <pc:sldMk cId="1450210440" sldId="644"/>
        </pc:sldMkLst>
      </pc:sldChg>
      <pc:sldChg chg="del">
        <pc:chgData name="Roberta Tucker" userId="S::r.tucker@uwtsd.ac.uk::27ca61ee-ba03-4b92-a89a-1d5600e2200a" providerId="AD" clId="Web-{E965F289-0F6B-71D1-A1AF-9FF3E0E814FA}" dt="2023-02-27T13:55:14.353" v="35"/>
        <pc:sldMkLst>
          <pc:docMk/>
          <pc:sldMk cId="1504322890" sldId="646"/>
        </pc:sldMkLst>
      </pc:sldChg>
      <pc:sldChg chg="del">
        <pc:chgData name="Roberta Tucker" userId="S::r.tucker@uwtsd.ac.uk::27ca61ee-ba03-4b92-a89a-1d5600e2200a" providerId="AD" clId="Web-{E965F289-0F6B-71D1-A1AF-9FF3E0E814FA}" dt="2023-02-27T13:55:15.494" v="36"/>
        <pc:sldMkLst>
          <pc:docMk/>
          <pc:sldMk cId="3038046315" sldId="648"/>
        </pc:sldMkLst>
      </pc:sldChg>
      <pc:sldChg chg="del">
        <pc:chgData name="Roberta Tucker" userId="S::r.tucker@uwtsd.ac.uk::27ca61ee-ba03-4b92-a89a-1d5600e2200a" providerId="AD" clId="Web-{E965F289-0F6B-71D1-A1AF-9FF3E0E814FA}" dt="2023-02-27T13:55:01.650" v="29"/>
        <pc:sldMkLst>
          <pc:docMk/>
          <pc:sldMk cId="315960822" sldId="650"/>
        </pc:sldMkLst>
      </pc:sldChg>
      <pc:sldChg chg="del">
        <pc:chgData name="Roberta Tucker" userId="S::r.tucker@uwtsd.ac.uk::27ca61ee-ba03-4b92-a89a-1d5600e2200a" providerId="AD" clId="Web-{E965F289-0F6B-71D1-A1AF-9FF3E0E814FA}" dt="2023-02-27T13:54:47.618" v="21"/>
        <pc:sldMkLst>
          <pc:docMk/>
          <pc:sldMk cId="272013718" sldId="652"/>
        </pc:sldMkLst>
      </pc:sldChg>
      <pc:sldChg chg="del">
        <pc:chgData name="Roberta Tucker" userId="S::r.tucker@uwtsd.ac.uk::27ca61ee-ba03-4b92-a89a-1d5600e2200a" providerId="AD" clId="Web-{E965F289-0F6B-71D1-A1AF-9FF3E0E814FA}" dt="2023-02-27T13:54:38.712" v="16"/>
        <pc:sldMkLst>
          <pc:docMk/>
          <pc:sldMk cId="1754489226" sldId="654"/>
        </pc:sldMkLst>
      </pc:sldChg>
      <pc:sldChg chg="del">
        <pc:chgData name="Roberta Tucker" userId="S::r.tucker@uwtsd.ac.uk::27ca61ee-ba03-4b92-a89a-1d5600e2200a" providerId="AD" clId="Web-{E965F289-0F6B-71D1-A1AF-9FF3E0E814FA}" dt="2023-02-27T13:54:32.024" v="12"/>
        <pc:sldMkLst>
          <pc:docMk/>
          <pc:sldMk cId="2894948762" sldId="656"/>
        </pc:sldMkLst>
      </pc:sldChg>
      <pc:sldChg chg="del">
        <pc:chgData name="Roberta Tucker" userId="S::r.tucker@uwtsd.ac.uk::27ca61ee-ba03-4b92-a89a-1d5600e2200a" providerId="AD" clId="Web-{E965F289-0F6B-71D1-A1AF-9FF3E0E814FA}" dt="2023-02-27T13:54:27.133" v="5"/>
        <pc:sldMkLst>
          <pc:docMk/>
          <pc:sldMk cId="30494743" sldId="658"/>
        </pc:sldMkLst>
      </pc:sldChg>
      <pc:sldChg chg="del">
        <pc:chgData name="Roberta Tucker" userId="S::r.tucker@uwtsd.ac.uk::27ca61ee-ba03-4b92-a89a-1d5600e2200a" providerId="AD" clId="Web-{E965F289-0F6B-71D1-A1AF-9FF3E0E814FA}" dt="2023-02-27T13:55:22.025" v="39"/>
        <pc:sldMkLst>
          <pc:docMk/>
          <pc:sldMk cId="3210031898" sldId="664"/>
        </pc:sldMkLst>
      </pc:sldChg>
      <pc:sldChg chg="del">
        <pc:chgData name="Roberta Tucker" userId="S::r.tucker@uwtsd.ac.uk::27ca61ee-ba03-4b92-a89a-1d5600e2200a" providerId="AD" clId="Web-{E965F289-0F6B-71D1-A1AF-9FF3E0E814FA}" dt="2023-02-27T13:55:23.166" v="40"/>
        <pc:sldMkLst>
          <pc:docMk/>
          <pc:sldMk cId="4249072432" sldId="666"/>
        </pc:sldMkLst>
      </pc:sldChg>
      <pc:sldChg chg="del">
        <pc:chgData name="Roberta Tucker" userId="S::r.tucker@uwtsd.ac.uk::27ca61ee-ba03-4b92-a89a-1d5600e2200a" providerId="AD" clId="Web-{E965F289-0F6B-71D1-A1AF-9FF3E0E814FA}" dt="2023-02-27T13:55:30.197" v="41"/>
        <pc:sldMkLst>
          <pc:docMk/>
          <pc:sldMk cId="1750242950" sldId="668"/>
        </pc:sldMkLst>
      </pc:sldChg>
    </pc:docChg>
  </pc:docChgLst>
  <pc:docChgLst>
    <pc:chgData name="Roberta Tucker" userId="S::r.tucker@uwtsd.ac.uk::27ca61ee-ba03-4b92-a89a-1d5600e2200a" providerId="AD" clId="Web-{999B4765-4247-31E4-B5EF-1EF9B6CF6588}"/>
    <pc:docChg chg="delSld">
      <pc:chgData name="Roberta Tucker" userId="S::r.tucker@uwtsd.ac.uk::27ca61ee-ba03-4b92-a89a-1d5600e2200a" providerId="AD" clId="Web-{999B4765-4247-31E4-B5EF-1EF9B6CF6588}" dt="2023-02-27T12:46:07.818" v="39"/>
      <pc:docMkLst>
        <pc:docMk/>
      </pc:docMkLst>
      <pc:sldChg chg="del">
        <pc:chgData name="Roberta Tucker" userId="S::r.tucker@uwtsd.ac.uk::27ca61ee-ba03-4b92-a89a-1d5600e2200a" providerId="AD" clId="Web-{999B4765-4247-31E4-B5EF-1EF9B6CF6588}" dt="2023-02-27T12:42:29.389" v="0"/>
        <pc:sldMkLst>
          <pc:docMk/>
          <pc:sldMk cId="298902921" sldId="594"/>
        </pc:sldMkLst>
      </pc:sldChg>
      <pc:sldChg chg="del">
        <pc:chgData name="Roberta Tucker" userId="S::r.tucker@uwtsd.ac.uk::27ca61ee-ba03-4b92-a89a-1d5600e2200a" providerId="AD" clId="Web-{999B4765-4247-31E4-B5EF-1EF9B6CF6588}" dt="2023-02-27T12:42:31.733" v="1"/>
        <pc:sldMkLst>
          <pc:docMk/>
          <pc:sldMk cId="1531722688" sldId="595"/>
        </pc:sldMkLst>
      </pc:sldChg>
      <pc:sldChg chg="del">
        <pc:chgData name="Roberta Tucker" userId="S::r.tucker@uwtsd.ac.uk::27ca61ee-ba03-4b92-a89a-1d5600e2200a" providerId="AD" clId="Web-{999B4765-4247-31E4-B5EF-1EF9B6CF6588}" dt="2023-02-27T12:42:34.530" v="2"/>
        <pc:sldMkLst>
          <pc:docMk/>
          <pc:sldMk cId="981663991" sldId="596"/>
        </pc:sldMkLst>
      </pc:sldChg>
      <pc:sldChg chg="del">
        <pc:chgData name="Roberta Tucker" userId="S::r.tucker@uwtsd.ac.uk::27ca61ee-ba03-4b92-a89a-1d5600e2200a" providerId="AD" clId="Web-{999B4765-4247-31E4-B5EF-1EF9B6CF6588}" dt="2023-02-27T12:42:39.639" v="3"/>
        <pc:sldMkLst>
          <pc:docMk/>
          <pc:sldMk cId="1730925432" sldId="597"/>
        </pc:sldMkLst>
      </pc:sldChg>
      <pc:sldChg chg="del">
        <pc:chgData name="Roberta Tucker" userId="S::r.tucker@uwtsd.ac.uk::27ca61ee-ba03-4b92-a89a-1d5600e2200a" providerId="AD" clId="Web-{999B4765-4247-31E4-B5EF-1EF9B6CF6588}" dt="2023-02-27T12:42:46.577" v="4"/>
        <pc:sldMkLst>
          <pc:docMk/>
          <pc:sldMk cId="2671549780" sldId="600"/>
        </pc:sldMkLst>
      </pc:sldChg>
      <pc:sldChg chg="del">
        <pc:chgData name="Roberta Tucker" userId="S::r.tucker@uwtsd.ac.uk::27ca61ee-ba03-4b92-a89a-1d5600e2200a" providerId="AD" clId="Web-{999B4765-4247-31E4-B5EF-1EF9B6CF6588}" dt="2023-02-27T12:43:44.079" v="11"/>
        <pc:sldMkLst>
          <pc:docMk/>
          <pc:sldMk cId="3639225690" sldId="601"/>
        </pc:sldMkLst>
      </pc:sldChg>
      <pc:sldChg chg="del">
        <pc:chgData name="Roberta Tucker" userId="S::r.tucker@uwtsd.ac.uk::27ca61ee-ba03-4b92-a89a-1d5600e2200a" providerId="AD" clId="Web-{999B4765-4247-31E4-B5EF-1EF9B6CF6588}" dt="2023-02-27T12:42:57.859" v="5"/>
        <pc:sldMkLst>
          <pc:docMk/>
          <pc:sldMk cId="75391772" sldId="608"/>
        </pc:sldMkLst>
      </pc:sldChg>
      <pc:sldChg chg="del">
        <pc:chgData name="Roberta Tucker" userId="S::r.tucker@uwtsd.ac.uk::27ca61ee-ba03-4b92-a89a-1d5600e2200a" providerId="AD" clId="Web-{999B4765-4247-31E4-B5EF-1EF9B6CF6588}" dt="2023-02-27T12:43:49.110" v="12"/>
        <pc:sldMkLst>
          <pc:docMk/>
          <pc:sldMk cId="1383988288" sldId="610"/>
        </pc:sldMkLst>
      </pc:sldChg>
      <pc:sldChg chg="del">
        <pc:chgData name="Roberta Tucker" userId="S::r.tucker@uwtsd.ac.uk::27ca61ee-ba03-4b92-a89a-1d5600e2200a" providerId="AD" clId="Web-{999B4765-4247-31E4-B5EF-1EF9B6CF6588}" dt="2023-02-27T12:43:10.125" v="7"/>
        <pc:sldMkLst>
          <pc:docMk/>
          <pc:sldMk cId="3415935184" sldId="611"/>
        </pc:sldMkLst>
      </pc:sldChg>
      <pc:sldChg chg="del">
        <pc:chgData name="Roberta Tucker" userId="S::r.tucker@uwtsd.ac.uk::27ca61ee-ba03-4b92-a89a-1d5600e2200a" providerId="AD" clId="Web-{999B4765-4247-31E4-B5EF-1EF9B6CF6588}" dt="2023-02-27T12:43:39.688" v="10"/>
        <pc:sldMkLst>
          <pc:docMk/>
          <pc:sldMk cId="89638129" sldId="612"/>
        </pc:sldMkLst>
      </pc:sldChg>
      <pc:sldChg chg="del">
        <pc:chgData name="Roberta Tucker" userId="S::r.tucker@uwtsd.ac.uk::27ca61ee-ba03-4b92-a89a-1d5600e2200a" providerId="AD" clId="Web-{999B4765-4247-31E4-B5EF-1EF9B6CF6588}" dt="2023-02-27T12:43:59.548" v="14"/>
        <pc:sldMkLst>
          <pc:docMk/>
          <pc:sldMk cId="3964108775" sldId="614"/>
        </pc:sldMkLst>
      </pc:sldChg>
      <pc:sldChg chg="del">
        <pc:chgData name="Roberta Tucker" userId="S::r.tucker@uwtsd.ac.uk::27ca61ee-ba03-4b92-a89a-1d5600e2200a" providerId="AD" clId="Web-{999B4765-4247-31E4-B5EF-1EF9B6CF6588}" dt="2023-02-27T12:43:16.750" v="8"/>
        <pc:sldMkLst>
          <pc:docMk/>
          <pc:sldMk cId="1761119406" sldId="616"/>
        </pc:sldMkLst>
      </pc:sldChg>
      <pc:sldChg chg="del">
        <pc:chgData name="Roberta Tucker" userId="S::r.tucker@uwtsd.ac.uk::27ca61ee-ba03-4b92-a89a-1d5600e2200a" providerId="AD" clId="Web-{999B4765-4247-31E4-B5EF-1EF9B6CF6588}" dt="2023-02-27T12:44:23.158" v="19"/>
        <pc:sldMkLst>
          <pc:docMk/>
          <pc:sldMk cId="1983263797" sldId="618"/>
        </pc:sldMkLst>
      </pc:sldChg>
      <pc:sldChg chg="del">
        <pc:chgData name="Roberta Tucker" userId="S::r.tucker@uwtsd.ac.uk::27ca61ee-ba03-4b92-a89a-1d5600e2200a" providerId="AD" clId="Web-{999B4765-4247-31E4-B5EF-1EF9B6CF6588}" dt="2023-02-27T12:44:09.205" v="16"/>
        <pc:sldMkLst>
          <pc:docMk/>
          <pc:sldMk cId="3375997712" sldId="621"/>
        </pc:sldMkLst>
      </pc:sldChg>
      <pc:sldChg chg="del">
        <pc:chgData name="Roberta Tucker" userId="S::r.tucker@uwtsd.ac.uk::27ca61ee-ba03-4b92-a89a-1d5600e2200a" providerId="AD" clId="Web-{999B4765-4247-31E4-B5EF-1EF9B6CF6588}" dt="2023-02-27T12:44:03.314" v="15"/>
        <pc:sldMkLst>
          <pc:docMk/>
          <pc:sldMk cId="3149877421" sldId="623"/>
        </pc:sldMkLst>
      </pc:sldChg>
      <pc:sldChg chg="del">
        <pc:chgData name="Roberta Tucker" userId="S::r.tucker@uwtsd.ac.uk::27ca61ee-ba03-4b92-a89a-1d5600e2200a" providerId="AD" clId="Web-{999B4765-4247-31E4-B5EF-1EF9B6CF6588}" dt="2023-02-27T12:44:14.158" v="17"/>
        <pc:sldMkLst>
          <pc:docMk/>
          <pc:sldMk cId="2716646095" sldId="624"/>
        </pc:sldMkLst>
      </pc:sldChg>
      <pc:sldChg chg="del">
        <pc:chgData name="Roberta Tucker" userId="S::r.tucker@uwtsd.ac.uk::27ca61ee-ba03-4b92-a89a-1d5600e2200a" providerId="AD" clId="Web-{999B4765-4247-31E4-B5EF-1EF9B6CF6588}" dt="2023-02-27T12:44:28.362" v="20"/>
        <pc:sldMkLst>
          <pc:docMk/>
          <pc:sldMk cId="427570142" sldId="625"/>
        </pc:sldMkLst>
      </pc:sldChg>
      <pc:sldChg chg="del">
        <pc:chgData name="Roberta Tucker" userId="S::r.tucker@uwtsd.ac.uk::27ca61ee-ba03-4b92-a89a-1d5600e2200a" providerId="AD" clId="Web-{999B4765-4247-31E4-B5EF-1EF9B6CF6588}" dt="2023-02-27T12:44:32.862" v="21"/>
        <pc:sldMkLst>
          <pc:docMk/>
          <pc:sldMk cId="1217904623" sldId="627"/>
        </pc:sldMkLst>
      </pc:sldChg>
      <pc:sldChg chg="del">
        <pc:chgData name="Roberta Tucker" userId="S::r.tucker@uwtsd.ac.uk::27ca61ee-ba03-4b92-a89a-1d5600e2200a" providerId="AD" clId="Web-{999B4765-4247-31E4-B5EF-1EF9B6CF6588}" dt="2023-02-27T12:44:43.409" v="22"/>
        <pc:sldMkLst>
          <pc:docMk/>
          <pc:sldMk cId="307701760" sldId="631"/>
        </pc:sldMkLst>
      </pc:sldChg>
      <pc:sldChg chg="del">
        <pc:chgData name="Roberta Tucker" userId="S::r.tucker@uwtsd.ac.uk::27ca61ee-ba03-4b92-a89a-1d5600e2200a" providerId="AD" clId="Web-{999B4765-4247-31E4-B5EF-1EF9B6CF6588}" dt="2023-02-27T12:44:47.644" v="23"/>
        <pc:sldMkLst>
          <pc:docMk/>
          <pc:sldMk cId="1409324980" sldId="632"/>
        </pc:sldMkLst>
      </pc:sldChg>
      <pc:sldChg chg="del">
        <pc:chgData name="Roberta Tucker" userId="S::r.tucker@uwtsd.ac.uk::27ca61ee-ba03-4b92-a89a-1d5600e2200a" providerId="AD" clId="Web-{999B4765-4247-31E4-B5EF-1EF9B6CF6588}" dt="2023-02-27T12:44:57.285" v="24"/>
        <pc:sldMkLst>
          <pc:docMk/>
          <pc:sldMk cId="2610131604" sldId="635"/>
        </pc:sldMkLst>
      </pc:sldChg>
      <pc:sldChg chg="del">
        <pc:chgData name="Roberta Tucker" userId="S::r.tucker@uwtsd.ac.uk::27ca61ee-ba03-4b92-a89a-1d5600e2200a" providerId="AD" clId="Web-{999B4765-4247-31E4-B5EF-1EF9B6CF6588}" dt="2023-02-27T12:45:14.676" v="28"/>
        <pc:sldMkLst>
          <pc:docMk/>
          <pc:sldMk cId="1780823317" sldId="637"/>
        </pc:sldMkLst>
      </pc:sldChg>
      <pc:sldChg chg="del">
        <pc:chgData name="Roberta Tucker" userId="S::r.tucker@uwtsd.ac.uk::27ca61ee-ba03-4b92-a89a-1d5600e2200a" providerId="AD" clId="Web-{999B4765-4247-31E4-B5EF-1EF9B6CF6588}" dt="2023-02-27T12:45:05.347" v="26"/>
        <pc:sldMkLst>
          <pc:docMk/>
          <pc:sldMk cId="2315216456" sldId="639"/>
        </pc:sldMkLst>
      </pc:sldChg>
      <pc:sldChg chg="del">
        <pc:chgData name="Roberta Tucker" userId="S::r.tucker@uwtsd.ac.uk::27ca61ee-ba03-4b92-a89a-1d5600e2200a" providerId="AD" clId="Web-{999B4765-4247-31E4-B5EF-1EF9B6CF6588}" dt="2023-02-27T12:45:09.926" v="27"/>
        <pc:sldMkLst>
          <pc:docMk/>
          <pc:sldMk cId="4011094902" sldId="641"/>
        </pc:sldMkLst>
      </pc:sldChg>
      <pc:sldChg chg="del">
        <pc:chgData name="Roberta Tucker" userId="S::r.tucker@uwtsd.ac.uk::27ca61ee-ba03-4b92-a89a-1d5600e2200a" providerId="AD" clId="Web-{999B4765-4247-31E4-B5EF-1EF9B6CF6588}" dt="2023-02-27T12:45:18.848" v="29"/>
        <pc:sldMkLst>
          <pc:docMk/>
          <pc:sldMk cId="3806498770" sldId="643"/>
        </pc:sldMkLst>
      </pc:sldChg>
      <pc:sldChg chg="del">
        <pc:chgData name="Roberta Tucker" userId="S::r.tucker@uwtsd.ac.uk::27ca61ee-ba03-4b92-a89a-1d5600e2200a" providerId="AD" clId="Web-{999B4765-4247-31E4-B5EF-1EF9B6CF6588}" dt="2023-02-27T12:45:23.770" v="30"/>
        <pc:sldMkLst>
          <pc:docMk/>
          <pc:sldMk cId="2937284288" sldId="645"/>
        </pc:sldMkLst>
      </pc:sldChg>
      <pc:sldChg chg="del">
        <pc:chgData name="Roberta Tucker" userId="S::r.tucker@uwtsd.ac.uk::27ca61ee-ba03-4b92-a89a-1d5600e2200a" providerId="AD" clId="Web-{999B4765-4247-31E4-B5EF-1EF9B6CF6588}" dt="2023-02-27T12:45:28.770" v="31"/>
        <pc:sldMkLst>
          <pc:docMk/>
          <pc:sldMk cId="206202440" sldId="647"/>
        </pc:sldMkLst>
      </pc:sldChg>
      <pc:sldChg chg="del">
        <pc:chgData name="Roberta Tucker" userId="S::r.tucker@uwtsd.ac.uk::27ca61ee-ba03-4b92-a89a-1d5600e2200a" providerId="AD" clId="Web-{999B4765-4247-31E4-B5EF-1EF9B6CF6588}" dt="2023-02-27T12:45:32.848" v="32"/>
        <pc:sldMkLst>
          <pc:docMk/>
          <pc:sldMk cId="2111570175" sldId="649"/>
        </pc:sldMkLst>
      </pc:sldChg>
      <pc:sldChg chg="del">
        <pc:chgData name="Roberta Tucker" userId="S::r.tucker@uwtsd.ac.uk::27ca61ee-ba03-4b92-a89a-1d5600e2200a" providerId="AD" clId="Web-{999B4765-4247-31E4-B5EF-1EF9B6CF6588}" dt="2023-02-27T12:45:01.472" v="25"/>
        <pc:sldMkLst>
          <pc:docMk/>
          <pc:sldMk cId="1553424420" sldId="651"/>
        </pc:sldMkLst>
      </pc:sldChg>
      <pc:sldChg chg="del">
        <pc:chgData name="Roberta Tucker" userId="S::r.tucker@uwtsd.ac.uk::27ca61ee-ba03-4b92-a89a-1d5600e2200a" providerId="AD" clId="Web-{999B4765-4247-31E4-B5EF-1EF9B6CF6588}" dt="2023-02-27T12:44:18.143" v="18"/>
        <pc:sldMkLst>
          <pc:docMk/>
          <pc:sldMk cId="945505276" sldId="653"/>
        </pc:sldMkLst>
      </pc:sldChg>
      <pc:sldChg chg="del">
        <pc:chgData name="Roberta Tucker" userId="S::r.tucker@uwtsd.ac.uk::27ca61ee-ba03-4b92-a89a-1d5600e2200a" providerId="AD" clId="Web-{999B4765-4247-31E4-B5EF-1EF9B6CF6588}" dt="2023-02-27T12:43:52.798" v="13"/>
        <pc:sldMkLst>
          <pc:docMk/>
          <pc:sldMk cId="3607723099" sldId="655"/>
        </pc:sldMkLst>
      </pc:sldChg>
      <pc:sldChg chg="del">
        <pc:chgData name="Roberta Tucker" userId="S::r.tucker@uwtsd.ac.uk::27ca61ee-ba03-4b92-a89a-1d5600e2200a" providerId="AD" clId="Web-{999B4765-4247-31E4-B5EF-1EF9B6CF6588}" dt="2023-02-27T12:43:34.766" v="9"/>
        <pc:sldMkLst>
          <pc:docMk/>
          <pc:sldMk cId="898230259" sldId="657"/>
        </pc:sldMkLst>
      </pc:sldChg>
      <pc:sldChg chg="del">
        <pc:chgData name="Roberta Tucker" userId="S::r.tucker@uwtsd.ac.uk::27ca61ee-ba03-4b92-a89a-1d5600e2200a" providerId="AD" clId="Web-{999B4765-4247-31E4-B5EF-1EF9B6CF6588}" dt="2023-02-27T12:43:03.390" v="6"/>
        <pc:sldMkLst>
          <pc:docMk/>
          <pc:sldMk cId="3490361109" sldId="659"/>
        </pc:sldMkLst>
      </pc:sldChg>
      <pc:sldChg chg="del">
        <pc:chgData name="Roberta Tucker" userId="S::r.tucker@uwtsd.ac.uk::27ca61ee-ba03-4b92-a89a-1d5600e2200a" providerId="AD" clId="Web-{999B4765-4247-31E4-B5EF-1EF9B6CF6588}" dt="2023-02-27T12:45:36.817" v="33"/>
        <pc:sldMkLst>
          <pc:docMk/>
          <pc:sldMk cId="1249281217" sldId="660"/>
        </pc:sldMkLst>
      </pc:sldChg>
      <pc:sldChg chg="del">
        <pc:chgData name="Roberta Tucker" userId="S::r.tucker@uwtsd.ac.uk::27ca61ee-ba03-4b92-a89a-1d5600e2200a" providerId="AD" clId="Web-{999B4765-4247-31E4-B5EF-1EF9B6CF6588}" dt="2023-02-27T12:45:42.583" v="34"/>
        <pc:sldMkLst>
          <pc:docMk/>
          <pc:sldMk cId="1567257605" sldId="661"/>
        </pc:sldMkLst>
      </pc:sldChg>
      <pc:sldChg chg="del">
        <pc:chgData name="Roberta Tucker" userId="S::r.tucker@uwtsd.ac.uk::27ca61ee-ba03-4b92-a89a-1d5600e2200a" providerId="AD" clId="Web-{999B4765-4247-31E4-B5EF-1EF9B6CF6588}" dt="2023-02-27T12:45:48.130" v="35"/>
        <pc:sldMkLst>
          <pc:docMk/>
          <pc:sldMk cId="3261537622" sldId="665"/>
        </pc:sldMkLst>
      </pc:sldChg>
      <pc:sldChg chg="del">
        <pc:chgData name="Roberta Tucker" userId="S::r.tucker@uwtsd.ac.uk::27ca61ee-ba03-4b92-a89a-1d5600e2200a" providerId="AD" clId="Web-{999B4765-4247-31E4-B5EF-1EF9B6CF6588}" dt="2023-02-27T12:45:53.521" v="36"/>
        <pc:sldMkLst>
          <pc:docMk/>
          <pc:sldMk cId="2629428532" sldId="667"/>
        </pc:sldMkLst>
      </pc:sldChg>
      <pc:sldChg chg="del">
        <pc:chgData name="Roberta Tucker" userId="S::r.tucker@uwtsd.ac.uk::27ca61ee-ba03-4b92-a89a-1d5600e2200a" providerId="AD" clId="Web-{999B4765-4247-31E4-B5EF-1EF9B6CF6588}" dt="2023-02-27T12:46:02.427" v="38"/>
        <pc:sldMkLst>
          <pc:docMk/>
          <pc:sldMk cId="2900530742" sldId="669"/>
        </pc:sldMkLst>
      </pc:sldChg>
      <pc:sldChg chg="del">
        <pc:chgData name="Roberta Tucker" userId="S::r.tucker@uwtsd.ac.uk::27ca61ee-ba03-4b92-a89a-1d5600e2200a" providerId="AD" clId="Web-{999B4765-4247-31E4-B5EF-1EF9B6CF6588}" dt="2023-02-27T12:46:07.818" v="39"/>
        <pc:sldMkLst>
          <pc:docMk/>
          <pc:sldMk cId="1841469495" sldId="670"/>
        </pc:sldMkLst>
      </pc:sldChg>
      <pc:sldChg chg="del">
        <pc:chgData name="Roberta Tucker" userId="S::r.tucker@uwtsd.ac.uk::27ca61ee-ba03-4b92-a89a-1d5600e2200a" providerId="AD" clId="Web-{999B4765-4247-31E4-B5EF-1EF9B6CF6588}" dt="2023-02-27T12:45:58.630" v="37"/>
        <pc:sldMkLst>
          <pc:docMk/>
          <pc:sldMk cId="3245239660" sldId="671"/>
        </pc:sldMkLst>
      </pc:sldChg>
    </pc:docChg>
  </pc:docChgLst>
  <pc:docChgLst>
    <pc:chgData name="Roberta Tucker" userId="S::r.tucker@uwtsd.ac.uk::27ca61ee-ba03-4b92-a89a-1d5600e2200a" providerId="AD" clId="Web-{1DDAF311-2ABD-BE22-E1B5-D695099900B8}"/>
    <pc:docChg chg="addSld modSld">
      <pc:chgData name="Roberta Tucker" userId="S::r.tucker@uwtsd.ac.uk::27ca61ee-ba03-4b92-a89a-1d5600e2200a" providerId="AD" clId="Web-{1DDAF311-2ABD-BE22-E1B5-D695099900B8}" dt="2023-02-25T18:05:08.812" v="484"/>
      <pc:docMkLst>
        <pc:docMk/>
      </pc:docMkLst>
      <pc:sldChg chg="modSp">
        <pc:chgData name="Roberta Tucker" userId="S::r.tucker@uwtsd.ac.uk::27ca61ee-ba03-4b92-a89a-1d5600e2200a" providerId="AD" clId="Web-{1DDAF311-2ABD-BE22-E1B5-D695099900B8}" dt="2023-02-24T16:47:26.751" v="394" actId="20577"/>
        <pc:sldMkLst>
          <pc:docMk/>
          <pc:sldMk cId="3774943221" sldId="575"/>
        </pc:sldMkLst>
        <pc:spChg chg="mod">
          <ac:chgData name="Roberta Tucker" userId="S::r.tucker@uwtsd.ac.uk::27ca61ee-ba03-4b92-a89a-1d5600e2200a" providerId="AD" clId="Web-{1DDAF311-2ABD-BE22-E1B5-D695099900B8}" dt="2023-02-24T16:47:26.751" v="394" actId="20577"/>
          <ac:spMkLst>
            <pc:docMk/>
            <pc:sldMk cId="3774943221" sldId="575"/>
            <ac:spMk id="16" creationId="{86CF345D-AC42-DCF4-3EFD-2F6908192505}"/>
          </ac:spMkLst>
        </pc:spChg>
      </pc:sldChg>
      <pc:sldChg chg="addSp delSp modSp">
        <pc:chgData name="Roberta Tucker" userId="S::r.tucker@uwtsd.ac.uk::27ca61ee-ba03-4b92-a89a-1d5600e2200a" providerId="AD" clId="Web-{1DDAF311-2ABD-BE22-E1B5-D695099900B8}" dt="2023-02-24T16:00:27.169" v="201" actId="1076"/>
        <pc:sldMkLst>
          <pc:docMk/>
          <pc:sldMk cId="3120378126" sldId="576"/>
        </pc:sldMkLst>
        <pc:spChg chg="add mod">
          <ac:chgData name="Roberta Tucker" userId="S::r.tucker@uwtsd.ac.uk::27ca61ee-ba03-4b92-a89a-1d5600e2200a" providerId="AD" clId="Web-{1DDAF311-2ABD-BE22-E1B5-D695099900B8}" dt="2023-02-24T16:00:27.169" v="201" actId="1076"/>
          <ac:spMkLst>
            <pc:docMk/>
            <pc:sldMk cId="3120378126" sldId="576"/>
            <ac:spMk id="3" creationId="{940BB0C6-D221-3DF2-A6FD-6F8828A006DE}"/>
          </ac:spMkLst>
        </pc:spChg>
        <pc:cxnChg chg="del">
          <ac:chgData name="Roberta Tucker" userId="S::r.tucker@uwtsd.ac.uk::27ca61ee-ba03-4b92-a89a-1d5600e2200a" providerId="AD" clId="Web-{1DDAF311-2ABD-BE22-E1B5-D695099900B8}" dt="2023-02-24T16:00:22.950" v="200"/>
          <ac:cxnSpMkLst>
            <pc:docMk/>
            <pc:sldMk cId="3120378126" sldId="576"/>
            <ac:cxnSpMk id="4" creationId="{BC2C1687-BCDB-8D01-187F-5359CAE20BDB}"/>
          </ac:cxnSpMkLst>
        </pc:cxnChg>
      </pc:sldChg>
      <pc:sldChg chg="delAnim modAnim">
        <pc:chgData name="Roberta Tucker" userId="S::r.tucker@uwtsd.ac.uk::27ca61ee-ba03-4b92-a89a-1d5600e2200a" providerId="AD" clId="Web-{1DDAF311-2ABD-BE22-E1B5-D695099900B8}" dt="2023-02-25T18:04:59.155" v="482"/>
        <pc:sldMkLst>
          <pc:docMk/>
          <pc:sldMk cId="4010400238" sldId="590"/>
        </pc:sldMkLst>
      </pc:sldChg>
      <pc:sldChg chg="delSp delAnim">
        <pc:chgData name="Roberta Tucker" userId="S::r.tucker@uwtsd.ac.uk::27ca61ee-ba03-4b92-a89a-1d5600e2200a" providerId="AD" clId="Web-{1DDAF311-2ABD-BE22-E1B5-D695099900B8}" dt="2023-02-24T16:07:23.214" v="284"/>
        <pc:sldMkLst>
          <pc:docMk/>
          <pc:sldMk cId="1971958183" sldId="591"/>
        </pc:sldMkLst>
        <pc:picChg chg="del">
          <ac:chgData name="Roberta Tucker" userId="S::r.tucker@uwtsd.ac.uk::27ca61ee-ba03-4b92-a89a-1d5600e2200a" providerId="AD" clId="Web-{1DDAF311-2ABD-BE22-E1B5-D695099900B8}" dt="2023-02-24T16:07:23.214" v="284"/>
          <ac:picMkLst>
            <pc:docMk/>
            <pc:sldMk cId="1971958183" sldId="591"/>
            <ac:picMk id="5" creationId="{6B3939B6-583E-AFF1-F2D6-079578F9C6AD}"/>
          </ac:picMkLst>
        </pc:picChg>
      </pc:sldChg>
      <pc:sldChg chg="modSp">
        <pc:chgData name="Roberta Tucker" userId="S::r.tucker@uwtsd.ac.uk::27ca61ee-ba03-4b92-a89a-1d5600e2200a" providerId="AD" clId="Web-{1DDAF311-2ABD-BE22-E1B5-D695099900B8}" dt="2023-02-24T16:47:50.330" v="404" actId="20577"/>
        <pc:sldMkLst>
          <pc:docMk/>
          <pc:sldMk cId="1730925432" sldId="597"/>
        </pc:sldMkLst>
        <pc:spChg chg="mod">
          <ac:chgData name="Roberta Tucker" userId="S::r.tucker@uwtsd.ac.uk::27ca61ee-ba03-4b92-a89a-1d5600e2200a" providerId="AD" clId="Web-{1DDAF311-2ABD-BE22-E1B5-D695099900B8}" dt="2023-02-24T16:47:50.330" v="404" actId="20577"/>
          <ac:spMkLst>
            <pc:docMk/>
            <pc:sldMk cId="1730925432" sldId="597"/>
            <ac:spMk id="16" creationId="{86CF345D-AC42-DCF4-3EFD-2F6908192505}"/>
          </ac:spMkLst>
        </pc:spChg>
      </pc:sldChg>
      <pc:sldChg chg="addSp delSp modSp">
        <pc:chgData name="Roberta Tucker" userId="S::r.tucker@uwtsd.ac.uk::27ca61ee-ba03-4b92-a89a-1d5600e2200a" providerId="AD" clId="Web-{1DDAF311-2ABD-BE22-E1B5-D695099900B8}" dt="2023-02-24T16:02:27.345" v="228" actId="14100"/>
        <pc:sldMkLst>
          <pc:docMk/>
          <pc:sldMk cId="3175182876" sldId="598"/>
        </pc:sldMkLst>
        <pc:spChg chg="add mod">
          <ac:chgData name="Roberta Tucker" userId="S::r.tucker@uwtsd.ac.uk::27ca61ee-ba03-4b92-a89a-1d5600e2200a" providerId="AD" clId="Web-{1DDAF311-2ABD-BE22-E1B5-D695099900B8}" dt="2023-02-24T16:02:27.345" v="228" actId="14100"/>
          <ac:spMkLst>
            <pc:docMk/>
            <pc:sldMk cId="3175182876" sldId="598"/>
            <ac:spMk id="4" creationId="{31CD7AA5-CBC1-8257-4086-485F15C9C351}"/>
          </ac:spMkLst>
        </pc:spChg>
        <pc:cxnChg chg="del">
          <ac:chgData name="Roberta Tucker" userId="S::r.tucker@uwtsd.ac.uk::27ca61ee-ba03-4b92-a89a-1d5600e2200a" providerId="AD" clId="Web-{1DDAF311-2ABD-BE22-E1B5-D695099900B8}" dt="2023-02-24T16:02:10.172" v="224"/>
          <ac:cxnSpMkLst>
            <pc:docMk/>
            <pc:sldMk cId="3175182876" sldId="598"/>
            <ac:cxnSpMk id="9" creationId="{BB6C4208-BE82-5AD3-755F-0BE8A0B2A077}"/>
          </ac:cxnSpMkLst>
        </pc:cxnChg>
      </pc:sldChg>
      <pc:sldChg chg="addSp delSp modSp">
        <pc:chgData name="Roberta Tucker" userId="S::r.tucker@uwtsd.ac.uk::27ca61ee-ba03-4b92-a89a-1d5600e2200a" providerId="AD" clId="Web-{1DDAF311-2ABD-BE22-E1B5-D695099900B8}" dt="2023-02-24T16:02:46.080" v="234" actId="1076"/>
        <pc:sldMkLst>
          <pc:docMk/>
          <pc:sldMk cId="2671549780" sldId="600"/>
        </pc:sldMkLst>
        <pc:spChg chg="add mod">
          <ac:chgData name="Roberta Tucker" userId="S::r.tucker@uwtsd.ac.uk::27ca61ee-ba03-4b92-a89a-1d5600e2200a" providerId="AD" clId="Web-{1DDAF311-2ABD-BE22-E1B5-D695099900B8}" dt="2023-02-24T16:02:46.080" v="234" actId="1076"/>
          <ac:spMkLst>
            <pc:docMk/>
            <pc:sldMk cId="2671549780" sldId="600"/>
            <ac:spMk id="4" creationId="{841FBBFF-68B4-030D-D585-30B4E64B4185}"/>
          </ac:spMkLst>
        </pc:spChg>
        <pc:cxnChg chg="del">
          <ac:chgData name="Roberta Tucker" userId="S::r.tucker@uwtsd.ac.uk::27ca61ee-ba03-4b92-a89a-1d5600e2200a" providerId="AD" clId="Web-{1DDAF311-2ABD-BE22-E1B5-D695099900B8}" dt="2023-02-24T16:02:35.267" v="229"/>
          <ac:cxnSpMkLst>
            <pc:docMk/>
            <pc:sldMk cId="2671549780" sldId="600"/>
            <ac:cxnSpMk id="9" creationId="{BB6C4208-BE82-5AD3-755F-0BE8A0B2A077}"/>
          </ac:cxnSpMkLst>
        </pc:cxnChg>
      </pc:sldChg>
      <pc:sldChg chg="addSp delSp modSp">
        <pc:chgData name="Roberta Tucker" userId="S::r.tucker@uwtsd.ac.uk::27ca61ee-ba03-4b92-a89a-1d5600e2200a" providerId="AD" clId="Web-{1DDAF311-2ABD-BE22-E1B5-D695099900B8}" dt="2023-02-24T16:01:48.140" v="220" actId="1076"/>
        <pc:sldMkLst>
          <pc:docMk/>
          <pc:sldMk cId="2989652041" sldId="602"/>
        </pc:sldMkLst>
        <pc:spChg chg="add mod">
          <ac:chgData name="Roberta Tucker" userId="S::r.tucker@uwtsd.ac.uk::27ca61ee-ba03-4b92-a89a-1d5600e2200a" providerId="AD" clId="Web-{1DDAF311-2ABD-BE22-E1B5-D695099900B8}" dt="2023-02-24T16:01:48.140" v="220" actId="1076"/>
          <ac:spMkLst>
            <pc:docMk/>
            <pc:sldMk cId="2989652041" sldId="602"/>
            <ac:spMk id="3" creationId="{52BC3505-C356-E7C8-A777-A9A5508FB33A}"/>
          </ac:spMkLst>
        </pc:spChg>
        <pc:spChg chg="mod">
          <ac:chgData name="Roberta Tucker" userId="S::r.tucker@uwtsd.ac.uk::27ca61ee-ba03-4b92-a89a-1d5600e2200a" providerId="AD" clId="Web-{1DDAF311-2ABD-BE22-E1B5-D695099900B8}" dt="2023-02-24T16:01:45.640" v="219" actId="1076"/>
          <ac:spMkLst>
            <pc:docMk/>
            <pc:sldMk cId="2989652041" sldId="602"/>
            <ac:spMk id="4" creationId="{7F30C2F8-39E2-5ADB-50E0-CD8FD0181AE1}"/>
          </ac:spMkLst>
        </pc:spChg>
        <pc:cxnChg chg="del">
          <ac:chgData name="Roberta Tucker" userId="S::r.tucker@uwtsd.ac.uk::27ca61ee-ba03-4b92-a89a-1d5600e2200a" providerId="AD" clId="Web-{1DDAF311-2ABD-BE22-E1B5-D695099900B8}" dt="2023-02-24T16:01:33.530" v="214"/>
          <ac:cxnSpMkLst>
            <pc:docMk/>
            <pc:sldMk cId="2989652041" sldId="602"/>
            <ac:cxnSpMk id="9" creationId="{BB6C4208-BE82-5AD3-755F-0BE8A0B2A077}"/>
          </ac:cxnSpMkLst>
        </pc:cxnChg>
      </pc:sldChg>
      <pc:sldChg chg="modSp">
        <pc:chgData name="Roberta Tucker" userId="S::r.tucker@uwtsd.ac.uk::27ca61ee-ba03-4b92-a89a-1d5600e2200a" providerId="AD" clId="Web-{1DDAF311-2ABD-BE22-E1B5-D695099900B8}" dt="2023-02-24T16:02:03.797" v="222" actId="20577"/>
        <pc:sldMkLst>
          <pc:docMk/>
          <pc:sldMk cId="75391772" sldId="608"/>
        </pc:sldMkLst>
        <pc:spChg chg="mod">
          <ac:chgData name="Roberta Tucker" userId="S::r.tucker@uwtsd.ac.uk::27ca61ee-ba03-4b92-a89a-1d5600e2200a" providerId="AD" clId="Web-{1DDAF311-2ABD-BE22-E1B5-D695099900B8}" dt="2023-02-24T16:02:03.797" v="222" actId="20577"/>
          <ac:spMkLst>
            <pc:docMk/>
            <pc:sldMk cId="75391772" sldId="608"/>
            <ac:spMk id="9" creationId="{0C4A1E10-28D7-27FE-E073-58E1AF5220B8}"/>
          </ac:spMkLst>
        </pc:spChg>
      </pc:sldChg>
      <pc:sldChg chg="modSp">
        <pc:chgData name="Roberta Tucker" userId="S::r.tucker@uwtsd.ac.uk::27ca61ee-ba03-4b92-a89a-1d5600e2200a" providerId="AD" clId="Web-{1DDAF311-2ABD-BE22-E1B5-D695099900B8}" dt="2023-02-24T16:49:57.130" v="406" actId="20577"/>
        <pc:sldMkLst>
          <pc:docMk/>
          <pc:sldMk cId="1383988288" sldId="610"/>
        </pc:sldMkLst>
        <pc:spChg chg="mod">
          <ac:chgData name="Roberta Tucker" userId="S::r.tucker@uwtsd.ac.uk::27ca61ee-ba03-4b92-a89a-1d5600e2200a" providerId="AD" clId="Web-{1DDAF311-2ABD-BE22-E1B5-D695099900B8}" dt="2023-02-24T16:49:57.130" v="406" actId="20577"/>
          <ac:spMkLst>
            <pc:docMk/>
            <pc:sldMk cId="1383988288" sldId="610"/>
            <ac:spMk id="13" creationId="{54DA2EF5-1A1B-3D7F-8E82-399ECBCCC879}"/>
          </ac:spMkLst>
        </pc:spChg>
      </pc:sldChg>
      <pc:sldChg chg="addSp delSp modSp">
        <pc:chgData name="Roberta Tucker" userId="S::r.tucker@uwtsd.ac.uk::27ca61ee-ba03-4b92-a89a-1d5600e2200a" providerId="AD" clId="Web-{1DDAF311-2ABD-BE22-E1B5-D695099900B8}" dt="2023-02-24T16:01:28.515" v="213" actId="1076"/>
        <pc:sldMkLst>
          <pc:docMk/>
          <pc:sldMk cId="3415935184" sldId="611"/>
        </pc:sldMkLst>
        <pc:spChg chg="add mod">
          <ac:chgData name="Roberta Tucker" userId="S::r.tucker@uwtsd.ac.uk::27ca61ee-ba03-4b92-a89a-1d5600e2200a" providerId="AD" clId="Web-{1DDAF311-2ABD-BE22-E1B5-D695099900B8}" dt="2023-02-24T16:01:28.515" v="213" actId="1076"/>
          <ac:spMkLst>
            <pc:docMk/>
            <pc:sldMk cId="3415935184" sldId="611"/>
            <ac:spMk id="4" creationId="{97AD0194-28BC-1043-5EFB-D74F29E17ADD}"/>
          </ac:spMkLst>
        </pc:spChg>
        <pc:cxnChg chg="del">
          <ac:chgData name="Roberta Tucker" userId="S::r.tucker@uwtsd.ac.uk::27ca61ee-ba03-4b92-a89a-1d5600e2200a" providerId="AD" clId="Web-{1DDAF311-2ABD-BE22-E1B5-D695099900B8}" dt="2023-02-24T16:01:16.327" v="210"/>
          <ac:cxnSpMkLst>
            <pc:docMk/>
            <pc:sldMk cId="3415935184" sldId="611"/>
            <ac:cxnSpMk id="9" creationId="{BB6C4208-BE82-5AD3-755F-0BE8A0B2A077}"/>
          </ac:cxnSpMkLst>
        </pc:cxnChg>
      </pc:sldChg>
      <pc:sldChg chg="addSp delSp modSp">
        <pc:chgData name="Roberta Tucker" userId="S::r.tucker@uwtsd.ac.uk::27ca61ee-ba03-4b92-a89a-1d5600e2200a" providerId="AD" clId="Web-{1DDAF311-2ABD-BE22-E1B5-D695099900B8}" dt="2023-02-24T16:00:43.685" v="206" actId="14100"/>
        <pc:sldMkLst>
          <pc:docMk/>
          <pc:sldMk cId="89638129" sldId="612"/>
        </pc:sldMkLst>
        <pc:spChg chg="add mod">
          <ac:chgData name="Roberta Tucker" userId="S::r.tucker@uwtsd.ac.uk::27ca61ee-ba03-4b92-a89a-1d5600e2200a" providerId="AD" clId="Web-{1DDAF311-2ABD-BE22-E1B5-D695099900B8}" dt="2023-02-24T16:00:43.685" v="206" actId="14100"/>
          <ac:spMkLst>
            <pc:docMk/>
            <pc:sldMk cId="89638129" sldId="612"/>
            <ac:spMk id="4" creationId="{B80790B7-3598-2785-8A83-8B5A5301BCEA}"/>
          </ac:spMkLst>
        </pc:spChg>
        <pc:cxnChg chg="del">
          <ac:chgData name="Roberta Tucker" userId="S::r.tucker@uwtsd.ac.uk::27ca61ee-ba03-4b92-a89a-1d5600e2200a" providerId="AD" clId="Web-{1DDAF311-2ABD-BE22-E1B5-D695099900B8}" dt="2023-02-24T16:00:32.278" v="202"/>
          <ac:cxnSpMkLst>
            <pc:docMk/>
            <pc:sldMk cId="89638129" sldId="612"/>
            <ac:cxnSpMk id="9" creationId="{BB6C4208-BE82-5AD3-755F-0BE8A0B2A077}"/>
          </ac:cxnSpMkLst>
        </pc:cxnChg>
      </pc:sldChg>
      <pc:sldChg chg="addSp delSp modSp">
        <pc:chgData name="Roberta Tucker" userId="S::r.tucker@uwtsd.ac.uk::27ca61ee-ba03-4b92-a89a-1d5600e2200a" providerId="AD" clId="Web-{1DDAF311-2ABD-BE22-E1B5-D695099900B8}" dt="2023-02-24T16:00:11.668" v="197" actId="1076"/>
        <pc:sldMkLst>
          <pc:docMk/>
          <pc:sldMk cId="2832162372" sldId="613"/>
        </pc:sldMkLst>
        <pc:spChg chg="add mod">
          <ac:chgData name="Roberta Tucker" userId="S::r.tucker@uwtsd.ac.uk::27ca61ee-ba03-4b92-a89a-1d5600e2200a" providerId="AD" clId="Web-{1DDAF311-2ABD-BE22-E1B5-D695099900B8}" dt="2023-02-24T16:00:11.668" v="197" actId="1076"/>
          <ac:spMkLst>
            <pc:docMk/>
            <pc:sldMk cId="2832162372" sldId="613"/>
            <ac:spMk id="3" creationId="{B1A4C07C-2CCA-0813-CB1B-249B2F71DD23}"/>
          </ac:spMkLst>
        </pc:spChg>
        <pc:cxnChg chg="del">
          <ac:chgData name="Roberta Tucker" userId="S::r.tucker@uwtsd.ac.uk::27ca61ee-ba03-4b92-a89a-1d5600e2200a" providerId="AD" clId="Web-{1DDAF311-2ABD-BE22-E1B5-D695099900B8}" dt="2023-02-24T16:00:04.356" v="196"/>
          <ac:cxnSpMkLst>
            <pc:docMk/>
            <pc:sldMk cId="2832162372" sldId="613"/>
            <ac:cxnSpMk id="4" creationId="{BC2C1687-BCDB-8D01-187F-5359CAE20BDB}"/>
          </ac:cxnSpMkLst>
        </pc:cxnChg>
      </pc:sldChg>
      <pc:sldChg chg="addSp delSp modSp">
        <pc:chgData name="Roberta Tucker" userId="S::r.tucker@uwtsd.ac.uk::27ca61ee-ba03-4b92-a89a-1d5600e2200a" providerId="AD" clId="Web-{1DDAF311-2ABD-BE22-E1B5-D695099900B8}" dt="2023-02-24T15:59:48.824" v="192" actId="1076"/>
        <pc:sldMkLst>
          <pc:docMk/>
          <pc:sldMk cId="3964108775" sldId="614"/>
        </pc:sldMkLst>
        <pc:spChg chg="add mod">
          <ac:chgData name="Roberta Tucker" userId="S::r.tucker@uwtsd.ac.uk::27ca61ee-ba03-4b92-a89a-1d5600e2200a" providerId="AD" clId="Web-{1DDAF311-2ABD-BE22-E1B5-D695099900B8}" dt="2023-02-24T15:59:48.824" v="192" actId="1076"/>
          <ac:spMkLst>
            <pc:docMk/>
            <pc:sldMk cId="3964108775" sldId="614"/>
            <ac:spMk id="4" creationId="{0852CBFC-0EDC-990A-5E60-685ADA06D033}"/>
          </ac:spMkLst>
        </pc:spChg>
        <pc:cxnChg chg="del">
          <ac:chgData name="Roberta Tucker" userId="S::r.tucker@uwtsd.ac.uk::27ca61ee-ba03-4b92-a89a-1d5600e2200a" providerId="AD" clId="Web-{1DDAF311-2ABD-BE22-E1B5-D695099900B8}" dt="2023-02-24T15:59:37.105" v="191"/>
          <ac:cxnSpMkLst>
            <pc:docMk/>
            <pc:sldMk cId="3964108775" sldId="614"/>
            <ac:cxnSpMk id="9" creationId="{BB6C4208-BE82-5AD3-755F-0BE8A0B2A077}"/>
          </ac:cxnSpMkLst>
        </pc:cxnChg>
      </pc:sldChg>
      <pc:sldChg chg="addSp delSp modSp">
        <pc:chgData name="Roberta Tucker" userId="S::r.tucker@uwtsd.ac.uk::27ca61ee-ba03-4b92-a89a-1d5600e2200a" providerId="AD" clId="Web-{1DDAF311-2ABD-BE22-E1B5-D695099900B8}" dt="2023-02-24T15:59:03.635" v="183" actId="1076"/>
        <pc:sldMkLst>
          <pc:docMk/>
          <pc:sldMk cId="313685727" sldId="617"/>
        </pc:sldMkLst>
        <pc:spChg chg="add mod">
          <ac:chgData name="Roberta Tucker" userId="S::r.tucker@uwtsd.ac.uk::27ca61ee-ba03-4b92-a89a-1d5600e2200a" providerId="AD" clId="Web-{1DDAF311-2ABD-BE22-E1B5-D695099900B8}" dt="2023-02-24T15:59:03.635" v="183" actId="1076"/>
          <ac:spMkLst>
            <pc:docMk/>
            <pc:sldMk cId="313685727" sldId="617"/>
            <ac:spMk id="3" creationId="{D736B708-AEDF-CB39-29B7-174EBBF9512E}"/>
          </ac:spMkLst>
        </pc:spChg>
        <pc:cxnChg chg="del">
          <ac:chgData name="Roberta Tucker" userId="S::r.tucker@uwtsd.ac.uk::27ca61ee-ba03-4b92-a89a-1d5600e2200a" providerId="AD" clId="Web-{1DDAF311-2ABD-BE22-E1B5-D695099900B8}" dt="2023-02-24T15:58:58.306" v="182"/>
          <ac:cxnSpMkLst>
            <pc:docMk/>
            <pc:sldMk cId="313685727" sldId="617"/>
            <ac:cxnSpMk id="4" creationId="{BC2C1687-BCDB-8D01-187F-5359CAE20BDB}"/>
          </ac:cxnSpMkLst>
        </pc:cxnChg>
      </pc:sldChg>
      <pc:sldChg chg="addSp delSp modSp">
        <pc:chgData name="Roberta Tucker" userId="S::r.tucker@uwtsd.ac.uk::27ca61ee-ba03-4b92-a89a-1d5600e2200a" providerId="AD" clId="Web-{1DDAF311-2ABD-BE22-E1B5-D695099900B8}" dt="2023-02-24T15:59:21.995" v="188" actId="1076"/>
        <pc:sldMkLst>
          <pc:docMk/>
          <pc:sldMk cId="1983263797" sldId="618"/>
        </pc:sldMkLst>
        <pc:spChg chg="add mod">
          <ac:chgData name="Roberta Tucker" userId="S::r.tucker@uwtsd.ac.uk::27ca61ee-ba03-4b92-a89a-1d5600e2200a" providerId="AD" clId="Web-{1DDAF311-2ABD-BE22-E1B5-D695099900B8}" dt="2023-02-24T15:59:21.995" v="188" actId="1076"/>
          <ac:spMkLst>
            <pc:docMk/>
            <pc:sldMk cId="1983263797" sldId="618"/>
            <ac:spMk id="4" creationId="{573257B3-0BD0-ED6B-1515-A909BF428ECE}"/>
          </ac:spMkLst>
        </pc:spChg>
        <pc:cxnChg chg="del">
          <ac:chgData name="Roberta Tucker" userId="S::r.tucker@uwtsd.ac.uk::27ca61ee-ba03-4b92-a89a-1d5600e2200a" providerId="AD" clId="Web-{1DDAF311-2ABD-BE22-E1B5-D695099900B8}" dt="2023-02-24T15:59:17.354" v="187"/>
          <ac:cxnSpMkLst>
            <pc:docMk/>
            <pc:sldMk cId="1983263797" sldId="618"/>
            <ac:cxnSpMk id="9" creationId="{BB6C4208-BE82-5AD3-755F-0BE8A0B2A077}"/>
          </ac:cxnSpMkLst>
        </pc:cxnChg>
      </pc:sldChg>
      <pc:sldChg chg="delAnim">
        <pc:chgData name="Roberta Tucker" userId="S::r.tucker@uwtsd.ac.uk::27ca61ee-ba03-4b92-a89a-1d5600e2200a" providerId="AD" clId="Web-{1DDAF311-2ABD-BE22-E1B5-D695099900B8}" dt="2023-02-25T18:03:45.920" v="479"/>
        <pc:sldMkLst>
          <pc:docMk/>
          <pc:sldMk cId="2142313826" sldId="622"/>
        </pc:sldMkLst>
      </pc:sldChg>
      <pc:sldChg chg="delAnim">
        <pc:chgData name="Roberta Tucker" userId="S::r.tucker@uwtsd.ac.uk::27ca61ee-ba03-4b92-a89a-1d5600e2200a" providerId="AD" clId="Web-{1DDAF311-2ABD-BE22-E1B5-D695099900B8}" dt="2023-02-25T18:03:50.607" v="480"/>
        <pc:sldMkLst>
          <pc:docMk/>
          <pc:sldMk cId="3149877421" sldId="623"/>
        </pc:sldMkLst>
      </pc:sldChg>
      <pc:sldChg chg="delAnim modAnim">
        <pc:chgData name="Roberta Tucker" userId="S::r.tucker@uwtsd.ac.uk::27ca61ee-ba03-4b92-a89a-1d5600e2200a" providerId="AD" clId="Web-{1DDAF311-2ABD-BE22-E1B5-D695099900B8}" dt="2023-02-25T18:05:08.812" v="484"/>
        <pc:sldMkLst>
          <pc:docMk/>
          <pc:sldMk cId="427570142" sldId="625"/>
        </pc:sldMkLst>
      </pc:sldChg>
      <pc:sldChg chg="addSp delSp modSp addAnim">
        <pc:chgData name="Roberta Tucker" userId="S::r.tucker@uwtsd.ac.uk::27ca61ee-ba03-4b92-a89a-1d5600e2200a" providerId="AD" clId="Web-{1DDAF311-2ABD-BE22-E1B5-D695099900B8}" dt="2023-02-24T16:29:15.648" v="367" actId="1076"/>
        <pc:sldMkLst>
          <pc:docMk/>
          <pc:sldMk cId="1558283037" sldId="636"/>
        </pc:sldMkLst>
        <pc:spChg chg="mod">
          <ac:chgData name="Roberta Tucker" userId="S::r.tucker@uwtsd.ac.uk::27ca61ee-ba03-4b92-a89a-1d5600e2200a" providerId="AD" clId="Web-{1DDAF311-2ABD-BE22-E1B5-D695099900B8}" dt="2023-02-24T16:05:38.273" v="258" actId="14100"/>
          <ac:spMkLst>
            <pc:docMk/>
            <pc:sldMk cId="1558283037" sldId="636"/>
            <ac:spMk id="14" creationId="{8DD9E961-394A-EA7B-E5FA-ADB166A6499A}"/>
          </ac:spMkLst>
        </pc:spChg>
        <pc:picChg chg="mod">
          <ac:chgData name="Roberta Tucker" userId="S::r.tucker@uwtsd.ac.uk::27ca61ee-ba03-4b92-a89a-1d5600e2200a" providerId="AD" clId="Web-{1DDAF311-2ABD-BE22-E1B5-D695099900B8}" dt="2023-02-24T16:29:12.867" v="366" actId="14100"/>
          <ac:picMkLst>
            <pc:docMk/>
            <pc:sldMk cId="1558283037" sldId="636"/>
            <ac:picMk id="5" creationId="{5645C716-6020-58D7-2047-443BDF988C94}"/>
          </ac:picMkLst>
        </pc:picChg>
        <pc:picChg chg="add mod">
          <ac:chgData name="Roberta Tucker" userId="S::r.tucker@uwtsd.ac.uk::27ca61ee-ba03-4b92-a89a-1d5600e2200a" providerId="AD" clId="Web-{1DDAF311-2ABD-BE22-E1B5-D695099900B8}" dt="2023-02-24T16:29:09.351" v="365" actId="1076"/>
          <ac:picMkLst>
            <pc:docMk/>
            <pc:sldMk cId="1558283037" sldId="636"/>
            <ac:picMk id="6" creationId="{4147B2FB-CBF0-7688-C803-D65551370808}"/>
          </ac:picMkLst>
        </pc:picChg>
        <pc:picChg chg="del">
          <ac:chgData name="Roberta Tucker" userId="S::r.tucker@uwtsd.ac.uk::27ca61ee-ba03-4b92-a89a-1d5600e2200a" providerId="AD" clId="Web-{1DDAF311-2ABD-BE22-E1B5-D695099900B8}" dt="2023-02-24T16:05:17.257" v="252"/>
          <ac:picMkLst>
            <pc:docMk/>
            <pc:sldMk cId="1558283037" sldId="636"/>
            <ac:picMk id="8" creationId="{2970DAD8-7343-E69F-2B1A-14E7D9F28063}"/>
          </ac:picMkLst>
        </pc:picChg>
        <pc:picChg chg="del mod">
          <ac:chgData name="Roberta Tucker" userId="S::r.tucker@uwtsd.ac.uk::27ca61ee-ba03-4b92-a89a-1d5600e2200a" providerId="AD" clId="Web-{1DDAF311-2ABD-BE22-E1B5-D695099900B8}" dt="2023-02-24T16:29:00.007" v="362"/>
          <ac:picMkLst>
            <pc:docMk/>
            <pc:sldMk cId="1558283037" sldId="636"/>
            <ac:picMk id="9" creationId="{C6E5F70A-5A7E-472E-F778-74A6C4C7B4C5}"/>
          </ac:picMkLst>
        </pc:picChg>
        <pc:picChg chg="add mod">
          <ac:chgData name="Roberta Tucker" userId="S::r.tucker@uwtsd.ac.uk::27ca61ee-ba03-4b92-a89a-1d5600e2200a" providerId="AD" clId="Web-{1DDAF311-2ABD-BE22-E1B5-D695099900B8}" dt="2023-02-24T16:29:15.648" v="367" actId="1076"/>
          <ac:picMkLst>
            <pc:docMk/>
            <pc:sldMk cId="1558283037" sldId="636"/>
            <ac:picMk id="11" creationId="{AC1B6CA4-CB34-CB8C-9F15-1DDEAE765F78}"/>
          </ac:picMkLst>
        </pc:picChg>
      </pc:sldChg>
      <pc:sldChg chg="addSp delSp modSp addAnim delAnim">
        <pc:chgData name="Roberta Tucker" userId="S::r.tucker@uwtsd.ac.uk::27ca61ee-ba03-4b92-a89a-1d5600e2200a" providerId="AD" clId="Web-{1DDAF311-2ABD-BE22-E1B5-D695099900B8}" dt="2023-02-24T16:28:56.210" v="361" actId="1076"/>
        <pc:sldMkLst>
          <pc:docMk/>
          <pc:sldMk cId="1780823317" sldId="637"/>
        </pc:sldMkLst>
        <pc:spChg chg="mod ord">
          <ac:chgData name="Roberta Tucker" userId="S::r.tucker@uwtsd.ac.uk::27ca61ee-ba03-4b92-a89a-1d5600e2200a" providerId="AD" clId="Web-{1DDAF311-2ABD-BE22-E1B5-D695099900B8}" dt="2023-02-24T16:28:56.210" v="361" actId="1076"/>
          <ac:spMkLst>
            <pc:docMk/>
            <pc:sldMk cId="1780823317" sldId="637"/>
            <ac:spMk id="6" creationId="{1B3F93C4-B2BD-429A-C70C-9D555A9F37B7}"/>
          </ac:spMkLst>
        </pc:spChg>
        <pc:spChg chg="mod">
          <ac:chgData name="Roberta Tucker" userId="S::r.tucker@uwtsd.ac.uk::27ca61ee-ba03-4b92-a89a-1d5600e2200a" providerId="AD" clId="Web-{1DDAF311-2ABD-BE22-E1B5-D695099900B8}" dt="2023-02-24T15:55:14.252" v="161" actId="1076"/>
          <ac:spMkLst>
            <pc:docMk/>
            <pc:sldMk cId="1780823317" sldId="637"/>
            <ac:spMk id="14" creationId="{8DD9E961-394A-EA7B-E5FA-ADB166A6499A}"/>
          </ac:spMkLst>
        </pc:spChg>
        <pc:picChg chg="mod">
          <ac:chgData name="Roberta Tucker" userId="S::r.tucker@uwtsd.ac.uk::27ca61ee-ba03-4b92-a89a-1d5600e2200a" providerId="AD" clId="Web-{1DDAF311-2ABD-BE22-E1B5-D695099900B8}" dt="2023-02-24T16:28:37.022" v="357" actId="1076"/>
          <ac:picMkLst>
            <pc:docMk/>
            <pc:sldMk cId="1780823317" sldId="637"/>
            <ac:picMk id="5" creationId="{5645C716-6020-58D7-2047-443BDF988C94}"/>
          </ac:picMkLst>
        </pc:picChg>
        <pc:picChg chg="del">
          <ac:chgData name="Roberta Tucker" userId="S::r.tucker@uwtsd.ac.uk::27ca61ee-ba03-4b92-a89a-1d5600e2200a" providerId="AD" clId="Web-{1DDAF311-2ABD-BE22-E1B5-D695099900B8}" dt="2023-02-24T16:04:27.255" v="239"/>
          <ac:picMkLst>
            <pc:docMk/>
            <pc:sldMk cId="1780823317" sldId="637"/>
            <ac:picMk id="8" creationId="{2970DAD8-7343-E69F-2B1A-14E7D9F28063}"/>
          </ac:picMkLst>
        </pc:picChg>
        <pc:picChg chg="del mod">
          <ac:chgData name="Roberta Tucker" userId="S::r.tucker@uwtsd.ac.uk::27ca61ee-ba03-4b92-a89a-1d5600e2200a" providerId="AD" clId="Web-{1DDAF311-2ABD-BE22-E1B5-D695099900B8}" dt="2023-02-24T16:28:22.318" v="352"/>
          <ac:picMkLst>
            <pc:docMk/>
            <pc:sldMk cId="1780823317" sldId="637"/>
            <ac:picMk id="9" creationId="{C6E5F70A-5A7E-472E-F778-74A6C4C7B4C5}"/>
          </ac:picMkLst>
        </pc:picChg>
        <pc:picChg chg="add mod">
          <ac:chgData name="Roberta Tucker" userId="S::r.tucker@uwtsd.ac.uk::27ca61ee-ba03-4b92-a89a-1d5600e2200a" providerId="AD" clId="Web-{1DDAF311-2ABD-BE22-E1B5-D695099900B8}" dt="2023-02-24T16:06:04.696" v="266" actId="1076"/>
          <ac:picMkLst>
            <pc:docMk/>
            <pc:sldMk cId="1780823317" sldId="637"/>
            <ac:picMk id="10" creationId="{9A1F66C5-5F42-8923-1808-3A90ECDD43E7}"/>
          </ac:picMkLst>
        </pc:picChg>
        <pc:picChg chg="add mod">
          <ac:chgData name="Roberta Tucker" userId="S::r.tucker@uwtsd.ac.uk::27ca61ee-ba03-4b92-a89a-1d5600e2200a" providerId="AD" clId="Web-{1DDAF311-2ABD-BE22-E1B5-D695099900B8}" dt="2023-02-24T16:28:45.210" v="359" actId="1076"/>
          <ac:picMkLst>
            <pc:docMk/>
            <pc:sldMk cId="1780823317" sldId="637"/>
            <ac:picMk id="11" creationId="{FF0A25CD-D5B0-4A78-097E-497E82AD838A}"/>
          </ac:picMkLst>
        </pc:picChg>
      </pc:sldChg>
      <pc:sldChg chg="addSp delSp modSp">
        <pc:chgData name="Roberta Tucker" userId="S::r.tucker@uwtsd.ac.uk::27ca61ee-ba03-4b92-a89a-1d5600e2200a" providerId="AD" clId="Web-{1DDAF311-2ABD-BE22-E1B5-D695099900B8}" dt="2023-02-24T17:00:57.943" v="478" actId="20577"/>
        <pc:sldMkLst>
          <pc:docMk/>
          <pc:sldMk cId="1745130160" sldId="638"/>
        </pc:sldMkLst>
        <pc:spChg chg="add mod">
          <ac:chgData name="Roberta Tucker" userId="S::r.tucker@uwtsd.ac.uk::27ca61ee-ba03-4b92-a89a-1d5600e2200a" providerId="AD" clId="Web-{1DDAF311-2ABD-BE22-E1B5-D695099900B8}" dt="2023-02-24T16:50:10.114" v="407" actId="688"/>
          <ac:spMkLst>
            <pc:docMk/>
            <pc:sldMk cId="1745130160" sldId="638"/>
            <ac:spMk id="2" creationId="{1A3006A8-511B-CC6D-DEE0-B0A7DE037203}"/>
          </ac:spMkLst>
        </pc:spChg>
        <pc:spChg chg="mod">
          <ac:chgData name="Roberta Tucker" userId="S::r.tucker@uwtsd.ac.uk::27ca61ee-ba03-4b92-a89a-1d5600e2200a" providerId="AD" clId="Web-{1DDAF311-2ABD-BE22-E1B5-D695099900B8}" dt="2023-02-24T17:00:57.943" v="478" actId="20577"/>
          <ac:spMkLst>
            <pc:docMk/>
            <pc:sldMk cId="1745130160" sldId="638"/>
            <ac:spMk id="5" creationId="{7A20DBBD-7DDA-8D56-CE80-75679AFC79A9}"/>
          </ac:spMkLst>
        </pc:spChg>
        <pc:cxnChg chg="del mod">
          <ac:chgData name="Roberta Tucker" userId="S::r.tucker@uwtsd.ac.uk::27ca61ee-ba03-4b92-a89a-1d5600e2200a" providerId="AD" clId="Web-{1DDAF311-2ABD-BE22-E1B5-D695099900B8}" dt="2023-02-24T15:58:20.258" v="174"/>
          <ac:cxnSpMkLst>
            <pc:docMk/>
            <pc:sldMk cId="1745130160" sldId="638"/>
            <ac:cxnSpMk id="4" creationId="{BC2C1687-BCDB-8D01-187F-5359CAE20BDB}"/>
          </ac:cxnSpMkLst>
        </pc:cxnChg>
      </pc:sldChg>
      <pc:sldChg chg="addSp delSp modSp">
        <pc:chgData name="Roberta Tucker" userId="S::r.tucker@uwtsd.ac.uk::27ca61ee-ba03-4b92-a89a-1d5600e2200a" providerId="AD" clId="Web-{1DDAF311-2ABD-BE22-E1B5-D695099900B8}" dt="2023-02-24T16:50:19.411" v="409" actId="688"/>
        <pc:sldMkLst>
          <pc:docMk/>
          <pc:sldMk cId="2315216456" sldId="639"/>
        </pc:sldMkLst>
        <pc:spChg chg="mod">
          <ac:chgData name="Roberta Tucker" userId="S::r.tucker@uwtsd.ac.uk::27ca61ee-ba03-4b92-a89a-1d5600e2200a" providerId="AD" clId="Web-{1DDAF311-2ABD-BE22-E1B5-D695099900B8}" dt="2023-02-24T15:58:40.259" v="178" actId="1076"/>
          <ac:spMkLst>
            <pc:docMk/>
            <pc:sldMk cId="2315216456" sldId="639"/>
            <ac:spMk id="3" creationId="{976291AA-75F5-DB79-1BB0-8C1F1978BD68}"/>
          </ac:spMkLst>
        </pc:spChg>
        <pc:spChg chg="add mod">
          <ac:chgData name="Roberta Tucker" userId="S::r.tucker@uwtsd.ac.uk::27ca61ee-ba03-4b92-a89a-1d5600e2200a" providerId="AD" clId="Web-{1DDAF311-2ABD-BE22-E1B5-D695099900B8}" dt="2023-02-24T16:50:19.411" v="409" actId="688"/>
          <ac:spMkLst>
            <pc:docMk/>
            <pc:sldMk cId="2315216456" sldId="639"/>
            <ac:spMk id="4" creationId="{83BEC93A-6713-2E59-8632-2B70C317433D}"/>
          </ac:spMkLst>
        </pc:spChg>
        <pc:cxnChg chg="del">
          <ac:chgData name="Roberta Tucker" userId="S::r.tucker@uwtsd.ac.uk::27ca61ee-ba03-4b92-a89a-1d5600e2200a" providerId="AD" clId="Web-{1DDAF311-2ABD-BE22-E1B5-D695099900B8}" dt="2023-02-24T15:58:34.602" v="177"/>
          <ac:cxnSpMkLst>
            <pc:docMk/>
            <pc:sldMk cId="2315216456" sldId="639"/>
            <ac:cxnSpMk id="9" creationId="{BB6C4208-BE82-5AD3-755F-0BE8A0B2A077}"/>
          </ac:cxnSpMkLst>
        </pc:cxnChg>
      </pc:sldChg>
      <pc:sldChg chg="addSp delSp modSp add replId delAnim">
        <pc:chgData name="Roberta Tucker" userId="S::r.tucker@uwtsd.ac.uk::27ca61ee-ba03-4b92-a89a-1d5600e2200a" providerId="AD" clId="Web-{1DDAF311-2ABD-BE22-E1B5-D695099900B8}" dt="2023-02-24T16:25:05.421" v="332" actId="1076"/>
        <pc:sldMkLst>
          <pc:docMk/>
          <pc:sldMk cId="2549120356" sldId="640"/>
        </pc:sldMkLst>
        <pc:spChg chg="add mod">
          <ac:chgData name="Roberta Tucker" userId="S::r.tucker@uwtsd.ac.uk::27ca61ee-ba03-4b92-a89a-1d5600e2200a" providerId="AD" clId="Web-{1DDAF311-2ABD-BE22-E1B5-D695099900B8}" dt="2023-02-24T16:25:05.421" v="332" actId="1076"/>
          <ac:spMkLst>
            <pc:docMk/>
            <pc:sldMk cId="2549120356" sldId="640"/>
            <ac:spMk id="2" creationId="{32F8A943-4815-802F-28C6-17083A989EA9}"/>
          </ac:spMkLst>
        </pc:spChg>
        <pc:spChg chg="mod">
          <ac:chgData name="Roberta Tucker" userId="S::r.tucker@uwtsd.ac.uk::27ca61ee-ba03-4b92-a89a-1d5600e2200a" providerId="AD" clId="Web-{1DDAF311-2ABD-BE22-E1B5-D695099900B8}" dt="2023-02-24T16:22:34.666" v="316" actId="1076"/>
          <ac:spMkLst>
            <pc:docMk/>
            <pc:sldMk cId="2549120356" sldId="640"/>
            <ac:spMk id="3" creationId="{BE81BD22-F041-4643-2E57-645D07B4F719}"/>
          </ac:spMkLst>
        </pc:spChg>
        <pc:picChg chg="del">
          <ac:chgData name="Roberta Tucker" userId="S::r.tucker@uwtsd.ac.uk::27ca61ee-ba03-4b92-a89a-1d5600e2200a" providerId="AD" clId="Web-{1DDAF311-2ABD-BE22-E1B5-D695099900B8}" dt="2023-02-24T15:46:17.375" v="1"/>
          <ac:picMkLst>
            <pc:docMk/>
            <pc:sldMk cId="2549120356" sldId="640"/>
            <ac:picMk id="5" creationId="{6B3939B6-583E-AFF1-F2D6-079578F9C6AD}"/>
          </ac:picMkLst>
        </pc:picChg>
        <pc:picChg chg="add del mod">
          <ac:chgData name="Roberta Tucker" userId="S::r.tucker@uwtsd.ac.uk::27ca61ee-ba03-4b92-a89a-1d5600e2200a" providerId="AD" clId="Web-{1DDAF311-2ABD-BE22-E1B5-D695099900B8}" dt="2023-02-24T15:49:51.851" v="27"/>
          <ac:picMkLst>
            <pc:docMk/>
            <pc:sldMk cId="2549120356" sldId="640"/>
            <ac:picMk id="6" creationId="{1E473968-B56D-6683-69E0-B4B4FBDC30CD}"/>
          </ac:picMkLst>
        </pc:picChg>
        <pc:picChg chg="mod">
          <ac:chgData name="Roberta Tucker" userId="S::r.tucker@uwtsd.ac.uk::27ca61ee-ba03-4b92-a89a-1d5600e2200a" providerId="AD" clId="Web-{1DDAF311-2ABD-BE22-E1B5-D695099900B8}" dt="2023-02-24T15:49:39.694" v="25" actId="1076"/>
          <ac:picMkLst>
            <pc:docMk/>
            <pc:sldMk cId="2549120356" sldId="640"/>
            <ac:picMk id="7" creationId="{C0973F85-2F34-7624-B554-E2AF666BABE5}"/>
          </ac:picMkLst>
        </pc:picChg>
        <pc:picChg chg="add del">
          <ac:chgData name="Roberta Tucker" userId="S::r.tucker@uwtsd.ac.uk::27ca61ee-ba03-4b92-a89a-1d5600e2200a" providerId="AD" clId="Web-{1DDAF311-2ABD-BE22-E1B5-D695099900B8}" dt="2023-02-24T15:49:21.631" v="24"/>
          <ac:picMkLst>
            <pc:docMk/>
            <pc:sldMk cId="2549120356" sldId="640"/>
            <ac:picMk id="8" creationId="{474A8DF0-BA78-35BF-DCE2-3EBC2E8F7D34}"/>
          </ac:picMkLst>
        </pc:picChg>
        <pc:picChg chg="add mod">
          <ac:chgData name="Roberta Tucker" userId="S::r.tucker@uwtsd.ac.uk::27ca61ee-ba03-4b92-a89a-1d5600e2200a" providerId="AD" clId="Web-{1DDAF311-2ABD-BE22-E1B5-D695099900B8}" dt="2023-02-24T16:22:11.837" v="312" actId="14100"/>
          <ac:picMkLst>
            <pc:docMk/>
            <pc:sldMk cId="2549120356" sldId="640"/>
            <ac:picMk id="9" creationId="{DD35DF69-C4A9-592B-C357-803AEDEF4DE8}"/>
          </ac:picMkLst>
        </pc:picChg>
      </pc:sldChg>
      <pc:sldChg chg="modSp add replId">
        <pc:chgData name="Roberta Tucker" userId="S::r.tucker@uwtsd.ac.uk::27ca61ee-ba03-4b92-a89a-1d5600e2200a" providerId="AD" clId="Web-{1DDAF311-2ABD-BE22-E1B5-D695099900B8}" dt="2023-02-24T16:27:12.738" v="350" actId="1076"/>
        <pc:sldMkLst>
          <pc:docMk/>
          <pc:sldMk cId="4011094902" sldId="641"/>
        </pc:sldMkLst>
        <pc:spChg chg="mod">
          <ac:chgData name="Roberta Tucker" userId="S::r.tucker@uwtsd.ac.uk::27ca61ee-ba03-4b92-a89a-1d5600e2200a" providerId="AD" clId="Web-{1DDAF311-2ABD-BE22-E1B5-D695099900B8}" dt="2023-02-24T16:27:10.894" v="349" actId="20577"/>
          <ac:spMkLst>
            <pc:docMk/>
            <pc:sldMk cId="4011094902" sldId="641"/>
            <ac:spMk id="2" creationId="{32F8A943-4815-802F-28C6-17083A989EA9}"/>
          </ac:spMkLst>
        </pc:spChg>
        <pc:spChg chg="mod">
          <ac:chgData name="Roberta Tucker" userId="S::r.tucker@uwtsd.ac.uk::27ca61ee-ba03-4b92-a89a-1d5600e2200a" providerId="AD" clId="Web-{1DDAF311-2ABD-BE22-E1B5-D695099900B8}" dt="2023-02-24T16:24:00.153" v="324" actId="14100"/>
          <ac:spMkLst>
            <pc:docMk/>
            <pc:sldMk cId="4011094902" sldId="641"/>
            <ac:spMk id="3" creationId="{BE81BD22-F041-4643-2E57-645D07B4F719}"/>
          </ac:spMkLst>
        </pc:spChg>
        <pc:picChg chg="mod">
          <ac:chgData name="Roberta Tucker" userId="S::r.tucker@uwtsd.ac.uk::27ca61ee-ba03-4b92-a89a-1d5600e2200a" providerId="AD" clId="Web-{1DDAF311-2ABD-BE22-E1B5-D695099900B8}" dt="2023-02-24T16:27:12.738" v="350" actId="1076"/>
          <ac:picMkLst>
            <pc:docMk/>
            <pc:sldMk cId="4011094902" sldId="641"/>
            <ac:picMk id="9" creationId="{DD35DF69-C4A9-592B-C357-803AEDEF4DE8}"/>
          </ac:picMkLst>
        </pc:picChg>
      </pc:sldChg>
    </pc:docChg>
  </pc:docChgLst>
  <pc:docChgLst>
    <pc:chgData name="Diane B. Thomas" userId="S::d.b.thomas@uwtsd.ac.uk::66b41853-b18c-4bbb-817e-013f34445414" providerId="AD" clId="Web-{6C355B4D-AC25-40BD-ADD4-922B8130AF7F}"/>
    <pc:docChg chg="modSld">
      <pc:chgData name="Diane B. Thomas" userId="S::d.b.thomas@uwtsd.ac.uk::66b41853-b18c-4bbb-817e-013f34445414" providerId="AD" clId="Web-{6C355B4D-AC25-40BD-ADD4-922B8130AF7F}" dt="2023-03-12T17:40:41.961" v="0"/>
      <pc:docMkLst>
        <pc:docMk/>
      </pc:docMkLst>
      <pc:sldChg chg="modNotes">
        <pc:chgData name="Diane B. Thomas" userId="S::d.b.thomas@uwtsd.ac.uk::66b41853-b18c-4bbb-817e-013f34445414" providerId="AD" clId="Web-{6C355B4D-AC25-40BD-ADD4-922B8130AF7F}" dt="2023-03-12T17:40:41.961" v="0"/>
        <pc:sldMkLst>
          <pc:docMk/>
          <pc:sldMk cId="2781481360" sldId="580"/>
        </pc:sldMkLst>
      </pc:sldChg>
    </pc:docChg>
  </pc:docChgLst>
  <pc:docChgLst>
    <pc:chgData name="Roberta Tucker" userId="S::r.tucker@uwtsd.ac.uk::27ca61ee-ba03-4b92-a89a-1d5600e2200a" providerId="AD" clId="Web-{70A3A263-07C2-9639-0BE5-3ABE645F40CE}"/>
    <pc:docChg chg="modSld">
      <pc:chgData name="Roberta Tucker" userId="S::r.tucker@uwtsd.ac.uk::27ca61ee-ba03-4b92-a89a-1d5600e2200a" providerId="AD" clId="Web-{70A3A263-07C2-9639-0BE5-3ABE645F40CE}" dt="2023-03-27T09:20:29.596" v="3" actId="1076"/>
      <pc:docMkLst>
        <pc:docMk/>
      </pc:docMkLst>
      <pc:sldChg chg="modSp">
        <pc:chgData name="Roberta Tucker" userId="S::r.tucker@uwtsd.ac.uk::27ca61ee-ba03-4b92-a89a-1d5600e2200a" providerId="AD" clId="Web-{70A3A263-07C2-9639-0BE5-3ABE645F40CE}" dt="2023-03-27T09:20:29.596" v="3" actId="1076"/>
        <pc:sldMkLst>
          <pc:docMk/>
          <pc:sldMk cId="2904513159" sldId="680"/>
        </pc:sldMkLst>
        <pc:spChg chg="mod">
          <ac:chgData name="Roberta Tucker" userId="S::r.tucker@uwtsd.ac.uk::27ca61ee-ba03-4b92-a89a-1d5600e2200a" providerId="AD" clId="Web-{70A3A263-07C2-9639-0BE5-3ABE645F40CE}" dt="2023-03-27T09:20:26.721" v="2" actId="1076"/>
          <ac:spMkLst>
            <pc:docMk/>
            <pc:sldMk cId="2904513159" sldId="680"/>
            <ac:spMk id="7" creationId="{CE2159F8-DF54-42F6-BFDA-E32DCF8D3575}"/>
          </ac:spMkLst>
        </pc:spChg>
        <pc:spChg chg="mod">
          <ac:chgData name="Roberta Tucker" userId="S::r.tucker@uwtsd.ac.uk::27ca61ee-ba03-4b92-a89a-1d5600e2200a" providerId="AD" clId="Web-{70A3A263-07C2-9639-0BE5-3ABE645F40CE}" dt="2023-03-27T09:20:29.596" v="3" actId="1076"/>
          <ac:spMkLst>
            <pc:docMk/>
            <pc:sldMk cId="2904513159" sldId="680"/>
            <ac:spMk id="8" creationId="{717DA48B-FDB2-5AAA-5372-477497377735}"/>
          </ac:spMkLst>
        </pc:spChg>
      </pc:sldChg>
    </pc:docChg>
  </pc:docChgLst>
  <pc:docChgLst>
    <pc:chgData name="Roberta Tucker" userId="S::r.tucker@uwtsd.ac.uk::27ca61ee-ba03-4b92-a89a-1d5600e2200a" providerId="AD" clId="Web-{ACBB46C8-45EA-8B74-D97F-C9E59C5933B6}"/>
    <pc:docChg chg="addSld delSld modSld addMainMaster modMainMaster">
      <pc:chgData name="Roberta Tucker" userId="S::r.tucker@uwtsd.ac.uk::27ca61ee-ba03-4b92-a89a-1d5600e2200a" providerId="AD" clId="Web-{ACBB46C8-45EA-8B74-D97F-C9E59C5933B6}" dt="2022-12-12T12:26:08.094" v="49"/>
      <pc:docMkLst>
        <pc:docMk/>
      </pc:docMkLst>
      <pc:sldChg chg="del">
        <pc:chgData name="Roberta Tucker" userId="S::r.tucker@uwtsd.ac.uk::27ca61ee-ba03-4b92-a89a-1d5600e2200a" providerId="AD" clId="Web-{ACBB46C8-45EA-8B74-D97F-C9E59C5933B6}" dt="2022-12-12T12:23:11.338" v="1"/>
        <pc:sldMkLst>
          <pc:docMk/>
          <pc:sldMk cId="1112707648" sldId="294"/>
        </pc:sldMkLst>
      </pc:sldChg>
      <pc:sldChg chg="modSp">
        <pc:chgData name="Roberta Tucker" userId="S::r.tucker@uwtsd.ac.uk::27ca61ee-ba03-4b92-a89a-1d5600e2200a" providerId="AD" clId="Web-{ACBB46C8-45EA-8B74-D97F-C9E59C5933B6}" dt="2022-12-12T12:25:57.531" v="48" actId="20577"/>
        <pc:sldMkLst>
          <pc:docMk/>
          <pc:sldMk cId="2437550428" sldId="516"/>
        </pc:sldMkLst>
        <pc:spChg chg="mod">
          <ac:chgData name="Roberta Tucker" userId="S::r.tucker@uwtsd.ac.uk::27ca61ee-ba03-4b92-a89a-1d5600e2200a" providerId="AD" clId="Web-{ACBB46C8-45EA-8B74-D97F-C9E59C5933B6}" dt="2022-12-12T12:25:57.531" v="48" actId="20577"/>
          <ac:spMkLst>
            <pc:docMk/>
            <pc:sldMk cId="2437550428" sldId="516"/>
            <ac:spMk id="4" creationId="{88B348B4-1179-40C0-B903-717D79F0A399}"/>
          </ac:spMkLst>
        </pc:spChg>
      </pc:sldChg>
      <pc:sldChg chg="del">
        <pc:chgData name="Roberta Tucker" userId="S::r.tucker@uwtsd.ac.uk::27ca61ee-ba03-4b92-a89a-1d5600e2200a" providerId="AD" clId="Web-{ACBB46C8-45EA-8B74-D97F-C9E59C5933B6}" dt="2022-12-12T12:25:41.937" v="44"/>
        <pc:sldMkLst>
          <pc:docMk/>
          <pc:sldMk cId="2330824331" sldId="517"/>
        </pc:sldMkLst>
      </pc:sldChg>
      <pc:sldChg chg="add">
        <pc:chgData name="Roberta Tucker" userId="S::r.tucker@uwtsd.ac.uk::27ca61ee-ba03-4b92-a89a-1d5600e2200a" providerId="AD" clId="Web-{ACBB46C8-45EA-8B74-D97F-C9E59C5933B6}" dt="2022-12-12T12:23:05.385" v="0"/>
        <pc:sldMkLst>
          <pc:docMk/>
          <pc:sldMk cId="528674255" sldId="520"/>
        </pc:sldMkLst>
      </pc:sldChg>
      <pc:sldChg chg="modSp add">
        <pc:chgData name="Roberta Tucker" userId="S::r.tucker@uwtsd.ac.uk::27ca61ee-ba03-4b92-a89a-1d5600e2200a" providerId="AD" clId="Web-{ACBB46C8-45EA-8B74-D97F-C9E59C5933B6}" dt="2022-12-12T12:24:31.778" v="36" actId="20577"/>
        <pc:sldMkLst>
          <pc:docMk/>
          <pc:sldMk cId="2485985612" sldId="521"/>
        </pc:sldMkLst>
        <pc:spChg chg="mod">
          <ac:chgData name="Roberta Tucker" userId="S::r.tucker@uwtsd.ac.uk::27ca61ee-ba03-4b92-a89a-1d5600e2200a" providerId="AD" clId="Web-{ACBB46C8-45EA-8B74-D97F-C9E59C5933B6}" dt="2022-12-12T12:24:31.778" v="36" actId="20577"/>
          <ac:spMkLst>
            <pc:docMk/>
            <pc:sldMk cId="2485985612" sldId="521"/>
            <ac:spMk id="8" creationId="{57ED6D5D-E07C-2A2E-1770-B082DB384717}"/>
          </ac:spMkLst>
        </pc:spChg>
      </pc:sldChg>
      <pc:sldChg chg="modSp add">
        <pc:chgData name="Roberta Tucker" userId="S::r.tucker@uwtsd.ac.uk::27ca61ee-ba03-4b92-a89a-1d5600e2200a" providerId="AD" clId="Web-{ACBB46C8-45EA-8B74-D97F-C9E59C5933B6}" dt="2022-12-12T12:25:34.296" v="43" actId="20577"/>
        <pc:sldMkLst>
          <pc:docMk/>
          <pc:sldMk cId="2118689029" sldId="522"/>
        </pc:sldMkLst>
        <pc:spChg chg="mod">
          <ac:chgData name="Roberta Tucker" userId="S::r.tucker@uwtsd.ac.uk::27ca61ee-ba03-4b92-a89a-1d5600e2200a" providerId="AD" clId="Web-{ACBB46C8-45EA-8B74-D97F-C9E59C5933B6}" dt="2022-12-12T12:25:34.296" v="43" actId="20577"/>
          <ac:spMkLst>
            <pc:docMk/>
            <pc:sldMk cId="2118689029" sldId="522"/>
            <ac:spMk id="8" creationId="{57ED6D5D-E07C-2A2E-1770-B082DB384717}"/>
          </ac:spMkLst>
        </pc:spChg>
      </pc:sldChg>
      <pc:sldChg chg="add replId">
        <pc:chgData name="Roberta Tucker" userId="S::r.tucker@uwtsd.ac.uk::27ca61ee-ba03-4b92-a89a-1d5600e2200a" providerId="AD" clId="Web-{ACBB46C8-45EA-8B74-D97F-C9E59C5933B6}" dt="2022-12-12T12:26:08.094" v="49"/>
        <pc:sldMkLst>
          <pc:docMk/>
          <pc:sldMk cId="966104582" sldId="523"/>
        </pc:sldMkLst>
      </pc:sldChg>
      <pc:sldMasterChg chg="add addSldLayout">
        <pc:chgData name="Roberta Tucker" userId="S::r.tucker@uwtsd.ac.uk::27ca61ee-ba03-4b92-a89a-1d5600e2200a" providerId="AD" clId="Web-{ACBB46C8-45EA-8B74-D97F-C9E59C5933B6}" dt="2022-12-12T12:23:05.385" v="0"/>
        <pc:sldMasterMkLst>
          <pc:docMk/>
          <pc:sldMasterMk cId="2923642609" sldId="2147483648"/>
        </pc:sldMasterMkLst>
        <pc:sldLayoutChg chg="add">
          <pc:chgData name="Roberta Tucker" userId="S::r.tucker@uwtsd.ac.uk::27ca61ee-ba03-4b92-a89a-1d5600e2200a" providerId="AD" clId="Web-{ACBB46C8-45EA-8B74-D97F-C9E59C5933B6}" dt="2022-12-12T12:23:05.385" v="0"/>
          <pc:sldLayoutMkLst>
            <pc:docMk/>
            <pc:sldMasterMk cId="2923642609" sldId="2147483648"/>
            <pc:sldLayoutMk cId="640410910" sldId="2147483649"/>
          </pc:sldLayoutMkLst>
        </pc:sldLayoutChg>
      </pc:sldMasterChg>
      <pc:sldMasterChg chg="add addSldLayout">
        <pc:chgData name="Roberta Tucker" userId="S::r.tucker@uwtsd.ac.uk::27ca61ee-ba03-4b92-a89a-1d5600e2200a" providerId="AD" clId="Web-{ACBB46C8-45EA-8B74-D97F-C9E59C5933B6}" dt="2022-12-12T12:23:25.385" v="2"/>
        <pc:sldMasterMkLst>
          <pc:docMk/>
          <pc:sldMasterMk cId="537362470" sldId="2147483656"/>
        </pc:sldMasterMkLst>
        <pc:sldLayoutChg chg="add">
          <pc:chgData name="Roberta Tucker" userId="S::r.tucker@uwtsd.ac.uk::27ca61ee-ba03-4b92-a89a-1d5600e2200a" providerId="AD" clId="Web-{ACBB46C8-45EA-8B74-D97F-C9E59C5933B6}" dt="2022-12-12T12:23:25.385" v="2"/>
          <pc:sldLayoutMkLst>
            <pc:docMk/>
            <pc:sldMasterMk cId="537362470" sldId="2147483656"/>
            <pc:sldLayoutMk cId="3130719715" sldId="2147483734"/>
          </pc:sldLayoutMkLst>
        </pc:sldLayoutChg>
      </pc:sldMasterChg>
      <pc:sldMasterChg chg="replId">
        <pc:chgData name="Roberta Tucker" userId="S::r.tucker@uwtsd.ac.uk::27ca61ee-ba03-4b92-a89a-1d5600e2200a" providerId="AD" clId="Web-{ACBB46C8-45EA-8B74-D97F-C9E59C5933B6}" dt="2022-12-12T12:23:05.385" v="0"/>
        <pc:sldMasterMkLst>
          <pc:docMk/>
          <pc:sldMasterMk cId="3860510708" sldId="2147483722"/>
        </pc:sldMasterMkLst>
      </pc:sldMasterChg>
    </pc:docChg>
  </pc:docChgLst>
  <pc:docChgLst>
    <pc:chgData name="Roberta Tucker" userId="S::r.tucker@uwtsd.ac.uk::27ca61ee-ba03-4b92-a89a-1d5600e2200a" providerId="AD" clId="Web-{D5841E55-3431-46F8-BFAF-7829BB894D18}"/>
    <pc:docChg chg="addSld delSld modSld sldOrd">
      <pc:chgData name="Roberta Tucker" userId="S::r.tucker@uwtsd.ac.uk::27ca61ee-ba03-4b92-a89a-1d5600e2200a" providerId="AD" clId="Web-{D5841E55-3431-46F8-BFAF-7829BB894D18}" dt="2023-01-13T15:03:13.953" v="300"/>
      <pc:docMkLst>
        <pc:docMk/>
      </pc:docMkLst>
      <pc:sldChg chg="addSp delSp modSp ord">
        <pc:chgData name="Roberta Tucker" userId="S::r.tucker@uwtsd.ac.uk::27ca61ee-ba03-4b92-a89a-1d5600e2200a" providerId="AD" clId="Web-{D5841E55-3431-46F8-BFAF-7829BB894D18}" dt="2023-01-13T09:40:12.871" v="58" actId="14100"/>
        <pc:sldMkLst>
          <pc:docMk/>
          <pc:sldMk cId="1514206992" sldId="274"/>
        </pc:sldMkLst>
        <pc:spChg chg="mod">
          <ac:chgData name="Roberta Tucker" userId="S::r.tucker@uwtsd.ac.uk::27ca61ee-ba03-4b92-a89a-1d5600e2200a" providerId="AD" clId="Web-{D5841E55-3431-46F8-BFAF-7829BB894D18}" dt="2023-01-13T09:39:55.526" v="54" actId="1076"/>
          <ac:spMkLst>
            <pc:docMk/>
            <pc:sldMk cId="1514206992" sldId="274"/>
            <ac:spMk id="7" creationId="{00000000-0000-0000-0000-000000000000}"/>
          </ac:spMkLst>
        </pc:spChg>
        <pc:graphicFrameChg chg="del mod">
          <ac:chgData name="Roberta Tucker" userId="S::r.tucker@uwtsd.ac.uk::27ca61ee-ba03-4b92-a89a-1d5600e2200a" providerId="AD" clId="Web-{D5841E55-3431-46F8-BFAF-7829BB894D18}" dt="2023-01-13T09:39:33.540" v="42"/>
          <ac:graphicFrameMkLst>
            <pc:docMk/>
            <pc:sldMk cId="1514206992" sldId="274"/>
            <ac:graphicFrameMk id="14" creationId="{284DDAF5-0D54-A050-74B7-CBF5DF35F3D3}"/>
          </ac:graphicFrameMkLst>
        </pc:graphicFrameChg>
        <pc:picChg chg="del">
          <ac:chgData name="Roberta Tucker" userId="S::r.tucker@uwtsd.ac.uk::27ca61ee-ba03-4b92-a89a-1d5600e2200a" providerId="AD" clId="Web-{D5841E55-3431-46F8-BFAF-7829BB894D18}" dt="2023-01-13T09:39:36.884" v="44"/>
          <ac:picMkLst>
            <pc:docMk/>
            <pc:sldMk cId="1514206992" sldId="274"/>
            <ac:picMk id="15" creationId="{B6C16C81-842A-89EA-7F10-B713B74A898D}"/>
          </ac:picMkLst>
        </pc:picChg>
        <pc:picChg chg="del">
          <ac:chgData name="Roberta Tucker" userId="S::r.tucker@uwtsd.ac.uk::27ca61ee-ba03-4b92-a89a-1d5600e2200a" providerId="AD" clId="Web-{D5841E55-3431-46F8-BFAF-7829BB894D18}" dt="2023-01-13T09:39:38.431" v="45"/>
          <ac:picMkLst>
            <pc:docMk/>
            <pc:sldMk cId="1514206992" sldId="274"/>
            <ac:picMk id="16" creationId="{146EDB9A-3BE6-6C34-9E85-CC7103A613E0}"/>
          </ac:picMkLst>
        </pc:picChg>
        <pc:picChg chg="del">
          <ac:chgData name="Roberta Tucker" userId="S::r.tucker@uwtsd.ac.uk::27ca61ee-ba03-4b92-a89a-1d5600e2200a" providerId="AD" clId="Web-{D5841E55-3431-46F8-BFAF-7829BB894D18}" dt="2023-01-13T09:39:35.400" v="43"/>
          <ac:picMkLst>
            <pc:docMk/>
            <pc:sldMk cId="1514206992" sldId="274"/>
            <ac:picMk id="17" creationId="{D7D94A29-A2C4-59AA-602A-7C681AD433EC}"/>
          </ac:picMkLst>
        </pc:picChg>
        <pc:picChg chg="del">
          <ac:chgData name="Roberta Tucker" userId="S::r.tucker@uwtsd.ac.uk::27ca61ee-ba03-4b92-a89a-1d5600e2200a" providerId="AD" clId="Web-{D5841E55-3431-46F8-BFAF-7829BB894D18}" dt="2023-01-13T09:39:39.666" v="46"/>
          <ac:picMkLst>
            <pc:docMk/>
            <pc:sldMk cId="1514206992" sldId="274"/>
            <ac:picMk id="18" creationId="{27EE8792-1EE5-1EE2-B352-83226D3BB242}"/>
          </ac:picMkLst>
        </pc:picChg>
        <pc:picChg chg="del">
          <ac:chgData name="Roberta Tucker" userId="S::r.tucker@uwtsd.ac.uk::27ca61ee-ba03-4b92-a89a-1d5600e2200a" providerId="AD" clId="Web-{D5841E55-3431-46F8-BFAF-7829BB894D18}" dt="2023-01-13T09:39:44.182" v="49"/>
          <ac:picMkLst>
            <pc:docMk/>
            <pc:sldMk cId="1514206992" sldId="274"/>
            <ac:picMk id="19" creationId="{0470A35A-28F4-1D2C-D152-D05CA08B4AF6}"/>
          </ac:picMkLst>
        </pc:picChg>
        <pc:picChg chg="del">
          <ac:chgData name="Roberta Tucker" userId="S::r.tucker@uwtsd.ac.uk::27ca61ee-ba03-4b92-a89a-1d5600e2200a" providerId="AD" clId="Web-{D5841E55-3431-46F8-BFAF-7829BB894D18}" dt="2023-01-13T09:39:42.556" v="48"/>
          <ac:picMkLst>
            <pc:docMk/>
            <pc:sldMk cId="1514206992" sldId="274"/>
            <ac:picMk id="20" creationId="{26E51018-4A48-C033-23DD-55BAE543F3ED}"/>
          </ac:picMkLst>
        </pc:picChg>
        <pc:picChg chg="del">
          <ac:chgData name="Roberta Tucker" userId="S::r.tucker@uwtsd.ac.uk::27ca61ee-ba03-4b92-a89a-1d5600e2200a" providerId="AD" clId="Web-{D5841E55-3431-46F8-BFAF-7829BB894D18}" dt="2023-01-13T09:39:46.682" v="51"/>
          <ac:picMkLst>
            <pc:docMk/>
            <pc:sldMk cId="1514206992" sldId="274"/>
            <ac:picMk id="21" creationId="{8A77C9D7-AF70-66AB-979E-59142208A127}"/>
          </ac:picMkLst>
        </pc:picChg>
        <pc:picChg chg="del">
          <ac:chgData name="Roberta Tucker" userId="S::r.tucker@uwtsd.ac.uk::27ca61ee-ba03-4b92-a89a-1d5600e2200a" providerId="AD" clId="Web-{D5841E55-3431-46F8-BFAF-7829BB894D18}" dt="2023-01-13T09:39:41.041" v="47"/>
          <ac:picMkLst>
            <pc:docMk/>
            <pc:sldMk cId="1514206992" sldId="274"/>
            <ac:picMk id="22" creationId="{59165BB4-F0E5-426B-3DFA-433650E03E8C}"/>
          </ac:picMkLst>
        </pc:picChg>
        <pc:picChg chg="add mod">
          <ac:chgData name="Roberta Tucker" userId="S::r.tucker@uwtsd.ac.uk::27ca61ee-ba03-4b92-a89a-1d5600e2200a" providerId="AD" clId="Web-{D5841E55-3431-46F8-BFAF-7829BB894D18}" dt="2023-01-13T09:40:12.871" v="58" actId="14100"/>
          <ac:picMkLst>
            <pc:docMk/>
            <pc:sldMk cId="1514206992" sldId="274"/>
            <ac:picMk id="49" creationId="{EFE630CF-82C4-E79B-CC05-EC451B2386A2}"/>
          </ac:picMkLst>
        </pc:picChg>
      </pc:sldChg>
      <pc:sldChg chg="del">
        <pc:chgData name="Roberta Tucker" userId="S::r.tucker@uwtsd.ac.uk::27ca61ee-ba03-4b92-a89a-1d5600e2200a" providerId="AD" clId="Web-{D5841E55-3431-46F8-BFAF-7829BB894D18}" dt="2023-01-13T09:30:57.304" v="1"/>
        <pc:sldMkLst>
          <pc:docMk/>
          <pc:sldMk cId="1925729167" sldId="285"/>
        </pc:sldMkLst>
      </pc:sldChg>
      <pc:sldChg chg="ord">
        <pc:chgData name="Roberta Tucker" userId="S::r.tucker@uwtsd.ac.uk::27ca61ee-ba03-4b92-a89a-1d5600e2200a" providerId="AD" clId="Web-{D5841E55-3431-46F8-BFAF-7829BB894D18}" dt="2023-01-13T15:03:13.953" v="300"/>
        <pc:sldMkLst>
          <pc:docMk/>
          <pc:sldMk cId="2378840427" sldId="289"/>
        </pc:sldMkLst>
      </pc:sldChg>
      <pc:sldChg chg="modSp del ord">
        <pc:chgData name="Roberta Tucker" userId="S::r.tucker@uwtsd.ac.uk::27ca61ee-ba03-4b92-a89a-1d5600e2200a" providerId="AD" clId="Web-{D5841E55-3431-46F8-BFAF-7829BB894D18}" dt="2023-01-13T09:41:33.517" v="81"/>
        <pc:sldMkLst>
          <pc:docMk/>
          <pc:sldMk cId="3978130981" sldId="492"/>
        </pc:sldMkLst>
        <pc:graphicFrameChg chg="modGraphic">
          <ac:chgData name="Roberta Tucker" userId="S::r.tucker@uwtsd.ac.uk::27ca61ee-ba03-4b92-a89a-1d5600e2200a" providerId="AD" clId="Web-{D5841E55-3431-46F8-BFAF-7829BB894D18}" dt="2023-01-13T09:40:54.624" v="60"/>
          <ac:graphicFrameMkLst>
            <pc:docMk/>
            <pc:sldMk cId="3978130981" sldId="492"/>
            <ac:graphicFrameMk id="3" creationId="{A3CC5903-63ED-0F5B-467E-F73EA5D0860C}"/>
          </ac:graphicFrameMkLst>
        </pc:graphicFrameChg>
      </pc:sldChg>
      <pc:sldChg chg="modSp del ord">
        <pc:chgData name="Roberta Tucker" userId="S::r.tucker@uwtsd.ac.uk::27ca61ee-ba03-4b92-a89a-1d5600e2200a" providerId="AD" clId="Web-{D5841E55-3431-46F8-BFAF-7829BB894D18}" dt="2023-01-13T10:24:15.349" v="160"/>
        <pc:sldMkLst>
          <pc:docMk/>
          <pc:sldMk cId="1132328707" sldId="493"/>
        </pc:sldMkLst>
        <pc:spChg chg="mod">
          <ac:chgData name="Roberta Tucker" userId="S::r.tucker@uwtsd.ac.uk::27ca61ee-ba03-4b92-a89a-1d5600e2200a" providerId="AD" clId="Web-{D5841E55-3431-46F8-BFAF-7829BB894D18}" dt="2023-01-13T10:23:10.284" v="148" actId="1076"/>
          <ac:spMkLst>
            <pc:docMk/>
            <pc:sldMk cId="1132328707" sldId="493"/>
            <ac:spMk id="2" creationId="{24890A54-F451-820B-D0B6-B8B3774A0CD9}"/>
          </ac:spMkLst>
        </pc:spChg>
      </pc:sldChg>
      <pc:sldChg chg="modSp">
        <pc:chgData name="Roberta Tucker" userId="S::r.tucker@uwtsd.ac.uk::27ca61ee-ba03-4b92-a89a-1d5600e2200a" providerId="AD" clId="Web-{D5841E55-3431-46F8-BFAF-7829BB894D18}" dt="2023-01-13T13:51:32.829" v="296" actId="20577"/>
        <pc:sldMkLst>
          <pc:docMk/>
          <pc:sldMk cId="2815014263" sldId="506"/>
        </pc:sldMkLst>
        <pc:spChg chg="mod">
          <ac:chgData name="Roberta Tucker" userId="S::r.tucker@uwtsd.ac.uk::27ca61ee-ba03-4b92-a89a-1d5600e2200a" providerId="AD" clId="Web-{D5841E55-3431-46F8-BFAF-7829BB894D18}" dt="2023-01-13T13:51:32.829" v="296" actId="20577"/>
          <ac:spMkLst>
            <pc:docMk/>
            <pc:sldMk cId="2815014263" sldId="506"/>
            <ac:spMk id="2" creationId="{2A68C011-3656-225F-C9E9-677709A1BD6F}"/>
          </ac:spMkLst>
        </pc:spChg>
      </pc:sldChg>
      <pc:sldChg chg="del">
        <pc:chgData name="Roberta Tucker" userId="S::r.tucker@uwtsd.ac.uk::27ca61ee-ba03-4b92-a89a-1d5600e2200a" providerId="AD" clId="Web-{D5841E55-3431-46F8-BFAF-7829BB894D18}" dt="2023-01-13T12:44:28.448" v="182"/>
        <pc:sldMkLst>
          <pc:docMk/>
          <pc:sldMk cId="3459154396" sldId="508"/>
        </pc:sldMkLst>
      </pc:sldChg>
      <pc:sldChg chg="addSp delSp modSp">
        <pc:chgData name="Roberta Tucker" userId="S::r.tucker@uwtsd.ac.uk::27ca61ee-ba03-4b92-a89a-1d5600e2200a" providerId="AD" clId="Web-{D5841E55-3431-46F8-BFAF-7829BB894D18}" dt="2023-01-13T13:06:13.964" v="242"/>
        <pc:sldMkLst>
          <pc:docMk/>
          <pc:sldMk cId="2833262614" sldId="539"/>
        </pc:sldMkLst>
        <pc:spChg chg="del">
          <ac:chgData name="Roberta Tucker" userId="S::r.tucker@uwtsd.ac.uk::27ca61ee-ba03-4b92-a89a-1d5600e2200a" providerId="AD" clId="Web-{D5841E55-3431-46F8-BFAF-7829BB894D18}" dt="2023-01-13T12:46:42.967" v="183"/>
          <ac:spMkLst>
            <pc:docMk/>
            <pc:sldMk cId="2833262614" sldId="539"/>
            <ac:spMk id="7" creationId="{B5F30E72-888C-478F-66BC-2551592943DB}"/>
          </ac:spMkLst>
        </pc:spChg>
        <pc:spChg chg="mod">
          <ac:chgData name="Roberta Tucker" userId="S::r.tucker@uwtsd.ac.uk::27ca61ee-ba03-4b92-a89a-1d5600e2200a" providerId="AD" clId="Web-{D5841E55-3431-46F8-BFAF-7829BB894D18}" dt="2023-01-13T13:04:25.274" v="223" actId="1076"/>
          <ac:spMkLst>
            <pc:docMk/>
            <pc:sldMk cId="2833262614" sldId="539"/>
            <ac:spMk id="12" creationId="{45808C8C-4121-0C72-F517-D16C103453D5}"/>
          </ac:spMkLst>
        </pc:spChg>
        <pc:spChg chg="mod">
          <ac:chgData name="Roberta Tucker" userId="S::r.tucker@uwtsd.ac.uk::27ca61ee-ba03-4b92-a89a-1d5600e2200a" providerId="AD" clId="Web-{D5841E55-3431-46F8-BFAF-7829BB894D18}" dt="2023-01-13T13:02:25.349" v="210" actId="1076"/>
          <ac:spMkLst>
            <pc:docMk/>
            <pc:sldMk cId="2833262614" sldId="539"/>
            <ac:spMk id="16" creationId="{B876D59F-3DE3-DF44-4442-9F0A970DDF3E}"/>
          </ac:spMkLst>
        </pc:spChg>
        <pc:spChg chg="add mod">
          <ac:chgData name="Roberta Tucker" userId="S::r.tucker@uwtsd.ac.uk::27ca61ee-ba03-4b92-a89a-1d5600e2200a" providerId="AD" clId="Web-{D5841E55-3431-46F8-BFAF-7829BB894D18}" dt="2023-01-13T13:04:33.931" v="225" actId="1076"/>
          <ac:spMkLst>
            <pc:docMk/>
            <pc:sldMk cId="2833262614" sldId="539"/>
            <ac:spMk id="19" creationId="{DBD4E5FD-8B3F-AE1F-6F4C-D54B42A5CDD5}"/>
          </ac:spMkLst>
        </pc:spChg>
        <pc:graphicFrameChg chg="del">
          <ac:chgData name="Roberta Tucker" userId="S::r.tucker@uwtsd.ac.uk::27ca61ee-ba03-4b92-a89a-1d5600e2200a" providerId="AD" clId="Web-{D5841E55-3431-46F8-BFAF-7829BB894D18}" dt="2023-01-13T12:46:47.732" v="184"/>
          <ac:graphicFrameMkLst>
            <pc:docMk/>
            <pc:sldMk cId="2833262614" sldId="539"/>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06:07.949" v="241"/>
          <ac:graphicFrameMkLst>
            <pc:docMk/>
            <pc:sldMk cId="2833262614" sldId="539"/>
            <ac:graphicFrameMk id="6" creationId="{BEE48E74-54FD-B752-3AE2-0F05E64889D9}"/>
          </ac:graphicFrameMkLst>
        </pc:graphicFrameChg>
        <pc:graphicFrameChg chg="mod modGraphic">
          <ac:chgData name="Roberta Tucker" userId="S::r.tucker@uwtsd.ac.uk::27ca61ee-ba03-4b92-a89a-1d5600e2200a" providerId="AD" clId="Web-{D5841E55-3431-46F8-BFAF-7829BB894D18}" dt="2023-01-13T13:05:51.667" v="238"/>
          <ac:graphicFrameMkLst>
            <pc:docMk/>
            <pc:sldMk cId="2833262614" sldId="539"/>
            <ac:graphicFrameMk id="8" creationId="{6C7F30B9-0AEF-4F9F-3070-820A82B77D80}"/>
          </ac:graphicFrameMkLst>
        </pc:graphicFrameChg>
        <pc:graphicFrameChg chg="add mod modGraphic">
          <ac:chgData name="Roberta Tucker" userId="S::r.tucker@uwtsd.ac.uk::27ca61ee-ba03-4b92-a89a-1d5600e2200a" providerId="AD" clId="Web-{D5841E55-3431-46F8-BFAF-7829BB894D18}" dt="2023-01-13T13:06:13.964" v="242"/>
          <ac:graphicFrameMkLst>
            <pc:docMk/>
            <pc:sldMk cId="2833262614" sldId="539"/>
            <ac:graphicFrameMk id="21" creationId="{0B71B86F-8848-C095-02D5-5784B555B26D}"/>
          </ac:graphicFrameMkLst>
        </pc:graphicFrameChg>
        <pc:picChg chg="del">
          <ac:chgData name="Roberta Tucker" userId="S::r.tucker@uwtsd.ac.uk::27ca61ee-ba03-4b92-a89a-1d5600e2200a" providerId="AD" clId="Web-{D5841E55-3431-46F8-BFAF-7829BB894D18}" dt="2023-01-13T12:46:49.076" v="185"/>
          <ac:picMkLst>
            <pc:docMk/>
            <pc:sldMk cId="2833262614" sldId="539"/>
            <ac:picMk id="5" creationId="{5FD41C7C-A5E5-1D93-B7AC-0BCDD6009FBA}"/>
          </ac:picMkLst>
        </pc:picChg>
        <pc:picChg chg="mod">
          <ac:chgData name="Roberta Tucker" userId="S::r.tucker@uwtsd.ac.uk::27ca61ee-ba03-4b92-a89a-1d5600e2200a" providerId="AD" clId="Web-{D5841E55-3431-46F8-BFAF-7829BB894D18}" dt="2023-01-13T13:05:28.010" v="235" actId="1076"/>
          <ac:picMkLst>
            <pc:docMk/>
            <pc:sldMk cId="2833262614" sldId="539"/>
            <ac:picMk id="10" creationId="{B089063E-D9EA-8081-01E2-6306E58F2D3E}"/>
          </ac:picMkLst>
        </pc:picChg>
        <pc:picChg chg="mod">
          <ac:chgData name="Roberta Tucker" userId="S::r.tucker@uwtsd.ac.uk::27ca61ee-ba03-4b92-a89a-1d5600e2200a" providerId="AD" clId="Web-{D5841E55-3431-46F8-BFAF-7829BB894D18}" dt="2023-01-13T13:02:32.975" v="212" actId="14100"/>
          <ac:picMkLst>
            <pc:docMk/>
            <pc:sldMk cId="2833262614" sldId="539"/>
            <ac:picMk id="14" creationId="{2A9A0B18-51DF-2904-CCD9-3ABBB8D82205}"/>
          </ac:picMkLst>
        </pc:picChg>
        <pc:picChg chg="add mod">
          <ac:chgData name="Roberta Tucker" userId="S::r.tucker@uwtsd.ac.uk::27ca61ee-ba03-4b92-a89a-1d5600e2200a" providerId="AD" clId="Web-{D5841E55-3431-46F8-BFAF-7829BB894D18}" dt="2023-01-13T13:05:22.307" v="234" actId="1076"/>
          <ac:picMkLst>
            <pc:docMk/>
            <pc:sldMk cId="2833262614" sldId="539"/>
            <ac:picMk id="17" creationId="{62E5D6D3-C80A-37D2-1329-0B59F284DC24}"/>
          </ac:picMkLst>
        </pc:picChg>
        <pc:cxnChg chg="add mod">
          <ac:chgData name="Roberta Tucker" userId="S::r.tucker@uwtsd.ac.uk::27ca61ee-ba03-4b92-a89a-1d5600e2200a" providerId="AD" clId="Web-{D5841E55-3431-46F8-BFAF-7829BB894D18}" dt="2023-01-13T13:05:14.713" v="233"/>
          <ac:cxnSpMkLst>
            <pc:docMk/>
            <pc:sldMk cId="2833262614" sldId="539"/>
            <ac:cxnSpMk id="22" creationId="{333089AE-5CF0-E334-2A27-BFB8E59EC962}"/>
          </ac:cxnSpMkLst>
        </pc:cxnChg>
      </pc:sldChg>
      <pc:sldChg chg="addSp modSp">
        <pc:chgData name="Roberta Tucker" userId="S::r.tucker@uwtsd.ac.uk::27ca61ee-ba03-4b92-a89a-1d5600e2200a" providerId="AD" clId="Web-{D5841E55-3431-46F8-BFAF-7829BB894D18}" dt="2023-01-13T13:47:56.076" v="284"/>
        <pc:sldMkLst>
          <pc:docMk/>
          <pc:sldMk cId="886765173" sldId="540"/>
        </pc:sldMkLst>
        <pc:spChg chg="mod">
          <ac:chgData name="Roberta Tucker" userId="S::r.tucker@uwtsd.ac.uk::27ca61ee-ba03-4b92-a89a-1d5600e2200a" providerId="AD" clId="Web-{D5841E55-3431-46F8-BFAF-7829BB894D18}" dt="2023-01-13T13:47:22.729" v="279" actId="1076"/>
          <ac:spMkLst>
            <pc:docMk/>
            <pc:sldMk cId="886765173" sldId="540"/>
            <ac:spMk id="7" creationId="{B5F30E72-888C-478F-66BC-2551592943DB}"/>
          </ac:spMkLst>
        </pc:spChg>
        <pc:spChg chg="mod">
          <ac:chgData name="Roberta Tucker" userId="S::r.tucker@uwtsd.ac.uk::27ca61ee-ba03-4b92-a89a-1d5600e2200a" providerId="AD" clId="Web-{D5841E55-3431-46F8-BFAF-7829BB894D18}" dt="2023-01-13T13:46:28.803" v="266" actId="1076"/>
          <ac:spMkLst>
            <pc:docMk/>
            <pc:sldMk cId="886765173" sldId="540"/>
            <ac:spMk id="12" creationId="{45808C8C-4121-0C72-F517-D16C103453D5}"/>
          </ac:spMkLst>
        </pc:spChg>
        <pc:spChg chg="add mod">
          <ac:chgData name="Roberta Tucker" userId="S::r.tucker@uwtsd.ac.uk::27ca61ee-ba03-4b92-a89a-1d5600e2200a" providerId="AD" clId="Web-{D5841E55-3431-46F8-BFAF-7829BB894D18}" dt="2023-01-13T13:45:55.378" v="258" actId="1076"/>
          <ac:spMkLst>
            <pc:docMk/>
            <pc:sldMk cId="886765173" sldId="540"/>
            <ac:spMk id="14" creationId="{FFBA690C-E121-BE77-8497-5F3D9523AA47}"/>
          </ac:spMkLst>
        </pc:spChg>
        <pc:graphicFrameChg chg="mod modGraphic">
          <ac:chgData name="Roberta Tucker" userId="S::r.tucker@uwtsd.ac.uk::27ca61ee-ba03-4b92-a89a-1d5600e2200a" providerId="AD" clId="Web-{D5841E55-3431-46F8-BFAF-7829BB894D18}" dt="2023-01-13T13:47:42.637" v="282"/>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D5841E55-3431-46F8-BFAF-7829BB894D18}" dt="2023-01-13T13:47:48.950" v="283"/>
          <ac:graphicFrameMkLst>
            <pc:docMk/>
            <pc:sldMk cId="886765173" sldId="540"/>
            <ac:graphicFrameMk id="6" creationId="{BEE48E74-54FD-B752-3AE2-0F05E64889D9}"/>
          </ac:graphicFrameMkLst>
        </pc:graphicFrameChg>
        <pc:graphicFrameChg chg="add mod modGraphic">
          <ac:chgData name="Roberta Tucker" userId="S::r.tucker@uwtsd.ac.uk::27ca61ee-ba03-4b92-a89a-1d5600e2200a" providerId="AD" clId="Web-{D5841E55-3431-46F8-BFAF-7829BB894D18}" dt="2023-01-13T13:47:56.076" v="284"/>
          <ac:graphicFrameMkLst>
            <pc:docMk/>
            <pc:sldMk cId="886765173" sldId="540"/>
            <ac:graphicFrameMk id="18" creationId="{44049A03-9477-2B76-7913-34CE9ECF04E4}"/>
          </ac:graphicFrameMkLst>
        </pc:graphicFrameChg>
        <pc:picChg chg="mod">
          <ac:chgData name="Roberta Tucker" userId="S::r.tucker@uwtsd.ac.uk::27ca61ee-ba03-4b92-a89a-1d5600e2200a" providerId="AD" clId="Web-{D5841E55-3431-46F8-BFAF-7829BB894D18}" dt="2023-01-13T13:47:12.510" v="277" actId="14100"/>
          <ac:picMkLst>
            <pc:docMk/>
            <pc:sldMk cId="886765173" sldId="540"/>
            <ac:picMk id="4" creationId="{C0B59F14-6ACD-2FD9-A4E7-A6C6A30E2F51}"/>
          </ac:picMkLst>
        </pc:picChg>
        <pc:picChg chg="add mod">
          <ac:chgData name="Roberta Tucker" userId="S::r.tucker@uwtsd.ac.uk::27ca61ee-ba03-4b92-a89a-1d5600e2200a" providerId="AD" clId="Web-{D5841E55-3431-46F8-BFAF-7829BB894D18}" dt="2023-01-13T13:45:58.566" v="259" actId="14100"/>
          <ac:picMkLst>
            <pc:docMk/>
            <pc:sldMk cId="886765173" sldId="540"/>
            <ac:picMk id="8" creationId="{28BEA33B-CDDE-3D57-0CFB-5B8F4957D629}"/>
          </ac:picMkLst>
        </pc:picChg>
        <pc:picChg chg="mod">
          <ac:chgData name="Roberta Tucker" userId="S::r.tucker@uwtsd.ac.uk::27ca61ee-ba03-4b92-a89a-1d5600e2200a" providerId="AD" clId="Web-{D5841E55-3431-46F8-BFAF-7829BB894D18}" dt="2023-01-13T13:47:09.041" v="276" actId="14100"/>
          <ac:picMkLst>
            <pc:docMk/>
            <pc:sldMk cId="886765173" sldId="540"/>
            <ac:picMk id="17" creationId="{92AEBAE4-41F5-4AC1-1D40-B215E5D0B4A6}"/>
          </ac:picMkLst>
        </pc:picChg>
        <pc:cxnChg chg="add mod">
          <ac:chgData name="Roberta Tucker" userId="S::r.tucker@uwtsd.ac.uk::27ca61ee-ba03-4b92-a89a-1d5600e2200a" providerId="AD" clId="Web-{D5841E55-3431-46F8-BFAF-7829BB894D18}" dt="2023-01-13T13:46:59.790" v="275"/>
          <ac:cxnSpMkLst>
            <pc:docMk/>
            <pc:sldMk cId="886765173" sldId="540"/>
            <ac:cxnSpMk id="19" creationId="{464646FF-6ECB-A24A-FA8C-3D1E6F3994EB}"/>
          </ac:cxnSpMkLst>
        </pc:cxnChg>
      </pc:sldChg>
      <pc:sldChg chg="delSp modSp del">
        <pc:chgData name="Roberta Tucker" userId="S::r.tucker@uwtsd.ac.uk::27ca61ee-ba03-4b92-a89a-1d5600e2200a" providerId="AD" clId="Web-{D5841E55-3431-46F8-BFAF-7829BB894D18}" dt="2023-01-13T13:48:21.812" v="285"/>
        <pc:sldMkLst>
          <pc:docMk/>
          <pc:sldMk cId="829827087" sldId="542"/>
        </pc:sldMkLst>
        <pc:spChg chg="del">
          <ac:chgData name="Roberta Tucker" userId="S::r.tucker@uwtsd.ac.uk::27ca61ee-ba03-4b92-a89a-1d5600e2200a" providerId="AD" clId="Web-{D5841E55-3431-46F8-BFAF-7829BB894D18}" dt="2023-01-13T12:47:00.655" v="186"/>
          <ac:spMkLst>
            <pc:docMk/>
            <pc:sldMk cId="829827087" sldId="542"/>
            <ac:spMk id="7" creationId="{B5F30E72-888C-478F-66BC-2551592943DB}"/>
          </ac:spMkLst>
        </pc:spChg>
        <pc:spChg chg="del mod">
          <ac:chgData name="Roberta Tucker" userId="S::r.tucker@uwtsd.ac.uk::27ca61ee-ba03-4b92-a89a-1d5600e2200a" providerId="AD" clId="Web-{D5841E55-3431-46F8-BFAF-7829BB894D18}" dt="2023-01-13T13:45:20.203" v="252"/>
          <ac:spMkLst>
            <pc:docMk/>
            <pc:sldMk cId="829827087" sldId="542"/>
            <ac:spMk id="12" creationId="{45808C8C-4121-0C72-F517-D16C103453D5}"/>
          </ac:spMkLst>
        </pc:spChg>
        <pc:graphicFrameChg chg="del">
          <ac:chgData name="Roberta Tucker" userId="S::r.tucker@uwtsd.ac.uk::27ca61ee-ba03-4b92-a89a-1d5600e2200a" providerId="AD" clId="Web-{D5841E55-3431-46F8-BFAF-7829BB894D18}" dt="2023-01-13T12:47:03.123" v="187"/>
          <ac:graphicFrameMkLst>
            <pc:docMk/>
            <pc:sldMk cId="829827087" sldId="542"/>
            <ac:graphicFrameMk id="3" creationId="{08C85193-DF96-D715-013E-BE5798CE17CE}"/>
          </ac:graphicFrameMkLst>
        </pc:graphicFrameChg>
        <pc:graphicFrameChg chg="del">
          <ac:chgData name="Roberta Tucker" userId="S::r.tucker@uwtsd.ac.uk::27ca61ee-ba03-4b92-a89a-1d5600e2200a" providerId="AD" clId="Web-{D5841E55-3431-46F8-BFAF-7829BB894D18}" dt="2023-01-13T13:45:24.344" v="253"/>
          <ac:graphicFrameMkLst>
            <pc:docMk/>
            <pc:sldMk cId="829827087" sldId="542"/>
            <ac:graphicFrameMk id="6" creationId="{BEE48E74-54FD-B752-3AE2-0F05E64889D9}"/>
          </ac:graphicFrameMkLst>
        </pc:graphicFrameChg>
        <pc:picChg chg="del">
          <ac:chgData name="Roberta Tucker" userId="S::r.tucker@uwtsd.ac.uk::27ca61ee-ba03-4b92-a89a-1d5600e2200a" providerId="AD" clId="Web-{D5841E55-3431-46F8-BFAF-7829BB894D18}" dt="2023-01-13T12:47:04.436" v="188"/>
          <ac:picMkLst>
            <pc:docMk/>
            <pc:sldMk cId="829827087" sldId="542"/>
            <ac:picMk id="4" creationId="{D8A317C3-9A67-882B-62E2-B392F6894015}"/>
          </ac:picMkLst>
        </pc:picChg>
        <pc:picChg chg="del mod">
          <ac:chgData name="Roberta Tucker" userId="S::r.tucker@uwtsd.ac.uk::27ca61ee-ba03-4b92-a89a-1d5600e2200a" providerId="AD" clId="Web-{D5841E55-3431-46F8-BFAF-7829BB894D18}" dt="2023-01-13T12:58:14.187" v="199"/>
          <ac:picMkLst>
            <pc:docMk/>
            <pc:sldMk cId="829827087" sldId="542"/>
            <ac:picMk id="5" creationId="{EFD6825A-2B2F-0643-90AD-1C0CAE512136}"/>
          </ac:picMkLst>
        </pc:picChg>
      </pc:sldChg>
      <pc:sldChg chg="del">
        <pc:chgData name="Roberta Tucker" userId="S::r.tucker@uwtsd.ac.uk::27ca61ee-ba03-4b92-a89a-1d5600e2200a" providerId="AD" clId="Web-{D5841E55-3431-46F8-BFAF-7829BB894D18}" dt="2023-01-13T09:30:41.037" v="0"/>
        <pc:sldMkLst>
          <pc:docMk/>
          <pc:sldMk cId="3774674601" sldId="544"/>
        </pc:sldMkLst>
      </pc:sldChg>
      <pc:sldChg chg="modSp">
        <pc:chgData name="Roberta Tucker" userId="S::r.tucker@uwtsd.ac.uk::27ca61ee-ba03-4b92-a89a-1d5600e2200a" providerId="AD" clId="Web-{D5841E55-3431-46F8-BFAF-7829BB894D18}" dt="2023-01-13T13:49:34.959" v="294" actId="1076"/>
        <pc:sldMkLst>
          <pc:docMk/>
          <pc:sldMk cId="1123636263" sldId="545"/>
        </pc:sldMkLst>
        <pc:spChg chg="mod">
          <ac:chgData name="Roberta Tucker" userId="S::r.tucker@uwtsd.ac.uk::27ca61ee-ba03-4b92-a89a-1d5600e2200a" providerId="AD" clId="Web-{D5841E55-3431-46F8-BFAF-7829BB894D18}" dt="2023-01-13T13:49:34.959" v="294" actId="1076"/>
          <ac:spMkLst>
            <pc:docMk/>
            <pc:sldMk cId="1123636263" sldId="545"/>
            <ac:spMk id="7" creationId="{B5F30E72-888C-478F-66BC-2551592943DB}"/>
          </ac:spMkLst>
        </pc:spChg>
      </pc:sldChg>
      <pc:sldChg chg="modSp add replId">
        <pc:chgData name="Roberta Tucker" userId="S::r.tucker@uwtsd.ac.uk::27ca61ee-ba03-4b92-a89a-1d5600e2200a" providerId="AD" clId="Web-{D5841E55-3431-46F8-BFAF-7829BB894D18}" dt="2023-01-13T13:50:40.043" v="295" actId="1076"/>
        <pc:sldMkLst>
          <pc:docMk/>
          <pc:sldMk cId="3139088817" sldId="547"/>
        </pc:sldMkLst>
        <pc:spChg chg="mod">
          <ac:chgData name="Roberta Tucker" userId="S::r.tucker@uwtsd.ac.uk::27ca61ee-ba03-4b92-a89a-1d5600e2200a" providerId="AD" clId="Web-{D5841E55-3431-46F8-BFAF-7829BB894D18}" dt="2023-01-13T09:34:37.162" v="17" actId="20577"/>
          <ac:spMkLst>
            <pc:docMk/>
            <pc:sldMk cId="3139088817" sldId="547"/>
            <ac:spMk id="2" creationId="{BD754FA5-2DEB-49E1-1FB5-633B9D062E52}"/>
          </ac:spMkLst>
        </pc:spChg>
        <pc:spChg chg="mod">
          <ac:chgData name="Roberta Tucker" userId="S::r.tucker@uwtsd.ac.uk::27ca61ee-ba03-4b92-a89a-1d5600e2200a" providerId="AD" clId="Web-{D5841E55-3431-46F8-BFAF-7829BB894D18}" dt="2023-01-13T13:50:40.043" v="295" actId="1076"/>
          <ac:spMkLst>
            <pc:docMk/>
            <pc:sldMk cId="3139088817" sldId="547"/>
            <ac:spMk id="7" creationId="{B5F30E72-888C-478F-66BC-2551592943DB}"/>
          </ac:spMkLst>
        </pc:spChg>
      </pc:sldChg>
      <pc:sldChg chg="addSp delSp modSp add ord replId">
        <pc:chgData name="Roberta Tucker" userId="S::r.tucker@uwtsd.ac.uk::27ca61ee-ba03-4b92-a89a-1d5600e2200a" providerId="AD" clId="Web-{D5841E55-3431-46F8-BFAF-7829BB894D18}" dt="2023-01-13T09:42:35.990" v="101" actId="1076"/>
        <pc:sldMkLst>
          <pc:docMk/>
          <pc:sldMk cId="1542753028" sldId="548"/>
        </pc:sldMkLst>
        <pc:spChg chg="mod">
          <ac:chgData name="Roberta Tucker" userId="S::r.tucker@uwtsd.ac.uk::27ca61ee-ba03-4b92-a89a-1d5600e2200a" providerId="AD" clId="Web-{D5841E55-3431-46F8-BFAF-7829BB894D18}" dt="2023-01-13T09:41:25.047" v="79" actId="20577"/>
          <ac:spMkLst>
            <pc:docMk/>
            <pc:sldMk cId="1542753028" sldId="548"/>
            <ac:spMk id="2" creationId="{BD754FA5-2DEB-49E1-1FB5-633B9D062E52}"/>
          </ac:spMkLst>
        </pc:spChg>
        <pc:spChg chg="del mod">
          <ac:chgData name="Roberta Tucker" userId="S::r.tucker@uwtsd.ac.uk::27ca61ee-ba03-4b92-a89a-1d5600e2200a" providerId="AD" clId="Web-{D5841E55-3431-46F8-BFAF-7829BB894D18}" dt="2023-01-13T09:41:11.328" v="64"/>
          <ac:spMkLst>
            <pc:docMk/>
            <pc:sldMk cId="1542753028" sldId="548"/>
            <ac:spMk id="7" creationId="{B5F30E72-888C-478F-66BC-2551592943DB}"/>
          </ac:spMkLst>
        </pc:spChg>
        <pc:graphicFrameChg chg="add mod modGraphic">
          <ac:chgData name="Roberta Tucker" userId="S::r.tucker@uwtsd.ac.uk::27ca61ee-ba03-4b92-a89a-1d5600e2200a" providerId="AD" clId="Web-{D5841E55-3431-46F8-BFAF-7829BB894D18}" dt="2023-01-13T09:42:35.990" v="101" actId="1076"/>
          <ac:graphicFrameMkLst>
            <pc:docMk/>
            <pc:sldMk cId="1542753028" sldId="548"/>
            <ac:graphicFrameMk id="4" creationId="{C2900268-CB93-94DE-D01E-39783A50A81B}"/>
          </ac:graphicFrameMkLst>
        </pc:graphicFrameChg>
      </pc:sldChg>
      <pc:sldChg chg="modSp add replId">
        <pc:chgData name="Roberta Tucker" userId="S::r.tucker@uwtsd.ac.uk::27ca61ee-ba03-4b92-a89a-1d5600e2200a" providerId="AD" clId="Web-{D5841E55-3431-46F8-BFAF-7829BB894D18}" dt="2023-01-13T10:11:35.970" v="140"/>
        <pc:sldMkLst>
          <pc:docMk/>
          <pc:sldMk cId="4000359240" sldId="549"/>
        </pc:sldMkLst>
        <pc:spChg chg="mod">
          <ac:chgData name="Roberta Tucker" userId="S::r.tucker@uwtsd.ac.uk::27ca61ee-ba03-4b92-a89a-1d5600e2200a" providerId="AD" clId="Web-{D5841E55-3431-46F8-BFAF-7829BB894D18}" dt="2023-01-13T10:08:12.840" v="109" actId="20577"/>
          <ac:spMkLst>
            <pc:docMk/>
            <pc:sldMk cId="4000359240" sldId="549"/>
            <ac:spMk id="2" creationId="{BD754FA5-2DEB-49E1-1FB5-633B9D062E52}"/>
          </ac:spMkLst>
        </pc:spChg>
        <pc:graphicFrameChg chg="mod modGraphic">
          <ac:chgData name="Roberta Tucker" userId="S::r.tucker@uwtsd.ac.uk::27ca61ee-ba03-4b92-a89a-1d5600e2200a" providerId="AD" clId="Web-{D5841E55-3431-46F8-BFAF-7829BB894D18}" dt="2023-01-13T10:11:35.970" v="140"/>
          <ac:graphicFrameMkLst>
            <pc:docMk/>
            <pc:sldMk cId="4000359240" sldId="549"/>
            <ac:graphicFrameMk id="4" creationId="{C2900268-CB93-94DE-D01E-39783A50A81B}"/>
          </ac:graphicFrameMkLst>
        </pc:graphicFrameChg>
      </pc:sldChg>
      <pc:sldChg chg="addSp delSp modSp add replId">
        <pc:chgData name="Roberta Tucker" userId="S::r.tucker@uwtsd.ac.uk::27ca61ee-ba03-4b92-a89a-1d5600e2200a" providerId="AD" clId="Web-{D5841E55-3431-46F8-BFAF-7829BB894D18}" dt="2023-01-13T10:29:05.403" v="181" actId="1076"/>
        <pc:sldMkLst>
          <pc:docMk/>
          <pc:sldMk cId="468520818" sldId="550"/>
        </pc:sldMkLst>
        <pc:spChg chg="mod">
          <ac:chgData name="Roberta Tucker" userId="S::r.tucker@uwtsd.ac.uk::27ca61ee-ba03-4b92-a89a-1d5600e2200a" providerId="AD" clId="Web-{D5841E55-3431-46F8-BFAF-7829BB894D18}" dt="2023-01-13T10:23:50.145" v="158" actId="1076"/>
          <ac:spMkLst>
            <pc:docMk/>
            <pc:sldMk cId="468520818" sldId="550"/>
            <ac:spMk id="2" creationId="{BD754FA5-2DEB-49E1-1FB5-633B9D062E52}"/>
          </ac:spMkLst>
        </pc:spChg>
        <pc:graphicFrameChg chg="del">
          <ac:chgData name="Roberta Tucker" userId="S::r.tucker@uwtsd.ac.uk::27ca61ee-ba03-4b92-a89a-1d5600e2200a" providerId="AD" clId="Web-{D5841E55-3431-46F8-BFAF-7829BB894D18}" dt="2023-01-13T10:23:18.925" v="150"/>
          <ac:graphicFrameMkLst>
            <pc:docMk/>
            <pc:sldMk cId="468520818" sldId="550"/>
            <ac:graphicFrameMk id="4" creationId="{C2900268-CB93-94DE-D01E-39783A50A81B}"/>
          </ac:graphicFrameMkLst>
        </pc:graphicFrameChg>
        <pc:graphicFrameChg chg="add mod modGraphic">
          <ac:chgData name="Roberta Tucker" userId="S::r.tucker@uwtsd.ac.uk::27ca61ee-ba03-4b92-a89a-1d5600e2200a" providerId="AD" clId="Web-{D5841E55-3431-46F8-BFAF-7829BB894D18}" dt="2023-01-13T10:29:05.403" v="181" actId="1076"/>
          <ac:graphicFrameMkLst>
            <pc:docMk/>
            <pc:sldMk cId="468520818" sldId="550"/>
            <ac:graphicFrameMk id="5" creationId="{E6D48083-C4D2-4158-CC1E-8F9CD8FE781A}"/>
          </ac:graphicFrameMkLst>
        </pc:graphicFrameChg>
      </pc:sldChg>
      <pc:sldChg chg="modSp add">
        <pc:chgData name="Roberta Tucker" userId="S::r.tucker@uwtsd.ac.uk::27ca61ee-ba03-4b92-a89a-1d5600e2200a" providerId="AD" clId="Web-{D5841E55-3431-46F8-BFAF-7829BB894D18}" dt="2023-01-13T15:01:02.055" v="299" actId="20577"/>
        <pc:sldMkLst>
          <pc:docMk/>
          <pc:sldMk cId="1703709410" sldId="551"/>
        </pc:sldMkLst>
        <pc:spChg chg="mod">
          <ac:chgData name="Roberta Tucker" userId="S::r.tucker@uwtsd.ac.uk::27ca61ee-ba03-4b92-a89a-1d5600e2200a" providerId="AD" clId="Web-{D5841E55-3431-46F8-BFAF-7829BB894D18}" dt="2023-01-13T15:01:02.055" v="299" actId="20577"/>
          <ac:spMkLst>
            <pc:docMk/>
            <pc:sldMk cId="1703709410" sldId="551"/>
            <ac:spMk id="2" creationId="{2A68C011-3656-225F-C9E9-677709A1BD6F}"/>
          </ac:spMkLst>
        </pc:spChg>
      </pc:sldChg>
      <pc:sldMasterChg chg="addSldLayout">
        <pc:chgData name="Roberta Tucker" userId="S::r.tucker@uwtsd.ac.uk::27ca61ee-ba03-4b92-a89a-1d5600e2200a" providerId="AD" clId="Web-{D5841E55-3431-46F8-BFAF-7829BB894D18}" dt="2023-01-13T15:00:48.740" v="297"/>
        <pc:sldMasterMkLst>
          <pc:docMk/>
          <pc:sldMasterMk cId="10660577" sldId="2147483749"/>
        </pc:sldMasterMkLst>
        <pc:sldLayoutChg chg="add">
          <pc:chgData name="Roberta Tucker" userId="S::r.tucker@uwtsd.ac.uk::27ca61ee-ba03-4b92-a89a-1d5600e2200a" providerId="AD" clId="Web-{D5841E55-3431-46F8-BFAF-7829BB894D18}" dt="2023-01-13T15:00:48.740" v="297"/>
          <pc:sldLayoutMkLst>
            <pc:docMk/>
            <pc:sldMasterMk cId="10660577" sldId="2147483749"/>
            <pc:sldLayoutMk cId="3364083949" sldId="2147483723"/>
          </pc:sldLayoutMkLst>
        </pc:sldLayoutChg>
        <pc:sldLayoutChg chg="add">
          <pc:chgData name="Roberta Tucker" userId="S::r.tucker@uwtsd.ac.uk::27ca61ee-ba03-4b92-a89a-1d5600e2200a" providerId="AD" clId="Web-{D5841E55-3431-46F8-BFAF-7829BB894D18}" dt="2023-01-13T15:00:48.740" v="297"/>
          <pc:sldLayoutMkLst>
            <pc:docMk/>
            <pc:sldMasterMk cId="10660577" sldId="2147483749"/>
            <pc:sldLayoutMk cId="122029610" sldId="2147483735"/>
          </pc:sldLayoutMkLst>
        </pc:sldLayoutChg>
      </pc:sldMasterChg>
    </pc:docChg>
  </pc:docChgLst>
  <pc:docChgLst>
    <pc:chgData name="Roberta Tucker" userId="S::r.tucker@uwtsd.ac.uk::27ca61ee-ba03-4b92-a89a-1d5600e2200a" providerId="AD" clId="Web-{1CD77566-F3FD-5BEE-55BF-3D400C00B14A}"/>
    <pc:docChg chg="delSld">
      <pc:chgData name="Roberta Tucker" userId="S::r.tucker@uwtsd.ac.uk::27ca61ee-ba03-4b92-a89a-1d5600e2200a" providerId="AD" clId="Web-{1CD77566-F3FD-5BEE-55BF-3D400C00B14A}" dt="2023-03-25T22:09:24.597" v="27"/>
      <pc:docMkLst>
        <pc:docMk/>
      </pc:docMkLst>
      <pc:sldChg chg="del">
        <pc:chgData name="Roberta Tucker" userId="S::r.tucker@uwtsd.ac.uk::27ca61ee-ba03-4b92-a89a-1d5600e2200a" providerId="AD" clId="Web-{1CD77566-F3FD-5BEE-55BF-3D400C00B14A}" dt="2023-03-25T22:07:49.598" v="1"/>
        <pc:sldMkLst>
          <pc:docMk/>
          <pc:sldMk cId="3159488521" sldId="525"/>
        </pc:sldMkLst>
      </pc:sldChg>
      <pc:sldChg chg="del">
        <pc:chgData name="Roberta Tucker" userId="S::r.tucker@uwtsd.ac.uk::27ca61ee-ba03-4b92-a89a-1d5600e2200a" providerId="AD" clId="Web-{1CD77566-F3FD-5BEE-55BF-3D400C00B14A}" dt="2023-03-25T22:09:24.597" v="27"/>
        <pc:sldMkLst>
          <pc:docMk/>
          <pc:sldMk cId="680070414" sldId="570"/>
        </pc:sldMkLst>
      </pc:sldChg>
      <pc:sldChg chg="del">
        <pc:chgData name="Roberta Tucker" userId="S::r.tucker@uwtsd.ac.uk::27ca61ee-ba03-4b92-a89a-1d5600e2200a" providerId="AD" clId="Web-{1CD77566-F3FD-5BEE-55BF-3D400C00B14A}" dt="2023-03-25T22:08:04.411" v="8"/>
        <pc:sldMkLst>
          <pc:docMk/>
          <pc:sldMk cId="2414623610" sldId="597"/>
        </pc:sldMkLst>
      </pc:sldChg>
      <pc:sldChg chg="del">
        <pc:chgData name="Roberta Tucker" userId="S::r.tucker@uwtsd.ac.uk::27ca61ee-ba03-4b92-a89a-1d5600e2200a" providerId="AD" clId="Web-{1CD77566-F3FD-5BEE-55BF-3D400C00B14A}" dt="2023-03-25T22:07:56.035" v="4"/>
        <pc:sldMkLst>
          <pc:docMk/>
          <pc:sldMk cId="2502951216" sldId="631"/>
        </pc:sldMkLst>
      </pc:sldChg>
      <pc:sldChg chg="del">
        <pc:chgData name="Roberta Tucker" userId="S::r.tucker@uwtsd.ac.uk::27ca61ee-ba03-4b92-a89a-1d5600e2200a" providerId="AD" clId="Web-{1CD77566-F3FD-5BEE-55BF-3D400C00B14A}" dt="2023-03-25T22:08:06.536" v="9"/>
        <pc:sldMkLst>
          <pc:docMk/>
          <pc:sldMk cId="2084902293" sldId="649"/>
        </pc:sldMkLst>
      </pc:sldChg>
      <pc:sldChg chg="del">
        <pc:chgData name="Roberta Tucker" userId="S::r.tucker@uwtsd.ac.uk::27ca61ee-ba03-4b92-a89a-1d5600e2200a" providerId="AD" clId="Web-{1CD77566-F3FD-5BEE-55BF-3D400C00B14A}" dt="2023-03-25T22:08:10.068" v="10"/>
        <pc:sldMkLst>
          <pc:docMk/>
          <pc:sldMk cId="217983847" sldId="655"/>
        </pc:sldMkLst>
      </pc:sldChg>
      <pc:sldChg chg="del">
        <pc:chgData name="Roberta Tucker" userId="S::r.tucker@uwtsd.ac.uk::27ca61ee-ba03-4b92-a89a-1d5600e2200a" providerId="AD" clId="Web-{1CD77566-F3FD-5BEE-55BF-3D400C00B14A}" dt="2023-03-25T22:08:48.136" v="15"/>
        <pc:sldMkLst>
          <pc:docMk/>
          <pc:sldMk cId="2208334250" sldId="660"/>
        </pc:sldMkLst>
      </pc:sldChg>
      <pc:sldChg chg="del">
        <pc:chgData name="Roberta Tucker" userId="S::r.tucker@uwtsd.ac.uk::27ca61ee-ba03-4b92-a89a-1d5600e2200a" providerId="AD" clId="Web-{1CD77566-F3FD-5BEE-55BF-3D400C00B14A}" dt="2023-03-25T22:08:50.496" v="16"/>
        <pc:sldMkLst>
          <pc:docMk/>
          <pc:sldMk cId="2438074514" sldId="661"/>
        </pc:sldMkLst>
      </pc:sldChg>
      <pc:sldChg chg="del">
        <pc:chgData name="Roberta Tucker" userId="S::r.tucker@uwtsd.ac.uk::27ca61ee-ba03-4b92-a89a-1d5600e2200a" providerId="AD" clId="Web-{1CD77566-F3FD-5BEE-55BF-3D400C00B14A}" dt="2023-03-25T22:08:54.168" v="17"/>
        <pc:sldMkLst>
          <pc:docMk/>
          <pc:sldMk cId="1481014134" sldId="662"/>
        </pc:sldMkLst>
      </pc:sldChg>
      <pc:sldChg chg="del">
        <pc:chgData name="Roberta Tucker" userId="S::r.tucker@uwtsd.ac.uk::27ca61ee-ba03-4b92-a89a-1d5600e2200a" providerId="AD" clId="Web-{1CD77566-F3FD-5BEE-55BF-3D400C00B14A}" dt="2023-03-25T22:08:55.668" v="18"/>
        <pc:sldMkLst>
          <pc:docMk/>
          <pc:sldMk cId="725792423" sldId="663"/>
        </pc:sldMkLst>
      </pc:sldChg>
      <pc:sldChg chg="del">
        <pc:chgData name="Roberta Tucker" userId="S::r.tucker@uwtsd.ac.uk::27ca61ee-ba03-4b92-a89a-1d5600e2200a" providerId="AD" clId="Web-{1CD77566-F3FD-5BEE-55BF-3D400C00B14A}" dt="2023-03-25T22:07:51.723" v="2"/>
        <pc:sldMkLst>
          <pc:docMk/>
          <pc:sldMk cId="2200797363" sldId="670"/>
        </pc:sldMkLst>
      </pc:sldChg>
      <pc:sldChg chg="del">
        <pc:chgData name="Roberta Tucker" userId="S::r.tucker@uwtsd.ac.uk::27ca61ee-ba03-4b92-a89a-1d5600e2200a" providerId="AD" clId="Web-{1CD77566-F3FD-5BEE-55BF-3D400C00B14A}" dt="2023-03-25T22:07:53.863" v="3"/>
        <pc:sldMkLst>
          <pc:docMk/>
          <pc:sldMk cId="1177817071" sldId="671"/>
        </pc:sldMkLst>
      </pc:sldChg>
      <pc:sldChg chg="del">
        <pc:chgData name="Roberta Tucker" userId="S::r.tucker@uwtsd.ac.uk::27ca61ee-ba03-4b92-a89a-1d5600e2200a" providerId="AD" clId="Web-{1CD77566-F3FD-5BEE-55BF-3D400C00B14A}" dt="2023-03-25T22:07:58.286" v="5"/>
        <pc:sldMkLst>
          <pc:docMk/>
          <pc:sldMk cId="29273073" sldId="672"/>
        </pc:sldMkLst>
      </pc:sldChg>
      <pc:sldChg chg="del">
        <pc:chgData name="Roberta Tucker" userId="S::r.tucker@uwtsd.ac.uk::27ca61ee-ba03-4b92-a89a-1d5600e2200a" providerId="AD" clId="Web-{1CD77566-F3FD-5BEE-55BF-3D400C00B14A}" dt="2023-03-25T22:08:00.286" v="6"/>
        <pc:sldMkLst>
          <pc:docMk/>
          <pc:sldMk cId="1211667279" sldId="673"/>
        </pc:sldMkLst>
      </pc:sldChg>
      <pc:sldChg chg="del">
        <pc:chgData name="Roberta Tucker" userId="S::r.tucker@uwtsd.ac.uk::27ca61ee-ba03-4b92-a89a-1d5600e2200a" providerId="AD" clId="Web-{1CD77566-F3FD-5BEE-55BF-3D400C00B14A}" dt="2023-03-25T22:08:02.630" v="7"/>
        <pc:sldMkLst>
          <pc:docMk/>
          <pc:sldMk cId="1874398114" sldId="676"/>
        </pc:sldMkLst>
      </pc:sldChg>
      <pc:sldChg chg="del">
        <pc:chgData name="Roberta Tucker" userId="S::r.tucker@uwtsd.ac.uk::27ca61ee-ba03-4b92-a89a-1d5600e2200a" providerId="AD" clId="Web-{1CD77566-F3FD-5BEE-55BF-3D400C00B14A}" dt="2023-03-25T22:08:45.855" v="14"/>
        <pc:sldMkLst>
          <pc:docMk/>
          <pc:sldMk cId="3097676214" sldId="678"/>
        </pc:sldMkLst>
      </pc:sldChg>
      <pc:sldChg chg="del">
        <pc:chgData name="Roberta Tucker" userId="S::r.tucker@uwtsd.ac.uk::27ca61ee-ba03-4b92-a89a-1d5600e2200a" providerId="AD" clId="Web-{1CD77566-F3FD-5BEE-55BF-3D400C00B14A}" dt="2023-03-25T22:09:09.190" v="23"/>
        <pc:sldMkLst>
          <pc:docMk/>
          <pc:sldMk cId="2236259486" sldId="679"/>
        </pc:sldMkLst>
      </pc:sldChg>
      <pc:sldChg chg="del">
        <pc:chgData name="Roberta Tucker" userId="S::r.tucker@uwtsd.ac.uk::27ca61ee-ba03-4b92-a89a-1d5600e2200a" providerId="AD" clId="Web-{1CD77566-F3FD-5BEE-55BF-3D400C00B14A}" dt="2023-03-25T22:09:11.987" v="24"/>
        <pc:sldMkLst>
          <pc:docMk/>
          <pc:sldMk cId="3036931301" sldId="681"/>
        </pc:sldMkLst>
      </pc:sldChg>
      <pc:sldChg chg="del">
        <pc:chgData name="Roberta Tucker" userId="S::r.tucker@uwtsd.ac.uk::27ca61ee-ba03-4b92-a89a-1d5600e2200a" providerId="AD" clId="Web-{1CD77566-F3FD-5BEE-55BF-3D400C00B14A}" dt="2023-03-25T22:08:58.486" v="19"/>
        <pc:sldMkLst>
          <pc:docMk/>
          <pc:sldMk cId="278792434" sldId="695"/>
        </pc:sldMkLst>
      </pc:sldChg>
      <pc:sldChg chg="del">
        <pc:chgData name="Roberta Tucker" userId="S::r.tucker@uwtsd.ac.uk::27ca61ee-ba03-4b92-a89a-1d5600e2200a" providerId="AD" clId="Web-{1CD77566-F3FD-5BEE-55BF-3D400C00B14A}" dt="2023-03-25T22:09:00.924" v="20"/>
        <pc:sldMkLst>
          <pc:docMk/>
          <pc:sldMk cId="2719135989" sldId="697"/>
        </pc:sldMkLst>
      </pc:sldChg>
      <pc:sldChg chg="del">
        <pc:chgData name="Roberta Tucker" userId="S::r.tucker@uwtsd.ac.uk::27ca61ee-ba03-4b92-a89a-1d5600e2200a" providerId="AD" clId="Web-{1CD77566-F3FD-5BEE-55BF-3D400C00B14A}" dt="2023-03-25T22:09:03.486" v="21"/>
        <pc:sldMkLst>
          <pc:docMk/>
          <pc:sldMk cId="1580452527" sldId="699"/>
        </pc:sldMkLst>
      </pc:sldChg>
      <pc:sldChg chg="del">
        <pc:chgData name="Roberta Tucker" userId="S::r.tucker@uwtsd.ac.uk::27ca61ee-ba03-4b92-a89a-1d5600e2200a" providerId="AD" clId="Web-{1CD77566-F3FD-5BEE-55BF-3D400C00B14A}" dt="2023-03-25T22:09:06.221" v="22"/>
        <pc:sldMkLst>
          <pc:docMk/>
          <pc:sldMk cId="45050367" sldId="701"/>
        </pc:sldMkLst>
      </pc:sldChg>
      <pc:sldChg chg="del">
        <pc:chgData name="Roberta Tucker" userId="S::r.tucker@uwtsd.ac.uk::27ca61ee-ba03-4b92-a89a-1d5600e2200a" providerId="AD" clId="Web-{1CD77566-F3FD-5BEE-55BF-3D400C00B14A}" dt="2023-03-25T22:09:15.112" v="25"/>
        <pc:sldMkLst>
          <pc:docMk/>
          <pc:sldMk cId="1671414785" sldId="704"/>
        </pc:sldMkLst>
      </pc:sldChg>
      <pc:sldChg chg="del">
        <pc:chgData name="Roberta Tucker" userId="S::r.tucker@uwtsd.ac.uk::27ca61ee-ba03-4b92-a89a-1d5600e2200a" providerId="AD" clId="Web-{1CD77566-F3FD-5BEE-55BF-3D400C00B14A}" dt="2023-03-25T22:09:17.878" v="26"/>
        <pc:sldMkLst>
          <pc:docMk/>
          <pc:sldMk cId="1918588223" sldId="706"/>
        </pc:sldMkLst>
      </pc:sldChg>
      <pc:sldChg chg="del">
        <pc:chgData name="Roberta Tucker" userId="S::r.tucker@uwtsd.ac.uk::27ca61ee-ba03-4b92-a89a-1d5600e2200a" providerId="AD" clId="Web-{1CD77566-F3FD-5BEE-55BF-3D400C00B14A}" dt="2023-03-25T22:08:37.929" v="11"/>
        <pc:sldMkLst>
          <pc:docMk/>
          <pc:sldMk cId="2397214134" sldId="709"/>
        </pc:sldMkLst>
      </pc:sldChg>
      <pc:sldChg chg="del">
        <pc:chgData name="Roberta Tucker" userId="S::r.tucker@uwtsd.ac.uk::27ca61ee-ba03-4b92-a89a-1d5600e2200a" providerId="AD" clId="Web-{1CD77566-F3FD-5BEE-55BF-3D400C00B14A}" dt="2023-03-25T22:08:40.929" v="12"/>
        <pc:sldMkLst>
          <pc:docMk/>
          <pc:sldMk cId="1536953230" sldId="711"/>
        </pc:sldMkLst>
      </pc:sldChg>
      <pc:sldChg chg="del">
        <pc:chgData name="Roberta Tucker" userId="S::r.tucker@uwtsd.ac.uk::27ca61ee-ba03-4b92-a89a-1d5600e2200a" providerId="AD" clId="Web-{1CD77566-F3FD-5BEE-55BF-3D400C00B14A}" dt="2023-03-25T22:08:43.323" v="13"/>
        <pc:sldMkLst>
          <pc:docMk/>
          <pc:sldMk cId="3028184577" sldId="713"/>
        </pc:sldMkLst>
      </pc:sldChg>
      <pc:sldChg chg="del">
        <pc:chgData name="Roberta Tucker" userId="S::r.tucker@uwtsd.ac.uk::27ca61ee-ba03-4b92-a89a-1d5600e2200a" providerId="AD" clId="Web-{1CD77566-F3FD-5BEE-55BF-3D400C00B14A}" dt="2023-03-25T22:07:46.347" v="0"/>
        <pc:sldMkLst>
          <pc:docMk/>
          <pc:sldMk cId="1761519814" sldId="718"/>
        </pc:sldMkLst>
      </pc:sldChg>
    </pc:docChg>
  </pc:docChgLst>
  <pc:docChgLst>
    <pc:chgData clId="Web-{76A89318-4F12-9541-75FF-E4282D3FF9BA}"/>
    <pc:docChg chg="modSld">
      <pc:chgData name="" userId="" providerId="" clId="Web-{76A89318-4F12-9541-75FF-E4282D3FF9BA}" dt="2023-02-21T09:20:47.219" v="0" actId="20577"/>
      <pc:docMkLst>
        <pc:docMk/>
      </pc:docMkLst>
      <pc:sldChg chg="modSp">
        <pc:chgData name="" userId="" providerId="" clId="Web-{76A89318-4F12-9541-75FF-E4282D3FF9BA}" dt="2023-02-21T09:20:47.219" v="0" actId="20577"/>
        <pc:sldMkLst>
          <pc:docMk/>
          <pc:sldMk cId="2865792335" sldId="593"/>
        </pc:sldMkLst>
        <pc:spChg chg="mod">
          <ac:chgData name="" userId="" providerId="" clId="Web-{76A89318-4F12-9541-75FF-E4282D3FF9BA}" dt="2023-02-21T09:20:47.219" v="0" actId="20577"/>
          <ac:spMkLst>
            <pc:docMk/>
            <pc:sldMk cId="2865792335" sldId="593"/>
            <ac:spMk id="5" creationId="{DA2E92BE-0CD5-E6B0-AA52-858B51EC3AD5}"/>
          </ac:spMkLst>
        </pc:spChg>
      </pc:sldChg>
    </pc:docChg>
  </pc:docChgLst>
  <pc:docChgLst>
    <pc:chgData name="Roberta Tucker" userId="S::r.tucker@uwtsd.ac.uk::27ca61ee-ba03-4b92-a89a-1d5600e2200a" providerId="AD" clId="Web-{7FBF0D6C-33F6-641B-7E3D-090B72DA90EE}"/>
    <pc:docChg chg="addSld delSld modSld sldOrd">
      <pc:chgData name="Roberta Tucker" userId="S::r.tucker@uwtsd.ac.uk::27ca61ee-ba03-4b92-a89a-1d5600e2200a" providerId="AD" clId="Web-{7FBF0D6C-33F6-641B-7E3D-090B72DA90EE}" dt="2023-02-27T12:34:45.742" v="2539" actId="1076"/>
      <pc:docMkLst>
        <pc:docMk/>
      </pc:docMkLst>
      <pc:sldChg chg="modSp">
        <pc:chgData name="Roberta Tucker" userId="S::r.tucker@uwtsd.ac.uk::27ca61ee-ba03-4b92-a89a-1d5600e2200a" providerId="AD" clId="Web-{7FBF0D6C-33F6-641B-7E3D-090B72DA90EE}" dt="2023-02-27T12:01:17.715" v="2232" actId="1076"/>
        <pc:sldMkLst>
          <pc:docMk/>
          <pc:sldMk cId="4215338442" sldId="529"/>
        </pc:sldMkLst>
        <pc:spChg chg="mod">
          <ac:chgData name="Roberta Tucker" userId="S::r.tucker@uwtsd.ac.uk::27ca61ee-ba03-4b92-a89a-1d5600e2200a" providerId="AD" clId="Web-{7FBF0D6C-33F6-641B-7E3D-090B72DA90EE}" dt="2023-02-27T12:01:17.715" v="2232" actId="1076"/>
          <ac:spMkLst>
            <pc:docMk/>
            <pc:sldMk cId="4215338442" sldId="529"/>
            <ac:spMk id="2" creationId="{59B6F813-2152-B5B1-2D75-AA777F36E4C7}"/>
          </ac:spMkLst>
        </pc:spChg>
      </pc:sldChg>
      <pc:sldChg chg="modSp">
        <pc:chgData name="Roberta Tucker" userId="S::r.tucker@uwtsd.ac.uk::27ca61ee-ba03-4b92-a89a-1d5600e2200a" providerId="AD" clId="Web-{7FBF0D6C-33F6-641B-7E3D-090B72DA90EE}" dt="2023-02-27T12:06:26.530" v="2291" actId="1076"/>
        <pc:sldMkLst>
          <pc:docMk/>
          <pc:sldMk cId="680070414" sldId="570"/>
        </pc:sldMkLst>
        <pc:spChg chg="mod">
          <ac:chgData name="Roberta Tucker" userId="S::r.tucker@uwtsd.ac.uk::27ca61ee-ba03-4b92-a89a-1d5600e2200a" providerId="AD" clId="Web-{7FBF0D6C-33F6-641B-7E3D-090B72DA90EE}" dt="2023-02-27T12:06:26.530" v="2291" actId="1076"/>
          <ac:spMkLst>
            <pc:docMk/>
            <pc:sldMk cId="680070414" sldId="570"/>
            <ac:spMk id="3" creationId="{20B9F5AF-01C3-F93E-4766-CF5659815EFF}"/>
          </ac:spMkLst>
        </pc:spChg>
      </pc:sldChg>
      <pc:sldChg chg="addSp delSp modSp addAnim delAnim">
        <pc:chgData name="Roberta Tucker" userId="S::r.tucker@uwtsd.ac.uk::27ca61ee-ba03-4b92-a89a-1d5600e2200a" providerId="AD" clId="Web-{7FBF0D6C-33F6-641B-7E3D-090B72DA90EE}" dt="2023-02-27T12:32:40.062" v="2522" actId="20577"/>
        <pc:sldMkLst>
          <pc:docMk/>
          <pc:sldMk cId="1209648716" sldId="577"/>
        </pc:sldMkLst>
        <pc:spChg chg="add del mod">
          <ac:chgData name="Roberta Tucker" userId="S::r.tucker@uwtsd.ac.uk::27ca61ee-ba03-4b92-a89a-1d5600e2200a" providerId="AD" clId="Web-{7FBF0D6C-33F6-641B-7E3D-090B72DA90EE}" dt="2023-02-27T10:37:58.023" v="1152"/>
          <ac:spMkLst>
            <pc:docMk/>
            <pc:sldMk cId="1209648716" sldId="577"/>
            <ac:spMk id="3" creationId="{0FC0D608-53BA-2078-3829-37D43D599E95}"/>
          </ac:spMkLst>
        </pc:spChg>
        <pc:spChg chg="del">
          <ac:chgData name="Roberta Tucker" userId="S::r.tucker@uwtsd.ac.uk::27ca61ee-ba03-4b92-a89a-1d5600e2200a" providerId="AD" clId="Web-{7FBF0D6C-33F6-641B-7E3D-090B72DA90EE}" dt="2023-02-27T10:34:42.621" v="1088"/>
          <ac:spMkLst>
            <pc:docMk/>
            <pc:sldMk cId="1209648716" sldId="577"/>
            <ac:spMk id="14" creationId="{0C6372BE-E044-2406-8A32-7B8ABFAEECB7}"/>
          </ac:spMkLst>
        </pc:spChg>
        <pc:spChg chg="mod">
          <ac:chgData name="Roberta Tucker" userId="S::r.tucker@uwtsd.ac.uk::27ca61ee-ba03-4b92-a89a-1d5600e2200a" providerId="AD" clId="Web-{7FBF0D6C-33F6-641B-7E3D-090B72DA90EE}" dt="2023-02-27T12:32:40.062" v="2522" actId="20577"/>
          <ac:spMkLst>
            <pc:docMk/>
            <pc:sldMk cId="1209648716" sldId="577"/>
            <ac:spMk id="16" creationId="{2D726ED7-6234-2E2E-AF67-73E53A6493F2}"/>
          </ac:spMkLst>
        </pc:spChg>
        <pc:spChg chg="del">
          <ac:chgData name="Roberta Tucker" userId="S::r.tucker@uwtsd.ac.uk::27ca61ee-ba03-4b92-a89a-1d5600e2200a" providerId="AD" clId="Web-{7FBF0D6C-33F6-641B-7E3D-090B72DA90EE}" dt="2023-02-27T10:32:46.036" v="955"/>
          <ac:spMkLst>
            <pc:docMk/>
            <pc:sldMk cId="1209648716" sldId="577"/>
            <ac:spMk id="18" creationId="{12D84576-5BC5-D0E3-C3A8-C38ADCAE210C}"/>
          </ac:spMkLst>
        </pc:spChg>
        <pc:spChg chg="del">
          <ac:chgData name="Roberta Tucker" userId="S::r.tucker@uwtsd.ac.uk::27ca61ee-ba03-4b92-a89a-1d5600e2200a" providerId="AD" clId="Web-{7FBF0D6C-33F6-641B-7E3D-090B72DA90EE}" dt="2023-02-27T10:32:43.786" v="954"/>
          <ac:spMkLst>
            <pc:docMk/>
            <pc:sldMk cId="1209648716" sldId="577"/>
            <ac:spMk id="20" creationId="{957E3272-0898-D7CE-F428-378489EC492D}"/>
          </ac:spMkLst>
        </pc:spChg>
        <pc:spChg chg="del">
          <ac:chgData name="Roberta Tucker" userId="S::r.tucker@uwtsd.ac.uk::27ca61ee-ba03-4b92-a89a-1d5600e2200a" providerId="AD" clId="Web-{7FBF0D6C-33F6-641B-7E3D-090B72DA90EE}" dt="2023-02-27T10:43:31.012" v="1167"/>
          <ac:spMkLst>
            <pc:docMk/>
            <pc:sldMk cId="1209648716" sldId="577"/>
            <ac:spMk id="26" creationId="{A0012B66-DF1E-DE61-A96E-2B694EAC03B6}"/>
          </ac:spMkLst>
        </pc:spChg>
        <pc:spChg chg="del">
          <ac:chgData name="Roberta Tucker" userId="S::r.tucker@uwtsd.ac.uk::27ca61ee-ba03-4b92-a89a-1d5600e2200a" providerId="AD" clId="Web-{7FBF0D6C-33F6-641B-7E3D-090B72DA90EE}" dt="2023-02-27T10:43:33.793" v="1168"/>
          <ac:spMkLst>
            <pc:docMk/>
            <pc:sldMk cId="1209648716" sldId="577"/>
            <ac:spMk id="27" creationId="{E5FD09C6-F5CD-65A8-C42A-A2E5B0036C4B}"/>
          </ac:spMkLst>
        </pc:spChg>
        <pc:spChg chg="del mod">
          <ac:chgData name="Roberta Tucker" userId="S::r.tucker@uwtsd.ac.uk::27ca61ee-ba03-4b92-a89a-1d5600e2200a" providerId="AD" clId="Web-{7FBF0D6C-33F6-641B-7E3D-090B72DA90EE}" dt="2023-02-27T10:32:42.176" v="953"/>
          <ac:spMkLst>
            <pc:docMk/>
            <pc:sldMk cId="1209648716" sldId="577"/>
            <ac:spMk id="29" creationId="{0A5AE162-1833-E8AA-CF02-A8CFE1729C5C}"/>
          </ac:spMkLst>
        </pc:spChg>
        <pc:spChg chg="mod">
          <ac:chgData name="Roberta Tucker" userId="S::r.tucker@uwtsd.ac.uk::27ca61ee-ba03-4b92-a89a-1d5600e2200a" providerId="AD" clId="Web-{7FBF0D6C-33F6-641B-7E3D-090B72DA90EE}" dt="2023-02-27T10:43:52.451" v="1170" actId="14100"/>
          <ac:spMkLst>
            <pc:docMk/>
            <pc:sldMk cId="1209648716" sldId="577"/>
            <ac:spMk id="31" creationId="{C23CB54B-892E-CB0C-B43C-9D2B444CEB51}"/>
          </ac:spMkLst>
        </pc:spChg>
      </pc:sldChg>
      <pc:sldChg chg="modSp">
        <pc:chgData name="Roberta Tucker" userId="S::r.tucker@uwtsd.ac.uk::27ca61ee-ba03-4b92-a89a-1d5600e2200a" providerId="AD" clId="Web-{7FBF0D6C-33F6-641B-7E3D-090B72DA90EE}" dt="2023-02-25T19:25:57.143" v="843"/>
        <pc:sldMkLst>
          <pc:docMk/>
          <pc:sldMk cId="4116886116" sldId="579"/>
        </pc:sldMkLst>
        <pc:spChg chg="mod">
          <ac:chgData name="Roberta Tucker" userId="S::r.tucker@uwtsd.ac.uk::27ca61ee-ba03-4b92-a89a-1d5600e2200a" providerId="AD" clId="Web-{7FBF0D6C-33F6-641B-7E3D-090B72DA90EE}" dt="2023-02-25T19:25:57.143" v="843"/>
          <ac:spMkLst>
            <pc:docMk/>
            <pc:sldMk cId="4116886116" sldId="579"/>
            <ac:spMk id="8" creationId="{E2180A0E-1944-161C-031D-3BE48E066BC9}"/>
          </ac:spMkLst>
        </pc:spChg>
      </pc:sldChg>
      <pc:sldChg chg="del">
        <pc:chgData name="Roberta Tucker" userId="S::r.tucker@uwtsd.ac.uk::27ca61ee-ba03-4b92-a89a-1d5600e2200a" providerId="AD" clId="Web-{7FBF0D6C-33F6-641B-7E3D-090B72DA90EE}" dt="2023-02-27T11:08:39.993" v="1340"/>
        <pc:sldMkLst>
          <pc:docMk/>
          <pc:sldMk cId="2613706798" sldId="585"/>
        </pc:sldMkLst>
      </pc:sldChg>
      <pc:sldChg chg="del">
        <pc:chgData name="Roberta Tucker" userId="S::r.tucker@uwtsd.ac.uk::27ca61ee-ba03-4b92-a89a-1d5600e2200a" providerId="AD" clId="Web-{7FBF0D6C-33F6-641B-7E3D-090B72DA90EE}" dt="2023-02-27T11:40:10.342" v="1903"/>
        <pc:sldMkLst>
          <pc:docMk/>
          <pc:sldMk cId="561063672" sldId="586"/>
        </pc:sldMkLst>
      </pc:sldChg>
      <pc:sldChg chg="del">
        <pc:chgData name="Roberta Tucker" userId="S::r.tucker@uwtsd.ac.uk::27ca61ee-ba03-4b92-a89a-1d5600e2200a" providerId="AD" clId="Web-{7FBF0D6C-33F6-641B-7E3D-090B72DA90EE}" dt="2023-02-27T11:40:13.482" v="1904"/>
        <pc:sldMkLst>
          <pc:docMk/>
          <pc:sldMk cId="1926762637" sldId="587"/>
        </pc:sldMkLst>
      </pc:sldChg>
      <pc:sldChg chg="del ord">
        <pc:chgData name="Roberta Tucker" userId="S::r.tucker@uwtsd.ac.uk::27ca61ee-ba03-4b92-a89a-1d5600e2200a" providerId="AD" clId="Web-{7FBF0D6C-33F6-641B-7E3D-090B72DA90EE}" dt="2023-02-27T11:40:07.841" v="1902"/>
        <pc:sldMkLst>
          <pc:docMk/>
          <pc:sldMk cId="3755205697" sldId="588"/>
        </pc:sldMkLst>
      </pc:sldChg>
      <pc:sldChg chg="modSp addAnim delAnim modAnim">
        <pc:chgData name="Roberta Tucker" userId="S::r.tucker@uwtsd.ac.uk::27ca61ee-ba03-4b92-a89a-1d5600e2200a" providerId="AD" clId="Web-{7FBF0D6C-33F6-641B-7E3D-090B72DA90EE}" dt="2023-02-25T19:27:40.650" v="861"/>
        <pc:sldMkLst>
          <pc:docMk/>
          <pc:sldMk cId="4010400238" sldId="590"/>
        </pc:sldMkLst>
        <pc:picChg chg="mod">
          <ac:chgData name="Roberta Tucker" userId="S::r.tucker@uwtsd.ac.uk::27ca61ee-ba03-4b92-a89a-1d5600e2200a" providerId="AD" clId="Web-{7FBF0D6C-33F6-641B-7E3D-090B72DA90EE}" dt="2023-02-25T19:27:13.133" v="850" actId="1076"/>
          <ac:picMkLst>
            <pc:docMk/>
            <pc:sldMk cId="4010400238" sldId="590"/>
            <ac:picMk id="6" creationId="{2AF889FA-CA45-38BF-E226-CC3A3E7049D4}"/>
          </ac:picMkLst>
        </pc:picChg>
        <pc:picChg chg="mod">
          <ac:chgData name="Roberta Tucker" userId="S::r.tucker@uwtsd.ac.uk::27ca61ee-ba03-4b92-a89a-1d5600e2200a" providerId="AD" clId="Web-{7FBF0D6C-33F6-641B-7E3D-090B72DA90EE}" dt="2023-02-25T19:27:16.430" v="851" actId="1076"/>
          <ac:picMkLst>
            <pc:docMk/>
            <pc:sldMk cId="4010400238" sldId="590"/>
            <ac:picMk id="8" creationId="{2970DAD8-7343-E69F-2B1A-14E7D9F28063}"/>
          </ac:picMkLst>
        </pc:picChg>
      </pc:sldChg>
      <pc:sldChg chg="addSp delSp modSp ord addAnim delAnim modAnim">
        <pc:chgData name="Roberta Tucker" userId="S::r.tucker@uwtsd.ac.uk::27ca61ee-ba03-4b92-a89a-1d5600e2200a" providerId="AD" clId="Web-{7FBF0D6C-33F6-641B-7E3D-090B72DA90EE}" dt="2023-02-27T11:06:50.440" v="1333"/>
        <pc:sldMkLst>
          <pc:docMk/>
          <pc:sldMk cId="1971958183" sldId="591"/>
        </pc:sldMkLst>
        <pc:spChg chg="mod">
          <ac:chgData name="Roberta Tucker" userId="S::r.tucker@uwtsd.ac.uk::27ca61ee-ba03-4b92-a89a-1d5600e2200a" providerId="AD" clId="Web-{7FBF0D6C-33F6-641B-7E3D-090B72DA90EE}" dt="2023-02-27T10:57:13.827" v="1235" actId="14100"/>
          <ac:spMkLst>
            <pc:docMk/>
            <pc:sldMk cId="1971958183" sldId="591"/>
            <ac:spMk id="3" creationId="{BE81BD22-F041-4643-2E57-645D07B4F719}"/>
          </ac:spMkLst>
        </pc:spChg>
        <pc:spChg chg="add mod">
          <ac:chgData name="Roberta Tucker" userId="S::r.tucker@uwtsd.ac.uk::27ca61ee-ba03-4b92-a89a-1d5600e2200a" providerId="AD" clId="Web-{7FBF0D6C-33F6-641B-7E3D-090B72DA90EE}" dt="2023-02-27T10:58:58.505" v="1254" actId="1076"/>
          <ac:spMkLst>
            <pc:docMk/>
            <pc:sldMk cId="1971958183" sldId="591"/>
            <ac:spMk id="20" creationId="{67D3A005-F909-9A23-FE1C-B4EF35BDDD19}"/>
          </ac:spMkLst>
        </pc:spChg>
        <pc:spChg chg="add mod">
          <ac:chgData name="Roberta Tucker" userId="S::r.tucker@uwtsd.ac.uk::27ca61ee-ba03-4b92-a89a-1d5600e2200a" providerId="AD" clId="Web-{7FBF0D6C-33F6-641B-7E3D-090B72DA90EE}" dt="2023-02-27T10:59:05.709" v="1257" actId="688"/>
          <ac:spMkLst>
            <pc:docMk/>
            <pc:sldMk cId="1971958183" sldId="591"/>
            <ac:spMk id="22" creationId="{C0EEF376-9CEC-E13A-F232-3F31A6777057}"/>
          </ac:spMkLst>
        </pc:spChg>
        <pc:spChg chg="add mod">
          <ac:chgData name="Roberta Tucker" userId="S::r.tucker@uwtsd.ac.uk::27ca61ee-ba03-4b92-a89a-1d5600e2200a" providerId="AD" clId="Web-{7FBF0D6C-33F6-641B-7E3D-090B72DA90EE}" dt="2023-02-27T10:59:35.195" v="1264" actId="14100"/>
          <ac:spMkLst>
            <pc:docMk/>
            <pc:sldMk cId="1971958183" sldId="591"/>
            <ac:spMk id="24" creationId="{23BA72C2-B21E-A91B-1A59-07EED6FF04CB}"/>
          </ac:spMkLst>
        </pc:spChg>
        <pc:spChg chg="add mod">
          <ac:chgData name="Roberta Tucker" userId="S::r.tucker@uwtsd.ac.uk::27ca61ee-ba03-4b92-a89a-1d5600e2200a" providerId="AD" clId="Web-{7FBF0D6C-33F6-641B-7E3D-090B72DA90EE}" dt="2023-02-27T10:59:56.790" v="1269" actId="1076"/>
          <ac:spMkLst>
            <pc:docMk/>
            <pc:sldMk cId="1971958183" sldId="591"/>
            <ac:spMk id="26" creationId="{9D017054-884E-55F1-16CB-19FE53FF7DE0}"/>
          </ac:spMkLst>
        </pc:spChg>
        <pc:spChg chg="add mod">
          <ac:chgData name="Roberta Tucker" userId="S::r.tucker@uwtsd.ac.uk::27ca61ee-ba03-4b92-a89a-1d5600e2200a" providerId="AD" clId="Web-{7FBF0D6C-33F6-641B-7E3D-090B72DA90EE}" dt="2023-02-27T11:00:32.558" v="1274" actId="14100"/>
          <ac:spMkLst>
            <pc:docMk/>
            <pc:sldMk cId="1971958183" sldId="591"/>
            <ac:spMk id="28" creationId="{E1DE8D19-0347-7A61-3596-C71B31D69C16}"/>
          </ac:spMkLst>
        </pc:spChg>
        <pc:spChg chg="add mod">
          <ac:chgData name="Roberta Tucker" userId="S::r.tucker@uwtsd.ac.uk::27ca61ee-ba03-4b92-a89a-1d5600e2200a" providerId="AD" clId="Web-{7FBF0D6C-33F6-641B-7E3D-090B72DA90EE}" dt="2023-02-27T11:00:51.168" v="1278" actId="1076"/>
          <ac:spMkLst>
            <pc:docMk/>
            <pc:sldMk cId="1971958183" sldId="591"/>
            <ac:spMk id="30" creationId="{5DE14B63-3419-4EF6-B208-5AD2E91CF9F4}"/>
          </ac:spMkLst>
        </pc:spChg>
        <pc:spChg chg="add mod">
          <ac:chgData name="Roberta Tucker" userId="S::r.tucker@uwtsd.ac.uk::27ca61ee-ba03-4b92-a89a-1d5600e2200a" providerId="AD" clId="Web-{7FBF0D6C-33F6-641B-7E3D-090B72DA90EE}" dt="2023-02-27T11:02:01.876" v="1290" actId="1076"/>
          <ac:spMkLst>
            <pc:docMk/>
            <pc:sldMk cId="1971958183" sldId="591"/>
            <ac:spMk id="32" creationId="{919B8A7B-74F1-39FB-F279-485A29393EC3}"/>
          </ac:spMkLst>
        </pc:spChg>
        <pc:picChg chg="add del">
          <ac:chgData name="Roberta Tucker" userId="S::r.tucker@uwtsd.ac.uk::27ca61ee-ba03-4b92-a89a-1d5600e2200a" providerId="AD" clId="Web-{7FBF0D6C-33F6-641B-7E3D-090B72DA90EE}" dt="2023-02-27T10:44:36.813" v="1177"/>
          <ac:picMkLst>
            <pc:docMk/>
            <pc:sldMk cId="1971958183" sldId="591"/>
            <ac:picMk id="5" creationId="{5272900F-51DD-6B9B-6D8C-E4D683259BB4}"/>
          </ac:picMkLst>
        </pc:picChg>
        <pc:picChg chg="add mod">
          <ac:chgData name="Roberta Tucker" userId="S::r.tucker@uwtsd.ac.uk::27ca61ee-ba03-4b92-a89a-1d5600e2200a" providerId="AD" clId="Web-{7FBF0D6C-33F6-641B-7E3D-090B72DA90EE}" dt="2023-02-27T10:57:26.906" v="1240" actId="1076"/>
          <ac:picMkLst>
            <pc:docMk/>
            <pc:sldMk cId="1971958183" sldId="591"/>
            <ac:picMk id="6" creationId="{110CD850-083F-4AF0-E4DA-F92D7DA41831}"/>
          </ac:picMkLst>
        </pc:picChg>
        <pc:picChg chg="add mod">
          <ac:chgData name="Roberta Tucker" userId="S::r.tucker@uwtsd.ac.uk::27ca61ee-ba03-4b92-a89a-1d5600e2200a" providerId="AD" clId="Web-{7FBF0D6C-33F6-641B-7E3D-090B72DA90EE}" dt="2023-02-27T10:56:37.325" v="1225" actId="1076"/>
          <ac:picMkLst>
            <pc:docMk/>
            <pc:sldMk cId="1971958183" sldId="591"/>
            <ac:picMk id="8" creationId="{2BFE8E21-1D2B-B6F7-1121-E37DF74E3DAC}"/>
          </ac:picMkLst>
        </pc:picChg>
        <pc:picChg chg="add mod ord">
          <ac:chgData name="Roberta Tucker" userId="S::r.tucker@uwtsd.ac.uk::27ca61ee-ba03-4b92-a89a-1d5600e2200a" providerId="AD" clId="Web-{7FBF0D6C-33F6-641B-7E3D-090B72DA90EE}" dt="2023-02-27T11:01:42.078" v="1286" actId="1076"/>
          <ac:picMkLst>
            <pc:docMk/>
            <pc:sldMk cId="1971958183" sldId="591"/>
            <ac:picMk id="9" creationId="{40B583EB-813D-B2D6-F22C-6132423781E1}"/>
          </ac:picMkLst>
        </pc:picChg>
        <pc:picChg chg="add mod ord">
          <ac:chgData name="Roberta Tucker" userId="S::r.tucker@uwtsd.ac.uk::27ca61ee-ba03-4b92-a89a-1d5600e2200a" providerId="AD" clId="Web-{7FBF0D6C-33F6-641B-7E3D-090B72DA90EE}" dt="2023-02-27T11:01:22.373" v="1282"/>
          <ac:picMkLst>
            <pc:docMk/>
            <pc:sldMk cId="1971958183" sldId="591"/>
            <ac:picMk id="10" creationId="{28660A36-7F40-3618-372D-C67AD90BBBD6}"/>
          </ac:picMkLst>
        </pc:picChg>
        <pc:picChg chg="add mod ord">
          <ac:chgData name="Roberta Tucker" userId="S::r.tucker@uwtsd.ac.uk::27ca61ee-ba03-4b92-a89a-1d5600e2200a" providerId="AD" clId="Web-{7FBF0D6C-33F6-641B-7E3D-090B72DA90EE}" dt="2023-02-27T11:01:30.233" v="1283"/>
          <ac:picMkLst>
            <pc:docMk/>
            <pc:sldMk cId="1971958183" sldId="591"/>
            <ac:picMk id="11" creationId="{9CFA5C37-BE11-5301-2025-0C875AF03EB8}"/>
          </ac:picMkLst>
        </pc:picChg>
        <pc:picChg chg="add del mod">
          <ac:chgData name="Roberta Tucker" userId="S::r.tucker@uwtsd.ac.uk::27ca61ee-ba03-4b92-a89a-1d5600e2200a" providerId="AD" clId="Web-{7FBF0D6C-33F6-641B-7E3D-090B72DA90EE}" dt="2023-02-27T10:52:53.468" v="1214"/>
          <ac:picMkLst>
            <pc:docMk/>
            <pc:sldMk cId="1971958183" sldId="591"/>
            <ac:picMk id="12" creationId="{FF626454-1323-4C79-88B8-A2C3024CC49A}"/>
          </ac:picMkLst>
        </pc:picChg>
        <pc:picChg chg="add mod">
          <ac:chgData name="Roberta Tucker" userId="S::r.tucker@uwtsd.ac.uk::27ca61ee-ba03-4b92-a89a-1d5600e2200a" providerId="AD" clId="Web-{7FBF0D6C-33F6-641B-7E3D-090B72DA90EE}" dt="2023-02-27T10:57:46.220" v="1245" actId="1076"/>
          <ac:picMkLst>
            <pc:docMk/>
            <pc:sldMk cId="1971958183" sldId="591"/>
            <ac:picMk id="13" creationId="{8E5C28A7-CE18-92AB-B3B1-D4832B32DD40}"/>
          </ac:picMkLst>
        </pc:picChg>
        <pc:picChg chg="add mod">
          <ac:chgData name="Roberta Tucker" userId="S::r.tucker@uwtsd.ac.uk::27ca61ee-ba03-4b92-a89a-1d5600e2200a" providerId="AD" clId="Web-{7FBF0D6C-33F6-641B-7E3D-090B72DA90EE}" dt="2023-02-27T10:57:05.905" v="1233" actId="14100"/>
          <ac:picMkLst>
            <pc:docMk/>
            <pc:sldMk cId="1971958183" sldId="591"/>
            <ac:picMk id="14" creationId="{D7CA4E5C-F6C2-ADA8-AB22-3F95D0F663E3}"/>
          </ac:picMkLst>
        </pc:picChg>
        <pc:picChg chg="add mod">
          <ac:chgData name="Roberta Tucker" userId="S::r.tucker@uwtsd.ac.uk::27ca61ee-ba03-4b92-a89a-1d5600e2200a" providerId="AD" clId="Web-{7FBF0D6C-33F6-641B-7E3D-090B72DA90EE}" dt="2023-02-27T10:57:37.329" v="1243" actId="1076"/>
          <ac:picMkLst>
            <pc:docMk/>
            <pc:sldMk cId="1971958183" sldId="591"/>
            <ac:picMk id="15" creationId="{3AC882FD-E957-1C3B-6692-CFBC1137D11D}"/>
          </ac:picMkLst>
        </pc:picChg>
        <pc:picChg chg="add mod">
          <ac:chgData name="Roberta Tucker" userId="S::r.tucker@uwtsd.ac.uk::27ca61ee-ba03-4b92-a89a-1d5600e2200a" providerId="AD" clId="Web-{7FBF0D6C-33F6-641B-7E3D-090B72DA90EE}" dt="2023-02-27T10:56:52.482" v="1230" actId="1076"/>
          <ac:picMkLst>
            <pc:docMk/>
            <pc:sldMk cId="1971958183" sldId="591"/>
            <ac:picMk id="16" creationId="{238CD68E-0BA4-F0A8-0D70-6B6F834FF45B}"/>
          </ac:picMkLst>
        </pc:picChg>
        <pc:picChg chg="add del mod">
          <ac:chgData name="Roberta Tucker" userId="S::r.tucker@uwtsd.ac.uk::27ca61ee-ba03-4b92-a89a-1d5600e2200a" providerId="AD" clId="Web-{7FBF0D6C-33F6-641B-7E3D-090B72DA90EE}" dt="2023-02-27T10:58:18.565" v="1248"/>
          <ac:picMkLst>
            <pc:docMk/>
            <pc:sldMk cId="1971958183" sldId="591"/>
            <ac:picMk id="17" creationId="{7F83E989-EADF-C502-24AE-4315ECE1E50F}"/>
          </ac:picMkLst>
        </pc:picChg>
        <pc:picChg chg="add del mod">
          <ac:chgData name="Roberta Tucker" userId="S::r.tucker@uwtsd.ac.uk::27ca61ee-ba03-4b92-a89a-1d5600e2200a" providerId="AD" clId="Web-{7FBF0D6C-33F6-641B-7E3D-090B72DA90EE}" dt="2023-02-27T10:58:31.785" v="1250"/>
          <ac:picMkLst>
            <pc:docMk/>
            <pc:sldMk cId="1971958183" sldId="591"/>
            <ac:picMk id="18" creationId="{AEF928C4-B78C-F398-4CFA-3108EF5B53EF}"/>
          </ac:picMkLst>
        </pc:picChg>
        <pc:picChg chg="add mod">
          <ac:chgData name="Roberta Tucker" userId="S::r.tucker@uwtsd.ac.uk::27ca61ee-ba03-4b92-a89a-1d5600e2200a" providerId="AD" clId="Web-{7FBF0D6C-33F6-641B-7E3D-090B72DA90EE}" dt="2023-02-27T11:05:27.138" v="1294" actId="14100"/>
          <ac:picMkLst>
            <pc:docMk/>
            <pc:sldMk cId="1971958183" sldId="591"/>
            <ac:picMk id="33" creationId="{725CE861-A1AE-45A9-0B09-7A1737B0630F}"/>
          </ac:picMkLst>
        </pc:picChg>
      </pc:sldChg>
      <pc:sldChg chg="del">
        <pc:chgData name="Roberta Tucker" userId="S::r.tucker@uwtsd.ac.uk::27ca61ee-ba03-4b92-a89a-1d5600e2200a" providerId="AD" clId="Web-{7FBF0D6C-33F6-641B-7E3D-090B72DA90EE}" dt="2023-02-25T19:03:52.284" v="583"/>
        <pc:sldMkLst>
          <pc:docMk/>
          <pc:sldMk cId="369245445" sldId="592"/>
        </pc:sldMkLst>
      </pc:sldChg>
      <pc:sldChg chg="modSp">
        <pc:chgData name="Roberta Tucker" userId="S::r.tucker@uwtsd.ac.uk::27ca61ee-ba03-4b92-a89a-1d5600e2200a" providerId="AD" clId="Web-{7FBF0D6C-33F6-641B-7E3D-090B72DA90EE}" dt="2023-02-27T12:16:47.240" v="2350"/>
        <pc:sldMkLst>
          <pc:docMk/>
          <pc:sldMk cId="3595496741" sldId="605"/>
        </pc:sldMkLst>
        <pc:graphicFrameChg chg="mod modGraphic">
          <ac:chgData name="Roberta Tucker" userId="S::r.tucker@uwtsd.ac.uk::27ca61ee-ba03-4b92-a89a-1d5600e2200a" providerId="AD" clId="Web-{7FBF0D6C-33F6-641B-7E3D-090B72DA90EE}" dt="2023-02-27T12:16:47.240" v="2350"/>
          <ac:graphicFrameMkLst>
            <pc:docMk/>
            <pc:sldMk cId="3595496741" sldId="605"/>
            <ac:graphicFrameMk id="2" creationId="{B8361043-587C-D5AC-AD58-2714CE15B0E0}"/>
          </ac:graphicFrameMkLst>
        </pc:graphicFrameChg>
      </pc:sldChg>
      <pc:sldChg chg="modSp">
        <pc:chgData name="Roberta Tucker" userId="S::r.tucker@uwtsd.ac.uk::27ca61ee-ba03-4b92-a89a-1d5600e2200a" providerId="AD" clId="Web-{7FBF0D6C-33F6-641B-7E3D-090B72DA90EE}" dt="2023-02-27T12:26:46.635" v="2494" actId="20577"/>
        <pc:sldMkLst>
          <pc:docMk/>
          <pc:sldMk cId="75391772" sldId="608"/>
        </pc:sldMkLst>
        <pc:spChg chg="mod">
          <ac:chgData name="Roberta Tucker" userId="S::r.tucker@uwtsd.ac.uk::27ca61ee-ba03-4b92-a89a-1d5600e2200a" providerId="AD" clId="Web-{7FBF0D6C-33F6-641B-7E3D-090B72DA90EE}" dt="2023-02-25T19:26:04.706" v="844"/>
          <ac:spMkLst>
            <pc:docMk/>
            <pc:sldMk cId="75391772" sldId="608"/>
            <ac:spMk id="8" creationId="{E2180A0E-1944-161C-031D-3BE48E066BC9}"/>
          </ac:spMkLst>
        </pc:spChg>
        <pc:spChg chg="mod">
          <ac:chgData name="Roberta Tucker" userId="S::r.tucker@uwtsd.ac.uk::27ca61ee-ba03-4b92-a89a-1d5600e2200a" providerId="AD" clId="Web-{7FBF0D6C-33F6-641B-7E3D-090B72DA90EE}" dt="2023-02-27T12:26:46.635" v="2494" actId="20577"/>
          <ac:spMkLst>
            <pc:docMk/>
            <pc:sldMk cId="75391772" sldId="608"/>
            <ac:spMk id="13" creationId="{54DA2EF5-1A1B-3D7F-8E82-399ECBCCC879}"/>
          </ac:spMkLst>
        </pc:spChg>
      </pc:sldChg>
      <pc:sldChg chg="modSp">
        <pc:chgData name="Roberta Tucker" userId="S::r.tucker@uwtsd.ac.uk::27ca61ee-ba03-4b92-a89a-1d5600e2200a" providerId="AD" clId="Web-{7FBF0D6C-33F6-641B-7E3D-090B72DA90EE}" dt="2023-02-27T12:28:04.905" v="2501" actId="1076"/>
        <pc:sldMkLst>
          <pc:docMk/>
          <pc:sldMk cId="693398134" sldId="609"/>
        </pc:sldMkLst>
        <pc:spChg chg="mod">
          <ac:chgData name="Roberta Tucker" userId="S::r.tucker@uwtsd.ac.uk::27ca61ee-ba03-4b92-a89a-1d5600e2200a" providerId="AD" clId="Web-{7FBF0D6C-33F6-641B-7E3D-090B72DA90EE}" dt="2023-02-27T12:28:04.905" v="2501" actId="1076"/>
          <ac:spMkLst>
            <pc:docMk/>
            <pc:sldMk cId="693398134" sldId="609"/>
            <ac:spMk id="13" creationId="{54DA2EF5-1A1B-3D7F-8E82-399ECBCCC879}"/>
          </ac:spMkLst>
        </pc:spChg>
      </pc:sldChg>
      <pc:sldChg chg="modSp">
        <pc:chgData name="Roberta Tucker" userId="S::r.tucker@uwtsd.ac.uk::27ca61ee-ba03-4b92-a89a-1d5600e2200a" providerId="AD" clId="Web-{7FBF0D6C-33F6-641B-7E3D-090B72DA90EE}" dt="2023-02-27T12:28:31.563" v="2510" actId="1076"/>
        <pc:sldMkLst>
          <pc:docMk/>
          <pc:sldMk cId="1383988288" sldId="610"/>
        </pc:sldMkLst>
        <pc:spChg chg="mod">
          <ac:chgData name="Roberta Tucker" userId="S::r.tucker@uwtsd.ac.uk::27ca61ee-ba03-4b92-a89a-1d5600e2200a" providerId="AD" clId="Web-{7FBF0D6C-33F6-641B-7E3D-090B72DA90EE}" dt="2023-02-27T12:28:31.563" v="2510" actId="1076"/>
          <ac:spMkLst>
            <pc:docMk/>
            <pc:sldMk cId="1383988288" sldId="610"/>
            <ac:spMk id="13" creationId="{54DA2EF5-1A1B-3D7F-8E82-399ECBCCC879}"/>
          </ac:spMkLst>
        </pc:spChg>
      </pc:sldChg>
      <pc:sldChg chg="modSp">
        <pc:chgData name="Roberta Tucker" userId="S::r.tucker@uwtsd.ac.uk::27ca61ee-ba03-4b92-a89a-1d5600e2200a" providerId="AD" clId="Web-{7FBF0D6C-33F6-641B-7E3D-090B72DA90EE}" dt="2023-02-25T19:26:29.661" v="846" actId="20577"/>
        <pc:sldMkLst>
          <pc:docMk/>
          <pc:sldMk cId="3431529318" sldId="615"/>
        </pc:sldMkLst>
        <pc:spChg chg="mod">
          <ac:chgData name="Roberta Tucker" userId="S::r.tucker@uwtsd.ac.uk::27ca61ee-ba03-4b92-a89a-1d5600e2200a" providerId="AD" clId="Web-{7FBF0D6C-33F6-641B-7E3D-090B72DA90EE}" dt="2023-02-25T19:26:29.661" v="846" actId="20577"/>
          <ac:spMkLst>
            <pc:docMk/>
            <pc:sldMk cId="3431529318" sldId="615"/>
            <ac:spMk id="12" creationId="{A2FB37CC-4D15-5D8D-14A6-5BEC6B2F55E8}"/>
          </ac:spMkLst>
        </pc:spChg>
      </pc:sldChg>
      <pc:sldChg chg="modSp">
        <pc:chgData name="Roberta Tucker" userId="S::r.tucker@uwtsd.ac.uk::27ca61ee-ba03-4b92-a89a-1d5600e2200a" providerId="AD" clId="Web-{7FBF0D6C-33F6-641B-7E3D-090B72DA90EE}" dt="2023-02-25T19:26:39.365" v="848" actId="20577"/>
        <pc:sldMkLst>
          <pc:docMk/>
          <pc:sldMk cId="1761119406" sldId="616"/>
        </pc:sldMkLst>
        <pc:spChg chg="mod">
          <ac:chgData name="Roberta Tucker" userId="S::r.tucker@uwtsd.ac.uk::27ca61ee-ba03-4b92-a89a-1d5600e2200a" providerId="AD" clId="Web-{7FBF0D6C-33F6-641B-7E3D-090B72DA90EE}" dt="2023-02-25T19:26:39.365" v="848" actId="20577"/>
          <ac:spMkLst>
            <pc:docMk/>
            <pc:sldMk cId="1761119406" sldId="616"/>
            <ac:spMk id="13" creationId="{907A2889-2330-B9D0-F667-570528E7D288}"/>
          </ac:spMkLst>
        </pc:spChg>
      </pc:sldChg>
      <pc:sldChg chg="modSp">
        <pc:chgData name="Roberta Tucker" userId="S::r.tucker@uwtsd.ac.uk::27ca61ee-ba03-4b92-a89a-1d5600e2200a" providerId="AD" clId="Web-{7FBF0D6C-33F6-641B-7E3D-090B72DA90EE}" dt="2023-02-27T12:29:21.801" v="2512" actId="20577"/>
        <pc:sldMkLst>
          <pc:docMk/>
          <pc:sldMk cId="3149877421" sldId="623"/>
        </pc:sldMkLst>
        <pc:spChg chg="mod">
          <ac:chgData name="Roberta Tucker" userId="S::r.tucker@uwtsd.ac.uk::27ca61ee-ba03-4b92-a89a-1d5600e2200a" providerId="AD" clId="Web-{7FBF0D6C-33F6-641B-7E3D-090B72DA90EE}" dt="2023-02-27T12:29:21.801" v="2512" actId="20577"/>
          <ac:spMkLst>
            <pc:docMk/>
            <pc:sldMk cId="3149877421" sldId="623"/>
            <ac:spMk id="11" creationId="{7EE74FAF-E66D-63D1-6491-DCAA6C2EC7AB}"/>
          </ac:spMkLst>
        </pc:spChg>
      </pc:sldChg>
      <pc:sldChg chg="addSp delSp modSp">
        <pc:chgData name="Roberta Tucker" userId="S::r.tucker@uwtsd.ac.uk::27ca61ee-ba03-4b92-a89a-1d5600e2200a" providerId="AD" clId="Web-{7FBF0D6C-33F6-641B-7E3D-090B72DA90EE}" dt="2023-02-25T19:17:39.745" v="682"/>
        <pc:sldMkLst>
          <pc:docMk/>
          <pc:sldMk cId="2716646095" sldId="624"/>
        </pc:sldMkLst>
        <pc:spChg chg="add del mod">
          <ac:chgData name="Roberta Tucker" userId="S::r.tucker@uwtsd.ac.uk::27ca61ee-ba03-4b92-a89a-1d5600e2200a" providerId="AD" clId="Web-{7FBF0D6C-33F6-641B-7E3D-090B72DA90EE}" dt="2023-02-25T19:17:39.745" v="682"/>
          <ac:spMkLst>
            <pc:docMk/>
            <pc:sldMk cId="2716646095" sldId="624"/>
            <ac:spMk id="2" creationId="{4A91F98F-69E2-D730-CFB3-CD401DF2DDF7}"/>
          </ac:spMkLst>
        </pc:spChg>
      </pc:sldChg>
      <pc:sldChg chg="modSp addAnim delAnim modAnim">
        <pc:chgData name="Roberta Tucker" userId="S::r.tucker@uwtsd.ac.uk::27ca61ee-ba03-4b92-a89a-1d5600e2200a" providerId="AD" clId="Web-{7FBF0D6C-33F6-641B-7E3D-090B72DA90EE}" dt="2023-02-25T19:27:49.448" v="867"/>
        <pc:sldMkLst>
          <pc:docMk/>
          <pc:sldMk cId="427570142" sldId="625"/>
        </pc:sldMkLst>
        <pc:picChg chg="mod">
          <ac:chgData name="Roberta Tucker" userId="S::r.tucker@uwtsd.ac.uk::27ca61ee-ba03-4b92-a89a-1d5600e2200a" providerId="AD" clId="Web-{7FBF0D6C-33F6-641B-7E3D-090B72DA90EE}" dt="2023-02-25T19:27:24.415" v="853" actId="1076"/>
          <ac:picMkLst>
            <pc:docMk/>
            <pc:sldMk cId="427570142" sldId="625"/>
            <ac:picMk id="6" creationId="{2AF889FA-CA45-38BF-E226-CC3A3E7049D4}"/>
          </ac:picMkLst>
        </pc:picChg>
        <pc:picChg chg="mod">
          <ac:chgData name="Roberta Tucker" userId="S::r.tucker@uwtsd.ac.uk::27ca61ee-ba03-4b92-a89a-1d5600e2200a" providerId="AD" clId="Web-{7FBF0D6C-33F6-641B-7E3D-090B72DA90EE}" dt="2023-02-25T19:27:30.384" v="855" actId="1076"/>
          <ac:picMkLst>
            <pc:docMk/>
            <pc:sldMk cId="427570142" sldId="625"/>
            <ac:picMk id="8" creationId="{2970DAD8-7343-E69F-2B1A-14E7D9F28063}"/>
          </ac:picMkLst>
        </pc:picChg>
      </pc:sldChg>
      <pc:sldChg chg="addAnim modAnim">
        <pc:chgData name="Roberta Tucker" userId="S::r.tucker@uwtsd.ac.uk::27ca61ee-ba03-4b92-a89a-1d5600e2200a" providerId="AD" clId="Web-{7FBF0D6C-33F6-641B-7E3D-090B72DA90EE}" dt="2023-02-25T18:30:54.854" v="13"/>
        <pc:sldMkLst>
          <pc:docMk/>
          <pc:sldMk cId="1558283037" sldId="636"/>
        </pc:sldMkLst>
      </pc:sldChg>
      <pc:sldChg chg="addAnim delAnim modAnim">
        <pc:chgData name="Roberta Tucker" userId="S::r.tucker@uwtsd.ac.uk::27ca61ee-ba03-4b92-a89a-1d5600e2200a" providerId="AD" clId="Web-{7FBF0D6C-33F6-641B-7E3D-090B72DA90EE}" dt="2023-02-25T18:31:04.792" v="16"/>
        <pc:sldMkLst>
          <pc:docMk/>
          <pc:sldMk cId="1780823317" sldId="637"/>
        </pc:sldMkLst>
      </pc:sldChg>
      <pc:sldChg chg="modSp">
        <pc:chgData name="Roberta Tucker" userId="S::r.tucker@uwtsd.ac.uk::27ca61ee-ba03-4b92-a89a-1d5600e2200a" providerId="AD" clId="Web-{7FBF0D6C-33F6-641B-7E3D-090B72DA90EE}" dt="2023-02-25T18:29:47.771" v="3" actId="20577"/>
        <pc:sldMkLst>
          <pc:docMk/>
          <pc:sldMk cId="1745130160" sldId="638"/>
        </pc:sldMkLst>
        <pc:spChg chg="mod">
          <ac:chgData name="Roberta Tucker" userId="S::r.tucker@uwtsd.ac.uk::27ca61ee-ba03-4b92-a89a-1d5600e2200a" providerId="AD" clId="Web-{7FBF0D6C-33F6-641B-7E3D-090B72DA90EE}" dt="2023-02-25T18:29:47.771" v="3" actId="20577"/>
          <ac:spMkLst>
            <pc:docMk/>
            <pc:sldMk cId="1745130160" sldId="638"/>
            <ac:spMk id="5" creationId="{7A20DBBD-7DDA-8D56-CE80-75679AFC79A9}"/>
          </ac:spMkLst>
        </pc:spChg>
      </pc:sldChg>
      <pc:sldChg chg="modSp">
        <pc:chgData name="Roberta Tucker" userId="S::r.tucker@uwtsd.ac.uk::27ca61ee-ba03-4b92-a89a-1d5600e2200a" providerId="AD" clId="Web-{7FBF0D6C-33F6-641B-7E3D-090B72DA90EE}" dt="2023-02-25T18:30:29.040" v="11" actId="20577"/>
        <pc:sldMkLst>
          <pc:docMk/>
          <pc:sldMk cId="2315216456" sldId="639"/>
        </pc:sldMkLst>
        <pc:spChg chg="mod">
          <ac:chgData name="Roberta Tucker" userId="S::r.tucker@uwtsd.ac.uk::27ca61ee-ba03-4b92-a89a-1d5600e2200a" providerId="AD" clId="Web-{7FBF0D6C-33F6-641B-7E3D-090B72DA90EE}" dt="2023-02-25T18:30:29.040" v="11" actId="20577"/>
          <ac:spMkLst>
            <pc:docMk/>
            <pc:sldMk cId="2315216456" sldId="639"/>
            <ac:spMk id="3" creationId="{976291AA-75F5-DB79-1BB0-8C1F1978BD68}"/>
          </ac:spMkLst>
        </pc:spChg>
      </pc:sldChg>
      <pc:sldChg chg="modSp add replId">
        <pc:chgData name="Roberta Tucker" userId="S::r.tucker@uwtsd.ac.uk::27ca61ee-ba03-4b92-a89a-1d5600e2200a" providerId="AD" clId="Web-{7FBF0D6C-33F6-641B-7E3D-090B72DA90EE}" dt="2023-02-25T18:33:02.770" v="63" actId="20577"/>
        <pc:sldMkLst>
          <pc:docMk/>
          <pc:sldMk cId="2803949304" sldId="642"/>
        </pc:sldMkLst>
        <pc:spChg chg="mod">
          <ac:chgData name="Roberta Tucker" userId="S::r.tucker@uwtsd.ac.uk::27ca61ee-ba03-4b92-a89a-1d5600e2200a" providerId="AD" clId="Web-{7FBF0D6C-33F6-641B-7E3D-090B72DA90EE}" dt="2023-02-25T18:33:02.770" v="63" actId="20577"/>
          <ac:spMkLst>
            <pc:docMk/>
            <pc:sldMk cId="2803949304" sldId="642"/>
            <ac:spMk id="2" creationId="{65D99740-FD02-2E4D-FA50-8AC039B6FAF0}"/>
          </ac:spMkLst>
        </pc:spChg>
      </pc:sldChg>
      <pc:sldChg chg="modSp add replId">
        <pc:chgData name="Roberta Tucker" userId="S::r.tucker@uwtsd.ac.uk::27ca61ee-ba03-4b92-a89a-1d5600e2200a" providerId="AD" clId="Web-{7FBF0D6C-33F6-641B-7E3D-090B72DA90EE}" dt="2023-02-25T18:33:41.601" v="70" actId="20577"/>
        <pc:sldMkLst>
          <pc:docMk/>
          <pc:sldMk cId="3806498770" sldId="643"/>
        </pc:sldMkLst>
        <pc:spChg chg="mod">
          <ac:chgData name="Roberta Tucker" userId="S::r.tucker@uwtsd.ac.uk::27ca61ee-ba03-4b92-a89a-1d5600e2200a" providerId="AD" clId="Web-{7FBF0D6C-33F6-641B-7E3D-090B72DA90EE}" dt="2023-02-25T18:33:41.601" v="70" actId="20577"/>
          <ac:spMkLst>
            <pc:docMk/>
            <pc:sldMk cId="3806498770" sldId="643"/>
            <ac:spMk id="2" creationId="{65D99740-FD02-2E4D-FA50-8AC039B6FAF0}"/>
          </ac:spMkLst>
        </pc:spChg>
      </pc:sldChg>
      <pc:sldChg chg="modSp add replId">
        <pc:chgData name="Roberta Tucker" userId="S::r.tucker@uwtsd.ac.uk::27ca61ee-ba03-4b92-a89a-1d5600e2200a" providerId="AD" clId="Web-{7FBF0D6C-33F6-641B-7E3D-090B72DA90EE}" dt="2023-02-27T12:32:19.092" v="2518" actId="1076"/>
        <pc:sldMkLst>
          <pc:docMk/>
          <pc:sldMk cId="1450210440" sldId="644"/>
        </pc:sldMkLst>
        <pc:spChg chg="mod">
          <ac:chgData name="Roberta Tucker" userId="S::r.tucker@uwtsd.ac.uk::27ca61ee-ba03-4b92-a89a-1d5600e2200a" providerId="AD" clId="Web-{7FBF0D6C-33F6-641B-7E3D-090B72DA90EE}" dt="2023-02-25T18:34:42.230" v="80" actId="1076"/>
          <ac:spMkLst>
            <pc:docMk/>
            <pc:sldMk cId="1450210440" sldId="644"/>
            <ac:spMk id="2" creationId="{1A3006A8-511B-CC6D-DEE0-B0A7DE037203}"/>
          </ac:spMkLst>
        </pc:spChg>
        <pc:spChg chg="mod">
          <ac:chgData name="Roberta Tucker" userId="S::r.tucker@uwtsd.ac.uk::27ca61ee-ba03-4b92-a89a-1d5600e2200a" providerId="AD" clId="Web-{7FBF0D6C-33F6-641B-7E3D-090B72DA90EE}" dt="2023-02-27T12:32:19.092" v="2518" actId="1076"/>
          <ac:spMkLst>
            <pc:docMk/>
            <pc:sldMk cId="1450210440" sldId="644"/>
            <ac:spMk id="5" creationId="{7A20DBBD-7DDA-8D56-CE80-75679AFC79A9}"/>
          </ac:spMkLst>
        </pc:spChg>
      </pc:sldChg>
      <pc:sldChg chg="modSp add replId">
        <pc:chgData name="Roberta Tucker" userId="S::r.tucker@uwtsd.ac.uk::27ca61ee-ba03-4b92-a89a-1d5600e2200a" providerId="AD" clId="Web-{7FBF0D6C-33F6-641B-7E3D-090B72DA90EE}" dt="2023-02-27T12:32:14.061" v="2517" actId="1076"/>
        <pc:sldMkLst>
          <pc:docMk/>
          <pc:sldMk cId="2937284288" sldId="645"/>
        </pc:sldMkLst>
        <pc:spChg chg="mod">
          <ac:chgData name="Roberta Tucker" userId="S::r.tucker@uwtsd.ac.uk::27ca61ee-ba03-4b92-a89a-1d5600e2200a" providerId="AD" clId="Web-{7FBF0D6C-33F6-641B-7E3D-090B72DA90EE}" dt="2023-02-27T12:32:14.061" v="2517" actId="1076"/>
          <ac:spMkLst>
            <pc:docMk/>
            <pc:sldMk cId="2937284288" sldId="645"/>
            <ac:spMk id="3" creationId="{976291AA-75F5-DB79-1BB0-8C1F1978BD68}"/>
          </ac:spMkLst>
        </pc:spChg>
        <pc:spChg chg="mod">
          <ac:chgData name="Roberta Tucker" userId="S::r.tucker@uwtsd.ac.uk::27ca61ee-ba03-4b92-a89a-1d5600e2200a" providerId="AD" clId="Web-{7FBF0D6C-33F6-641B-7E3D-090B72DA90EE}" dt="2023-02-25T18:34:59.950" v="85" actId="14100"/>
          <ac:spMkLst>
            <pc:docMk/>
            <pc:sldMk cId="2937284288" sldId="645"/>
            <ac:spMk id="4" creationId="{83BEC93A-6713-2E59-8632-2B70C317433D}"/>
          </ac:spMkLst>
        </pc:spChg>
      </pc:sldChg>
      <pc:sldChg chg="addSp delSp modSp add delAnim">
        <pc:chgData name="Roberta Tucker" userId="S::r.tucker@uwtsd.ac.uk::27ca61ee-ba03-4b92-a89a-1d5600e2200a" providerId="AD" clId="Web-{7FBF0D6C-33F6-641B-7E3D-090B72DA90EE}" dt="2023-02-25T19:10:27.614" v="635" actId="14100"/>
        <pc:sldMkLst>
          <pc:docMk/>
          <pc:sldMk cId="1504322890" sldId="646"/>
        </pc:sldMkLst>
        <pc:spChg chg="del">
          <ac:chgData name="Roberta Tucker" userId="S::r.tucker@uwtsd.ac.uk::27ca61ee-ba03-4b92-a89a-1d5600e2200a" providerId="AD" clId="Web-{7FBF0D6C-33F6-641B-7E3D-090B72DA90EE}" dt="2023-02-25T18:41:51.684" v="278"/>
          <ac:spMkLst>
            <pc:docMk/>
            <pc:sldMk cId="1504322890" sldId="646"/>
            <ac:spMk id="2" creationId="{0C2A2FC0-300B-9319-DA99-AE623C8C158C}"/>
          </ac:spMkLst>
        </pc:spChg>
        <pc:spChg chg="mod">
          <ac:chgData name="Roberta Tucker" userId="S::r.tucker@uwtsd.ac.uk::27ca61ee-ba03-4b92-a89a-1d5600e2200a" providerId="AD" clId="Web-{7FBF0D6C-33F6-641B-7E3D-090B72DA90EE}" dt="2023-02-25T19:09:53.815" v="628" actId="20577"/>
          <ac:spMkLst>
            <pc:docMk/>
            <pc:sldMk cId="1504322890" sldId="646"/>
            <ac:spMk id="5" creationId="{73F8CD35-5CD0-2D33-D8BA-93D0B531F9EB}"/>
          </ac:spMkLst>
        </pc:spChg>
        <pc:spChg chg="mod">
          <ac:chgData name="Roberta Tucker" userId="S::r.tucker@uwtsd.ac.uk::27ca61ee-ba03-4b92-a89a-1d5600e2200a" providerId="AD" clId="Web-{7FBF0D6C-33F6-641B-7E3D-090B72DA90EE}" dt="2023-02-25T19:09:57.612" v="629" actId="20577"/>
          <ac:spMkLst>
            <pc:docMk/>
            <pc:sldMk cId="1504322890" sldId="646"/>
            <ac:spMk id="6" creationId="{74AD0519-9BF0-2658-A52D-E5356F668333}"/>
          </ac:spMkLst>
        </pc:spChg>
        <pc:spChg chg="mod">
          <ac:chgData name="Roberta Tucker" userId="S::r.tucker@uwtsd.ac.uk::27ca61ee-ba03-4b92-a89a-1d5600e2200a" providerId="AD" clId="Web-{7FBF0D6C-33F6-641B-7E3D-090B72DA90EE}" dt="2023-02-25T19:10:10.019" v="631" actId="20577"/>
          <ac:spMkLst>
            <pc:docMk/>
            <pc:sldMk cId="1504322890" sldId="646"/>
            <ac:spMk id="7" creationId="{83734D1D-F481-A778-ED61-1267BC4CFE0D}"/>
          </ac:spMkLst>
        </pc:spChg>
        <pc:spChg chg="mod">
          <ac:chgData name="Roberta Tucker" userId="S::r.tucker@uwtsd.ac.uk::27ca61ee-ba03-4b92-a89a-1d5600e2200a" providerId="AD" clId="Web-{7FBF0D6C-33F6-641B-7E3D-090B72DA90EE}" dt="2023-02-25T19:10:02.378" v="630" actId="20577"/>
          <ac:spMkLst>
            <pc:docMk/>
            <pc:sldMk cId="1504322890" sldId="646"/>
            <ac:spMk id="8" creationId="{0A53F750-D5B8-D942-F5C0-4113FE7DAB1E}"/>
          </ac:spMkLst>
        </pc:spChg>
        <pc:spChg chg="mod">
          <ac:chgData name="Roberta Tucker" userId="S::r.tucker@uwtsd.ac.uk::27ca61ee-ba03-4b92-a89a-1d5600e2200a" providerId="AD" clId="Web-{7FBF0D6C-33F6-641B-7E3D-090B72DA90EE}" dt="2023-02-25T19:10:18.411" v="633" actId="20577"/>
          <ac:spMkLst>
            <pc:docMk/>
            <pc:sldMk cId="1504322890" sldId="646"/>
            <ac:spMk id="9" creationId="{F87D052F-D461-A785-DB68-8C7310247EAA}"/>
          </ac:spMkLst>
        </pc:spChg>
        <pc:spChg chg="mod">
          <ac:chgData name="Roberta Tucker" userId="S::r.tucker@uwtsd.ac.uk::27ca61ee-ba03-4b92-a89a-1d5600e2200a" providerId="AD" clId="Web-{7FBF0D6C-33F6-641B-7E3D-090B72DA90EE}" dt="2023-02-25T19:09:49.002" v="626" actId="20577"/>
          <ac:spMkLst>
            <pc:docMk/>
            <pc:sldMk cId="1504322890" sldId="646"/>
            <ac:spMk id="10" creationId="{D9C93DBB-FDB1-165D-2264-E9427612AF24}"/>
          </ac:spMkLst>
        </pc:spChg>
        <pc:spChg chg="mod">
          <ac:chgData name="Roberta Tucker" userId="S::r.tucker@uwtsd.ac.uk::27ca61ee-ba03-4b92-a89a-1d5600e2200a" providerId="AD" clId="Web-{7FBF0D6C-33F6-641B-7E3D-090B72DA90EE}" dt="2023-02-25T19:10:27.614" v="635" actId="14100"/>
          <ac:spMkLst>
            <pc:docMk/>
            <pc:sldMk cId="1504322890" sldId="646"/>
            <ac:spMk id="11" creationId="{B1B03765-8BD8-8E3A-AF2D-2EA6B936F173}"/>
          </ac:spMkLst>
        </pc:spChg>
        <pc:spChg chg="mod">
          <ac:chgData name="Roberta Tucker" userId="S::r.tucker@uwtsd.ac.uk::27ca61ee-ba03-4b92-a89a-1d5600e2200a" providerId="AD" clId="Web-{7FBF0D6C-33F6-641B-7E3D-090B72DA90EE}" dt="2023-02-25T19:10:13.832" v="632" actId="20577"/>
          <ac:spMkLst>
            <pc:docMk/>
            <pc:sldMk cId="1504322890" sldId="646"/>
            <ac:spMk id="12" creationId="{9C90678B-6145-65EC-5133-658BBC3E3AB2}"/>
          </ac:spMkLst>
        </pc:spChg>
        <pc:spChg chg="del">
          <ac:chgData name="Roberta Tucker" userId="S::r.tucker@uwtsd.ac.uk::27ca61ee-ba03-4b92-a89a-1d5600e2200a" providerId="AD" clId="Web-{7FBF0D6C-33F6-641B-7E3D-090B72DA90EE}" dt="2023-02-25T18:41:46.777" v="277"/>
          <ac:spMkLst>
            <pc:docMk/>
            <pc:sldMk cId="1504322890" sldId="646"/>
            <ac:spMk id="13" creationId="{973A3E08-BDA0-86B1-C5AB-47FD49034A1B}"/>
          </ac:spMkLst>
        </pc:spChg>
        <pc:spChg chg="add del mod">
          <ac:chgData name="Roberta Tucker" userId="S::r.tucker@uwtsd.ac.uk::27ca61ee-ba03-4b92-a89a-1d5600e2200a" providerId="AD" clId="Web-{7FBF0D6C-33F6-641B-7E3D-090B72DA90EE}" dt="2023-02-25T18:42:21.170" v="282"/>
          <ac:spMkLst>
            <pc:docMk/>
            <pc:sldMk cId="1504322890" sldId="646"/>
            <ac:spMk id="14" creationId="{6B1C566E-26E6-DB81-C56D-DF43E5719739}"/>
          </ac:spMkLst>
        </pc:spChg>
        <pc:spChg chg="mod">
          <ac:chgData name="Roberta Tucker" userId="S::r.tucker@uwtsd.ac.uk::27ca61ee-ba03-4b92-a89a-1d5600e2200a" providerId="AD" clId="Web-{7FBF0D6C-33F6-641B-7E3D-090B72DA90EE}" dt="2023-02-25T19:01:43.083" v="574" actId="1076"/>
          <ac:spMkLst>
            <pc:docMk/>
            <pc:sldMk cId="1504322890" sldId="646"/>
            <ac:spMk id="15" creationId="{D6D7917B-DA52-AD8A-9FDF-1CD866004A5D}"/>
          </ac:spMkLst>
        </pc:spChg>
        <pc:spChg chg="mod">
          <ac:chgData name="Roberta Tucker" userId="S::r.tucker@uwtsd.ac.uk::27ca61ee-ba03-4b92-a89a-1d5600e2200a" providerId="AD" clId="Web-{7FBF0D6C-33F6-641B-7E3D-090B72DA90EE}" dt="2023-02-25T19:01:30.347" v="571" actId="1076"/>
          <ac:spMkLst>
            <pc:docMk/>
            <pc:sldMk cId="1504322890" sldId="646"/>
            <ac:spMk id="17" creationId="{1BC79C7B-B829-77C4-AA12-3CB4BD53DF1A}"/>
          </ac:spMkLst>
        </pc:spChg>
        <pc:spChg chg="mod">
          <ac:chgData name="Roberta Tucker" userId="S::r.tucker@uwtsd.ac.uk::27ca61ee-ba03-4b92-a89a-1d5600e2200a" providerId="AD" clId="Web-{7FBF0D6C-33F6-641B-7E3D-090B72DA90EE}" dt="2023-02-25T18:48:07.945" v="304"/>
          <ac:spMkLst>
            <pc:docMk/>
            <pc:sldMk cId="1504322890" sldId="646"/>
            <ac:spMk id="18" creationId="{A8BF196C-9DBE-076C-35A1-43DBFCDF35CC}"/>
          </ac:spMkLst>
        </pc:spChg>
        <pc:spChg chg="mod">
          <ac:chgData name="Roberta Tucker" userId="S::r.tucker@uwtsd.ac.uk::27ca61ee-ba03-4b92-a89a-1d5600e2200a" providerId="AD" clId="Web-{7FBF0D6C-33F6-641B-7E3D-090B72DA90EE}" dt="2023-02-25T19:03:32.283" v="580" actId="1076"/>
          <ac:spMkLst>
            <pc:docMk/>
            <pc:sldMk cId="1504322890" sldId="646"/>
            <ac:spMk id="19" creationId="{DB155131-C428-8185-A6C4-0EECF1B1651E}"/>
          </ac:spMkLst>
        </pc:spChg>
        <pc:spChg chg="mod">
          <ac:chgData name="Roberta Tucker" userId="S::r.tucker@uwtsd.ac.uk::27ca61ee-ba03-4b92-a89a-1d5600e2200a" providerId="AD" clId="Web-{7FBF0D6C-33F6-641B-7E3D-090B72DA90EE}" dt="2023-02-25T18:47:15.598" v="297"/>
          <ac:spMkLst>
            <pc:docMk/>
            <pc:sldMk cId="1504322890" sldId="646"/>
            <ac:spMk id="20" creationId="{573218FB-1093-9349-1049-F430B8D85A05}"/>
          </ac:spMkLst>
        </pc:spChg>
        <pc:spChg chg="mod">
          <ac:chgData name="Roberta Tucker" userId="S::r.tucker@uwtsd.ac.uk::27ca61ee-ba03-4b92-a89a-1d5600e2200a" providerId="AD" clId="Web-{7FBF0D6C-33F6-641B-7E3D-090B72DA90EE}" dt="2023-02-25T19:01:23.503" v="570" actId="1076"/>
          <ac:spMkLst>
            <pc:docMk/>
            <pc:sldMk cId="1504322890" sldId="646"/>
            <ac:spMk id="21" creationId="{3FF1ECD1-16D8-45E4-56AA-B7BF97852EE3}"/>
          </ac:spMkLst>
        </pc:spChg>
        <pc:spChg chg="mod">
          <ac:chgData name="Roberta Tucker" userId="S::r.tucker@uwtsd.ac.uk::27ca61ee-ba03-4b92-a89a-1d5600e2200a" providerId="AD" clId="Web-{7FBF0D6C-33F6-641B-7E3D-090B72DA90EE}" dt="2023-02-25T18:47:57.023" v="301"/>
          <ac:spMkLst>
            <pc:docMk/>
            <pc:sldMk cId="1504322890" sldId="646"/>
            <ac:spMk id="22" creationId="{5C65200F-494C-4EC5-AF20-2E183F5EA678}"/>
          </ac:spMkLst>
        </pc:spChg>
        <pc:spChg chg="mod">
          <ac:chgData name="Roberta Tucker" userId="S::r.tucker@uwtsd.ac.uk::27ca61ee-ba03-4b92-a89a-1d5600e2200a" providerId="AD" clId="Web-{7FBF0D6C-33F6-641B-7E3D-090B72DA90EE}" dt="2023-02-25T18:55:10.554" v="490" actId="1076"/>
          <ac:spMkLst>
            <pc:docMk/>
            <pc:sldMk cId="1504322890" sldId="646"/>
            <ac:spMk id="23" creationId="{CDA3D586-ACCC-427A-EC31-FCC1D4647422}"/>
          </ac:spMkLst>
        </pc:spChg>
        <pc:spChg chg="add mod">
          <ac:chgData name="Roberta Tucker" userId="S::r.tucker@uwtsd.ac.uk::27ca61ee-ba03-4b92-a89a-1d5600e2200a" providerId="AD" clId="Web-{7FBF0D6C-33F6-641B-7E3D-090B72DA90EE}" dt="2023-02-25T19:03:09.938" v="577" actId="20577"/>
          <ac:spMkLst>
            <pc:docMk/>
            <pc:sldMk cId="1504322890" sldId="646"/>
            <ac:spMk id="26" creationId="{4AD1E6C4-F452-18E7-8044-FA542152DDFC}"/>
          </ac:spMkLst>
        </pc:spChg>
        <pc:picChg chg="del">
          <ac:chgData name="Roberta Tucker" userId="S::r.tucker@uwtsd.ac.uk::27ca61ee-ba03-4b92-a89a-1d5600e2200a" providerId="AD" clId="Web-{7FBF0D6C-33F6-641B-7E3D-090B72DA90EE}" dt="2023-02-25T18:45:44.185" v="285"/>
          <ac:picMkLst>
            <pc:docMk/>
            <pc:sldMk cId="1504322890" sldId="646"/>
            <ac:picMk id="4" creationId="{799281D3-D9D4-9763-FEEB-9016546B368E}"/>
          </ac:picMkLst>
        </pc:picChg>
        <pc:picChg chg="add ord">
          <ac:chgData name="Roberta Tucker" userId="S::r.tucker@uwtsd.ac.uk::27ca61ee-ba03-4b92-a89a-1d5600e2200a" providerId="AD" clId="Web-{7FBF0D6C-33F6-641B-7E3D-090B72DA90EE}" dt="2023-02-25T18:42:04.357" v="280"/>
          <ac:picMkLst>
            <pc:docMk/>
            <pc:sldMk cId="1504322890" sldId="646"/>
            <ac:picMk id="24" creationId="{14DAD5AD-C9D2-02C3-F3D3-5DD25261C576}"/>
          </ac:picMkLst>
        </pc:picChg>
        <pc:picChg chg="add mod">
          <ac:chgData name="Roberta Tucker" userId="S::r.tucker@uwtsd.ac.uk::27ca61ee-ba03-4b92-a89a-1d5600e2200a" providerId="AD" clId="Web-{7FBF0D6C-33F6-641B-7E3D-090B72DA90EE}" dt="2023-02-25T19:03:21.298" v="579" actId="1076"/>
          <ac:picMkLst>
            <pc:docMk/>
            <pc:sldMk cId="1504322890" sldId="646"/>
            <ac:picMk id="27" creationId="{89E9A784-20FB-B880-4531-8A691A768EB0}"/>
          </ac:picMkLst>
        </pc:picChg>
      </pc:sldChg>
      <pc:sldChg chg="modSp add replId">
        <pc:chgData name="Roberta Tucker" userId="S::r.tucker@uwtsd.ac.uk::27ca61ee-ba03-4b92-a89a-1d5600e2200a" providerId="AD" clId="Web-{7FBF0D6C-33F6-641B-7E3D-090B72DA90EE}" dt="2023-02-25T19:09:37.314" v="625" actId="1076"/>
        <pc:sldMkLst>
          <pc:docMk/>
          <pc:sldMk cId="206202440" sldId="647"/>
        </pc:sldMkLst>
        <pc:spChg chg="mod">
          <ac:chgData name="Roberta Tucker" userId="S::r.tucker@uwtsd.ac.uk::27ca61ee-ba03-4b92-a89a-1d5600e2200a" providerId="AD" clId="Web-{7FBF0D6C-33F6-641B-7E3D-090B72DA90EE}" dt="2023-02-25T19:05:34.776" v="593" actId="20577"/>
          <ac:spMkLst>
            <pc:docMk/>
            <pc:sldMk cId="206202440" sldId="647"/>
            <ac:spMk id="5" creationId="{73F8CD35-5CD0-2D33-D8BA-93D0B531F9EB}"/>
          </ac:spMkLst>
        </pc:spChg>
        <pc:spChg chg="mod">
          <ac:chgData name="Roberta Tucker" userId="S::r.tucker@uwtsd.ac.uk::27ca61ee-ba03-4b92-a89a-1d5600e2200a" providerId="AD" clId="Web-{7FBF0D6C-33F6-641B-7E3D-090B72DA90EE}" dt="2023-02-25T19:06:16.685" v="597" actId="20577"/>
          <ac:spMkLst>
            <pc:docMk/>
            <pc:sldMk cId="206202440" sldId="647"/>
            <ac:spMk id="6" creationId="{74AD0519-9BF0-2658-A52D-E5356F668333}"/>
          </ac:spMkLst>
        </pc:spChg>
        <pc:spChg chg="mod">
          <ac:chgData name="Roberta Tucker" userId="S::r.tucker@uwtsd.ac.uk::27ca61ee-ba03-4b92-a89a-1d5600e2200a" providerId="AD" clId="Web-{7FBF0D6C-33F6-641B-7E3D-090B72DA90EE}" dt="2023-02-25T19:07:46.145" v="608" actId="20577"/>
          <ac:spMkLst>
            <pc:docMk/>
            <pc:sldMk cId="206202440" sldId="647"/>
            <ac:spMk id="7" creationId="{83734D1D-F481-A778-ED61-1267BC4CFE0D}"/>
          </ac:spMkLst>
        </pc:spChg>
        <pc:spChg chg="mod">
          <ac:chgData name="Roberta Tucker" userId="S::r.tucker@uwtsd.ac.uk::27ca61ee-ba03-4b92-a89a-1d5600e2200a" providerId="AD" clId="Web-{7FBF0D6C-33F6-641B-7E3D-090B72DA90EE}" dt="2023-02-25T19:07:15.315" v="604" actId="20577"/>
          <ac:spMkLst>
            <pc:docMk/>
            <pc:sldMk cId="206202440" sldId="647"/>
            <ac:spMk id="8" creationId="{0A53F750-D5B8-D942-F5C0-4113FE7DAB1E}"/>
          </ac:spMkLst>
        </pc:spChg>
        <pc:spChg chg="mod">
          <ac:chgData name="Roberta Tucker" userId="S::r.tucker@uwtsd.ac.uk::27ca61ee-ba03-4b92-a89a-1d5600e2200a" providerId="AD" clId="Web-{7FBF0D6C-33F6-641B-7E3D-090B72DA90EE}" dt="2023-02-25T19:08:35.977" v="615" actId="20577"/>
          <ac:spMkLst>
            <pc:docMk/>
            <pc:sldMk cId="206202440" sldId="647"/>
            <ac:spMk id="9" creationId="{F87D052F-D461-A785-DB68-8C7310247EAA}"/>
          </ac:spMkLst>
        </pc:spChg>
        <pc:spChg chg="mod">
          <ac:chgData name="Roberta Tucker" userId="S::r.tucker@uwtsd.ac.uk::27ca61ee-ba03-4b92-a89a-1d5600e2200a" providerId="AD" clId="Web-{7FBF0D6C-33F6-641B-7E3D-090B72DA90EE}" dt="2023-02-25T19:05:08.977" v="590" actId="20577"/>
          <ac:spMkLst>
            <pc:docMk/>
            <pc:sldMk cId="206202440" sldId="647"/>
            <ac:spMk id="10" creationId="{D9C93DBB-FDB1-165D-2264-E9427612AF24}"/>
          </ac:spMkLst>
        </pc:spChg>
        <pc:spChg chg="mod">
          <ac:chgData name="Roberta Tucker" userId="S::r.tucker@uwtsd.ac.uk::27ca61ee-ba03-4b92-a89a-1d5600e2200a" providerId="AD" clId="Web-{7FBF0D6C-33F6-641B-7E3D-090B72DA90EE}" dt="2023-02-25T19:09:09.734" v="621" actId="14100"/>
          <ac:spMkLst>
            <pc:docMk/>
            <pc:sldMk cId="206202440" sldId="647"/>
            <ac:spMk id="11" creationId="{B1B03765-8BD8-8E3A-AF2D-2EA6B936F173}"/>
          </ac:spMkLst>
        </pc:spChg>
        <pc:spChg chg="mod">
          <ac:chgData name="Roberta Tucker" userId="S::r.tucker@uwtsd.ac.uk::27ca61ee-ba03-4b92-a89a-1d5600e2200a" providerId="AD" clId="Web-{7FBF0D6C-33F6-641B-7E3D-090B72DA90EE}" dt="2023-02-25T19:08:09.834" v="611" actId="20577"/>
          <ac:spMkLst>
            <pc:docMk/>
            <pc:sldMk cId="206202440" sldId="647"/>
            <ac:spMk id="12" creationId="{9C90678B-6145-65EC-5133-658BBC3E3AB2}"/>
          </ac:spMkLst>
        </pc:spChg>
        <pc:spChg chg="mod">
          <ac:chgData name="Roberta Tucker" userId="S::r.tucker@uwtsd.ac.uk::27ca61ee-ba03-4b92-a89a-1d5600e2200a" providerId="AD" clId="Web-{7FBF0D6C-33F6-641B-7E3D-090B72DA90EE}" dt="2023-02-25T19:09:37.314" v="625" actId="1076"/>
          <ac:spMkLst>
            <pc:docMk/>
            <pc:sldMk cId="206202440" sldId="647"/>
            <ac:spMk id="19" creationId="{DB155131-C428-8185-A6C4-0EECF1B1651E}"/>
          </ac:spMkLst>
        </pc:spChg>
        <pc:spChg chg="mod">
          <ac:chgData name="Roberta Tucker" userId="S::r.tucker@uwtsd.ac.uk::27ca61ee-ba03-4b92-a89a-1d5600e2200a" providerId="AD" clId="Web-{7FBF0D6C-33F6-641B-7E3D-090B72DA90EE}" dt="2023-02-25T19:04:34.991" v="587" actId="20577"/>
          <ac:spMkLst>
            <pc:docMk/>
            <pc:sldMk cId="206202440" sldId="647"/>
            <ac:spMk id="26" creationId="{4AD1E6C4-F452-18E7-8044-FA542152DDFC}"/>
          </ac:spMkLst>
        </pc:spChg>
        <pc:picChg chg="mod">
          <ac:chgData name="Roberta Tucker" userId="S::r.tucker@uwtsd.ac.uk::27ca61ee-ba03-4b92-a89a-1d5600e2200a" providerId="AD" clId="Web-{7FBF0D6C-33F6-641B-7E3D-090B72DA90EE}" dt="2023-02-25T19:09:33.798" v="624" actId="1076"/>
          <ac:picMkLst>
            <pc:docMk/>
            <pc:sldMk cId="206202440" sldId="647"/>
            <ac:picMk id="27" creationId="{89E9A784-20FB-B880-4531-8A691A768EB0}"/>
          </ac:picMkLst>
        </pc:picChg>
      </pc:sldChg>
      <pc:sldChg chg="modSp add replId">
        <pc:chgData name="Roberta Tucker" userId="S::r.tucker@uwtsd.ac.uk::27ca61ee-ba03-4b92-a89a-1d5600e2200a" providerId="AD" clId="Web-{7FBF0D6C-33F6-641B-7E3D-090B72DA90EE}" dt="2023-02-27T10:29:25.195" v="943" actId="20577"/>
        <pc:sldMkLst>
          <pc:docMk/>
          <pc:sldMk cId="3038046315" sldId="648"/>
        </pc:sldMkLst>
        <pc:spChg chg="mod">
          <ac:chgData name="Roberta Tucker" userId="S::r.tucker@uwtsd.ac.uk::27ca61ee-ba03-4b92-a89a-1d5600e2200a" providerId="AD" clId="Web-{7FBF0D6C-33F6-641B-7E3D-090B72DA90EE}" dt="2023-02-27T10:29:25.195" v="943" actId="20577"/>
          <ac:spMkLst>
            <pc:docMk/>
            <pc:sldMk cId="3038046315" sldId="648"/>
            <ac:spMk id="2" creationId="{65D99740-FD02-2E4D-FA50-8AC039B6FAF0}"/>
          </ac:spMkLst>
        </pc:spChg>
      </pc:sldChg>
      <pc:sldChg chg="modSp add replId">
        <pc:chgData name="Roberta Tucker" userId="S::r.tucker@uwtsd.ac.uk::27ca61ee-ba03-4b92-a89a-1d5600e2200a" providerId="AD" clId="Web-{7FBF0D6C-33F6-641B-7E3D-090B72DA90EE}" dt="2023-02-27T10:29:32.774" v="946" actId="20577"/>
        <pc:sldMkLst>
          <pc:docMk/>
          <pc:sldMk cId="2111570175" sldId="649"/>
        </pc:sldMkLst>
        <pc:spChg chg="mod">
          <ac:chgData name="Roberta Tucker" userId="S::r.tucker@uwtsd.ac.uk::27ca61ee-ba03-4b92-a89a-1d5600e2200a" providerId="AD" clId="Web-{7FBF0D6C-33F6-641B-7E3D-090B72DA90EE}" dt="2023-02-27T10:29:32.774" v="946" actId="20577"/>
          <ac:spMkLst>
            <pc:docMk/>
            <pc:sldMk cId="2111570175" sldId="649"/>
            <ac:spMk id="2" creationId="{65D99740-FD02-2E4D-FA50-8AC039B6FAF0}"/>
          </ac:spMkLst>
        </pc:spChg>
      </pc:sldChg>
      <pc:sldChg chg="modSp add replId">
        <pc:chgData name="Roberta Tucker" userId="S::r.tucker@uwtsd.ac.uk::27ca61ee-ba03-4b92-a89a-1d5600e2200a" providerId="AD" clId="Web-{7FBF0D6C-33F6-641B-7E3D-090B72DA90EE}" dt="2023-02-25T19:16:53.507" v="675" actId="20577"/>
        <pc:sldMkLst>
          <pc:docMk/>
          <pc:sldMk cId="315960822" sldId="650"/>
        </pc:sldMkLst>
        <pc:spChg chg="mod">
          <ac:chgData name="Roberta Tucker" userId="S::r.tucker@uwtsd.ac.uk::27ca61ee-ba03-4b92-a89a-1d5600e2200a" providerId="AD" clId="Web-{7FBF0D6C-33F6-641B-7E3D-090B72DA90EE}" dt="2023-02-25T19:16:53.507" v="675" actId="20577"/>
          <ac:spMkLst>
            <pc:docMk/>
            <pc:sldMk cId="315960822" sldId="650"/>
            <ac:spMk id="2" creationId="{65D99740-FD02-2E4D-FA50-8AC039B6FAF0}"/>
          </ac:spMkLst>
        </pc:spChg>
      </pc:sldChg>
      <pc:sldChg chg="modSp add replId">
        <pc:chgData name="Roberta Tucker" userId="S::r.tucker@uwtsd.ac.uk::27ca61ee-ba03-4b92-a89a-1d5600e2200a" providerId="AD" clId="Web-{7FBF0D6C-33F6-641B-7E3D-090B72DA90EE}" dt="2023-02-25T19:17:17.493" v="678" actId="20577"/>
        <pc:sldMkLst>
          <pc:docMk/>
          <pc:sldMk cId="1553424420" sldId="651"/>
        </pc:sldMkLst>
        <pc:spChg chg="mod">
          <ac:chgData name="Roberta Tucker" userId="S::r.tucker@uwtsd.ac.uk::27ca61ee-ba03-4b92-a89a-1d5600e2200a" providerId="AD" clId="Web-{7FBF0D6C-33F6-641B-7E3D-090B72DA90EE}" dt="2023-02-25T19:17:17.493" v="678" actId="20577"/>
          <ac:spMkLst>
            <pc:docMk/>
            <pc:sldMk cId="1553424420" sldId="651"/>
            <ac:spMk id="2" creationId="{65D99740-FD02-2E4D-FA50-8AC039B6FAF0}"/>
          </ac:spMkLst>
        </pc:spChg>
      </pc:sldChg>
      <pc:sldChg chg="modSp add replId">
        <pc:chgData name="Roberta Tucker" userId="S::r.tucker@uwtsd.ac.uk::27ca61ee-ba03-4b92-a89a-1d5600e2200a" providerId="AD" clId="Web-{7FBF0D6C-33F6-641B-7E3D-090B72DA90EE}" dt="2023-02-25T19:19:20.330" v="728" actId="20577"/>
        <pc:sldMkLst>
          <pc:docMk/>
          <pc:sldMk cId="272013718" sldId="652"/>
        </pc:sldMkLst>
        <pc:spChg chg="mod">
          <ac:chgData name="Roberta Tucker" userId="S::r.tucker@uwtsd.ac.uk::27ca61ee-ba03-4b92-a89a-1d5600e2200a" providerId="AD" clId="Web-{7FBF0D6C-33F6-641B-7E3D-090B72DA90EE}" dt="2023-02-25T19:19:20.330" v="728" actId="20577"/>
          <ac:spMkLst>
            <pc:docMk/>
            <pc:sldMk cId="272013718" sldId="652"/>
            <ac:spMk id="2" creationId="{65D99740-FD02-2E4D-FA50-8AC039B6FAF0}"/>
          </ac:spMkLst>
        </pc:spChg>
      </pc:sldChg>
      <pc:sldChg chg="modSp add replId">
        <pc:chgData name="Roberta Tucker" userId="S::r.tucker@uwtsd.ac.uk::27ca61ee-ba03-4b92-a89a-1d5600e2200a" providerId="AD" clId="Web-{7FBF0D6C-33F6-641B-7E3D-090B72DA90EE}" dt="2023-02-25T19:19:30.893" v="732" actId="20577"/>
        <pc:sldMkLst>
          <pc:docMk/>
          <pc:sldMk cId="945505276" sldId="653"/>
        </pc:sldMkLst>
        <pc:spChg chg="mod">
          <ac:chgData name="Roberta Tucker" userId="S::r.tucker@uwtsd.ac.uk::27ca61ee-ba03-4b92-a89a-1d5600e2200a" providerId="AD" clId="Web-{7FBF0D6C-33F6-641B-7E3D-090B72DA90EE}" dt="2023-02-25T19:19:30.893" v="732" actId="20577"/>
          <ac:spMkLst>
            <pc:docMk/>
            <pc:sldMk cId="945505276" sldId="653"/>
            <ac:spMk id="2" creationId="{65D99740-FD02-2E4D-FA50-8AC039B6FAF0}"/>
          </ac:spMkLst>
        </pc:spChg>
      </pc:sldChg>
      <pc:sldChg chg="modSp add replId">
        <pc:chgData name="Roberta Tucker" userId="S::r.tucker@uwtsd.ac.uk::27ca61ee-ba03-4b92-a89a-1d5600e2200a" providerId="AD" clId="Web-{7FBF0D6C-33F6-641B-7E3D-090B72DA90EE}" dt="2023-02-25T19:23:38.617" v="826" actId="20577"/>
        <pc:sldMkLst>
          <pc:docMk/>
          <pc:sldMk cId="1754489226" sldId="654"/>
        </pc:sldMkLst>
        <pc:spChg chg="mod">
          <ac:chgData name="Roberta Tucker" userId="S::r.tucker@uwtsd.ac.uk::27ca61ee-ba03-4b92-a89a-1d5600e2200a" providerId="AD" clId="Web-{7FBF0D6C-33F6-641B-7E3D-090B72DA90EE}" dt="2023-02-25T19:23:38.617" v="826" actId="20577"/>
          <ac:spMkLst>
            <pc:docMk/>
            <pc:sldMk cId="1754489226" sldId="654"/>
            <ac:spMk id="2" creationId="{65D99740-FD02-2E4D-FA50-8AC039B6FAF0}"/>
          </ac:spMkLst>
        </pc:spChg>
      </pc:sldChg>
      <pc:sldChg chg="modSp add replId">
        <pc:chgData name="Roberta Tucker" userId="S::r.tucker@uwtsd.ac.uk::27ca61ee-ba03-4b92-a89a-1d5600e2200a" providerId="AD" clId="Web-{7FBF0D6C-33F6-641B-7E3D-090B72DA90EE}" dt="2023-02-25T19:24:08.276" v="836" actId="20577"/>
        <pc:sldMkLst>
          <pc:docMk/>
          <pc:sldMk cId="3607723099" sldId="655"/>
        </pc:sldMkLst>
        <pc:spChg chg="mod">
          <ac:chgData name="Roberta Tucker" userId="S::r.tucker@uwtsd.ac.uk::27ca61ee-ba03-4b92-a89a-1d5600e2200a" providerId="AD" clId="Web-{7FBF0D6C-33F6-641B-7E3D-090B72DA90EE}" dt="2023-02-25T19:24:08.276" v="836" actId="20577"/>
          <ac:spMkLst>
            <pc:docMk/>
            <pc:sldMk cId="3607723099" sldId="655"/>
            <ac:spMk id="2" creationId="{65D99740-FD02-2E4D-FA50-8AC039B6FAF0}"/>
          </ac:spMkLst>
        </pc:spChg>
      </pc:sldChg>
      <pc:sldChg chg="modSp add replId">
        <pc:chgData name="Roberta Tucker" userId="S::r.tucker@uwtsd.ac.uk::27ca61ee-ba03-4b92-a89a-1d5600e2200a" providerId="AD" clId="Web-{7FBF0D6C-33F6-641B-7E3D-090B72DA90EE}" dt="2023-02-25T19:21:35.562" v="774" actId="20577"/>
        <pc:sldMkLst>
          <pc:docMk/>
          <pc:sldMk cId="2894948762" sldId="656"/>
        </pc:sldMkLst>
        <pc:spChg chg="mod">
          <ac:chgData name="Roberta Tucker" userId="S::r.tucker@uwtsd.ac.uk::27ca61ee-ba03-4b92-a89a-1d5600e2200a" providerId="AD" clId="Web-{7FBF0D6C-33F6-641B-7E3D-090B72DA90EE}" dt="2023-02-25T19:21:35.562" v="774" actId="20577"/>
          <ac:spMkLst>
            <pc:docMk/>
            <pc:sldMk cId="2894948762" sldId="656"/>
            <ac:spMk id="2" creationId="{65D99740-FD02-2E4D-FA50-8AC039B6FAF0}"/>
          </ac:spMkLst>
        </pc:spChg>
      </pc:sldChg>
      <pc:sldChg chg="modSp add replId">
        <pc:chgData name="Roberta Tucker" userId="S::r.tucker@uwtsd.ac.uk::27ca61ee-ba03-4b92-a89a-1d5600e2200a" providerId="AD" clId="Web-{7FBF0D6C-33F6-641B-7E3D-090B72DA90EE}" dt="2023-02-25T19:22:13.658" v="779" actId="20577"/>
        <pc:sldMkLst>
          <pc:docMk/>
          <pc:sldMk cId="898230259" sldId="657"/>
        </pc:sldMkLst>
        <pc:spChg chg="mod">
          <ac:chgData name="Roberta Tucker" userId="S::r.tucker@uwtsd.ac.uk::27ca61ee-ba03-4b92-a89a-1d5600e2200a" providerId="AD" clId="Web-{7FBF0D6C-33F6-641B-7E3D-090B72DA90EE}" dt="2023-02-25T19:22:13.658" v="779" actId="20577"/>
          <ac:spMkLst>
            <pc:docMk/>
            <pc:sldMk cId="898230259" sldId="657"/>
            <ac:spMk id="2" creationId="{65D99740-FD02-2E4D-FA50-8AC039B6FAF0}"/>
          </ac:spMkLst>
        </pc:spChg>
      </pc:sldChg>
      <pc:sldChg chg="modSp add replId">
        <pc:chgData name="Roberta Tucker" userId="S::r.tucker@uwtsd.ac.uk::27ca61ee-ba03-4b92-a89a-1d5600e2200a" providerId="AD" clId="Web-{7FBF0D6C-33F6-641B-7E3D-090B72DA90EE}" dt="2023-02-25T19:29:21.955" v="895" actId="20577"/>
        <pc:sldMkLst>
          <pc:docMk/>
          <pc:sldMk cId="30494743" sldId="658"/>
        </pc:sldMkLst>
        <pc:spChg chg="mod">
          <ac:chgData name="Roberta Tucker" userId="S::r.tucker@uwtsd.ac.uk::27ca61ee-ba03-4b92-a89a-1d5600e2200a" providerId="AD" clId="Web-{7FBF0D6C-33F6-641B-7E3D-090B72DA90EE}" dt="2023-02-25T19:29:21.955" v="895" actId="20577"/>
          <ac:spMkLst>
            <pc:docMk/>
            <pc:sldMk cId="30494743" sldId="658"/>
            <ac:spMk id="2" creationId="{65D99740-FD02-2E4D-FA50-8AC039B6FAF0}"/>
          </ac:spMkLst>
        </pc:spChg>
      </pc:sldChg>
      <pc:sldChg chg="modSp add replId">
        <pc:chgData name="Roberta Tucker" userId="S::r.tucker@uwtsd.ac.uk::27ca61ee-ba03-4b92-a89a-1d5600e2200a" providerId="AD" clId="Web-{7FBF0D6C-33F6-641B-7E3D-090B72DA90EE}" dt="2023-02-25T19:29:52.144" v="899" actId="20577"/>
        <pc:sldMkLst>
          <pc:docMk/>
          <pc:sldMk cId="3490361109" sldId="659"/>
        </pc:sldMkLst>
        <pc:spChg chg="mod">
          <ac:chgData name="Roberta Tucker" userId="S::r.tucker@uwtsd.ac.uk::27ca61ee-ba03-4b92-a89a-1d5600e2200a" providerId="AD" clId="Web-{7FBF0D6C-33F6-641B-7E3D-090B72DA90EE}" dt="2023-02-25T19:29:52.144" v="899" actId="20577"/>
          <ac:spMkLst>
            <pc:docMk/>
            <pc:sldMk cId="3490361109" sldId="659"/>
            <ac:spMk id="2" creationId="{65D99740-FD02-2E4D-FA50-8AC039B6FAF0}"/>
          </ac:spMkLst>
        </pc:spChg>
      </pc:sldChg>
      <pc:sldChg chg="addSp delSp modSp add replId">
        <pc:chgData name="Roberta Tucker" userId="S::r.tucker@uwtsd.ac.uk::27ca61ee-ba03-4b92-a89a-1d5600e2200a" providerId="AD" clId="Web-{7FBF0D6C-33F6-641B-7E3D-090B72DA90EE}" dt="2023-02-27T12:34:02.396" v="2528" actId="20577"/>
        <pc:sldMkLst>
          <pc:docMk/>
          <pc:sldMk cId="1249281217" sldId="660"/>
        </pc:sldMkLst>
        <pc:spChg chg="mod">
          <ac:chgData name="Roberta Tucker" userId="S::r.tucker@uwtsd.ac.uk::27ca61ee-ba03-4b92-a89a-1d5600e2200a" providerId="AD" clId="Web-{7FBF0D6C-33F6-641B-7E3D-090B72DA90EE}" dt="2023-02-27T12:34:02.396" v="2528" actId="20577"/>
          <ac:spMkLst>
            <pc:docMk/>
            <pc:sldMk cId="1249281217" sldId="660"/>
            <ac:spMk id="16" creationId="{2D726ED7-6234-2E2E-AF67-73E53A6493F2}"/>
          </ac:spMkLst>
        </pc:spChg>
        <pc:spChg chg="del">
          <ac:chgData name="Roberta Tucker" userId="S::r.tucker@uwtsd.ac.uk::27ca61ee-ba03-4b92-a89a-1d5600e2200a" providerId="AD" clId="Web-{7FBF0D6C-33F6-641B-7E3D-090B72DA90EE}" dt="2023-02-27T10:43:10.433" v="1163"/>
          <ac:spMkLst>
            <pc:docMk/>
            <pc:sldMk cId="1249281217" sldId="660"/>
            <ac:spMk id="26" creationId="{A0012B66-DF1E-DE61-A96E-2B694EAC03B6}"/>
          </ac:spMkLst>
        </pc:spChg>
        <pc:spChg chg="del">
          <ac:chgData name="Roberta Tucker" userId="S::r.tucker@uwtsd.ac.uk::27ca61ee-ba03-4b92-a89a-1d5600e2200a" providerId="AD" clId="Web-{7FBF0D6C-33F6-641B-7E3D-090B72DA90EE}" dt="2023-02-27T10:43:13.886" v="1164"/>
          <ac:spMkLst>
            <pc:docMk/>
            <pc:sldMk cId="1249281217" sldId="660"/>
            <ac:spMk id="27" creationId="{E5FD09C6-F5CD-65A8-C42A-A2E5B0036C4B}"/>
          </ac:spMkLst>
        </pc:spChg>
        <pc:spChg chg="mod">
          <ac:chgData name="Roberta Tucker" userId="S::r.tucker@uwtsd.ac.uk::27ca61ee-ba03-4b92-a89a-1d5600e2200a" providerId="AD" clId="Web-{7FBF0D6C-33F6-641B-7E3D-090B72DA90EE}" dt="2023-02-27T10:42:13.679" v="1162" actId="20577"/>
          <ac:spMkLst>
            <pc:docMk/>
            <pc:sldMk cId="1249281217" sldId="660"/>
            <ac:spMk id="31" creationId="{C23CB54B-892E-CB0C-B43C-9D2B444CEB51}"/>
          </ac:spMkLst>
        </pc:spChg>
        <pc:picChg chg="add mod ord">
          <ac:chgData name="Roberta Tucker" userId="S::r.tucker@uwtsd.ac.uk::27ca61ee-ba03-4b92-a89a-1d5600e2200a" providerId="AD" clId="Web-{7FBF0D6C-33F6-641B-7E3D-090B72DA90EE}" dt="2023-02-27T10:39:32.560" v="1160"/>
          <ac:picMkLst>
            <pc:docMk/>
            <pc:sldMk cId="1249281217" sldId="660"/>
            <ac:picMk id="3" creationId="{5FFFAB49-A3B1-128E-71EB-2F912C96EBBD}"/>
          </ac:picMkLst>
        </pc:picChg>
        <pc:picChg chg="del">
          <ac:chgData name="Roberta Tucker" userId="S::r.tucker@uwtsd.ac.uk::27ca61ee-ba03-4b92-a89a-1d5600e2200a" providerId="AD" clId="Web-{7FBF0D6C-33F6-641B-7E3D-090B72DA90EE}" dt="2023-02-27T10:39:04.043" v="1155"/>
          <ac:picMkLst>
            <pc:docMk/>
            <pc:sldMk cId="1249281217" sldId="660"/>
            <ac:picMk id="25" creationId="{38460D95-01B1-9A97-68E9-A511DD2E73D9}"/>
          </ac:picMkLst>
        </pc:picChg>
      </pc:sldChg>
      <pc:sldChg chg="modSp add replId">
        <pc:chgData name="Roberta Tucker" userId="S::r.tucker@uwtsd.ac.uk::27ca61ee-ba03-4b92-a89a-1d5600e2200a" providerId="AD" clId="Web-{7FBF0D6C-33F6-641B-7E3D-090B72DA90EE}" dt="2023-02-27T11:07:46.209" v="1339" actId="14100"/>
        <pc:sldMkLst>
          <pc:docMk/>
          <pc:sldMk cId="1567257605" sldId="661"/>
        </pc:sldMkLst>
        <pc:spChg chg="mod">
          <ac:chgData name="Roberta Tucker" userId="S::r.tucker@uwtsd.ac.uk::27ca61ee-ba03-4b92-a89a-1d5600e2200a" providerId="AD" clId="Web-{7FBF0D6C-33F6-641B-7E3D-090B72DA90EE}" dt="2023-02-27T11:07:46.209" v="1339" actId="14100"/>
          <ac:spMkLst>
            <pc:docMk/>
            <pc:sldMk cId="1567257605" sldId="661"/>
            <ac:spMk id="3" creationId="{BE81BD22-F041-4643-2E57-645D07B4F719}"/>
          </ac:spMkLst>
        </pc:spChg>
      </pc:sldChg>
      <pc:sldChg chg="add del replId">
        <pc:chgData name="Roberta Tucker" userId="S::r.tucker@uwtsd.ac.uk::27ca61ee-ba03-4b92-a89a-1d5600e2200a" providerId="AD" clId="Web-{7FBF0D6C-33F6-641B-7E3D-090B72DA90EE}" dt="2023-02-27T11:12:03.615" v="1411"/>
        <pc:sldMkLst>
          <pc:docMk/>
          <pc:sldMk cId="2999585858" sldId="662"/>
        </pc:sldMkLst>
      </pc:sldChg>
      <pc:sldChg chg="add del replId">
        <pc:chgData name="Roberta Tucker" userId="S::r.tucker@uwtsd.ac.uk::27ca61ee-ba03-4b92-a89a-1d5600e2200a" providerId="AD" clId="Web-{7FBF0D6C-33F6-641B-7E3D-090B72DA90EE}" dt="2023-02-27T11:12:05.850" v="1412"/>
        <pc:sldMkLst>
          <pc:docMk/>
          <pc:sldMk cId="1372423022" sldId="663"/>
        </pc:sldMkLst>
      </pc:sldChg>
      <pc:sldChg chg="addSp delSp modSp add replId delAnim">
        <pc:chgData name="Roberta Tucker" userId="S::r.tucker@uwtsd.ac.uk::27ca61ee-ba03-4b92-a89a-1d5600e2200a" providerId="AD" clId="Web-{7FBF0D6C-33F6-641B-7E3D-090B72DA90EE}" dt="2023-02-27T12:34:30.553" v="2534" actId="1076"/>
        <pc:sldMkLst>
          <pc:docMk/>
          <pc:sldMk cId="3210031898" sldId="664"/>
        </pc:sldMkLst>
        <pc:spChg chg="add del mod">
          <ac:chgData name="Roberta Tucker" userId="S::r.tucker@uwtsd.ac.uk::27ca61ee-ba03-4b92-a89a-1d5600e2200a" providerId="AD" clId="Web-{7FBF0D6C-33F6-641B-7E3D-090B72DA90EE}" dt="2023-02-27T11:16:35.460" v="1513"/>
          <ac:spMkLst>
            <pc:docMk/>
            <pc:sldMk cId="3210031898" sldId="664"/>
            <ac:spMk id="2" creationId="{1E2E5DFF-12F5-AC2C-46AE-0B71197A2D78}"/>
          </ac:spMkLst>
        </pc:spChg>
        <pc:spChg chg="mod">
          <ac:chgData name="Roberta Tucker" userId="S::r.tucker@uwtsd.ac.uk::27ca61ee-ba03-4b92-a89a-1d5600e2200a" providerId="AD" clId="Web-{7FBF0D6C-33F6-641B-7E3D-090B72DA90EE}" dt="2023-02-27T11:17:30.885" v="1523" actId="14100"/>
          <ac:spMkLst>
            <pc:docMk/>
            <pc:sldMk cId="3210031898" sldId="664"/>
            <ac:spMk id="3" creationId="{BE81BD22-F041-4643-2E57-645D07B4F719}"/>
          </ac:spMkLst>
        </pc:spChg>
        <pc:spChg chg="add del mod">
          <ac:chgData name="Roberta Tucker" userId="S::r.tucker@uwtsd.ac.uk::27ca61ee-ba03-4b92-a89a-1d5600e2200a" providerId="AD" clId="Web-{7FBF0D6C-33F6-641B-7E3D-090B72DA90EE}" dt="2023-02-27T11:16:53.945" v="1516"/>
          <ac:spMkLst>
            <pc:docMk/>
            <pc:sldMk cId="3210031898" sldId="664"/>
            <ac:spMk id="5" creationId="{7DA3842F-7AA7-EE4A-1607-D722CA2AD409}"/>
          </ac:spMkLst>
        </pc:spChg>
        <pc:spChg chg="add del mod">
          <ac:chgData name="Roberta Tucker" userId="S::r.tucker@uwtsd.ac.uk::27ca61ee-ba03-4b92-a89a-1d5600e2200a" providerId="AD" clId="Web-{7FBF0D6C-33F6-641B-7E3D-090B72DA90EE}" dt="2023-02-27T11:17:11.477" v="1519"/>
          <ac:spMkLst>
            <pc:docMk/>
            <pc:sldMk cId="3210031898" sldId="664"/>
            <ac:spMk id="12" creationId="{6D415910-6BF3-7508-966D-D59702808325}"/>
          </ac:spMkLst>
        </pc:spChg>
        <pc:spChg chg="del">
          <ac:chgData name="Roberta Tucker" userId="S::r.tucker@uwtsd.ac.uk::27ca61ee-ba03-4b92-a89a-1d5600e2200a" providerId="AD" clId="Web-{7FBF0D6C-33F6-641B-7E3D-090B72DA90EE}" dt="2023-02-27T11:10:23.093" v="1400"/>
          <ac:spMkLst>
            <pc:docMk/>
            <pc:sldMk cId="3210031898" sldId="664"/>
            <ac:spMk id="20" creationId="{67D3A005-F909-9A23-FE1C-B4EF35BDDD19}"/>
          </ac:spMkLst>
        </pc:spChg>
        <pc:spChg chg="del">
          <ac:chgData name="Roberta Tucker" userId="S::r.tucker@uwtsd.ac.uk::27ca61ee-ba03-4b92-a89a-1d5600e2200a" providerId="AD" clId="Web-{7FBF0D6C-33F6-641B-7E3D-090B72DA90EE}" dt="2023-02-27T11:10:31.688" v="1403"/>
          <ac:spMkLst>
            <pc:docMk/>
            <pc:sldMk cId="3210031898" sldId="664"/>
            <ac:spMk id="22" creationId="{C0EEF376-9CEC-E13A-F232-3F31A6777057}"/>
          </ac:spMkLst>
        </pc:spChg>
        <pc:spChg chg="del">
          <ac:chgData name="Roberta Tucker" userId="S::r.tucker@uwtsd.ac.uk::27ca61ee-ba03-4b92-a89a-1d5600e2200a" providerId="AD" clId="Web-{7FBF0D6C-33F6-641B-7E3D-090B72DA90EE}" dt="2023-02-27T11:10:33.672" v="1404"/>
          <ac:spMkLst>
            <pc:docMk/>
            <pc:sldMk cId="3210031898" sldId="664"/>
            <ac:spMk id="24" creationId="{23BA72C2-B21E-A91B-1A59-07EED6FF04CB}"/>
          </ac:spMkLst>
        </pc:spChg>
        <pc:spChg chg="del">
          <ac:chgData name="Roberta Tucker" userId="S::r.tucker@uwtsd.ac.uk::27ca61ee-ba03-4b92-a89a-1d5600e2200a" providerId="AD" clId="Web-{7FBF0D6C-33F6-641B-7E3D-090B72DA90EE}" dt="2023-02-27T11:10:37.016" v="1405"/>
          <ac:spMkLst>
            <pc:docMk/>
            <pc:sldMk cId="3210031898" sldId="664"/>
            <ac:spMk id="26" creationId="{9D017054-884E-55F1-16CB-19FE53FF7DE0}"/>
          </ac:spMkLst>
        </pc:spChg>
        <pc:spChg chg="del">
          <ac:chgData name="Roberta Tucker" userId="S::r.tucker@uwtsd.ac.uk::27ca61ee-ba03-4b92-a89a-1d5600e2200a" providerId="AD" clId="Web-{7FBF0D6C-33F6-641B-7E3D-090B72DA90EE}" dt="2023-02-27T11:10:37.376" v="1406"/>
          <ac:spMkLst>
            <pc:docMk/>
            <pc:sldMk cId="3210031898" sldId="664"/>
            <ac:spMk id="28" creationId="{E1DE8D19-0347-7A61-3596-C71B31D69C16}"/>
          </ac:spMkLst>
        </pc:spChg>
        <pc:spChg chg="del">
          <ac:chgData name="Roberta Tucker" userId="S::r.tucker@uwtsd.ac.uk::27ca61ee-ba03-4b92-a89a-1d5600e2200a" providerId="AD" clId="Web-{7FBF0D6C-33F6-641B-7E3D-090B72DA90EE}" dt="2023-02-27T11:10:42.235" v="1408"/>
          <ac:spMkLst>
            <pc:docMk/>
            <pc:sldMk cId="3210031898" sldId="664"/>
            <ac:spMk id="30" creationId="{5DE14B63-3419-4EF6-B208-5AD2E91CF9F4}"/>
          </ac:spMkLst>
        </pc:spChg>
        <pc:spChg chg="del">
          <ac:chgData name="Roberta Tucker" userId="S::r.tucker@uwtsd.ac.uk::27ca61ee-ba03-4b92-a89a-1d5600e2200a" providerId="AD" clId="Web-{7FBF0D6C-33F6-641B-7E3D-090B72DA90EE}" dt="2023-02-27T11:10:38.891" v="1407"/>
          <ac:spMkLst>
            <pc:docMk/>
            <pc:sldMk cId="3210031898" sldId="664"/>
            <ac:spMk id="32" creationId="{919B8A7B-74F1-39FB-F279-485A29393EC3}"/>
          </ac:spMkLst>
        </pc:spChg>
        <pc:spChg chg="add mod">
          <ac:chgData name="Roberta Tucker" userId="S::r.tucker@uwtsd.ac.uk::27ca61ee-ba03-4b92-a89a-1d5600e2200a" providerId="AD" clId="Web-{7FBF0D6C-33F6-641B-7E3D-090B72DA90EE}" dt="2023-02-27T12:34:30.553" v="2534" actId="1076"/>
          <ac:spMkLst>
            <pc:docMk/>
            <pc:sldMk cId="3210031898" sldId="664"/>
            <ac:spMk id="6208" creationId="{0D9E6536-B9AA-0EDB-193E-309921D54671}"/>
          </ac:spMkLst>
        </pc:spChg>
        <pc:graphicFrameChg chg="add mod modGraphic">
          <ac:chgData name="Roberta Tucker" userId="S::r.tucker@uwtsd.ac.uk::27ca61ee-ba03-4b92-a89a-1d5600e2200a" providerId="AD" clId="Web-{7FBF0D6C-33F6-641B-7E3D-090B72DA90EE}" dt="2023-02-27T11:37:01.252" v="1822" actId="20577"/>
          <ac:graphicFrameMkLst>
            <pc:docMk/>
            <pc:sldMk cId="3210031898" sldId="664"/>
            <ac:graphicFrameMk id="17" creationId="{C2BA78AE-0AF3-371C-4B48-0C4302E5077B}"/>
          </ac:graphicFrameMkLst>
        </pc:graphicFrameChg>
        <pc:picChg chg="del">
          <ac:chgData name="Roberta Tucker" userId="S::r.tucker@uwtsd.ac.uk::27ca61ee-ba03-4b92-a89a-1d5600e2200a" providerId="AD" clId="Web-{7FBF0D6C-33F6-641B-7E3D-090B72DA90EE}" dt="2023-02-27T11:29:51.820" v="1785"/>
          <ac:picMkLst>
            <pc:docMk/>
            <pc:sldMk cId="3210031898" sldId="664"/>
            <ac:picMk id="4" creationId="{62C12048-9EEC-ED59-A247-0AA3AAC3EF74}"/>
          </ac:picMkLst>
        </pc:picChg>
        <pc:picChg chg="del">
          <ac:chgData name="Roberta Tucker" userId="S::r.tucker@uwtsd.ac.uk::27ca61ee-ba03-4b92-a89a-1d5600e2200a" providerId="AD" clId="Web-{7FBF0D6C-33F6-641B-7E3D-090B72DA90EE}" dt="2023-02-27T11:09:59.686" v="1390"/>
          <ac:picMkLst>
            <pc:docMk/>
            <pc:sldMk cId="3210031898" sldId="664"/>
            <ac:picMk id="6" creationId="{110CD850-083F-4AF0-E4DA-F92D7DA41831}"/>
          </ac:picMkLst>
        </pc:picChg>
        <pc:picChg chg="add del mod">
          <ac:chgData name="Roberta Tucker" userId="S::r.tucker@uwtsd.ac.uk::27ca61ee-ba03-4b92-a89a-1d5600e2200a" providerId="AD" clId="Web-{7FBF0D6C-33F6-641B-7E3D-090B72DA90EE}" dt="2023-02-27T11:29:28.225" v="1781" actId="1076"/>
          <ac:picMkLst>
            <pc:docMk/>
            <pc:sldMk cId="3210031898" sldId="664"/>
            <ac:picMk id="7" creationId="{C0973F85-2F34-7624-B554-E2AF666BABE5}"/>
          </ac:picMkLst>
        </pc:picChg>
        <pc:picChg chg="del">
          <ac:chgData name="Roberta Tucker" userId="S::r.tucker@uwtsd.ac.uk::27ca61ee-ba03-4b92-a89a-1d5600e2200a" providerId="AD" clId="Web-{7FBF0D6C-33F6-641B-7E3D-090B72DA90EE}" dt="2023-02-27T11:10:01.264" v="1391"/>
          <ac:picMkLst>
            <pc:docMk/>
            <pc:sldMk cId="3210031898" sldId="664"/>
            <ac:picMk id="8" creationId="{2BFE8E21-1D2B-B6F7-1121-E37DF74E3DAC}"/>
          </ac:picMkLst>
        </pc:picChg>
        <pc:picChg chg="del">
          <ac:chgData name="Roberta Tucker" userId="S::r.tucker@uwtsd.ac.uk::27ca61ee-ba03-4b92-a89a-1d5600e2200a" providerId="AD" clId="Web-{7FBF0D6C-33F6-641B-7E3D-090B72DA90EE}" dt="2023-02-27T11:10:09.858" v="1398"/>
          <ac:picMkLst>
            <pc:docMk/>
            <pc:sldMk cId="3210031898" sldId="664"/>
            <ac:picMk id="9" creationId="{40B583EB-813D-B2D6-F22C-6132423781E1}"/>
          </ac:picMkLst>
        </pc:picChg>
        <pc:picChg chg="del">
          <ac:chgData name="Roberta Tucker" userId="S::r.tucker@uwtsd.ac.uk::27ca61ee-ba03-4b92-a89a-1d5600e2200a" providerId="AD" clId="Web-{7FBF0D6C-33F6-641B-7E3D-090B72DA90EE}" dt="2023-02-27T11:10:07.202" v="1396"/>
          <ac:picMkLst>
            <pc:docMk/>
            <pc:sldMk cId="3210031898" sldId="664"/>
            <ac:picMk id="10" creationId="{28660A36-7F40-3618-372D-C67AD90BBBD6}"/>
          </ac:picMkLst>
        </pc:picChg>
        <pc:picChg chg="del">
          <ac:chgData name="Roberta Tucker" userId="S::r.tucker@uwtsd.ac.uk::27ca61ee-ba03-4b92-a89a-1d5600e2200a" providerId="AD" clId="Web-{7FBF0D6C-33F6-641B-7E3D-090B72DA90EE}" dt="2023-02-27T11:10:10.343" v="1399"/>
          <ac:picMkLst>
            <pc:docMk/>
            <pc:sldMk cId="3210031898" sldId="664"/>
            <ac:picMk id="11" creationId="{9CFA5C37-BE11-5301-2025-0C875AF03EB8}"/>
          </ac:picMkLst>
        </pc:picChg>
        <pc:picChg chg="del">
          <ac:chgData name="Roberta Tucker" userId="S::r.tucker@uwtsd.ac.uk::27ca61ee-ba03-4b92-a89a-1d5600e2200a" providerId="AD" clId="Web-{7FBF0D6C-33F6-641B-7E3D-090B72DA90EE}" dt="2023-02-27T11:10:07.030" v="1395"/>
          <ac:picMkLst>
            <pc:docMk/>
            <pc:sldMk cId="3210031898" sldId="664"/>
            <ac:picMk id="13" creationId="{8E5C28A7-CE18-92AB-B3B1-D4832B32DD40}"/>
          </ac:picMkLst>
        </pc:picChg>
        <pc:picChg chg="del">
          <ac:chgData name="Roberta Tucker" userId="S::r.tucker@uwtsd.ac.uk::27ca61ee-ba03-4b92-a89a-1d5600e2200a" providerId="AD" clId="Web-{7FBF0D6C-33F6-641B-7E3D-090B72DA90EE}" dt="2023-02-27T11:10:02.217" v="1393"/>
          <ac:picMkLst>
            <pc:docMk/>
            <pc:sldMk cId="3210031898" sldId="664"/>
            <ac:picMk id="14" creationId="{D7CA4E5C-F6C2-ADA8-AB22-3F95D0F663E3}"/>
          </ac:picMkLst>
        </pc:picChg>
        <pc:picChg chg="del">
          <ac:chgData name="Roberta Tucker" userId="S::r.tucker@uwtsd.ac.uk::27ca61ee-ba03-4b92-a89a-1d5600e2200a" providerId="AD" clId="Web-{7FBF0D6C-33F6-641B-7E3D-090B72DA90EE}" dt="2023-02-27T11:10:03.811" v="1394"/>
          <ac:picMkLst>
            <pc:docMk/>
            <pc:sldMk cId="3210031898" sldId="664"/>
            <ac:picMk id="15" creationId="{3AC882FD-E957-1C3B-6692-CFBC1137D11D}"/>
          </ac:picMkLst>
        </pc:picChg>
        <pc:picChg chg="del">
          <ac:chgData name="Roberta Tucker" userId="S::r.tucker@uwtsd.ac.uk::27ca61ee-ba03-4b92-a89a-1d5600e2200a" providerId="AD" clId="Web-{7FBF0D6C-33F6-641B-7E3D-090B72DA90EE}" dt="2023-02-27T11:10:01.420" v="1392"/>
          <ac:picMkLst>
            <pc:docMk/>
            <pc:sldMk cId="3210031898" sldId="664"/>
            <ac:picMk id="16" creationId="{238CD68E-0BA4-F0A8-0D70-6B6F834FF45B}"/>
          </ac:picMkLst>
        </pc:picChg>
        <pc:picChg chg="del">
          <ac:chgData name="Roberta Tucker" userId="S::r.tucker@uwtsd.ac.uk::27ca61ee-ba03-4b92-a89a-1d5600e2200a" providerId="AD" clId="Web-{7FBF0D6C-33F6-641B-7E3D-090B72DA90EE}" dt="2023-02-27T11:10:07.358" v="1397"/>
          <ac:picMkLst>
            <pc:docMk/>
            <pc:sldMk cId="3210031898" sldId="664"/>
            <ac:picMk id="33" creationId="{725CE861-A1AE-45A9-0B09-7A1737B0630F}"/>
          </ac:picMkLst>
        </pc:picChg>
        <pc:picChg chg="add mod">
          <ac:chgData name="Roberta Tucker" userId="S::r.tucker@uwtsd.ac.uk::27ca61ee-ba03-4b92-a89a-1d5600e2200a" providerId="AD" clId="Web-{7FBF0D6C-33F6-641B-7E3D-090B72DA90EE}" dt="2023-02-27T11:37:33.926" v="1825" actId="1076"/>
          <ac:picMkLst>
            <pc:docMk/>
            <pc:sldMk cId="3210031898" sldId="664"/>
            <ac:picMk id="6207" creationId="{77A778E9-BF00-59D6-9061-A1235D6AF9FB}"/>
          </ac:picMkLst>
        </pc:picChg>
      </pc:sldChg>
      <pc:sldChg chg="addSp modSp add replId">
        <pc:chgData name="Roberta Tucker" userId="S::r.tucker@uwtsd.ac.uk::27ca61ee-ba03-4b92-a89a-1d5600e2200a" providerId="AD" clId="Web-{7FBF0D6C-33F6-641B-7E3D-090B72DA90EE}" dt="2023-02-27T12:34:45.742" v="2539" actId="1076"/>
        <pc:sldMkLst>
          <pc:docMk/>
          <pc:sldMk cId="3261537622" sldId="665"/>
        </pc:sldMkLst>
        <pc:spChg chg="mod">
          <ac:chgData name="Roberta Tucker" userId="S::r.tucker@uwtsd.ac.uk::27ca61ee-ba03-4b92-a89a-1d5600e2200a" providerId="AD" clId="Web-{7FBF0D6C-33F6-641B-7E3D-090B72DA90EE}" dt="2023-02-27T11:31:13.215" v="1792" actId="20577"/>
          <ac:spMkLst>
            <pc:docMk/>
            <pc:sldMk cId="3261537622" sldId="665"/>
            <ac:spMk id="3" creationId="{BE81BD22-F041-4643-2E57-645D07B4F719}"/>
          </ac:spMkLst>
        </pc:spChg>
        <pc:spChg chg="add mod">
          <ac:chgData name="Roberta Tucker" userId="S::r.tucker@uwtsd.ac.uk::27ca61ee-ba03-4b92-a89a-1d5600e2200a" providerId="AD" clId="Web-{7FBF0D6C-33F6-641B-7E3D-090B72DA90EE}" dt="2023-02-27T12:34:45.742" v="2539" actId="1076"/>
          <ac:spMkLst>
            <pc:docMk/>
            <pc:sldMk cId="3261537622" sldId="665"/>
            <ac:spMk id="680" creationId="{16C391CD-EC3D-59D0-F9A0-A7BD55DDC708}"/>
          </ac:spMkLst>
        </pc:spChg>
        <pc:graphicFrameChg chg="mod modGraphic">
          <ac:chgData name="Roberta Tucker" userId="S::r.tucker@uwtsd.ac.uk::27ca61ee-ba03-4b92-a89a-1d5600e2200a" providerId="AD" clId="Web-{7FBF0D6C-33F6-641B-7E3D-090B72DA90EE}" dt="2023-02-27T11:39:59.591" v="1901" actId="1076"/>
          <ac:graphicFrameMkLst>
            <pc:docMk/>
            <pc:sldMk cId="3261537622" sldId="665"/>
            <ac:graphicFrameMk id="17" creationId="{C2BA78AE-0AF3-371C-4B48-0C4302E5077B}"/>
          </ac:graphicFrameMkLst>
        </pc:graphicFrameChg>
        <pc:picChg chg="add mod">
          <ac:chgData name="Roberta Tucker" userId="S::r.tucker@uwtsd.ac.uk::27ca61ee-ba03-4b92-a89a-1d5600e2200a" providerId="AD" clId="Web-{7FBF0D6C-33F6-641B-7E3D-090B72DA90EE}" dt="2023-02-27T11:39:01.837" v="1897"/>
          <ac:picMkLst>
            <pc:docMk/>
            <pc:sldMk cId="3261537622" sldId="665"/>
            <ac:picMk id="678" creationId="{60E331E0-1FFE-E26E-04D3-D5897FB95E40}"/>
          </ac:picMkLst>
        </pc:picChg>
      </pc:sldChg>
      <pc:sldChg chg="modSp add replId">
        <pc:chgData name="Roberta Tucker" userId="S::r.tucker@uwtsd.ac.uk::27ca61ee-ba03-4b92-a89a-1d5600e2200a" providerId="AD" clId="Web-{7FBF0D6C-33F6-641B-7E3D-090B72DA90EE}" dt="2023-02-27T11:42:30.803" v="1944" actId="20577"/>
        <pc:sldMkLst>
          <pc:docMk/>
          <pc:sldMk cId="4249072432" sldId="666"/>
        </pc:sldMkLst>
        <pc:spChg chg="mod">
          <ac:chgData name="Roberta Tucker" userId="S::r.tucker@uwtsd.ac.uk::27ca61ee-ba03-4b92-a89a-1d5600e2200a" providerId="AD" clId="Web-{7FBF0D6C-33F6-641B-7E3D-090B72DA90EE}" dt="2023-02-27T11:42:30.803" v="1944" actId="20577"/>
          <ac:spMkLst>
            <pc:docMk/>
            <pc:sldMk cId="4249072432" sldId="666"/>
            <ac:spMk id="2" creationId="{65D99740-FD02-2E4D-FA50-8AC039B6FAF0}"/>
          </ac:spMkLst>
        </pc:spChg>
      </pc:sldChg>
      <pc:sldChg chg="modSp add replId">
        <pc:chgData name="Roberta Tucker" userId="S::r.tucker@uwtsd.ac.uk::27ca61ee-ba03-4b92-a89a-1d5600e2200a" providerId="AD" clId="Web-{7FBF0D6C-33F6-641B-7E3D-090B72DA90EE}" dt="2023-02-27T11:45:37.939" v="1948" actId="20577"/>
        <pc:sldMkLst>
          <pc:docMk/>
          <pc:sldMk cId="2629428532" sldId="667"/>
        </pc:sldMkLst>
        <pc:spChg chg="mod">
          <ac:chgData name="Roberta Tucker" userId="S::r.tucker@uwtsd.ac.uk::27ca61ee-ba03-4b92-a89a-1d5600e2200a" providerId="AD" clId="Web-{7FBF0D6C-33F6-641B-7E3D-090B72DA90EE}" dt="2023-02-27T11:45:37.939" v="1948" actId="20577"/>
          <ac:spMkLst>
            <pc:docMk/>
            <pc:sldMk cId="2629428532" sldId="667"/>
            <ac:spMk id="2" creationId="{65D99740-FD02-2E4D-FA50-8AC039B6FAF0}"/>
          </ac:spMkLst>
        </pc:spChg>
      </pc:sldChg>
      <pc:sldChg chg="add del replId">
        <pc:chgData name="Roberta Tucker" userId="S::r.tucker@uwtsd.ac.uk::27ca61ee-ba03-4b92-a89a-1d5600e2200a" providerId="AD" clId="Web-{7FBF0D6C-33F6-641B-7E3D-090B72DA90EE}" dt="2023-02-27T11:47:43.275" v="2011"/>
        <pc:sldMkLst>
          <pc:docMk/>
          <pc:sldMk cId="826833597" sldId="668"/>
        </pc:sldMkLst>
      </pc:sldChg>
      <pc:sldChg chg="delSp modSp add replId modNotes">
        <pc:chgData name="Roberta Tucker" userId="S::r.tucker@uwtsd.ac.uk::27ca61ee-ba03-4b92-a89a-1d5600e2200a" providerId="AD" clId="Web-{7FBF0D6C-33F6-641B-7E3D-090B72DA90EE}" dt="2023-02-27T11:55:59.071" v="2226"/>
        <pc:sldMkLst>
          <pc:docMk/>
          <pc:sldMk cId="1750242950" sldId="668"/>
        </pc:sldMkLst>
        <pc:spChg chg="mod">
          <ac:chgData name="Roberta Tucker" userId="S::r.tucker@uwtsd.ac.uk::27ca61ee-ba03-4b92-a89a-1d5600e2200a" providerId="AD" clId="Web-{7FBF0D6C-33F6-641B-7E3D-090B72DA90EE}" dt="2023-02-27T11:51:35.539" v="2186" actId="20577"/>
          <ac:spMkLst>
            <pc:docMk/>
            <pc:sldMk cId="1750242950" sldId="668"/>
            <ac:spMk id="2" creationId="{65D99740-FD02-2E4D-FA50-8AC039B6FAF0}"/>
          </ac:spMkLst>
        </pc:spChg>
        <pc:picChg chg="del">
          <ac:chgData name="Roberta Tucker" userId="S::r.tucker@uwtsd.ac.uk::27ca61ee-ba03-4b92-a89a-1d5600e2200a" providerId="AD" clId="Web-{7FBF0D6C-33F6-641B-7E3D-090B72DA90EE}" dt="2023-02-27T11:51:18.085" v="2182"/>
          <ac:picMkLst>
            <pc:docMk/>
            <pc:sldMk cId="1750242950" sldId="668"/>
            <ac:picMk id="4" creationId="{62C12048-9EEC-ED59-A247-0AA3AAC3EF74}"/>
          </ac:picMkLst>
        </pc:picChg>
      </pc:sldChg>
      <pc:sldChg chg="modSp add replId modNotes">
        <pc:chgData name="Roberta Tucker" userId="S::r.tucker@uwtsd.ac.uk::27ca61ee-ba03-4b92-a89a-1d5600e2200a" providerId="AD" clId="Web-{7FBF0D6C-33F6-641B-7E3D-090B72DA90EE}" dt="2023-02-27T11:56:03.508" v="2227"/>
        <pc:sldMkLst>
          <pc:docMk/>
          <pc:sldMk cId="2900530742" sldId="669"/>
        </pc:sldMkLst>
        <pc:spChg chg="mod">
          <ac:chgData name="Roberta Tucker" userId="S::r.tucker@uwtsd.ac.uk::27ca61ee-ba03-4b92-a89a-1d5600e2200a" providerId="AD" clId="Web-{7FBF0D6C-33F6-641B-7E3D-090B72DA90EE}" dt="2023-02-27T11:55:05.052" v="2203" actId="20577"/>
          <ac:spMkLst>
            <pc:docMk/>
            <pc:sldMk cId="2900530742" sldId="669"/>
            <ac:spMk id="2" creationId="{65D99740-FD02-2E4D-FA50-8AC039B6FAF0}"/>
          </ac:spMkLst>
        </pc:spChg>
      </pc:sldChg>
      <pc:sldChg chg="modSp add replId">
        <pc:chgData name="Roberta Tucker" userId="S::r.tucker@uwtsd.ac.uk::27ca61ee-ba03-4b92-a89a-1d5600e2200a" providerId="AD" clId="Web-{7FBF0D6C-33F6-641B-7E3D-090B72DA90EE}" dt="2023-02-27T12:10:35.733" v="2331" actId="20577"/>
        <pc:sldMkLst>
          <pc:docMk/>
          <pc:sldMk cId="1841469495" sldId="670"/>
        </pc:sldMkLst>
        <pc:spChg chg="mod">
          <ac:chgData name="Roberta Tucker" userId="S::r.tucker@uwtsd.ac.uk::27ca61ee-ba03-4b92-a89a-1d5600e2200a" providerId="AD" clId="Web-{7FBF0D6C-33F6-641B-7E3D-090B72DA90EE}" dt="2023-02-27T12:08:06.318" v="2294" actId="20577"/>
          <ac:spMkLst>
            <pc:docMk/>
            <pc:sldMk cId="1841469495" sldId="670"/>
            <ac:spMk id="2" creationId="{BD754FA5-2DEB-49E1-1FB5-633B9D062E52}"/>
          </ac:spMkLst>
        </pc:spChg>
        <pc:spChg chg="mod">
          <ac:chgData name="Roberta Tucker" userId="S::r.tucker@uwtsd.ac.uk::27ca61ee-ba03-4b92-a89a-1d5600e2200a" providerId="AD" clId="Web-{7FBF0D6C-33F6-641B-7E3D-090B72DA90EE}" dt="2023-02-27T12:10:35.733" v="2331" actId="20577"/>
          <ac:spMkLst>
            <pc:docMk/>
            <pc:sldMk cId="1841469495" sldId="670"/>
            <ac:spMk id="3" creationId="{20B9F5AF-01C3-F93E-4766-CF5659815EFF}"/>
          </ac:spMkLst>
        </pc:spChg>
      </pc:sldChg>
      <pc:sldChg chg="addSp delSp modSp add replId">
        <pc:chgData name="Roberta Tucker" userId="S::r.tucker@uwtsd.ac.uk::27ca61ee-ba03-4b92-a89a-1d5600e2200a" providerId="AD" clId="Web-{7FBF0D6C-33F6-641B-7E3D-090B72DA90EE}" dt="2023-02-27T12:15:28.360" v="2347" actId="20577"/>
        <pc:sldMkLst>
          <pc:docMk/>
          <pc:sldMk cId="3245239660" sldId="671"/>
        </pc:sldMkLst>
        <pc:spChg chg="mod">
          <ac:chgData name="Roberta Tucker" userId="S::r.tucker@uwtsd.ac.uk::27ca61ee-ba03-4b92-a89a-1d5600e2200a" providerId="AD" clId="Web-{7FBF0D6C-33F6-641B-7E3D-090B72DA90EE}" dt="2023-02-27T12:14:29.700" v="2343" actId="20577"/>
          <ac:spMkLst>
            <pc:docMk/>
            <pc:sldMk cId="3245239660" sldId="671"/>
            <ac:spMk id="3" creationId="{B4ACD2A6-E273-2C42-2116-ED34ADF366E9}"/>
          </ac:spMkLst>
        </pc:spChg>
        <pc:spChg chg="mod">
          <ac:chgData name="Roberta Tucker" userId="S::r.tucker@uwtsd.ac.uk::27ca61ee-ba03-4b92-a89a-1d5600e2200a" providerId="AD" clId="Web-{7FBF0D6C-33F6-641B-7E3D-090B72DA90EE}" dt="2023-02-27T12:14:55.717" v="2345" actId="20577"/>
          <ac:spMkLst>
            <pc:docMk/>
            <pc:sldMk cId="3245239660" sldId="671"/>
            <ac:spMk id="6" creationId="{A02A0EC9-6091-7173-C163-3C1FFD1064E4}"/>
          </ac:spMkLst>
        </pc:spChg>
        <pc:spChg chg="mod">
          <ac:chgData name="Roberta Tucker" userId="S::r.tucker@uwtsd.ac.uk::27ca61ee-ba03-4b92-a89a-1d5600e2200a" providerId="AD" clId="Web-{7FBF0D6C-33F6-641B-7E3D-090B72DA90EE}" dt="2023-02-27T12:15:28.360" v="2347" actId="20577"/>
          <ac:spMkLst>
            <pc:docMk/>
            <pc:sldMk cId="3245239660" sldId="671"/>
            <ac:spMk id="8" creationId="{27AAC20E-FCB0-C173-BB08-F1D0F16D8B9C}"/>
          </ac:spMkLst>
        </pc:spChg>
        <pc:spChg chg="mod">
          <ac:chgData name="Roberta Tucker" userId="S::r.tucker@uwtsd.ac.uk::27ca61ee-ba03-4b92-a89a-1d5600e2200a" providerId="AD" clId="Web-{7FBF0D6C-33F6-641B-7E3D-090B72DA90EE}" dt="2023-02-27T12:13:53.042" v="2341" actId="20577"/>
          <ac:spMkLst>
            <pc:docMk/>
            <pc:sldMk cId="3245239660" sldId="671"/>
            <ac:spMk id="13" creationId="{80021D62-F25C-B69D-5F92-DCBD81927F57}"/>
          </ac:spMkLst>
        </pc:spChg>
        <pc:picChg chg="add mod ord">
          <ac:chgData name="Roberta Tucker" userId="S::r.tucker@uwtsd.ac.uk::27ca61ee-ba03-4b92-a89a-1d5600e2200a" providerId="AD" clId="Web-{7FBF0D6C-33F6-641B-7E3D-090B72DA90EE}" dt="2023-02-27T12:13:35.681" v="2338" actId="14100"/>
          <ac:picMkLst>
            <pc:docMk/>
            <pc:sldMk cId="3245239660" sldId="671"/>
            <ac:picMk id="4" creationId="{E84F9670-918F-6FCC-1980-AB8F5620DFDE}"/>
          </ac:picMkLst>
        </pc:picChg>
        <pc:picChg chg="del">
          <ac:chgData name="Roberta Tucker" userId="S::r.tucker@uwtsd.ac.uk::27ca61ee-ba03-4b92-a89a-1d5600e2200a" providerId="AD" clId="Web-{7FBF0D6C-33F6-641B-7E3D-090B72DA90EE}" dt="2023-02-27T12:12:51.397" v="2333"/>
          <ac:picMkLst>
            <pc:docMk/>
            <pc:sldMk cId="3245239660" sldId="671"/>
            <ac:picMk id="5" creationId="{7B32E9B7-0F32-1299-33F0-D832B867077F}"/>
          </ac:picMkLst>
        </pc:picChg>
      </pc:sldChg>
      <pc:sldChg chg="addSp delSp modSp add del replId">
        <pc:chgData name="Roberta Tucker" userId="S::r.tucker@uwtsd.ac.uk::27ca61ee-ba03-4b92-a89a-1d5600e2200a" providerId="AD" clId="Web-{7FBF0D6C-33F6-641B-7E3D-090B72DA90EE}" dt="2023-02-27T12:24:25.673" v="2491"/>
        <pc:sldMkLst>
          <pc:docMk/>
          <pc:sldMk cId="1380791129" sldId="672"/>
        </pc:sldMkLst>
        <pc:graphicFrameChg chg="mod modGraphic">
          <ac:chgData name="Roberta Tucker" userId="S::r.tucker@uwtsd.ac.uk::27ca61ee-ba03-4b92-a89a-1d5600e2200a" providerId="AD" clId="Web-{7FBF0D6C-33F6-641B-7E3D-090B72DA90EE}" dt="2023-02-27T12:19:32.718" v="2393"/>
          <ac:graphicFrameMkLst>
            <pc:docMk/>
            <pc:sldMk cId="1380791129" sldId="672"/>
            <ac:graphicFrameMk id="2" creationId="{B8361043-587C-D5AC-AD58-2714CE15B0E0}"/>
          </ac:graphicFrameMkLst>
        </pc:graphicFrameChg>
        <pc:graphicFrameChg chg="add del mod modGraphic">
          <ac:chgData name="Roberta Tucker" userId="S::r.tucker@uwtsd.ac.uk::27ca61ee-ba03-4b92-a89a-1d5600e2200a" providerId="AD" clId="Web-{7FBF0D6C-33F6-641B-7E3D-090B72DA90EE}" dt="2023-02-27T12:17:45.024" v="2358"/>
          <ac:graphicFrameMkLst>
            <pc:docMk/>
            <pc:sldMk cId="1380791129" sldId="672"/>
            <ac:graphicFrameMk id="5" creationId="{31BD0C1B-1A42-BA83-A2F3-5B337BD20615}"/>
          </ac:graphicFrameMkLst>
        </pc:graphicFrameChg>
      </pc:sldChg>
      <pc:sldChg chg="delSp modSp add del replId">
        <pc:chgData name="Roberta Tucker" userId="S::r.tucker@uwtsd.ac.uk::27ca61ee-ba03-4b92-a89a-1d5600e2200a" providerId="AD" clId="Web-{7FBF0D6C-33F6-641B-7E3D-090B72DA90EE}" dt="2023-02-27T12:24:22.345" v="2490"/>
        <pc:sldMkLst>
          <pc:docMk/>
          <pc:sldMk cId="1656790694" sldId="673"/>
        </pc:sldMkLst>
        <pc:graphicFrameChg chg="del mod modGraphic">
          <ac:chgData name="Roberta Tucker" userId="S::r.tucker@uwtsd.ac.uk::27ca61ee-ba03-4b92-a89a-1d5600e2200a" providerId="AD" clId="Web-{7FBF0D6C-33F6-641B-7E3D-090B72DA90EE}" dt="2023-02-27T12:24:19.767" v="2489"/>
          <ac:graphicFrameMkLst>
            <pc:docMk/>
            <pc:sldMk cId="1656790694" sldId="673"/>
            <ac:graphicFrameMk id="2" creationId="{B8361043-587C-D5AC-AD58-2714CE15B0E0}"/>
          </ac:graphicFrameMkLst>
        </pc:graphicFrameChg>
      </pc:sldChg>
    </pc:docChg>
  </pc:docChgLst>
  <pc:docChgLst>
    <pc:chgData name="Roberta Tucker" userId="S::r.tucker@uwtsd.ac.uk::27ca61ee-ba03-4b92-a89a-1d5600e2200a" providerId="AD" clId="Web-{CED7C185-160D-0D58-EC24-0CCB969973CF}"/>
    <pc:docChg chg="addSld delSld modSld sldOrd">
      <pc:chgData name="Roberta Tucker" userId="S::r.tucker@uwtsd.ac.uk::27ca61ee-ba03-4b92-a89a-1d5600e2200a" providerId="AD" clId="Web-{CED7C185-160D-0D58-EC24-0CCB969973CF}" dt="2023-01-12T15:20:43.865" v="2155" actId="14100"/>
      <pc:docMkLst>
        <pc:docMk/>
      </pc:docMkLst>
      <pc:sldChg chg="modSp">
        <pc:chgData name="Roberta Tucker" userId="S::r.tucker@uwtsd.ac.uk::27ca61ee-ba03-4b92-a89a-1d5600e2200a" providerId="AD" clId="Web-{CED7C185-160D-0D58-EC24-0CCB969973CF}" dt="2023-01-12T14:58:29.159" v="1954" actId="20577"/>
        <pc:sldMkLst>
          <pc:docMk/>
          <pc:sldMk cId="1925729167" sldId="285"/>
        </pc:sldMkLst>
        <pc:spChg chg="mod">
          <ac:chgData name="Roberta Tucker" userId="S::r.tucker@uwtsd.ac.uk::27ca61ee-ba03-4b92-a89a-1d5600e2200a" providerId="AD" clId="Web-{CED7C185-160D-0D58-EC24-0CCB969973CF}" dt="2023-01-12T14:58:29.159" v="1954" actId="20577"/>
          <ac:spMkLst>
            <pc:docMk/>
            <pc:sldMk cId="1925729167" sldId="285"/>
            <ac:spMk id="3" creationId="{00000000-0000-0000-0000-000000000000}"/>
          </ac:spMkLst>
        </pc:spChg>
      </pc:sldChg>
      <pc:sldChg chg="del ord">
        <pc:chgData name="Roberta Tucker" userId="S::r.tucker@uwtsd.ac.uk::27ca61ee-ba03-4b92-a89a-1d5600e2200a" providerId="AD" clId="Web-{CED7C185-160D-0D58-EC24-0CCB969973CF}" dt="2023-01-11T13:50:19.773" v="342"/>
        <pc:sldMkLst>
          <pc:docMk/>
          <pc:sldMk cId="556659101" sldId="480"/>
        </pc:sldMkLst>
      </pc:sldChg>
      <pc:sldChg chg="del ord">
        <pc:chgData name="Roberta Tucker" userId="S::r.tucker@uwtsd.ac.uk::27ca61ee-ba03-4b92-a89a-1d5600e2200a" providerId="AD" clId="Web-{CED7C185-160D-0D58-EC24-0CCB969973CF}" dt="2023-01-11T13:45:13.187" v="325"/>
        <pc:sldMkLst>
          <pc:docMk/>
          <pc:sldMk cId="2514307340" sldId="482"/>
        </pc:sldMkLst>
      </pc:sldChg>
      <pc:sldChg chg="addSp delSp modSp del ord delAnim">
        <pc:chgData name="Roberta Tucker" userId="S::r.tucker@uwtsd.ac.uk::27ca61ee-ba03-4b92-a89a-1d5600e2200a" providerId="AD" clId="Web-{CED7C185-160D-0D58-EC24-0CCB969973CF}" dt="2023-01-11T12:17:57.343" v="228"/>
        <pc:sldMkLst>
          <pc:docMk/>
          <pc:sldMk cId="2335586198" sldId="495"/>
        </pc:sldMkLst>
        <pc:picChg chg="add mod">
          <ac:chgData name="Roberta Tucker" userId="S::r.tucker@uwtsd.ac.uk::27ca61ee-ba03-4b92-a89a-1d5600e2200a" providerId="AD" clId="Web-{CED7C185-160D-0D58-EC24-0CCB969973CF}" dt="2023-01-11T12:17:39.358" v="224" actId="1076"/>
          <ac:picMkLst>
            <pc:docMk/>
            <pc:sldMk cId="2335586198" sldId="495"/>
            <ac:picMk id="3" creationId="{83F24BBA-6968-05B9-A5E2-17292F90BC3A}"/>
          </ac:picMkLst>
        </pc:picChg>
        <pc:picChg chg="del">
          <ac:chgData name="Roberta Tucker" userId="S::r.tucker@uwtsd.ac.uk::27ca61ee-ba03-4b92-a89a-1d5600e2200a" providerId="AD" clId="Web-{CED7C185-160D-0D58-EC24-0CCB969973CF}" dt="2023-01-11T12:17:23.873" v="218"/>
          <ac:picMkLst>
            <pc:docMk/>
            <pc:sldMk cId="2335586198" sldId="495"/>
            <ac:picMk id="4" creationId="{AA27EA74-EA31-5E07-5036-9955C63F593A}"/>
          </ac:picMkLst>
        </pc:picChg>
      </pc:sldChg>
      <pc:sldChg chg="del ord">
        <pc:chgData name="Roberta Tucker" userId="S::r.tucker@uwtsd.ac.uk::27ca61ee-ba03-4b92-a89a-1d5600e2200a" providerId="AD" clId="Web-{CED7C185-160D-0D58-EC24-0CCB969973CF}" dt="2023-01-11T13:05:11.191" v="282"/>
        <pc:sldMkLst>
          <pc:docMk/>
          <pc:sldMk cId="565421583" sldId="496"/>
        </pc:sldMkLst>
      </pc:sldChg>
      <pc:sldChg chg="addSp delSp modSp del ord">
        <pc:chgData name="Roberta Tucker" userId="S::r.tucker@uwtsd.ac.uk::27ca61ee-ba03-4b92-a89a-1d5600e2200a" providerId="AD" clId="Web-{CED7C185-160D-0D58-EC24-0CCB969973CF}" dt="2023-01-11T12:11:42.270" v="187"/>
        <pc:sldMkLst>
          <pc:docMk/>
          <pc:sldMk cId="1654975904" sldId="510"/>
        </pc:sldMkLst>
        <pc:spChg chg="del mod">
          <ac:chgData name="Roberta Tucker" userId="S::r.tucker@uwtsd.ac.uk::27ca61ee-ba03-4b92-a89a-1d5600e2200a" providerId="AD" clId="Web-{CED7C185-160D-0D58-EC24-0CCB969973CF}" dt="2023-01-11T11:45:40.993" v="100"/>
          <ac:spMkLst>
            <pc:docMk/>
            <pc:sldMk cId="1654975904" sldId="510"/>
            <ac:spMk id="3" creationId="{B82DAC3D-30A6-A2DB-E9C6-2D86DD41F32B}"/>
          </ac:spMkLst>
        </pc:spChg>
        <pc:spChg chg="add mod">
          <ac:chgData name="Roberta Tucker" userId="S::r.tucker@uwtsd.ac.uk::27ca61ee-ba03-4b92-a89a-1d5600e2200a" providerId="AD" clId="Web-{CED7C185-160D-0D58-EC24-0CCB969973CF}" dt="2023-01-11T11:49:22.296" v="137" actId="1076"/>
          <ac:spMkLst>
            <pc:docMk/>
            <pc:sldMk cId="1654975904" sldId="510"/>
            <ac:spMk id="4" creationId="{A85A5F4E-FDB7-7FE4-9FB2-BFD5C67C1255}"/>
          </ac:spMkLst>
        </pc:spChg>
        <pc:spChg chg="add mod">
          <ac:chgData name="Roberta Tucker" userId="S::r.tucker@uwtsd.ac.uk::27ca61ee-ba03-4b92-a89a-1d5600e2200a" providerId="AD" clId="Web-{CED7C185-160D-0D58-EC24-0CCB969973CF}" dt="2023-01-11T11:49:18.608" v="136" actId="1076"/>
          <ac:spMkLst>
            <pc:docMk/>
            <pc:sldMk cId="1654975904" sldId="510"/>
            <ac:spMk id="5" creationId="{A745C1A8-6628-8921-9DF9-564509217F76}"/>
          </ac:spMkLst>
        </pc:spChg>
        <pc:spChg chg="add del mod">
          <ac:chgData name="Roberta Tucker" userId="S::r.tucker@uwtsd.ac.uk::27ca61ee-ba03-4b92-a89a-1d5600e2200a" providerId="AD" clId="Web-{CED7C185-160D-0D58-EC24-0CCB969973CF}" dt="2023-01-11T11:45:44.462" v="101"/>
          <ac:spMkLst>
            <pc:docMk/>
            <pc:sldMk cId="1654975904" sldId="510"/>
            <ac:spMk id="7" creationId="{12E299E6-635E-12BB-03B0-22366EB375E8}"/>
          </ac:spMkLst>
        </pc:spChg>
        <pc:picChg chg="add mod">
          <ac:chgData name="Roberta Tucker" userId="S::r.tucker@uwtsd.ac.uk::27ca61ee-ba03-4b92-a89a-1d5600e2200a" providerId="AD" clId="Web-{CED7C185-160D-0D58-EC24-0CCB969973CF}" dt="2023-01-11T11:49:15.811" v="135" actId="1076"/>
          <ac:picMkLst>
            <pc:docMk/>
            <pc:sldMk cId="1654975904" sldId="510"/>
            <ac:picMk id="8" creationId="{61C9D8E7-4B14-1C4F-AFDC-8375241A29E2}"/>
          </ac:picMkLst>
        </pc:picChg>
        <pc:picChg chg="add mod">
          <ac:chgData name="Roberta Tucker" userId="S::r.tucker@uwtsd.ac.uk::27ca61ee-ba03-4b92-a89a-1d5600e2200a" providerId="AD" clId="Web-{CED7C185-160D-0D58-EC24-0CCB969973CF}" dt="2023-01-11T11:51:31.534" v="139" actId="1076"/>
          <ac:picMkLst>
            <pc:docMk/>
            <pc:sldMk cId="1654975904" sldId="510"/>
            <ac:picMk id="9" creationId="{A7E4638F-97B2-C76A-6004-609A35D9F5E5}"/>
          </ac:picMkLst>
        </pc:picChg>
      </pc:sldChg>
      <pc:sldChg chg="del">
        <pc:chgData name="Roberta Tucker" userId="S::r.tucker@uwtsd.ac.uk::27ca61ee-ba03-4b92-a89a-1d5600e2200a" providerId="AD" clId="Web-{CED7C185-160D-0D58-EC24-0CCB969973CF}" dt="2023-01-11T11:14:39.161" v="34"/>
        <pc:sldMkLst>
          <pc:docMk/>
          <pc:sldMk cId="2955532752" sldId="511"/>
        </pc:sldMkLst>
      </pc:sldChg>
      <pc:sldChg chg="del">
        <pc:chgData name="Roberta Tucker" userId="S::r.tucker@uwtsd.ac.uk::27ca61ee-ba03-4b92-a89a-1d5600e2200a" providerId="AD" clId="Web-{CED7C185-160D-0D58-EC24-0CCB969973CF}" dt="2023-01-11T10:03:04.706" v="0"/>
        <pc:sldMkLst>
          <pc:docMk/>
          <pc:sldMk cId="4239307461" sldId="514"/>
        </pc:sldMkLst>
      </pc:sldChg>
      <pc:sldChg chg="addSp delSp modSp add mod replId setBg">
        <pc:chgData name="Roberta Tucker" userId="S::r.tucker@uwtsd.ac.uk::27ca61ee-ba03-4b92-a89a-1d5600e2200a" providerId="AD" clId="Web-{CED7C185-160D-0D58-EC24-0CCB969973CF}" dt="2023-01-11T11:59:35.672" v="144" actId="1076"/>
        <pc:sldMkLst>
          <pc:docMk/>
          <pc:sldMk cId="916661443" sldId="531"/>
        </pc:sldMkLst>
        <pc:spChg chg="mod">
          <ac:chgData name="Roberta Tucker" userId="S::r.tucker@uwtsd.ac.uk::27ca61ee-ba03-4b92-a89a-1d5600e2200a" providerId="AD" clId="Web-{CED7C185-160D-0D58-EC24-0CCB969973CF}" dt="2023-01-11T11:58:58.999" v="141"/>
          <ac:spMkLst>
            <pc:docMk/>
            <pc:sldMk cId="916661443" sldId="531"/>
            <ac:spMk id="2" creationId="{BD754FA5-2DEB-49E1-1FB5-633B9D062E52}"/>
          </ac:spMkLst>
        </pc:spChg>
        <pc:spChg chg="del mod">
          <ac:chgData name="Roberta Tucker" userId="S::r.tucker@uwtsd.ac.uk::27ca61ee-ba03-4b92-a89a-1d5600e2200a" providerId="AD" clId="Web-{CED7C185-160D-0D58-EC24-0CCB969973CF}" dt="2023-01-11T10:38:07.668" v="6"/>
          <ac:spMkLst>
            <pc:docMk/>
            <pc:sldMk cId="916661443" sldId="531"/>
            <ac:spMk id="3" creationId="{B82DAC3D-30A6-A2DB-E9C6-2D86DD41F32B}"/>
          </ac:spMkLst>
        </pc:spChg>
        <pc:spChg chg="add del mod">
          <ac:chgData name="Roberta Tucker" userId="S::r.tucker@uwtsd.ac.uk::27ca61ee-ba03-4b92-a89a-1d5600e2200a" providerId="AD" clId="Web-{CED7C185-160D-0D58-EC24-0CCB969973CF}" dt="2023-01-11T11:00:07.592" v="14"/>
          <ac:spMkLst>
            <pc:docMk/>
            <pc:sldMk cId="916661443" sldId="531"/>
            <ac:spMk id="5" creationId="{001CAA9E-3CFE-13C2-E381-E895673268B3}"/>
          </ac:spMkLst>
        </pc:spChg>
        <pc:spChg chg="add">
          <ac:chgData name="Roberta Tucker" userId="S::r.tucker@uwtsd.ac.uk::27ca61ee-ba03-4b92-a89a-1d5600e2200a" providerId="AD" clId="Web-{CED7C185-160D-0D58-EC24-0CCB969973CF}" dt="2023-01-11T11:58:58.999" v="141"/>
          <ac:spMkLst>
            <pc:docMk/>
            <pc:sldMk cId="916661443" sldId="531"/>
            <ac:spMk id="8" creationId="{A8384FB5-9ADC-4DDC-881B-597D56F5B15D}"/>
          </ac:spMkLst>
        </pc:spChg>
        <pc:spChg chg="add">
          <ac:chgData name="Roberta Tucker" userId="S::r.tucker@uwtsd.ac.uk::27ca61ee-ba03-4b92-a89a-1d5600e2200a" providerId="AD" clId="Web-{CED7C185-160D-0D58-EC24-0CCB969973CF}" dt="2023-01-11T11:58:58.999" v="141"/>
          <ac:spMkLst>
            <pc:docMk/>
            <pc:sldMk cId="916661443" sldId="531"/>
            <ac:spMk id="10" creationId="{1199E1B1-A8C0-4FE8-A5A8-1CB41D69F857}"/>
          </ac:spMkLst>
        </pc:spChg>
        <pc:spChg chg="add">
          <ac:chgData name="Roberta Tucker" userId="S::r.tucker@uwtsd.ac.uk::27ca61ee-ba03-4b92-a89a-1d5600e2200a" providerId="AD" clId="Web-{CED7C185-160D-0D58-EC24-0CCB969973CF}" dt="2023-01-11T11:58:58.999" v="141"/>
          <ac:spMkLst>
            <pc:docMk/>
            <pc:sldMk cId="916661443" sldId="531"/>
            <ac:spMk id="12" creationId="{84A8DE83-DE75-4B41-9DB4-A7EC0B0DEC0B}"/>
          </ac:spMkLst>
        </pc:spChg>
        <pc:spChg chg="add">
          <ac:chgData name="Roberta Tucker" userId="S::r.tucker@uwtsd.ac.uk::27ca61ee-ba03-4b92-a89a-1d5600e2200a" providerId="AD" clId="Web-{CED7C185-160D-0D58-EC24-0CCB969973CF}" dt="2023-01-11T11:58:58.999" v="141"/>
          <ac:spMkLst>
            <pc:docMk/>
            <pc:sldMk cId="916661443" sldId="531"/>
            <ac:spMk id="14" creationId="{A7009A0A-BEF5-4EAC-AF15-E4F9F002E239}"/>
          </ac:spMkLst>
        </pc:spChg>
        <pc:picChg chg="add mod">
          <ac:chgData name="Roberta Tucker" userId="S::r.tucker@uwtsd.ac.uk::27ca61ee-ba03-4b92-a89a-1d5600e2200a" providerId="AD" clId="Web-{CED7C185-160D-0D58-EC24-0CCB969973CF}" dt="2023-01-11T11:59:35.672" v="144" actId="1076"/>
          <ac:picMkLst>
            <pc:docMk/>
            <pc:sldMk cId="916661443" sldId="531"/>
            <ac:picMk id="3" creationId="{57F4CB5D-A6C5-1CED-1379-B8041ACD8E4E}"/>
          </ac:picMkLst>
        </pc:picChg>
      </pc:sldChg>
      <pc:sldChg chg="addSp delSp modSp add mod replId setBg">
        <pc:chgData name="Roberta Tucker" userId="S::r.tucker@uwtsd.ac.uk::27ca61ee-ba03-4b92-a89a-1d5600e2200a" providerId="AD" clId="Web-{CED7C185-160D-0D58-EC24-0CCB969973CF}" dt="2023-01-11T12:07:16.450" v="171" actId="20577"/>
        <pc:sldMkLst>
          <pc:docMk/>
          <pc:sldMk cId="23422309" sldId="532"/>
        </pc:sldMkLst>
        <pc:spChg chg="mod">
          <ac:chgData name="Roberta Tucker" userId="S::r.tucker@uwtsd.ac.uk::27ca61ee-ba03-4b92-a89a-1d5600e2200a" providerId="AD" clId="Web-{CED7C185-160D-0D58-EC24-0CCB969973CF}" dt="2023-01-11T12:07:16.450" v="171" actId="20577"/>
          <ac:spMkLst>
            <pc:docMk/>
            <pc:sldMk cId="23422309" sldId="532"/>
            <ac:spMk id="2" creationId="{BD754FA5-2DEB-49E1-1FB5-633B9D062E52}"/>
          </ac:spMkLst>
        </pc:spChg>
        <pc:spChg chg="add">
          <ac:chgData name="Roberta Tucker" userId="S::r.tucker@uwtsd.ac.uk::27ca61ee-ba03-4b92-a89a-1d5600e2200a" providerId="AD" clId="Web-{CED7C185-160D-0D58-EC24-0CCB969973CF}" dt="2023-01-11T11:59:16.875" v="142"/>
          <ac:spMkLst>
            <pc:docMk/>
            <pc:sldMk cId="23422309" sldId="532"/>
            <ac:spMk id="9" creationId="{A8384FB5-9ADC-4DDC-881B-597D56F5B15D}"/>
          </ac:spMkLst>
        </pc:spChg>
        <pc:spChg chg="add">
          <ac:chgData name="Roberta Tucker" userId="S::r.tucker@uwtsd.ac.uk::27ca61ee-ba03-4b92-a89a-1d5600e2200a" providerId="AD" clId="Web-{CED7C185-160D-0D58-EC24-0CCB969973CF}" dt="2023-01-11T11:59:16.875" v="142"/>
          <ac:spMkLst>
            <pc:docMk/>
            <pc:sldMk cId="23422309" sldId="532"/>
            <ac:spMk id="11" creationId="{1199E1B1-A8C0-4FE8-A5A8-1CB41D69F857}"/>
          </ac:spMkLst>
        </pc:spChg>
        <pc:spChg chg="add">
          <ac:chgData name="Roberta Tucker" userId="S::r.tucker@uwtsd.ac.uk::27ca61ee-ba03-4b92-a89a-1d5600e2200a" providerId="AD" clId="Web-{CED7C185-160D-0D58-EC24-0CCB969973CF}" dt="2023-01-11T11:59:16.875" v="142"/>
          <ac:spMkLst>
            <pc:docMk/>
            <pc:sldMk cId="23422309" sldId="532"/>
            <ac:spMk id="13" creationId="{84A8DE83-DE75-4B41-9DB4-A7EC0B0DEC0B}"/>
          </ac:spMkLst>
        </pc:spChg>
        <pc:spChg chg="add">
          <ac:chgData name="Roberta Tucker" userId="S::r.tucker@uwtsd.ac.uk::27ca61ee-ba03-4b92-a89a-1d5600e2200a" providerId="AD" clId="Web-{CED7C185-160D-0D58-EC24-0CCB969973CF}" dt="2023-01-11T11:59:16.875" v="142"/>
          <ac:spMkLst>
            <pc:docMk/>
            <pc:sldMk cId="23422309" sldId="532"/>
            <ac:spMk id="15" creationId="{A7009A0A-BEF5-4EAC-AF15-E4F9F002E239}"/>
          </ac:spMkLst>
        </pc:spChg>
        <pc:picChg chg="del">
          <ac:chgData name="Roberta Tucker" userId="S::r.tucker@uwtsd.ac.uk::27ca61ee-ba03-4b92-a89a-1d5600e2200a" providerId="AD" clId="Web-{CED7C185-160D-0D58-EC24-0CCB969973CF}" dt="2023-01-11T11:09:46.404" v="22"/>
          <ac:picMkLst>
            <pc:docMk/>
            <pc:sldMk cId="23422309" sldId="532"/>
            <ac:picMk id="3" creationId="{57F4CB5D-A6C5-1CED-1379-B8041ACD8E4E}"/>
          </ac:picMkLst>
        </pc:picChg>
        <pc:picChg chg="add mod">
          <ac:chgData name="Roberta Tucker" userId="S::r.tucker@uwtsd.ac.uk::27ca61ee-ba03-4b92-a89a-1d5600e2200a" providerId="AD" clId="Web-{CED7C185-160D-0D58-EC24-0CCB969973CF}" dt="2023-01-11T11:59:42.594" v="146" actId="1076"/>
          <ac:picMkLst>
            <pc:docMk/>
            <pc:sldMk cId="23422309" sldId="532"/>
            <ac:picMk id="4" creationId="{F5829BA9-A5DC-E8BC-41EE-59C72FE48D21}"/>
          </ac:picMkLst>
        </pc:picChg>
      </pc:sldChg>
      <pc:sldChg chg="addSp delSp modSp add replId">
        <pc:chgData name="Roberta Tucker" userId="S::r.tucker@uwtsd.ac.uk::27ca61ee-ba03-4b92-a89a-1d5600e2200a" providerId="AD" clId="Web-{CED7C185-160D-0D58-EC24-0CCB969973CF}" dt="2023-01-11T12:10:45.675" v="186" actId="1076"/>
        <pc:sldMkLst>
          <pc:docMk/>
          <pc:sldMk cId="2152880574" sldId="533"/>
        </pc:sldMkLst>
        <pc:spChg chg="add mod">
          <ac:chgData name="Roberta Tucker" userId="S::r.tucker@uwtsd.ac.uk::27ca61ee-ba03-4b92-a89a-1d5600e2200a" providerId="AD" clId="Web-{CED7C185-160D-0D58-EC24-0CCB969973CF}" dt="2023-01-11T12:00:45.596" v="154" actId="1076"/>
          <ac:spMkLst>
            <pc:docMk/>
            <pc:sldMk cId="2152880574" sldId="533"/>
            <ac:spMk id="6" creationId="{19F1097F-3BA1-8B2E-5BCF-83089DE5DD02}"/>
          </ac:spMkLst>
        </pc:spChg>
        <pc:spChg chg="add mod">
          <ac:chgData name="Roberta Tucker" userId="S::r.tucker@uwtsd.ac.uk::27ca61ee-ba03-4b92-a89a-1d5600e2200a" providerId="AD" clId="Web-{CED7C185-160D-0D58-EC24-0CCB969973CF}" dt="2023-01-11T12:10:45.675" v="186" actId="1076"/>
          <ac:spMkLst>
            <pc:docMk/>
            <pc:sldMk cId="2152880574" sldId="533"/>
            <ac:spMk id="8" creationId="{EC5E57A1-644C-695B-0280-0CFAD39FEFF8}"/>
          </ac:spMkLst>
        </pc:spChg>
        <pc:spChg chg="add">
          <ac:chgData name="Roberta Tucker" userId="S::r.tucker@uwtsd.ac.uk::27ca61ee-ba03-4b92-a89a-1d5600e2200a" providerId="AD" clId="Web-{CED7C185-160D-0D58-EC24-0CCB969973CF}" dt="2023-01-11T12:01:32.081" v="162"/>
          <ac:spMkLst>
            <pc:docMk/>
            <pc:sldMk cId="2152880574" sldId="533"/>
            <ac:spMk id="14" creationId="{F788BCFF-E654-4D89-2227-402DD14AC4C4}"/>
          </ac:spMkLst>
        </pc:spChg>
        <pc:spChg chg="add mod">
          <ac:chgData name="Roberta Tucker" userId="S::r.tucker@uwtsd.ac.uk::27ca61ee-ba03-4b92-a89a-1d5600e2200a" providerId="AD" clId="Web-{CED7C185-160D-0D58-EC24-0CCB969973CF}" dt="2023-01-11T12:02:02.473" v="168" actId="1076"/>
          <ac:spMkLst>
            <pc:docMk/>
            <pc:sldMk cId="2152880574" sldId="533"/>
            <ac:spMk id="18" creationId="{3782192F-C55E-2334-6EB2-C27B88858A47}"/>
          </ac:spMkLst>
        </pc:spChg>
        <pc:picChg chg="add mod">
          <ac:chgData name="Roberta Tucker" userId="S::r.tucker@uwtsd.ac.uk::27ca61ee-ba03-4b92-a89a-1d5600e2200a" providerId="AD" clId="Web-{CED7C185-160D-0D58-EC24-0CCB969973CF}" dt="2023-01-11T12:01:16.534" v="161" actId="1076"/>
          <ac:picMkLst>
            <pc:docMk/>
            <pc:sldMk cId="2152880574" sldId="533"/>
            <ac:picMk id="3" creationId="{FF8DDB30-B3FB-7984-4212-A702E691515F}"/>
          </ac:picMkLst>
        </pc:picChg>
        <pc:picChg chg="del">
          <ac:chgData name="Roberta Tucker" userId="S::r.tucker@uwtsd.ac.uk::27ca61ee-ba03-4b92-a89a-1d5600e2200a" providerId="AD" clId="Web-{CED7C185-160D-0D58-EC24-0CCB969973CF}" dt="2023-01-11T12:00:06.266" v="148"/>
          <ac:picMkLst>
            <pc:docMk/>
            <pc:sldMk cId="2152880574" sldId="533"/>
            <ac:picMk id="4" creationId="{F5829BA9-A5DC-E8BC-41EE-59C72FE48D21}"/>
          </ac:picMkLst>
        </pc:picChg>
        <pc:picChg chg="add mod">
          <ac:chgData name="Roberta Tucker" userId="S::r.tucker@uwtsd.ac.uk::27ca61ee-ba03-4b92-a89a-1d5600e2200a" providerId="AD" clId="Web-{CED7C185-160D-0D58-EC24-0CCB969973CF}" dt="2023-01-11T12:01:14.768" v="160" actId="1076"/>
          <ac:picMkLst>
            <pc:docMk/>
            <pc:sldMk cId="2152880574" sldId="533"/>
            <ac:picMk id="12" creationId="{C33ECAA5-B894-20B1-5503-D8C5113521F2}"/>
          </ac:picMkLst>
        </pc:picChg>
        <pc:picChg chg="add del">
          <ac:chgData name="Roberta Tucker" userId="S::r.tucker@uwtsd.ac.uk::27ca61ee-ba03-4b92-a89a-1d5600e2200a" providerId="AD" clId="Web-{CED7C185-160D-0D58-EC24-0CCB969973CF}" dt="2023-01-11T12:01:51.848" v="166"/>
          <ac:picMkLst>
            <pc:docMk/>
            <pc:sldMk cId="2152880574" sldId="533"/>
            <ac:picMk id="17" creationId="{5E4B6E5F-64B8-01B5-9851-679D74202470}"/>
          </ac:picMkLst>
        </pc:picChg>
      </pc:sldChg>
      <pc:sldChg chg="addSp delSp modSp add replId">
        <pc:chgData name="Roberta Tucker" userId="S::r.tucker@uwtsd.ac.uk::27ca61ee-ba03-4b92-a89a-1d5600e2200a" providerId="AD" clId="Web-{CED7C185-160D-0D58-EC24-0CCB969973CF}" dt="2023-01-11T12:14:46.931" v="191" actId="14100"/>
        <pc:sldMkLst>
          <pc:docMk/>
          <pc:sldMk cId="2336948858" sldId="534"/>
        </pc:sldMkLst>
        <pc:spChg chg="mod">
          <ac:chgData name="Roberta Tucker" userId="S::r.tucker@uwtsd.ac.uk::27ca61ee-ba03-4b92-a89a-1d5600e2200a" providerId="AD" clId="Web-{CED7C185-160D-0D58-EC24-0CCB969973CF}" dt="2023-01-11T12:07:35.013" v="174" actId="20577"/>
          <ac:spMkLst>
            <pc:docMk/>
            <pc:sldMk cId="2336948858" sldId="534"/>
            <ac:spMk id="2" creationId="{BD754FA5-2DEB-49E1-1FB5-633B9D062E52}"/>
          </ac:spMkLst>
        </pc:spChg>
        <pc:spChg chg="mod">
          <ac:chgData name="Roberta Tucker" userId="S::r.tucker@uwtsd.ac.uk::27ca61ee-ba03-4b92-a89a-1d5600e2200a" providerId="AD" clId="Web-{CED7C185-160D-0D58-EC24-0CCB969973CF}" dt="2023-01-11T12:08:03.686" v="176" actId="20577"/>
          <ac:spMkLst>
            <pc:docMk/>
            <pc:sldMk cId="2336948858" sldId="534"/>
            <ac:spMk id="6" creationId="{19F1097F-3BA1-8B2E-5BCF-83089DE5DD02}"/>
          </ac:spMkLst>
        </pc:spChg>
        <pc:spChg chg="mod">
          <ac:chgData name="Roberta Tucker" userId="S::r.tucker@uwtsd.ac.uk::27ca61ee-ba03-4b92-a89a-1d5600e2200a" providerId="AD" clId="Web-{CED7C185-160D-0D58-EC24-0CCB969973CF}" dt="2023-01-11T12:10:25.533" v="181" actId="1076"/>
          <ac:spMkLst>
            <pc:docMk/>
            <pc:sldMk cId="2336948858" sldId="534"/>
            <ac:spMk id="8" creationId="{EC5E57A1-644C-695B-0280-0CFAD39FEFF8}"/>
          </ac:spMkLst>
        </pc:spChg>
        <pc:picChg chg="add mod">
          <ac:chgData name="Roberta Tucker" userId="S::r.tucker@uwtsd.ac.uk::27ca61ee-ba03-4b92-a89a-1d5600e2200a" providerId="AD" clId="Web-{CED7C185-160D-0D58-EC24-0CCB969973CF}" dt="2023-01-11T12:14:46.931" v="191" actId="14100"/>
          <ac:picMkLst>
            <pc:docMk/>
            <pc:sldMk cId="2336948858" sldId="534"/>
            <ac:picMk id="4" creationId="{2BB2B874-5DA7-558F-46DE-8194684EDC0D}"/>
          </ac:picMkLst>
        </pc:picChg>
        <pc:picChg chg="del">
          <ac:chgData name="Roberta Tucker" userId="S::r.tucker@uwtsd.ac.uk::27ca61ee-ba03-4b92-a89a-1d5600e2200a" providerId="AD" clId="Web-{CED7C185-160D-0D58-EC24-0CCB969973CF}" dt="2023-01-11T12:13:32.304" v="188"/>
          <ac:picMkLst>
            <pc:docMk/>
            <pc:sldMk cId="2336948858" sldId="534"/>
            <ac:picMk id="12" creationId="{C33ECAA5-B894-20B1-5503-D8C5113521F2}"/>
          </ac:picMkLst>
        </pc:picChg>
      </pc:sldChg>
      <pc:sldChg chg="addSp delSp modSp add replId">
        <pc:chgData name="Roberta Tucker" userId="S::r.tucker@uwtsd.ac.uk::27ca61ee-ba03-4b92-a89a-1d5600e2200a" providerId="AD" clId="Web-{CED7C185-160D-0D58-EC24-0CCB969973CF}" dt="2023-01-12T14:39:19.722" v="1786" actId="14100"/>
        <pc:sldMkLst>
          <pc:docMk/>
          <pc:sldMk cId="343991447" sldId="535"/>
        </pc:sldMkLst>
        <pc:spChg chg="mod">
          <ac:chgData name="Roberta Tucker" userId="S::r.tucker@uwtsd.ac.uk::27ca61ee-ba03-4b92-a89a-1d5600e2200a" providerId="AD" clId="Web-{CED7C185-160D-0D58-EC24-0CCB969973CF}" dt="2023-01-11T12:16:35.278" v="210" actId="20577"/>
          <ac:spMkLst>
            <pc:docMk/>
            <pc:sldMk cId="343991447" sldId="535"/>
            <ac:spMk id="2" creationId="{BD754FA5-2DEB-49E1-1FB5-633B9D062E52}"/>
          </ac:spMkLst>
        </pc:spChg>
        <pc:spChg chg="add mod">
          <ac:chgData name="Roberta Tucker" userId="S::r.tucker@uwtsd.ac.uk::27ca61ee-ba03-4b92-a89a-1d5600e2200a" providerId="AD" clId="Web-{CED7C185-160D-0D58-EC24-0CCB969973CF}" dt="2023-01-12T14:39:08.660" v="1782" actId="20577"/>
          <ac:spMkLst>
            <pc:docMk/>
            <pc:sldMk cId="343991447" sldId="535"/>
            <ac:spMk id="3" creationId="{3D8AC58D-59BC-9EFE-11DC-4C86FBFBF365}"/>
          </ac:spMkLst>
        </pc:spChg>
        <pc:spChg chg="add del mod">
          <ac:chgData name="Roberta Tucker" userId="S::r.tucker@uwtsd.ac.uk::27ca61ee-ba03-4b92-a89a-1d5600e2200a" providerId="AD" clId="Web-{CED7C185-160D-0D58-EC24-0CCB969973CF}" dt="2023-01-11T13:04:39.549" v="275"/>
          <ac:spMkLst>
            <pc:docMk/>
            <pc:sldMk cId="343991447" sldId="535"/>
            <ac:spMk id="4" creationId="{4889D631-0E56-7CA7-CCE5-7FEC3163E182}"/>
          </ac:spMkLst>
        </pc:spChg>
        <pc:spChg chg="add mod">
          <ac:chgData name="Roberta Tucker" userId="S::r.tucker@uwtsd.ac.uk::27ca61ee-ba03-4b92-a89a-1d5600e2200a" providerId="AD" clId="Web-{CED7C185-160D-0D58-EC24-0CCB969973CF}" dt="2023-01-11T13:04:58.878" v="280" actId="688"/>
          <ac:spMkLst>
            <pc:docMk/>
            <pc:sldMk cId="343991447" sldId="535"/>
            <ac:spMk id="5" creationId="{455B7FA2-EB4C-B261-7D87-961FD9E8234A}"/>
          </ac:spMkLst>
        </pc:spChg>
        <pc:spChg chg="del mod">
          <ac:chgData name="Roberta Tucker" userId="S::r.tucker@uwtsd.ac.uk::27ca61ee-ba03-4b92-a89a-1d5600e2200a" providerId="AD" clId="Web-{CED7C185-160D-0D58-EC24-0CCB969973CF}" dt="2023-01-11T12:16:39.528" v="212"/>
          <ac:spMkLst>
            <pc:docMk/>
            <pc:sldMk cId="343991447" sldId="535"/>
            <ac:spMk id="6" creationId="{19F1097F-3BA1-8B2E-5BCF-83089DE5DD02}"/>
          </ac:spMkLst>
        </pc:spChg>
        <pc:spChg chg="del">
          <ac:chgData name="Roberta Tucker" userId="S::r.tucker@uwtsd.ac.uk::27ca61ee-ba03-4b92-a89a-1d5600e2200a" providerId="AD" clId="Web-{CED7C185-160D-0D58-EC24-0CCB969973CF}" dt="2023-01-11T12:16:45.856" v="215"/>
          <ac:spMkLst>
            <pc:docMk/>
            <pc:sldMk cId="343991447" sldId="535"/>
            <ac:spMk id="8" creationId="{EC5E57A1-644C-695B-0280-0CFAD39FEFF8}"/>
          </ac:spMkLst>
        </pc:spChg>
        <pc:spChg chg="del">
          <ac:chgData name="Roberta Tucker" userId="S::r.tucker@uwtsd.ac.uk::27ca61ee-ba03-4b92-a89a-1d5600e2200a" providerId="AD" clId="Web-{CED7C185-160D-0D58-EC24-0CCB969973CF}" dt="2023-01-11T12:16:43.559" v="214"/>
          <ac:spMkLst>
            <pc:docMk/>
            <pc:sldMk cId="343991447" sldId="535"/>
            <ac:spMk id="14" creationId="{F788BCFF-E654-4D89-2227-402DD14AC4C4}"/>
          </ac:spMkLst>
        </pc:spChg>
        <pc:spChg chg="del">
          <ac:chgData name="Roberta Tucker" userId="S::r.tucker@uwtsd.ac.uk::27ca61ee-ba03-4b92-a89a-1d5600e2200a" providerId="AD" clId="Web-{CED7C185-160D-0D58-EC24-0CCB969973CF}" dt="2023-01-11T12:16:52.591" v="216"/>
          <ac:spMkLst>
            <pc:docMk/>
            <pc:sldMk cId="343991447" sldId="535"/>
            <ac:spMk id="18" creationId="{3782192F-C55E-2334-6EB2-C27B88858A47}"/>
          </ac:spMkLst>
        </pc:spChg>
        <pc:picChg chg="del">
          <ac:chgData name="Roberta Tucker" userId="S::r.tucker@uwtsd.ac.uk::27ca61ee-ba03-4b92-a89a-1d5600e2200a" providerId="AD" clId="Web-{CED7C185-160D-0D58-EC24-0CCB969973CF}" dt="2023-01-11T12:16:42.012" v="213"/>
          <ac:picMkLst>
            <pc:docMk/>
            <pc:sldMk cId="343991447" sldId="535"/>
            <ac:picMk id="3" creationId="{FF8DDB30-B3FB-7984-4212-A702E691515F}"/>
          </ac:picMkLst>
        </pc:picChg>
        <pc:picChg chg="del">
          <ac:chgData name="Roberta Tucker" userId="S::r.tucker@uwtsd.ac.uk::27ca61ee-ba03-4b92-a89a-1d5600e2200a" providerId="AD" clId="Web-{CED7C185-160D-0D58-EC24-0CCB969973CF}" dt="2023-01-11T12:16:54.169" v="217"/>
          <ac:picMkLst>
            <pc:docMk/>
            <pc:sldMk cId="343991447" sldId="535"/>
            <ac:picMk id="4" creationId="{2BB2B874-5DA7-558F-46DE-8194684EDC0D}"/>
          </ac:picMkLst>
        </pc:picChg>
        <pc:picChg chg="add mod">
          <ac:chgData name="Roberta Tucker" userId="S::r.tucker@uwtsd.ac.uk::27ca61ee-ba03-4b92-a89a-1d5600e2200a" providerId="AD" clId="Web-{CED7C185-160D-0D58-EC24-0CCB969973CF}" dt="2023-01-12T14:39:19.722" v="1786" actId="14100"/>
          <ac:picMkLst>
            <pc:docMk/>
            <pc:sldMk cId="343991447" sldId="535"/>
            <ac:picMk id="4" creationId="{953D8745-7BE8-41F3-FBFE-FE6CA3BD2642}"/>
          </ac:picMkLst>
        </pc:picChg>
        <pc:picChg chg="add mod">
          <ac:chgData name="Roberta Tucker" userId="S::r.tucker@uwtsd.ac.uk::27ca61ee-ba03-4b92-a89a-1d5600e2200a" providerId="AD" clId="Web-{CED7C185-160D-0D58-EC24-0CCB969973CF}" dt="2023-01-11T12:17:54.093" v="227" actId="1076"/>
          <ac:picMkLst>
            <pc:docMk/>
            <pc:sldMk cId="343991447" sldId="535"/>
            <ac:picMk id="7" creationId="{B65CCCCB-FFBB-BD0F-5EA9-CBA163AAC6D8}"/>
          </ac:picMkLst>
        </pc:picChg>
      </pc:sldChg>
      <pc:sldChg chg="addSp delSp modSp add replId">
        <pc:chgData name="Roberta Tucker" userId="S::r.tucker@uwtsd.ac.uk::27ca61ee-ba03-4b92-a89a-1d5600e2200a" providerId="AD" clId="Web-{CED7C185-160D-0D58-EC24-0CCB969973CF}" dt="2023-01-12T14:39:36.363" v="1790"/>
        <pc:sldMkLst>
          <pc:docMk/>
          <pc:sldMk cId="2658731488" sldId="536"/>
        </pc:sldMkLst>
        <pc:spChg chg="mod">
          <ac:chgData name="Roberta Tucker" userId="S::r.tucker@uwtsd.ac.uk::27ca61ee-ba03-4b92-a89a-1d5600e2200a" providerId="AD" clId="Web-{CED7C185-160D-0D58-EC24-0CCB969973CF}" dt="2023-01-11T13:05:44.223" v="285" actId="20577"/>
          <ac:spMkLst>
            <pc:docMk/>
            <pc:sldMk cId="2658731488" sldId="536"/>
            <ac:spMk id="2" creationId="{BD754FA5-2DEB-49E1-1FB5-633B9D062E52}"/>
          </ac:spMkLst>
        </pc:spChg>
        <pc:spChg chg="del mod">
          <ac:chgData name="Roberta Tucker" userId="S::r.tucker@uwtsd.ac.uk::27ca61ee-ba03-4b92-a89a-1d5600e2200a" providerId="AD" clId="Web-{CED7C185-160D-0D58-EC24-0CCB969973CF}" dt="2023-01-12T14:39:34.441" v="1789"/>
          <ac:spMkLst>
            <pc:docMk/>
            <pc:sldMk cId="2658731488" sldId="536"/>
            <ac:spMk id="3" creationId="{3D8AC58D-59BC-9EFE-11DC-4C86FBFBF365}"/>
          </ac:spMkLst>
        </pc:spChg>
        <pc:picChg chg="add">
          <ac:chgData name="Roberta Tucker" userId="S::r.tucker@uwtsd.ac.uk::27ca61ee-ba03-4b92-a89a-1d5600e2200a" providerId="AD" clId="Web-{CED7C185-160D-0D58-EC24-0CCB969973CF}" dt="2023-01-12T14:39:36.363" v="1790"/>
          <ac:picMkLst>
            <pc:docMk/>
            <pc:sldMk cId="2658731488" sldId="536"/>
            <ac:picMk id="6" creationId="{1A4C5853-72A0-F12F-2237-B9909619B36C}"/>
          </ac:picMkLst>
        </pc:picChg>
      </pc:sldChg>
      <pc:sldChg chg="addSp delSp modSp add replId addAnim">
        <pc:chgData name="Roberta Tucker" userId="S::r.tucker@uwtsd.ac.uk::27ca61ee-ba03-4b92-a89a-1d5600e2200a" providerId="AD" clId="Web-{CED7C185-160D-0D58-EC24-0CCB969973CF}" dt="2023-01-11T14:13:54.750" v="422" actId="20577"/>
        <pc:sldMkLst>
          <pc:docMk/>
          <pc:sldMk cId="3504481060" sldId="537"/>
        </pc:sldMkLst>
        <pc:spChg chg="add del mod">
          <ac:chgData name="Roberta Tucker" userId="S::r.tucker@uwtsd.ac.uk::27ca61ee-ba03-4b92-a89a-1d5600e2200a" providerId="AD" clId="Web-{CED7C185-160D-0D58-EC24-0CCB969973CF}" dt="2023-01-11T14:13:48.078" v="420" actId="20577"/>
          <ac:spMkLst>
            <pc:docMk/>
            <pc:sldMk cId="3504481060" sldId="537"/>
            <ac:spMk id="2" creationId="{BD754FA5-2DEB-49E1-1FB5-633B9D062E52}"/>
          </ac:spMkLst>
        </pc:spChg>
        <pc:spChg chg="del">
          <ac:chgData name="Roberta Tucker" userId="S::r.tucker@uwtsd.ac.uk::27ca61ee-ba03-4b92-a89a-1d5600e2200a" providerId="AD" clId="Web-{CED7C185-160D-0D58-EC24-0CCB969973CF}" dt="2023-01-11T13:10:25.932" v="291"/>
          <ac:spMkLst>
            <pc:docMk/>
            <pc:sldMk cId="3504481060" sldId="537"/>
            <ac:spMk id="3" creationId="{3D8AC58D-59BC-9EFE-11DC-4C86FBFBF365}"/>
          </ac:spMkLst>
        </pc:spChg>
        <pc:spChg chg="del">
          <ac:chgData name="Roberta Tucker" userId="S::r.tucker@uwtsd.ac.uk::27ca61ee-ba03-4b92-a89a-1d5600e2200a" providerId="AD" clId="Web-{CED7C185-160D-0D58-EC24-0CCB969973CF}" dt="2023-01-11T13:10:23.901" v="290"/>
          <ac:spMkLst>
            <pc:docMk/>
            <pc:sldMk cId="3504481060" sldId="537"/>
            <ac:spMk id="5" creationId="{455B7FA2-EB4C-B261-7D87-961FD9E8234A}"/>
          </ac:spMkLst>
        </pc:spChg>
        <pc:spChg chg="add mod">
          <ac:chgData name="Roberta Tucker" userId="S::r.tucker@uwtsd.ac.uk::27ca61ee-ba03-4b92-a89a-1d5600e2200a" providerId="AD" clId="Web-{CED7C185-160D-0D58-EC24-0CCB969973CF}" dt="2023-01-11T13:43:44.825" v="309" actId="1076"/>
          <ac:spMkLst>
            <pc:docMk/>
            <pc:sldMk cId="3504481060" sldId="537"/>
            <ac:spMk id="6" creationId="{6C3F4CBC-5D21-C5C0-A15E-54CEA9A72BF1}"/>
          </ac:spMkLst>
        </pc:spChg>
        <pc:spChg chg="add mod">
          <ac:chgData name="Roberta Tucker" userId="S::r.tucker@uwtsd.ac.uk::27ca61ee-ba03-4b92-a89a-1d5600e2200a" providerId="AD" clId="Web-{CED7C185-160D-0D58-EC24-0CCB969973CF}" dt="2023-01-11T14:13:54.750" v="422" actId="20577"/>
          <ac:spMkLst>
            <pc:docMk/>
            <pc:sldMk cId="3504481060" sldId="537"/>
            <ac:spMk id="8" creationId="{6D4B9BB4-4E15-6E64-E82C-85EEAB45B40D}"/>
          </ac:spMkLst>
        </pc:spChg>
        <pc:spChg chg="add del mod">
          <ac:chgData name="Roberta Tucker" userId="S::r.tucker@uwtsd.ac.uk::27ca61ee-ba03-4b92-a89a-1d5600e2200a" providerId="AD" clId="Web-{CED7C185-160D-0D58-EC24-0CCB969973CF}" dt="2023-01-11T13:58:52.350" v="354"/>
          <ac:spMkLst>
            <pc:docMk/>
            <pc:sldMk cId="3504481060" sldId="537"/>
            <ac:spMk id="12" creationId="{F343DA53-C535-86C1-058B-FB67F7822491}"/>
          </ac:spMkLst>
        </pc:spChg>
        <pc:picChg chg="add mod">
          <ac:chgData name="Roberta Tucker" userId="S::r.tucker@uwtsd.ac.uk::27ca61ee-ba03-4b92-a89a-1d5600e2200a" providerId="AD" clId="Web-{CED7C185-160D-0D58-EC24-0CCB969973CF}" dt="2023-01-11T13:43:39.700" v="308" actId="14100"/>
          <ac:picMkLst>
            <pc:docMk/>
            <pc:sldMk cId="3504481060" sldId="537"/>
            <ac:picMk id="4" creationId="{A9A5E7AA-B4DF-F656-6337-E2833A06DC92}"/>
          </ac:picMkLst>
        </pc:picChg>
        <pc:picChg chg="del">
          <ac:chgData name="Roberta Tucker" userId="S::r.tucker@uwtsd.ac.uk::27ca61ee-ba03-4b92-a89a-1d5600e2200a" providerId="AD" clId="Web-{CED7C185-160D-0D58-EC24-0CCB969973CF}" dt="2023-01-11T13:10:21.995" v="289"/>
          <ac:picMkLst>
            <pc:docMk/>
            <pc:sldMk cId="3504481060" sldId="537"/>
            <ac:picMk id="7" creationId="{B65CCCCB-FFBB-BD0F-5EA9-CBA163AAC6D8}"/>
          </ac:picMkLst>
        </pc:picChg>
        <pc:picChg chg="add mod">
          <ac:chgData name="Roberta Tucker" userId="S::r.tucker@uwtsd.ac.uk::27ca61ee-ba03-4b92-a89a-1d5600e2200a" providerId="AD" clId="Web-{CED7C185-160D-0D58-EC24-0CCB969973CF}" dt="2023-01-11T14:13:50.656" v="421" actId="1076"/>
          <ac:picMkLst>
            <pc:docMk/>
            <pc:sldMk cId="3504481060" sldId="537"/>
            <ac:picMk id="16" creationId="{61D41B92-ECE7-D7F0-6CC1-F7208B684D2C}"/>
          </ac:picMkLst>
        </pc:picChg>
      </pc:sldChg>
      <pc:sldChg chg="addSp modSp add replId">
        <pc:chgData name="Roberta Tucker" userId="S::r.tucker@uwtsd.ac.uk::27ca61ee-ba03-4b92-a89a-1d5600e2200a" providerId="AD" clId="Web-{CED7C185-160D-0D58-EC24-0CCB969973CF}" dt="2023-01-11T14:13:20.296" v="404" actId="20577"/>
        <pc:sldMkLst>
          <pc:docMk/>
          <pc:sldMk cId="2818107592" sldId="538"/>
        </pc:sldMkLst>
        <pc:spChg chg="mod">
          <ac:chgData name="Roberta Tucker" userId="S::r.tucker@uwtsd.ac.uk::27ca61ee-ba03-4b92-a89a-1d5600e2200a" providerId="AD" clId="Web-{CED7C185-160D-0D58-EC24-0CCB969973CF}" dt="2023-01-11T14:13:01.327" v="401" actId="20577"/>
          <ac:spMkLst>
            <pc:docMk/>
            <pc:sldMk cId="2818107592" sldId="538"/>
            <ac:spMk id="2" creationId="{BD754FA5-2DEB-49E1-1FB5-633B9D062E52}"/>
          </ac:spMkLst>
        </pc:spChg>
        <pc:spChg chg="mod">
          <ac:chgData name="Roberta Tucker" userId="S::r.tucker@uwtsd.ac.uk::27ca61ee-ba03-4b92-a89a-1d5600e2200a" providerId="AD" clId="Web-{CED7C185-160D-0D58-EC24-0CCB969973CF}" dt="2023-01-11T14:13:20.296" v="404" actId="20577"/>
          <ac:spMkLst>
            <pc:docMk/>
            <pc:sldMk cId="2818107592" sldId="538"/>
            <ac:spMk id="8" creationId="{6D4B9BB4-4E15-6E64-E82C-85EEAB45B40D}"/>
          </ac:spMkLst>
        </pc:spChg>
        <pc:picChg chg="add mod">
          <ac:chgData name="Roberta Tucker" userId="S::r.tucker@uwtsd.ac.uk::27ca61ee-ba03-4b92-a89a-1d5600e2200a" providerId="AD" clId="Web-{CED7C185-160D-0D58-EC24-0CCB969973CF}" dt="2023-01-11T14:13:03.811" v="402" actId="1076"/>
          <ac:picMkLst>
            <pc:docMk/>
            <pc:sldMk cId="2818107592" sldId="538"/>
            <ac:picMk id="3" creationId="{3D63ABB5-6B0D-FDB5-F854-DCF57E0B5F37}"/>
          </ac:picMkLst>
        </pc:picChg>
      </pc:sldChg>
      <pc:sldChg chg="addSp delSp modSp add replId delAnim">
        <pc:chgData name="Roberta Tucker" userId="S::r.tucker@uwtsd.ac.uk::27ca61ee-ba03-4b92-a89a-1d5600e2200a" providerId="AD" clId="Web-{CED7C185-160D-0D58-EC24-0CCB969973CF}" dt="2023-01-12T13:34:31.512" v="1075"/>
        <pc:sldMkLst>
          <pc:docMk/>
          <pc:sldMk cId="2833262614" sldId="539"/>
        </pc:sldMkLst>
        <pc:spChg chg="mod">
          <ac:chgData name="Roberta Tucker" userId="S::r.tucker@uwtsd.ac.uk::27ca61ee-ba03-4b92-a89a-1d5600e2200a" providerId="AD" clId="Web-{CED7C185-160D-0D58-EC24-0CCB969973CF}" dt="2023-01-12T13:01:38.835" v="497" actId="20577"/>
          <ac:spMkLst>
            <pc:docMk/>
            <pc:sldMk cId="2833262614" sldId="539"/>
            <ac:spMk id="2" creationId="{BD754FA5-2DEB-49E1-1FB5-633B9D062E52}"/>
          </ac:spMkLst>
        </pc:spChg>
        <pc:spChg chg="add del mod">
          <ac:chgData name="Roberta Tucker" userId="S::r.tucker@uwtsd.ac.uk::27ca61ee-ba03-4b92-a89a-1d5600e2200a" providerId="AD" clId="Web-{CED7C185-160D-0D58-EC24-0CCB969973CF}" dt="2023-01-12T13:09:11.769" v="594"/>
          <ac:spMkLst>
            <pc:docMk/>
            <pc:sldMk cId="2833262614" sldId="539"/>
            <ac:spMk id="4" creationId="{6DA95B52-F7DB-B801-844D-748CF4849CFD}"/>
          </ac:spMkLst>
        </pc:spChg>
        <pc:spChg chg="del">
          <ac:chgData name="Roberta Tucker" userId="S::r.tucker@uwtsd.ac.uk::27ca61ee-ba03-4b92-a89a-1d5600e2200a" providerId="AD" clId="Web-{CED7C185-160D-0D58-EC24-0CCB969973CF}" dt="2023-01-11T15:44:22.542" v="427"/>
          <ac:spMkLst>
            <pc:docMk/>
            <pc:sldMk cId="2833262614" sldId="539"/>
            <ac:spMk id="6" creationId="{6C3F4CBC-5D21-C5C0-A15E-54CEA9A72BF1}"/>
          </ac:spMkLst>
        </pc:spChg>
        <pc:spChg chg="add mod">
          <ac:chgData name="Roberta Tucker" userId="S::r.tucker@uwtsd.ac.uk::27ca61ee-ba03-4b92-a89a-1d5600e2200a" providerId="AD" clId="Web-{CED7C185-160D-0D58-EC24-0CCB969973CF}" dt="2023-01-12T13:08:47.315" v="583" actId="20577"/>
          <ac:spMkLst>
            <pc:docMk/>
            <pc:sldMk cId="2833262614" sldId="539"/>
            <ac:spMk id="7" creationId="{B5F30E72-888C-478F-66BC-2551592943DB}"/>
          </ac:spMkLst>
        </pc:spChg>
        <pc:spChg chg="del mod">
          <ac:chgData name="Roberta Tucker" userId="S::r.tucker@uwtsd.ac.uk::27ca61ee-ba03-4b92-a89a-1d5600e2200a" providerId="AD" clId="Web-{CED7C185-160D-0D58-EC24-0CCB969973CF}" dt="2023-01-11T15:44:18.682" v="425"/>
          <ac:spMkLst>
            <pc:docMk/>
            <pc:sldMk cId="2833262614" sldId="539"/>
            <ac:spMk id="8" creationId="{6D4B9BB4-4E15-6E64-E82C-85EEAB45B40D}"/>
          </ac:spMkLst>
        </pc:spChg>
        <pc:spChg chg="add mod">
          <ac:chgData name="Roberta Tucker" userId="S::r.tucker@uwtsd.ac.uk::27ca61ee-ba03-4b92-a89a-1d5600e2200a" providerId="AD" clId="Web-{CED7C185-160D-0D58-EC24-0CCB969973CF}" dt="2023-01-12T13:08:50.815" v="586" actId="20577"/>
          <ac:spMkLst>
            <pc:docMk/>
            <pc:sldMk cId="2833262614" sldId="539"/>
            <ac:spMk id="12" creationId="{45808C8C-4121-0C72-F517-D16C103453D5}"/>
          </ac:spMkLst>
        </pc:spChg>
        <pc:spChg chg="add mod">
          <ac:chgData name="Roberta Tucker" userId="S::r.tucker@uwtsd.ac.uk::27ca61ee-ba03-4b92-a89a-1d5600e2200a" providerId="AD" clId="Web-{CED7C185-160D-0D58-EC24-0CCB969973CF}" dt="2023-01-12T13:08:55.518" v="589" actId="20577"/>
          <ac:spMkLst>
            <pc:docMk/>
            <pc:sldMk cId="2833262614" sldId="539"/>
            <ac:spMk id="16" creationId="{B876D59F-3DE3-DF44-4442-9F0A970DDF3E}"/>
          </ac:spMkLst>
        </pc:spChg>
        <pc:graphicFrameChg chg="add mod modGraphic">
          <ac:chgData name="Roberta Tucker" userId="S::r.tucker@uwtsd.ac.uk::27ca61ee-ba03-4b92-a89a-1d5600e2200a" providerId="AD" clId="Web-{CED7C185-160D-0D58-EC24-0CCB969973CF}" dt="2023-01-12T13:18:12.799" v="907"/>
          <ac:graphicFrameMkLst>
            <pc:docMk/>
            <pc:sldMk cId="2833262614" sldId="539"/>
            <ac:graphicFrameMk id="3" creationId="{08C85193-DF96-D715-013E-BE5798CE17CE}"/>
          </ac:graphicFrameMkLst>
        </pc:graphicFrameChg>
        <pc:graphicFrameChg chg="add mod modGraphic">
          <ac:chgData name="Roberta Tucker" userId="S::r.tucker@uwtsd.ac.uk::27ca61ee-ba03-4b92-a89a-1d5600e2200a" providerId="AD" clId="Web-{CED7C185-160D-0D58-EC24-0CCB969973CF}" dt="2023-01-12T13:18:05.845" v="895"/>
          <ac:graphicFrameMkLst>
            <pc:docMk/>
            <pc:sldMk cId="2833262614" sldId="539"/>
            <ac:graphicFrameMk id="6" creationId="{BEE48E74-54FD-B752-3AE2-0F05E64889D9}"/>
          </ac:graphicFrameMkLst>
        </pc:graphicFrameChg>
        <pc:graphicFrameChg chg="add mod modGraphic">
          <ac:chgData name="Roberta Tucker" userId="S::r.tucker@uwtsd.ac.uk::27ca61ee-ba03-4b92-a89a-1d5600e2200a" providerId="AD" clId="Web-{CED7C185-160D-0D58-EC24-0CCB969973CF}" dt="2023-01-12T13:17:59.642" v="883"/>
          <ac:graphicFrameMkLst>
            <pc:docMk/>
            <pc:sldMk cId="2833262614" sldId="539"/>
            <ac:graphicFrameMk id="8" creationId="{6C7F30B9-0AEF-4F9F-3070-820A82B77D80}"/>
          </ac:graphicFrameMkLst>
        </pc:graphicFrameChg>
        <pc:picChg chg="del">
          <ac:chgData name="Roberta Tucker" userId="S::r.tucker@uwtsd.ac.uk::27ca61ee-ba03-4b92-a89a-1d5600e2200a" providerId="AD" clId="Web-{CED7C185-160D-0D58-EC24-0CCB969973CF}" dt="2023-01-11T15:44:24.760" v="428"/>
          <ac:picMkLst>
            <pc:docMk/>
            <pc:sldMk cId="2833262614" sldId="539"/>
            <ac:picMk id="3" creationId="{3D63ABB5-6B0D-FDB5-F854-DCF57E0B5F37}"/>
          </ac:picMkLst>
        </pc:picChg>
        <pc:picChg chg="del">
          <ac:chgData name="Roberta Tucker" userId="S::r.tucker@uwtsd.ac.uk::27ca61ee-ba03-4b92-a89a-1d5600e2200a" providerId="AD" clId="Web-{CED7C185-160D-0D58-EC24-0CCB969973CF}" dt="2023-01-11T15:44:20.667" v="426"/>
          <ac:picMkLst>
            <pc:docMk/>
            <pc:sldMk cId="2833262614" sldId="539"/>
            <ac:picMk id="4" creationId="{A9A5E7AA-B4DF-F656-6337-E2833A06DC92}"/>
          </ac:picMkLst>
        </pc:picChg>
        <pc:picChg chg="add del mod">
          <ac:chgData name="Roberta Tucker" userId="S::r.tucker@uwtsd.ac.uk::27ca61ee-ba03-4b92-a89a-1d5600e2200a" providerId="AD" clId="Web-{CED7C185-160D-0D58-EC24-0CCB969973CF}" dt="2023-01-12T13:34:31.512" v="1075"/>
          <ac:picMkLst>
            <pc:docMk/>
            <pc:sldMk cId="2833262614" sldId="539"/>
            <ac:picMk id="5" creationId="{5FD41C7C-A5E5-1D93-B7AC-0BCDD6009FBA}"/>
          </ac:picMkLst>
        </pc:picChg>
        <pc:picChg chg="add del mod">
          <ac:chgData name="Roberta Tucker" userId="S::r.tucker@uwtsd.ac.uk::27ca61ee-ba03-4b92-a89a-1d5600e2200a" providerId="AD" clId="Web-{CED7C185-160D-0D58-EC24-0CCB969973CF}" dt="2023-01-12T13:34:28.480" v="1074"/>
          <ac:picMkLst>
            <pc:docMk/>
            <pc:sldMk cId="2833262614" sldId="539"/>
            <ac:picMk id="10" creationId="{B089063E-D9EA-8081-01E2-6306E58F2D3E}"/>
          </ac:picMkLst>
        </pc:picChg>
        <pc:picChg chg="add mod">
          <ac:chgData name="Roberta Tucker" userId="S::r.tucker@uwtsd.ac.uk::27ca61ee-ba03-4b92-a89a-1d5600e2200a" providerId="AD" clId="Web-{CED7C185-160D-0D58-EC24-0CCB969973CF}" dt="2023-01-11T15:47:41.659" v="474" actId="14100"/>
          <ac:picMkLst>
            <pc:docMk/>
            <pc:sldMk cId="2833262614" sldId="539"/>
            <ac:picMk id="14" creationId="{2A9A0B18-51DF-2904-CCD9-3ABBB8D82205}"/>
          </ac:picMkLst>
        </pc:picChg>
      </pc:sldChg>
      <pc:sldChg chg="addSp delSp modSp add replId">
        <pc:chgData name="Roberta Tucker" userId="S::r.tucker@uwtsd.ac.uk::27ca61ee-ba03-4b92-a89a-1d5600e2200a" providerId="AD" clId="Web-{CED7C185-160D-0D58-EC24-0CCB969973CF}" dt="2023-01-12T14:36:20.702" v="1769" actId="1076"/>
        <pc:sldMkLst>
          <pc:docMk/>
          <pc:sldMk cId="886765173" sldId="540"/>
        </pc:sldMkLst>
        <pc:spChg chg="mod">
          <ac:chgData name="Roberta Tucker" userId="S::r.tucker@uwtsd.ac.uk::27ca61ee-ba03-4b92-a89a-1d5600e2200a" providerId="AD" clId="Web-{CED7C185-160D-0D58-EC24-0CCB969973CF}" dt="2023-01-12T14:36:20.702" v="1769" actId="1076"/>
          <ac:spMkLst>
            <pc:docMk/>
            <pc:sldMk cId="886765173" sldId="540"/>
            <ac:spMk id="7" creationId="{B5F30E72-888C-478F-66BC-2551592943DB}"/>
          </ac:spMkLst>
        </pc:spChg>
        <pc:spChg chg="mod">
          <ac:chgData name="Roberta Tucker" userId="S::r.tucker@uwtsd.ac.uk::27ca61ee-ba03-4b92-a89a-1d5600e2200a" providerId="AD" clId="Web-{CED7C185-160D-0D58-EC24-0CCB969973CF}" dt="2023-01-12T14:36:08.889" v="1766" actId="1076"/>
          <ac:spMkLst>
            <pc:docMk/>
            <pc:sldMk cId="886765173" sldId="540"/>
            <ac:spMk id="12" creationId="{45808C8C-4121-0C72-F517-D16C103453D5}"/>
          </ac:spMkLst>
        </pc:spChg>
        <pc:spChg chg="del mod">
          <ac:chgData name="Roberta Tucker" userId="S::r.tucker@uwtsd.ac.uk::27ca61ee-ba03-4b92-a89a-1d5600e2200a" providerId="AD" clId="Web-{CED7C185-160D-0D58-EC24-0CCB969973CF}" dt="2023-01-12T14:35:27.373" v="1757"/>
          <ac:spMkLst>
            <pc:docMk/>
            <pc:sldMk cId="886765173" sldId="540"/>
            <ac:spMk id="16" creationId="{B876D59F-3DE3-DF44-4442-9F0A970DDF3E}"/>
          </ac:spMkLst>
        </pc:spChg>
        <pc:graphicFrameChg chg="mod modGraphic">
          <ac:chgData name="Roberta Tucker" userId="S::r.tucker@uwtsd.ac.uk::27ca61ee-ba03-4b92-a89a-1d5600e2200a" providerId="AD" clId="Web-{CED7C185-160D-0D58-EC24-0CCB969973CF}" dt="2023-01-12T14:36:14.905" v="1768" actId="1076"/>
          <ac:graphicFrameMkLst>
            <pc:docMk/>
            <pc:sldMk cId="886765173" sldId="540"/>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6:03.233" v="1765" actId="1076"/>
          <ac:graphicFrameMkLst>
            <pc:docMk/>
            <pc:sldMk cId="886765173" sldId="540"/>
            <ac:graphicFrameMk id="6" creationId="{BEE48E74-54FD-B752-3AE2-0F05E64889D9}"/>
          </ac:graphicFrameMkLst>
        </pc:graphicFrameChg>
        <pc:graphicFrameChg chg="del mod modGraphic">
          <ac:chgData name="Roberta Tucker" userId="S::r.tucker@uwtsd.ac.uk::27ca61ee-ba03-4b92-a89a-1d5600e2200a" providerId="AD" clId="Web-{CED7C185-160D-0D58-EC24-0CCB969973CF}" dt="2023-01-12T14:35:56.248" v="1763"/>
          <ac:graphicFrameMkLst>
            <pc:docMk/>
            <pc:sldMk cId="886765173" sldId="540"/>
            <ac:graphicFrameMk id="8" creationId="{6C7F30B9-0AEF-4F9F-3070-820A82B77D80}"/>
          </ac:graphicFrameMkLst>
        </pc:graphicFrameChg>
        <pc:picChg chg="add mod">
          <ac:chgData name="Roberta Tucker" userId="S::r.tucker@uwtsd.ac.uk::27ca61ee-ba03-4b92-a89a-1d5600e2200a" providerId="AD" clId="Web-{CED7C185-160D-0D58-EC24-0CCB969973CF}" dt="2023-01-12T14:36:10.921" v="1767" actId="1076"/>
          <ac:picMkLst>
            <pc:docMk/>
            <pc:sldMk cId="886765173" sldId="540"/>
            <ac:picMk id="4" creationId="{C0B59F14-6ACD-2FD9-A4E7-A6C6A30E2F51}"/>
          </ac:picMkLst>
        </pc:picChg>
        <pc:picChg chg="del">
          <ac:chgData name="Roberta Tucker" userId="S::r.tucker@uwtsd.ac.uk::27ca61ee-ba03-4b92-a89a-1d5600e2200a" providerId="AD" clId="Web-{CED7C185-160D-0D58-EC24-0CCB969973CF}" dt="2023-01-12T13:23:48.917" v="1060"/>
          <ac:picMkLst>
            <pc:docMk/>
            <pc:sldMk cId="886765173" sldId="540"/>
            <ac:picMk id="5" creationId="{5FD41C7C-A5E5-1D93-B7AC-0BCDD6009FBA}"/>
          </ac:picMkLst>
        </pc:picChg>
        <pc:picChg chg="del">
          <ac:chgData name="Roberta Tucker" userId="S::r.tucker@uwtsd.ac.uk::27ca61ee-ba03-4b92-a89a-1d5600e2200a" providerId="AD" clId="Web-{CED7C185-160D-0D58-EC24-0CCB969973CF}" dt="2023-01-12T13:23:56.995" v="1063"/>
          <ac:picMkLst>
            <pc:docMk/>
            <pc:sldMk cId="886765173" sldId="540"/>
            <ac:picMk id="10" creationId="{B089063E-D9EA-8081-01E2-6306E58F2D3E}"/>
          </ac:picMkLst>
        </pc:picChg>
        <pc:picChg chg="del">
          <ac:chgData name="Roberta Tucker" userId="S::r.tucker@uwtsd.ac.uk::27ca61ee-ba03-4b92-a89a-1d5600e2200a" providerId="AD" clId="Web-{CED7C185-160D-0D58-EC24-0CCB969973CF}" dt="2023-01-12T13:31:01.428" v="1067"/>
          <ac:picMkLst>
            <pc:docMk/>
            <pc:sldMk cId="886765173" sldId="540"/>
            <ac:picMk id="14" creationId="{2A9A0B18-51DF-2904-CCD9-3ABBB8D82205}"/>
          </ac:picMkLst>
        </pc:picChg>
        <pc:picChg chg="add mod">
          <ac:chgData name="Roberta Tucker" userId="S::r.tucker@uwtsd.ac.uk::27ca61ee-ba03-4b92-a89a-1d5600e2200a" providerId="AD" clId="Web-{CED7C185-160D-0D58-EC24-0CCB969973CF}" dt="2023-01-12T14:35:59.858" v="1764" actId="1076"/>
          <ac:picMkLst>
            <pc:docMk/>
            <pc:sldMk cId="886765173" sldId="540"/>
            <ac:picMk id="17" creationId="{92AEBAE4-41F5-4AC1-1D40-B215E5D0B4A6}"/>
          </ac:picMkLst>
        </pc:picChg>
        <pc:picChg chg="add del mod">
          <ac:chgData name="Roberta Tucker" userId="S::r.tucker@uwtsd.ac.uk::27ca61ee-ba03-4b92-a89a-1d5600e2200a" providerId="AD" clId="Web-{CED7C185-160D-0D58-EC24-0CCB969973CF}" dt="2023-01-12T14:35:14.700" v="1754"/>
          <ac:picMkLst>
            <pc:docMk/>
            <pc:sldMk cId="886765173" sldId="540"/>
            <ac:picMk id="18" creationId="{B74CD791-4688-803C-F255-29676DE682D3}"/>
          </ac:picMkLst>
        </pc:picChg>
      </pc:sldChg>
      <pc:sldChg chg="addSp delSp modSp add replId">
        <pc:chgData name="Roberta Tucker" userId="S::r.tucker@uwtsd.ac.uk::27ca61ee-ba03-4b92-a89a-1d5600e2200a" providerId="AD" clId="Web-{CED7C185-160D-0D58-EC24-0CCB969973CF}" dt="2023-01-12T14:37:15.813" v="1779" actId="20577"/>
        <pc:sldMkLst>
          <pc:docMk/>
          <pc:sldMk cId="1593388175" sldId="541"/>
        </pc:sldMkLst>
        <pc:spChg chg="mod">
          <ac:chgData name="Roberta Tucker" userId="S::r.tucker@uwtsd.ac.uk::27ca61ee-ba03-4b92-a89a-1d5600e2200a" providerId="AD" clId="Web-{CED7C185-160D-0D58-EC24-0CCB969973CF}" dt="2023-01-12T14:37:15.813" v="1779" actId="20577"/>
          <ac:spMkLst>
            <pc:docMk/>
            <pc:sldMk cId="1593388175" sldId="541"/>
            <ac:spMk id="2" creationId="{BD754FA5-2DEB-49E1-1FB5-633B9D062E52}"/>
          </ac:spMkLst>
        </pc:spChg>
        <pc:spChg chg="mod">
          <ac:chgData name="Roberta Tucker" userId="S::r.tucker@uwtsd.ac.uk::27ca61ee-ba03-4b92-a89a-1d5600e2200a" providerId="AD" clId="Web-{CED7C185-160D-0D58-EC24-0CCB969973CF}" dt="2023-01-12T14:05:57.061" v="1520" actId="1076"/>
          <ac:spMkLst>
            <pc:docMk/>
            <pc:sldMk cId="1593388175" sldId="541"/>
            <ac:spMk id="7" creationId="{B5F30E72-888C-478F-66BC-2551592943DB}"/>
          </ac:spMkLst>
        </pc:spChg>
        <pc:spChg chg="mod">
          <ac:chgData name="Roberta Tucker" userId="S::r.tucker@uwtsd.ac.uk::27ca61ee-ba03-4b92-a89a-1d5600e2200a" providerId="AD" clId="Web-{CED7C185-160D-0D58-EC24-0CCB969973CF}" dt="2023-01-12T14:06:09.061" v="1522" actId="1076"/>
          <ac:spMkLst>
            <pc:docMk/>
            <pc:sldMk cId="1593388175" sldId="541"/>
            <ac:spMk id="12" creationId="{45808C8C-4121-0C72-F517-D16C103453D5}"/>
          </ac:spMkLst>
        </pc:spChg>
        <pc:spChg chg="mod">
          <ac:chgData name="Roberta Tucker" userId="S::r.tucker@uwtsd.ac.uk::27ca61ee-ba03-4b92-a89a-1d5600e2200a" providerId="AD" clId="Web-{CED7C185-160D-0D58-EC24-0CCB969973CF}" dt="2023-01-12T14:06:21.452" v="1524" actId="1076"/>
          <ac:spMkLst>
            <pc:docMk/>
            <pc:sldMk cId="1593388175" sldId="541"/>
            <ac:spMk id="16" creationId="{B876D59F-3DE3-DF44-4442-9F0A970DDF3E}"/>
          </ac:spMkLst>
        </pc:spChg>
        <pc:graphicFrameChg chg="mod modGraphic">
          <ac:chgData name="Roberta Tucker" userId="S::r.tucker@uwtsd.ac.uk::27ca61ee-ba03-4b92-a89a-1d5600e2200a" providerId="AD" clId="Web-{CED7C185-160D-0D58-EC24-0CCB969973CF}" dt="2023-01-12T14:07:30.563" v="1564"/>
          <ac:graphicFrameMkLst>
            <pc:docMk/>
            <pc:sldMk cId="1593388175" sldId="541"/>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07:35.501" v="1568"/>
          <ac:graphicFrameMkLst>
            <pc:docMk/>
            <pc:sldMk cId="1593388175" sldId="541"/>
            <ac:graphicFrameMk id="6" creationId="{BEE48E74-54FD-B752-3AE2-0F05E64889D9}"/>
          </ac:graphicFrameMkLst>
        </pc:graphicFrameChg>
        <pc:graphicFrameChg chg="mod modGraphic">
          <ac:chgData name="Roberta Tucker" userId="S::r.tucker@uwtsd.ac.uk::27ca61ee-ba03-4b92-a89a-1d5600e2200a" providerId="AD" clId="Web-{CED7C185-160D-0D58-EC24-0CCB969973CF}" dt="2023-01-12T14:06:55.375" v="1542"/>
          <ac:graphicFrameMkLst>
            <pc:docMk/>
            <pc:sldMk cId="1593388175" sldId="541"/>
            <ac:graphicFrameMk id="8" creationId="{6C7F30B9-0AEF-4F9F-3070-820A82B77D80}"/>
          </ac:graphicFrameMkLst>
        </pc:graphicFrameChg>
        <pc:picChg chg="del">
          <ac:chgData name="Roberta Tucker" userId="S::r.tucker@uwtsd.ac.uk::27ca61ee-ba03-4b92-a89a-1d5600e2200a" providerId="AD" clId="Web-{CED7C185-160D-0D58-EC24-0CCB969973CF}" dt="2023-01-12T13:34:36.824" v="1076"/>
          <ac:picMkLst>
            <pc:docMk/>
            <pc:sldMk cId="1593388175" sldId="541"/>
            <ac:picMk id="4" creationId="{C0B59F14-6ACD-2FD9-A4E7-A6C6A30E2F51}"/>
          </ac:picMkLst>
        </pc:picChg>
        <pc:picChg chg="add del mod">
          <ac:chgData name="Roberta Tucker" userId="S::r.tucker@uwtsd.ac.uk::27ca61ee-ba03-4b92-a89a-1d5600e2200a" providerId="AD" clId="Web-{CED7C185-160D-0D58-EC24-0CCB969973CF}" dt="2023-01-12T13:40:38.709" v="1095"/>
          <ac:picMkLst>
            <pc:docMk/>
            <pc:sldMk cId="1593388175" sldId="541"/>
            <ac:picMk id="5" creationId="{CEDF2EED-8CF1-FAB0-7C4F-F32E8381E0BC}"/>
          </ac:picMkLst>
        </pc:picChg>
        <pc:picChg chg="add mod">
          <ac:chgData name="Roberta Tucker" userId="S::r.tucker@uwtsd.ac.uk::27ca61ee-ba03-4b92-a89a-1d5600e2200a" providerId="AD" clId="Web-{CED7C185-160D-0D58-EC24-0CCB969973CF}" dt="2023-01-12T13:47:43.485" v="1113" actId="14100"/>
          <ac:picMkLst>
            <pc:docMk/>
            <pc:sldMk cId="1593388175" sldId="541"/>
            <ac:picMk id="10" creationId="{759982F2-97EB-CC6A-AADE-1FF2608CA89B}"/>
          </ac:picMkLst>
        </pc:picChg>
        <pc:picChg chg="add mod">
          <ac:chgData name="Roberta Tucker" userId="S::r.tucker@uwtsd.ac.uk::27ca61ee-ba03-4b92-a89a-1d5600e2200a" providerId="AD" clId="Web-{CED7C185-160D-0D58-EC24-0CCB969973CF}" dt="2023-01-12T13:47:40.345" v="1112" actId="14100"/>
          <ac:picMkLst>
            <pc:docMk/>
            <pc:sldMk cId="1593388175" sldId="541"/>
            <ac:picMk id="14" creationId="{555F0D74-25FA-8B10-208B-B047CC4E1F90}"/>
          </ac:picMkLst>
        </pc:picChg>
        <pc:picChg chg="del">
          <ac:chgData name="Roberta Tucker" userId="S::r.tucker@uwtsd.ac.uk::27ca61ee-ba03-4b92-a89a-1d5600e2200a" providerId="AD" clId="Web-{CED7C185-160D-0D58-EC24-0CCB969973CF}" dt="2023-01-12T13:34:38.512" v="1077"/>
          <ac:picMkLst>
            <pc:docMk/>
            <pc:sldMk cId="1593388175" sldId="541"/>
            <ac:picMk id="17" creationId="{92AEBAE4-41F5-4AC1-1D40-B215E5D0B4A6}"/>
          </ac:picMkLst>
        </pc:picChg>
        <pc:picChg chg="del">
          <ac:chgData name="Roberta Tucker" userId="S::r.tucker@uwtsd.ac.uk::27ca61ee-ba03-4b92-a89a-1d5600e2200a" providerId="AD" clId="Web-{CED7C185-160D-0D58-EC24-0CCB969973CF}" dt="2023-01-12T13:34:40.512" v="1078"/>
          <ac:picMkLst>
            <pc:docMk/>
            <pc:sldMk cId="1593388175" sldId="541"/>
            <ac:picMk id="18" creationId="{B74CD791-4688-803C-F255-29676DE682D3}"/>
          </ac:picMkLst>
        </pc:picChg>
        <pc:picChg chg="add mod">
          <ac:chgData name="Roberta Tucker" userId="S::r.tucker@uwtsd.ac.uk::27ca61ee-ba03-4b92-a89a-1d5600e2200a" providerId="AD" clId="Web-{CED7C185-160D-0D58-EC24-0CCB969973CF}" dt="2023-01-12T13:56:37.515" v="1116" actId="14100"/>
          <ac:picMkLst>
            <pc:docMk/>
            <pc:sldMk cId="1593388175" sldId="541"/>
            <ac:picMk id="19" creationId="{2223F966-7C5B-2D3B-468C-3BAC12E987AD}"/>
          </ac:picMkLst>
        </pc:picChg>
      </pc:sldChg>
      <pc:sldChg chg="addSp delSp modSp add replId">
        <pc:chgData name="Roberta Tucker" userId="S::r.tucker@uwtsd.ac.uk::27ca61ee-ba03-4b92-a89a-1d5600e2200a" providerId="AD" clId="Web-{CED7C185-160D-0D58-EC24-0CCB969973CF}" dt="2023-01-12T14:35:45.607" v="1760" actId="1076"/>
        <pc:sldMkLst>
          <pc:docMk/>
          <pc:sldMk cId="829827087" sldId="542"/>
        </pc:sldMkLst>
        <pc:spChg chg="mod">
          <ac:chgData name="Roberta Tucker" userId="S::r.tucker@uwtsd.ac.uk::27ca61ee-ba03-4b92-a89a-1d5600e2200a" providerId="AD" clId="Web-{CED7C185-160D-0D58-EC24-0CCB969973CF}" dt="2023-01-12T14:35:45.607" v="1760" actId="1076"/>
          <ac:spMkLst>
            <pc:docMk/>
            <pc:sldMk cId="829827087" sldId="542"/>
            <ac:spMk id="7" creationId="{B5F30E72-888C-478F-66BC-2551592943DB}"/>
          </ac:spMkLst>
        </pc:spChg>
        <pc:spChg chg="mod">
          <ac:chgData name="Roberta Tucker" userId="S::r.tucker@uwtsd.ac.uk::27ca61ee-ba03-4b92-a89a-1d5600e2200a" providerId="AD" clId="Web-{CED7C185-160D-0D58-EC24-0CCB969973CF}" dt="2023-01-12T14:35:05.325" v="1751" actId="1076"/>
          <ac:spMkLst>
            <pc:docMk/>
            <pc:sldMk cId="829827087" sldId="542"/>
            <ac:spMk id="12" creationId="{45808C8C-4121-0C72-F517-D16C103453D5}"/>
          </ac:spMkLst>
        </pc:spChg>
        <pc:spChg chg="del mod">
          <ac:chgData name="Roberta Tucker" userId="S::r.tucker@uwtsd.ac.uk::27ca61ee-ba03-4b92-a89a-1d5600e2200a" providerId="AD" clId="Web-{CED7C185-160D-0D58-EC24-0CCB969973CF}" dt="2023-01-12T14:26:24.515" v="1595"/>
          <ac:spMkLst>
            <pc:docMk/>
            <pc:sldMk cId="829827087" sldId="542"/>
            <ac:spMk id="16" creationId="{B876D59F-3DE3-DF44-4442-9F0A970DDF3E}"/>
          </ac:spMkLst>
        </pc:spChg>
        <pc:spChg chg="add mod">
          <ac:chgData name="Roberta Tucker" userId="S::r.tucker@uwtsd.ac.uk::27ca61ee-ba03-4b92-a89a-1d5600e2200a" providerId="AD" clId="Web-{CED7C185-160D-0D58-EC24-0CCB969973CF}" dt="2023-01-12T14:35:23.513" v="1756" actId="1076"/>
          <ac:spMkLst>
            <pc:docMk/>
            <pc:sldMk cId="829827087" sldId="542"/>
            <ac:spMk id="21" creationId="{2F668A59-CD03-73BB-67F5-138B5C23FCF8}"/>
          </ac:spMkLst>
        </pc:spChg>
        <pc:graphicFrameChg chg="mod modGraphic">
          <ac:chgData name="Roberta Tucker" userId="S::r.tucker@uwtsd.ac.uk::27ca61ee-ba03-4b92-a89a-1d5600e2200a" providerId="AD" clId="Web-{CED7C185-160D-0D58-EC24-0CCB969973CF}" dt="2023-01-12T14:33:29.073" v="1740"/>
          <ac:graphicFrameMkLst>
            <pc:docMk/>
            <pc:sldMk cId="829827087" sldId="542"/>
            <ac:graphicFrameMk id="3" creationId="{08C85193-DF96-D715-013E-BE5798CE17CE}"/>
          </ac:graphicFrameMkLst>
        </pc:graphicFrameChg>
        <pc:graphicFrameChg chg="mod modGraphic">
          <ac:chgData name="Roberta Tucker" userId="S::r.tucker@uwtsd.ac.uk::27ca61ee-ba03-4b92-a89a-1d5600e2200a" providerId="AD" clId="Web-{CED7C185-160D-0D58-EC24-0CCB969973CF}" dt="2023-01-12T14:35:08.763" v="1752" actId="1076"/>
          <ac:graphicFrameMkLst>
            <pc:docMk/>
            <pc:sldMk cId="829827087" sldId="542"/>
            <ac:graphicFrameMk id="6" creationId="{BEE48E74-54FD-B752-3AE2-0F05E64889D9}"/>
          </ac:graphicFrameMkLst>
        </pc:graphicFrameChg>
        <pc:graphicFrameChg chg="del">
          <ac:chgData name="Roberta Tucker" userId="S::r.tucker@uwtsd.ac.uk::27ca61ee-ba03-4b92-a89a-1d5600e2200a" providerId="AD" clId="Web-{CED7C185-160D-0D58-EC24-0CCB969973CF}" dt="2023-01-12T14:26:26.202" v="1596"/>
          <ac:graphicFrameMkLst>
            <pc:docMk/>
            <pc:sldMk cId="829827087" sldId="542"/>
            <ac:graphicFrameMk id="8" creationId="{6C7F30B9-0AEF-4F9F-3070-820A82B77D80}"/>
          </ac:graphicFrameMkLst>
        </pc:graphicFrameChg>
        <pc:graphicFrameChg chg="add mod">
          <ac:chgData name="Roberta Tucker" userId="S::r.tucker@uwtsd.ac.uk::27ca61ee-ba03-4b92-a89a-1d5600e2200a" providerId="AD" clId="Web-{CED7C185-160D-0D58-EC24-0CCB969973CF}" dt="2023-01-12T14:35:40.373" v="1759" actId="1076"/>
          <ac:graphicFrameMkLst>
            <pc:docMk/>
            <pc:sldMk cId="829827087" sldId="542"/>
            <ac:graphicFrameMk id="23" creationId="{4E07EA33-AC52-5ABA-A485-8BC11EF72AD9}"/>
          </ac:graphicFrameMkLst>
        </pc:graphicFrameChg>
        <pc:picChg chg="add mod">
          <ac:chgData name="Roberta Tucker" userId="S::r.tucker@uwtsd.ac.uk::27ca61ee-ba03-4b92-a89a-1d5600e2200a" providerId="AD" clId="Web-{CED7C185-160D-0D58-EC24-0CCB969973CF}" dt="2023-01-12T14:33:10.228" v="1735" actId="14100"/>
          <ac:picMkLst>
            <pc:docMk/>
            <pc:sldMk cId="829827087" sldId="542"/>
            <ac:picMk id="4" creationId="{D8A317C3-9A67-882B-62E2-B392F6894015}"/>
          </ac:picMkLst>
        </pc:picChg>
        <pc:picChg chg="add mod">
          <ac:chgData name="Roberta Tucker" userId="S::r.tucker@uwtsd.ac.uk::27ca61ee-ba03-4b92-a89a-1d5600e2200a" providerId="AD" clId="Web-{CED7C185-160D-0D58-EC24-0CCB969973CF}" dt="2023-01-12T14:34:48.090" v="1748" actId="1076"/>
          <ac:picMkLst>
            <pc:docMk/>
            <pc:sldMk cId="829827087" sldId="542"/>
            <ac:picMk id="5" creationId="{EFD6825A-2B2F-0643-90AD-1C0CAE512136}"/>
          </ac:picMkLst>
        </pc:picChg>
        <pc:picChg chg="del">
          <ac:chgData name="Roberta Tucker" userId="S::r.tucker@uwtsd.ac.uk::27ca61ee-ba03-4b92-a89a-1d5600e2200a" providerId="AD" clId="Web-{CED7C185-160D-0D58-EC24-0CCB969973CF}" dt="2023-01-12T14:26:27.483" v="1597"/>
          <ac:picMkLst>
            <pc:docMk/>
            <pc:sldMk cId="829827087" sldId="542"/>
            <ac:picMk id="10" creationId="{759982F2-97EB-CC6A-AADE-1FF2608CA89B}"/>
          </ac:picMkLst>
        </pc:picChg>
        <pc:picChg chg="del mod">
          <ac:chgData name="Roberta Tucker" userId="S::r.tucker@uwtsd.ac.uk::27ca61ee-ba03-4b92-a89a-1d5600e2200a" providerId="AD" clId="Web-{CED7C185-160D-0D58-EC24-0CCB969973CF}" dt="2023-01-12T14:33:34.557" v="1741"/>
          <ac:picMkLst>
            <pc:docMk/>
            <pc:sldMk cId="829827087" sldId="542"/>
            <ac:picMk id="14" creationId="{555F0D74-25FA-8B10-208B-B047CC4E1F90}"/>
          </ac:picMkLst>
        </pc:picChg>
        <pc:picChg chg="add mod">
          <ac:chgData name="Roberta Tucker" userId="S::r.tucker@uwtsd.ac.uk::27ca61ee-ba03-4b92-a89a-1d5600e2200a" providerId="AD" clId="Web-{CED7C185-160D-0D58-EC24-0CCB969973CF}" dt="2023-01-12T14:35:11.825" v="1753" actId="14100"/>
          <ac:picMkLst>
            <pc:docMk/>
            <pc:sldMk cId="829827087" sldId="542"/>
            <ac:picMk id="18" creationId="{DEBDCD19-5D30-9841-ACCB-E453C69C2DD5}"/>
          </ac:picMkLst>
        </pc:picChg>
        <pc:picChg chg="del mod">
          <ac:chgData name="Roberta Tucker" userId="S::r.tucker@uwtsd.ac.uk::27ca61ee-ba03-4b92-a89a-1d5600e2200a" providerId="AD" clId="Web-{CED7C185-160D-0D58-EC24-0CCB969973CF}" dt="2023-01-12T14:31:17.913" v="1732"/>
          <ac:picMkLst>
            <pc:docMk/>
            <pc:sldMk cId="829827087" sldId="542"/>
            <ac:picMk id="19" creationId="{2223F966-7C5B-2D3B-468C-3BAC12E987AD}"/>
          </ac:picMkLst>
        </pc:picChg>
      </pc:sldChg>
      <pc:sldChg chg="addSp delSp modSp add replId">
        <pc:chgData name="Roberta Tucker" userId="S::r.tucker@uwtsd.ac.uk::27ca61ee-ba03-4b92-a89a-1d5600e2200a" providerId="AD" clId="Web-{CED7C185-160D-0D58-EC24-0CCB969973CF}" dt="2023-01-12T15:17:44.236" v="2121" actId="1076"/>
        <pc:sldMkLst>
          <pc:docMk/>
          <pc:sldMk cId="4172003288" sldId="543"/>
        </pc:sldMkLst>
        <pc:spChg chg="mod">
          <ac:chgData name="Roberta Tucker" userId="S::r.tucker@uwtsd.ac.uk::27ca61ee-ba03-4b92-a89a-1d5600e2200a" providerId="AD" clId="Web-{CED7C185-160D-0D58-EC24-0CCB969973CF}" dt="2023-01-12T14:53:19.229" v="1923" actId="20577"/>
          <ac:spMkLst>
            <pc:docMk/>
            <pc:sldMk cId="4172003288" sldId="543"/>
            <ac:spMk id="2" creationId="{BD754FA5-2DEB-49E1-1FB5-633B9D062E52}"/>
          </ac:spMkLst>
        </pc:spChg>
        <pc:spChg chg="mod">
          <ac:chgData name="Roberta Tucker" userId="S::r.tucker@uwtsd.ac.uk::27ca61ee-ba03-4b92-a89a-1d5600e2200a" providerId="AD" clId="Web-{CED7C185-160D-0D58-EC24-0CCB969973CF}" dt="2023-01-12T15:17:44.236" v="2121" actId="1076"/>
          <ac:spMkLst>
            <pc:docMk/>
            <pc:sldMk cId="4172003288" sldId="543"/>
            <ac:spMk id="7" creationId="{B5F30E72-888C-478F-66BC-2551592943DB}"/>
          </ac:spMkLst>
        </pc:spChg>
        <pc:spChg chg="add mod">
          <ac:chgData name="Roberta Tucker" userId="S::r.tucker@uwtsd.ac.uk::27ca61ee-ba03-4b92-a89a-1d5600e2200a" providerId="AD" clId="Web-{CED7C185-160D-0D58-EC24-0CCB969973CF}" dt="2023-01-12T15:17:39.704" v="2119" actId="1076"/>
          <ac:spMkLst>
            <pc:docMk/>
            <pc:sldMk cId="4172003288" sldId="543"/>
            <ac:spMk id="8" creationId="{3A5C8780-AAFE-C157-F1CD-794A0094AC07}"/>
          </ac:spMkLst>
        </pc:spChg>
        <pc:spChg chg="del mod">
          <ac:chgData name="Roberta Tucker" userId="S::r.tucker@uwtsd.ac.uk::27ca61ee-ba03-4b92-a89a-1d5600e2200a" providerId="AD" clId="Web-{CED7C185-160D-0D58-EC24-0CCB969973CF}" dt="2023-01-12T14:48:37.628" v="1889"/>
          <ac:spMkLst>
            <pc:docMk/>
            <pc:sldMk cId="4172003288" sldId="543"/>
            <ac:spMk id="12" creationId="{45808C8C-4121-0C72-F517-D16C103453D5}"/>
          </ac:spMkLst>
        </pc:spChg>
        <pc:spChg chg="add mod">
          <ac:chgData name="Roberta Tucker" userId="S::r.tucker@uwtsd.ac.uk::27ca61ee-ba03-4b92-a89a-1d5600e2200a" providerId="AD" clId="Web-{CED7C185-160D-0D58-EC24-0CCB969973CF}" dt="2023-01-12T15:16:18.843" v="2101" actId="20577"/>
          <ac:spMkLst>
            <pc:docMk/>
            <pc:sldMk cId="4172003288" sldId="543"/>
            <ac:spMk id="19" creationId="{235DE09D-D17B-098D-58B5-343421F1A7D7}"/>
          </ac:spMkLst>
        </pc:spChg>
        <pc:spChg chg="add mod">
          <ac:chgData name="Roberta Tucker" userId="S::r.tucker@uwtsd.ac.uk::27ca61ee-ba03-4b92-a89a-1d5600e2200a" providerId="AD" clId="Web-{CED7C185-160D-0D58-EC24-0CCB969973CF}" dt="2023-01-12T15:16:10.827" v="2099" actId="1076"/>
          <ac:spMkLst>
            <pc:docMk/>
            <pc:sldMk cId="4172003288" sldId="543"/>
            <ac:spMk id="20" creationId="{7FDC865F-D29B-1CE1-399C-595F1D50394C}"/>
          </ac:spMkLst>
        </pc:spChg>
        <pc:spChg chg="del">
          <ac:chgData name="Roberta Tucker" userId="S::r.tucker@uwtsd.ac.uk::27ca61ee-ba03-4b92-a89a-1d5600e2200a" providerId="AD" clId="Web-{CED7C185-160D-0D58-EC24-0CCB969973CF}" dt="2023-01-12T14:41:19.772" v="1844"/>
          <ac:spMkLst>
            <pc:docMk/>
            <pc:sldMk cId="4172003288" sldId="543"/>
            <ac:spMk id="21" creationId="{2F668A59-CD03-73BB-67F5-138B5C23FCF8}"/>
          </ac:spMkLst>
        </pc:spChg>
        <pc:spChg chg="add mod">
          <ac:chgData name="Roberta Tucker" userId="S::r.tucker@uwtsd.ac.uk::27ca61ee-ba03-4b92-a89a-1d5600e2200a" providerId="AD" clId="Web-{CED7C185-160D-0D58-EC24-0CCB969973CF}" dt="2023-01-12T15:16:05.499" v="2098" actId="20577"/>
          <ac:spMkLst>
            <pc:docMk/>
            <pc:sldMk cId="4172003288" sldId="543"/>
            <ac:spMk id="22" creationId="{59F0789B-412C-DF65-204E-EC33DF5D5273}"/>
          </ac:spMkLst>
        </pc:spChg>
        <pc:spChg chg="add del mod">
          <ac:chgData name="Roberta Tucker" userId="S::r.tucker@uwtsd.ac.uk::27ca61ee-ba03-4b92-a89a-1d5600e2200a" providerId="AD" clId="Web-{CED7C185-160D-0D58-EC24-0CCB969973CF}" dt="2023-01-12T15:12:41.118" v="2067"/>
          <ac:spMkLst>
            <pc:docMk/>
            <pc:sldMk cId="4172003288" sldId="543"/>
            <ac:spMk id="24" creationId="{09C8173D-C787-BBC5-9A5E-8B57413581D4}"/>
          </ac:spMkLst>
        </pc:spChg>
        <pc:spChg chg="add del mod">
          <ac:chgData name="Roberta Tucker" userId="S::r.tucker@uwtsd.ac.uk::27ca61ee-ba03-4b92-a89a-1d5600e2200a" providerId="AD" clId="Web-{CED7C185-160D-0D58-EC24-0CCB969973CF}" dt="2023-01-12T15:12:49.744" v="2070"/>
          <ac:spMkLst>
            <pc:docMk/>
            <pc:sldMk cId="4172003288" sldId="543"/>
            <ac:spMk id="25" creationId="{A291BE49-A0D1-D4CA-AE4C-360EFDF9D60F}"/>
          </ac:spMkLst>
        </pc:spChg>
        <pc:spChg chg="add mod">
          <ac:chgData name="Roberta Tucker" userId="S::r.tucker@uwtsd.ac.uk::27ca61ee-ba03-4b92-a89a-1d5600e2200a" providerId="AD" clId="Web-{CED7C185-160D-0D58-EC24-0CCB969973CF}" dt="2023-01-12T15:15:58.155" v="2096" actId="1076"/>
          <ac:spMkLst>
            <pc:docMk/>
            <pc:sldMk cId="4172003288" sldId="543"/>
            <ac:spMk id="26" creationId="{C18F605F-FA58-786A-A604-7B2F1F8A4916}"/>
          </ac:spMkLst>
        </pc:spChg>
        <pc:graphicFrameChg chg="del">
          <ac:chgData name="Roberta Tucker" userId="S::r.tucker@uwtsd.ac.uk::27ca61ee-ba03-4b92-a89a-1d5600e2200a" providerId="AD" clId="Web-{CED7C185-160D-0D58-EC24-0CCB969973CF}" dt="2023-01-12T14:40:31.584" v="1795"/>
          <ac:graphicFrameMkLst>
            <pc:docMk/>
            <pc:sldMk cId="4172003288" sldId="543"/>
            <ac:graphicFrameMk id="3" creationId="{08C85193-DF96-D715-013E-BE5798CE17CE}"/>
          </ac:graphicFrameMkLst>
        </pc:graphicFrameChg>
        <pc:graphicFrameChg chg="del">
          <ac:chgData name="Roberta Tucker" userId="S::r.tucker@uwtsd.ac.uk::27ca61ee-ba03-4b92-a89a-1d5600e2200a" providerId="AD" clId="Web-{CED7C185-160D-0D58-EC24-0CCB969973CF}" dt="2023-01-12T14:40:34.177" v="1796"/>
          <ac:graphicFrameMkLst>
            <pc:docMk/>
            <pc:sldMk cId="4172003288" sldId="543"/>
            <ac:graphicFrameMk id="6" creationId="{BEE48E74-54FD-B752-3AE2-0F05E64889D9}"/>
          </ac:graphicFrameMkLst>
        </pc:graphicFrameChg>
        <pc:graphicFrameChg chg="del">
          <ac:chgData name="Roberta Tucker" userId="S::r.tucker@uwtsd.ac.uk::27ca61ee-ba03-4b92-a89a-1d5600e2200a" providerId="AD" clId="Web-{CED7C185-160D-0D58-EC24-0CCB969973CF}" dt="2023-01-12T14:40:37.068" v="1797"/>
          <ac:graphicFrameMkLst>
            <pc:docMk/>
            <pc:sldMk cId="4172003288" sldId="543"/>
            <ac:graphicFrameMk id="23" creationId="{4E07EA33-AC52-5ABA-A485-8BC11EF72AD9}"/>
          </ac:graphicFrameMkLst>
        </pc:graphicFrameChg>
        <pc:picChg chg="del">
          <ac:chgData name="Roberta Tucker" userId="S::r.tucker@uwtsd.ac.uk::27ca61ee-ba03-4b92-a89a-1d5600e2200a" providerId="AD" clId="Web-{CED7C185-160D-0D58-EC24-0CCB969973CF}" dt="2023-01-12T14:40:17.302" v="1792"/>
          <ac:picMkLst>
            <pc:docMk/>
            <pc:sldMk cId="4172003288" sldId="543"/>
            <ac:picMk id="4" creationId="{D8A317C3-9A67-882B-62E2-B392F6894015}"/>
          </ac:picMkLst>
        </pc:picChg>
        <pc:picChg chg="del">
          <ac:chgData name="Roberta Tucker" userId="S::r.tucker@uwtsd.ac.uk::27ca61ee-ba03-4b92-a89a-1d5600e2200a" providerId="AD" clId="Web-{CED7C185-160D-0D58-EC24-0CCB969973CF}" dt="2023-01-12T14:40:20.880" v="1793"/>
          <ac:picMkLst>
            <pc:docMk/>
            <pc:sldMk cId="4172003288" sldId="543"/>
            <ac:picMk id="5" creationId="{EFD6825A-2B2F-0643-90AD-1C0CAE512136}"/>
          </ac:picMkLst>
        </pc:picChg>
        <pc:picChg chg="add mod">
          <ac:chgData name="Roberta Tucker" userId="S::r.tucker@uwtsd.ac.uk::27ca61ee-ba03-4b92-a89a-1d5600e2200a" providerId="AD" clId="Web-{CED7C185-160D-0D58-EC24-0CCB969973CF}" dt="2023-01-12T15:17:41.298" v="2120" actId="1076"/>
          <ac:picMkLst>
            <pc:docMk/>
            <pc:sldMk cId="4172003288" sldId="543"/>
            <ac:picMk id="14" creationId="{2C4C9B82-BE4E-0E73-511D-4815B445E897}"/>
          </ac:picMkLst>
        </pc:picChg>
        <pc:picChg chg="add del mod">
          <ac:chgData name="Roberta Tucker" userId="S::r.tucker@uwtsd.ac.uk::27ca61ee-ba03-4b92-a89a-1d5600e2200a" providerId="AD" clId="Web-{CED7C185-160D-0D58-EC24-0CCB969973CF}" dt="2023-01-12T15:05:59.858" v="1979"/>
          <ac:picMkLst>
            <pc:docMk/>
            <pc:sldMk cId="4172003288" sldId="543"/>
            <ac:picMk id="16" creationId="{8238243A-15C5-A534-0450-7F4D319A5C50}"/>
          </ac:picMkLst>
        </pc:picChg>
        <pc:picChg chg="add mod">
          <ac:chgData name="Roberta Tucker" userId="S::r.tucker@uwtsd.ac.uk::27ca61ee-ba03-4b92-a89a-1d5600e2200a" providerId="AD" clId="Web-{CED7C185-160D-0D58-EC24-0CCB969973CF}" dt="2023-01-12T15:17:36.923" v="2118" actId="1076"/>
          <ac:picMkLst>
            <pc:docMk/>
            <pc:sldMk cId="4172003288" sldId="543"/>
            <ac:picMk id="17" creationId="{2CFFE572-D8C2-F2D7-1DC1-66838FF3D8EA}"/>
          </ac:picMkLst>
        </pc:picChg>
        <pc:picChg chg="del">
          <ac:chgData name="Roberta Tucker" userId="S::r.tucker@uwtsd.ac.uk::27ca61ee-ba03-4b92-a89a-1d5600e2200a" providerId="AD" clId="Web-{CED7C185-160D-0D58-EC24-0CCB969973CF}" dt="2023-01-12T14:40:22.052" v="1794"/>
          <ac:picMkLst>
            <pc:docMk/>
            <pc:sldMk cId="4172003288" sldId="543"/>
            <ac:picMk id="18" creationId="{DEBDCD19-5D30-9841-ACCB-E453C69C2DD5}"/>
          </ac:picMkLst>
        </pc:picChg>
        <pc:picChg chg="add mod">
          <ac:chgData name="Roberta Tucker" userId="S::r.tucker@uwtsd.ac.uk::27ca61ee-ba03-4b92-a89a-1d5600e2200a" providerId="AD" clId="Web-{CED7C185-160D-0D58-EC24-0CCB969973CF}" dt="2023-01-12T15:15:49.858" v="2094" actId="1076"/>
          <ac:picMkLst>
            <pc:docMk/>
            <pc:sldMk cId="4172003288" sldId="543"/>
            <ac:picMk id="27" creationId="{C1F2BFA7-3CAB-2D0B-603C-F4D14CAFD0CC}"/>
          </ac:picMkLst>
        </pc:picChg>
        <pc:picChg chg="add mod">
          <ac:chgData name="Roberta Tucker" userId="S::r.tucker@uwtsd.ac.uk::27ca61ee-ba03-4b92-a89a-1d5600e2200a" providerId="AD" clId="Web-{CED7C185-160D-0D58-EC24-0CCB969973CF}" dt="2023-01-12T15:15:52.717" v="2095" actId="1076"/>
          <ac:picMkLst>
            <pc:docMk/>
            <pc:sldMk cId="4172003288" sldId="543"/>
            <ac:picMk id="28" creationId="{4BA92158-D916-7E84-C9D7-CCA8556F390B}"/>
          </ac:picMkLst>
        </pc:picChg>
      </pc:sldChg>
      <pc:sldChg chg="addSp delSp modSp add del replId">
        <pc:chgData name="Roberta Tucker" userId="S::r.tucker@uwtsd.ac.uk::27ca61ee-ba03-4b92-a89a-1d5600e2200a" providerId="AD" clId="Web-{CED7C185-160D-0D58-EC24-0CCB969973CF}" dt="2023-01-12T15:16:42.812" v="2104"/>
        <pc:sldMkLst>
          <pc:docMk/>
          <pc:sldMk cId="3774674601" sldId="544"/>
        </pc:sldMkLst>
        <pc:spChg chg="mod">
          <ac:chgData name="Roberta Tucker" userId="S::r.tucker@uwtsd.ac.uk::27ca61ee-ba03-4b92-a89a-1d5600e2200a" providerId="AD" clId="Web-{CED7C185-160D-0D58-EC24-0CCB969973CF}" dt="2023-01-12T14:53:07.228" v="1915" actId="20577"/>
          <ac:spMkLst>
            <pc:docMk/>
            <pc:sldMk cId="3774674601" sldId="544"/>
            <ac:spMk id="2" creationId="{BD754FA5-2DEB-49E1-1FB5-633B9D062E52}"/>
          </ac:spMkLst>
        </pc:spChg>
        <pc:spChg chg="add del mod">
          <ac:chgData name="Roberta Tucker" userId="S::r.tucker@uwtsd.ac.uk::27ca61ee-ba03-4b92-a89a-1d5600e2200a" providerId="AD" clId="Web-{CED7C185-160D-0D58-EC24-0CCB969973CF}" dt="2023-01-12T14:57:37.079" v="1945"/>
          <ac:spMkLst>
            <pc:docMk/>
            <pc:sldMk cId="3774674601" sldId="544"/>
            <ac:spMk id="3" creationId="{B87E44EB-D250-48FE-887A-51410E306916}"/>
          </ac:spMkLst>
        </pc:spChg>
        <pc:spChg chg="mod">
          <ac:chgData name="Roberta Tucker" userId="S::r.tucker@uwtsd.ac.uk::27ca61ee-ba03-4b92-a89a-1d5600e2200a" providerId="AD" clId="Web-{CED7C185-160D-0D58-EC24-0CCB969973CF}" dt="2023-01-12T15:08:30.721" v="1998" actId="1076"/>
          <ac:spMkLst>
            <pc:docMk/>
            <pc:sldMk cId="3774674601" sldId="544"/>
            <ac:spMk id="7" creationId="{B5F30E72-888C-478F-66BC-2551592943DB}"/>
          </ac:spMkLst>
        </pc:spChg>
        <pc:spChg chg="mod">
          <ac:chgData name="Roberta Tucker" userId="S::r.tucker@uwtsd.ac.uk::27ca61ee-ba03-4b92-a89a-1d5600e2200a" providerId="AD" clId="Web-{CED7C185-160D-0D58-EC24-0CCB969973CF}" dt="2023-01-12T15:08:38.081" v="2001" actId="1076"/>
          <ac:spMkLst>
            <pc:docMk/>
            <pc:sldMk cId="3774674601" sldId="544"/>
            <ac:spMk id="8" creationId="{3A5C8780-AAFE-C157-F1CD-794A0094AC07}"/>
          </ac:spMkLst>
        </pc:spChg>
        <pc:spChg chg="add del mod">
          <ac:chgData name="Roberta Tucker" userId="S::r.tucker@uwtsd.ac.uk::27ca61ee-ba03-4b92-a89a-1d5600e2200a" providerId="AD" clId="Web-{CED7C185-160D-0D58-EC24-0CCB969973CF}" dt="2023-01-12T15:10:17.099" v="2023"/>
          <ac:spMkLst>
            <pc:docMk/>
            <pc:sldMk cId="3774674601" sldId="544"/>
            <ac:spMk id="10" creationId="{A4B0CF9A-C2DB-CC0D-B7B1-C2E0FEED1AB6}"/>
          </ac:spMkLst>
        </pc:spChg>
        <pc:picChg chg="add del mod">
          <ac:chgData name="Roberta Tucker" userId="S::r.tucker@uwtsd.ac.uk::27ca61ee-ba03-4b92-a89a-1d5600e2200a" providerId="AD" clId="Web-{CED7C185-160D-0D58-EC24-0CCB969973CF}" dt="2023-01-12T15:08:24.346" v="1996"/>
          <ac:picMkLst>
            <pc:docMk/>
            <pc:sldMk cId="3774674601" sldId="544"/>
            <ac:picMk id="4" creationId="{26B56400-AA4F-40C2-C480-275FC9CBE805}"/>
          </ac:picMkLst>
        </pc:picChg>
        <pc:picChg chg="add del mod">
          <ac:chgData name="Roberta Tucker" userId="S::r.tucker@uwtsd.ac.uk::27ca61ee-ba03-4b92-a89a-1d5600e2200a" providerId="AD" clId="Web-{CED7C185-160D-0D58-EC24-0CCB969973CF}" dt="2023-01-12T15:10:15.099" v="2022"/>
          <ac:picMkLst>
            <pc:docMk/>
            <pc:sldMk cId="3774674601" sldId="544"/>
            <ac:picMk id="6" creationId="{6DCB907D-F0B4-AFF8-BE5B-0A7EFEF77E35}"/>
          </ac:picMkLst>
        </pc:picChg>
        <pc:picChg chg="add mod">
          <ac:chgData name="Roberta Tucker" userId="S::r.tucker@uwtsd.ac.uk::27ca61ee-ba03-4b92-a89a-1d5600e2200a" providerId="AD" clId="Web-{CED7C185-160D-0D58-EC24-0CCB969973CF}" dt="2023-01-12T15:10:21.724" v="2024" actId="1076"/>
          <ac:picMkLst>
            <pc:docMk/>
            <pc:sldMk cId="3774674601" sldId="544"/>
            <ac:picMk id="12" creationId="{5A664E79-8CD1-3433-28B4-795A6B0F8BF6}"/>
          </ac:picMkLst>
        </pc:picChg>
        <pc:picChg chg="mod">
          <ac:chgData name="Roberta Tucker" userId="S::r.tucker@uwtsd.ac.uk::27ca61ee-ba03-4b92-a89a-1d5600e2200a" providerId="AD" clId="Web-{CED7C185-160D-0D58-EC24-0CCB969973CF}" dt="2023-01-12T15:08:34.987" v="2000" actId="1076"/>
          <ac:picMkLst>
            <pc:docMk/>
            <pc:sldMk cId="3774674601" sldId="544"/>
            <ac:picMk id="14" creationId="{2C4C9B82-BE4E-0E73-511D-4815B445E897}"/>
          </ac:picMkLst>
        </pc:picChg>
        <pc:picChg chg="del">
          <ac:chgData name="Roberta Tucker" userId="S::r.tucker@uwtsd.ac.uk::27ca61ee-ba03-4b92-a89a-1d5600e2200a" providerId="AD" clId="Web-{CED7C185-160D-0D58-EC24-0CCB969973CF}" dt="2023-01-12T14:57:38.939" v="1946"/>
          <ac:picMkLst>
            <pc:docMk/>
            <pc:sldMk cId="3774674601" sldId="544"/>
            <ac:picMk id="16" creationId="{8238243A-15C5-A534-0450-7F4D319A5C50}"/>
          </ac:picMkLst>
        </pc:picChg>
      </pc:sldChg>
      <pc:sldChg chg="delSp modSp add replId">
        <pc:chgData name="Roberta Tucker" userId="S::r.tucker@uwtsd.ac.uk::27ca61ee-ba03-4b92-a89a-1d5600e2200a" providerId="AD" clId="Web-{CED7C185-160D-0D58-EC24-0CCB969973CF}" dt="2023-01-12T14:59:48.629" v="1978" actId="1076"/>
        <pc:sldMkLst>
          <pc:docMk/>
          <pc:sldMk cId="1123636263" sldId="545"/>
        </pc:sldMkLst>
        <pc:spChg chg="mod">
          <ac:chgData name="Roberta Tucker" userId="S::r.tucker@uwtsd.ac.uk::27ca61ee-ba03-4b92-a89a-1d5600e2200a" providerId="AD" clId="Web-{CED7C185-160D-0D58-EC24-0CCB969973CF}" dt="2023-01-12T14:59:11.285" v="1971" actId="20577"/>
          <ac:spMkLst>
            <pc:docMk/>
            <pc:sldMk cId="1123636263" sldId="545"/>
            <ac:spMk id="2" creationId="{BD754FA5-2DEB-49E1-1FB5-633B9D062E52}"/>
          </ac:spMkLst>
        </pc:spChg>
        <pc:spChg chg="mod">
          <ac:chgData name="Roberta Tucker" userId="S::r.tucker@uwtsd.ac.uk::27ca61ee-ba03-4b92-a89a-1d5600e2200a" providerId="AD" clId="Web-{CED7C185-160D-0D58-EC24-0CCB969973CF}" dt="2023-01-12T14:59:48.629" v="1978" actId="1076"/>
          <ac:spMkLst>
            <pc:docMk/>
            <pc:sldMk cId="1123636263" sldId="545"/>
            <ac:spMk id="7" creationId="{B5F30E72-888C-478F-66BC-2551592943DB}"/>
          </ac:spMkLst>
        </pc:spChg>
        <pc:spChg chg="del">
          <ac:chgData name="Roberta Tucker" userId="S::r.tucker@uwtsd.ac.uk::27ca61ee-ba03-4b92-a89a-1d5600e2200a" providerId="AD" clId="Web-{CED7C185-160D-0D58-EC24-0CCB969973CF}" dt="2023-01-12T14:58:54.300" v="1957"/>
          <ac:spMkLst>
            <pc:docMk/>
            <pc:sldMk cId="1123636263" sldId="545"/>
            <ac:spMk id="8" creationId="{3A5C8780-AAFE-C157-F1CD-794A0094AC07}"/>
          </ac:spMkLst>
        </pc:spChg>
        <pc:picChg chg="del">
          <ac:chgData name="Roberta Tucker" userId="S::r.tucker@uwtsd.ac.uk::27ca61ee-ba03-4b92-a89a-1d5600e2200a" providerId="AD" clId="Web-{CED7C185-160D-0D58-EC24-0CCB969973CF}" dt="2023-01-12T14:58:55.612" v="1958"/>
          <ac:picMkLst>
            <pc:docMk/>
            <pc:sldMk cId="1123636263" sldId="545"/>
            <ac:picMk id="4" creationId="{26B56400-AA4F-40C2-C480-275FC9CBE805}"/>
          </ac:picMkLst>
        </pc:picChg>
        <pc:picChg chg="del">
          <ac:chgData name="Roberta Tucker" userId="S::r.tucker@uwtsd.ac.uk::27ca61ee-ba03-4b92-a89a-1d5600e2200a" providerId="AD" clId="Web-{CED7C185-160D-0D58-EC24-0CCB969973CF}" dt="2023-01-12T14:58:49.550" v="1956"/>
          <ac:picMkLst>
            <pc:docMk/>
            <pc:sldMk cId="1123636263" sldId="545"/>
            <ac:picMk id="14" creationId="{2C4C9B82-BE4E-0E73-511D-4815B445E897}"/>
          </ac:picMkLst>
        </pc:picChg>
      </pc:sldChg>
      <pc:sldChg chg="addSp delSp modSp add replId">
        <pc:chgData name="Roberta Tucker" userId="S::r.tucker@uwtsd.ac.uk::27ca61ee-ba03-4b92-a89a-1d5600e2200a" providerId="AD" clId="Web-{CED7C185-160D-0D58-EC24-0CCB969973CF}" dt="2023-01-12T15:20:43.865" v="2155" actId="14100"/>
        <pc:sldMkLst>
          <pc:docMk/>
          <pc:sldMk cId="2377562991" sldId="546"/>
        </pc:sldMkLst>
        <pc:spChg chg="add del mod">
          <ac:chgData name="Roberta Tucker" userId="S::r.tucker@uwtsd.ac.uk::27ca61ee-ba03-4b92-a89a-1d5600e2200a" providerId="AD" clId="Web-{CED7C185-160D-0D58-EC24-0CCB969973CF}" dt="2023-01-12T15:19:26.895" v="2146"/>
          <ac:spMkLst>
            <pc:docMk/>
            <pc:sldMk cId="2377562991" sldId="546"/>
            <ac:spMk id="5" creationId="{3DB9CC5C-B0C5-5B8F-009A-36154402D2E0}"/>
          </ac:spMkLst>
        </pc:spChg>
        <pc:spChg chg="add del mod">
          <ac:chgData name="Roberta Tucker" userId="S::r.tucker@uwtsd.ac.uk::27ca61ee-ba03-4b92-a89a-1d5600e2200a" providerId="AD" clId="Web-{CED7C185-160D-0D58-EC24-0CCB969973CF}" dt="2023-01-12T15:19:23.848" v="2144"/>
          <ac:spMkLst>
            <pc:docMk/>
            <pc:sldMk cId="2377562991" sldId="546"/>
            <ac:spMk id="6" creationId="{686A9505-2CC1-2476-7EB7-F7B14A1D6DFE}"/>
          </ac:spMkLst>
        </pc:spChg>
        <pc:spChg chg="mod">
          <ac:chgData name="Roberta Tucker" userId="S::r.tucker@uwtsd.ac.uk::27ca61ee-ba03-4b92-a89a-1d5600e2200a" providerId="AD" clId="Web-{CED7C185-160D-0D58-EC24-0CCB969973CF}" dt="2023-01-12T15:17:29.454" v="2116" actId="1076"/>
          <ac:spMkLst>
            <pc:docMk/>
            <pc:sldMk cId="2377562991" sldId="546"/>
            <ac:spMk id="7" creationId="{B5F30E72-888C-478F-66BC-2551592943DB}"/>
          </ac:spMkLst>
        </pc:spChg>
        <pc:spChg chg="mod">
          <ac:chgData name="Roberta Tucker" userId="S::r.tucker@uwtsd.ac.uk::27ca61ee-ba03-4b92-a89a-1d5600e2200a" providerId="AD" clId="Web-{CED7C185-160D-0D58-EC24-0CCB969973CF}" dt="2023-01-12T15:17:24.157" v="2114" actId="1076"/>
          <ac:spMkLst>
            <pc:docMk/>
            <pc:sldMk cId="2377562991" sldId="546"/>
            <ac:spMk id="8" creationId="{3A5C8780-AAFE-C157-F1CD-794A0094AC07}"/>
          </ac:spMkLst>
        </pc:spChg>
        <pc:spChg chg="mod">
          <ac:chgData name="Roberta Tucker" userId="S::r.tucker@uwtsd.ac.uk::27ca61ee-ba03-4b92-a89a-1d5600e2200a" providerId="AD" clId="Web-{CED7C185-160D-0D58-EC24-0CCB969973CF}" dt="2023-01-12T15:20:43.865" v="2155" actId="14100"/>
          <ac:spMkLst>
            <pc:docMk/>
            <pc:sldMk cId="2377562991" sldId="546"/>
            <ac:spMk id="19" creationId="{235DE09D-D17B-098D-58B5-343421F1A7D7}"/>
          </ac:spMkLst>
        </pc:spChg>
        <pc:spChg chg="mod">
          <ac:chgData name="Roberta Tucker" userId="S::r.tucker@uwtsd.ac.uk::27ca61ee-ba03-4b92-a89a-1d5600e2200a" providerId="AD" clId="Web-{CED7C185-160D-0D58-EC24-0CCB969973CF}" dt="2023-01-12T15:20:07.896" v="2149" actId="20577"/>
          <ac:spMkLst>
            <pc:docMk/>
            <pc:sldMk cId="2377562991" sldId="546"/>
            <ac:spMk id="22" creationId="{59F0789B-412C-DF65-204E-EC33DF5D5273}"/>
          </ac:spMkLst>
        </pc:spChg>
        <pc:picChg chg="add mod">
          <ac:chgData name="Roberta Tucker" userId="S::r.tucker@uwtsd.ac.uk::27ca61ee-ba03-4b92-a89a-1d5600e2200a" providerId="AD" clId="Web-{CED7C185-160D-0D58-EC24-0CCB969973CF}" dt="2023-01-12T15:17:21.298" v="2113" actId="1076"/>
          <ac:picMkLst>
            <pc:docMk/>
            <pc:sldMk cId="2377562991" sldId="546"/>
            <ac:picMk id="4" creationId="{F53410AC-DCAA-939F-F0AC-9516B94726F6}"/>
          </ac:picMkLst>
        </pc:picChg>
        <pc:picChg chg="add mod">
          <ac:chgData name="Roberta Tucker" userId="S::r.tucker@uwtsd.ac.uk::27ca61ee-ba03-4b92-a89a-1d5600e2200a" providerId="AD" clId="Web-{CED7C185-160D-0D58-EC24-0CCB969973CF}" dt="2023-01-12T15:19:33.504" v="2147" actId="1076"/>
          <ac:picMkLst>
            <pc:docMk/>
            <pc:sldMk cId="2377562991" sldId="546"/>
            <ac:picMk id="10" creationId="{90AC51A7-6B69-D83C-A7B8-2C2E73981257}"/>
          </ac:picMkLst>
        </pc:picChg>
        <pc:picChg chg="mod">
          <ac:chgData name="Roberta Tucker" userId="S::r.tucker@uwtsd.ac.uk::27ca61ee-ba03-4b92-a89a-1d5600e2200a" providerId="AD" clId="Web-{CED7C185-160D-0D58-EC24-0CCB969973CF}" dt="2023-01-12T15:17:25.813" v="2115" actId="1076"/>
          <ac:picMkLst>
            <pc:docMk/>
            <pc:sldMk cId="2377562991" sldId="546"/>
            <ac:picMk id="14" creationId="{2C4C9B82-BE4E-0E73-511D-4815B445E897}"/>
          </ac:picMkLst>
        </pc:picChg>
        <pc:picChg chg="del">
          <ac:chgData name="Roberta Tucker" userId="S::r.tucker@uwtsd.ac.uk::27ca61ee-ba03-4b92-a89a-1d5600e2200a" providerId="AD" clId="Web-{CED7C185-160D-0D58-EC24-0CCB969973CF}" dt="2023-01-12T15:16:51.719" v="2106"/>
          <ac:picMkLst>
            <pc:docMk/>
            <pc:sldMk cId="2377562991" sldId="546"/>
            <ac:picMk id="17" creationId="{2CFFE572-D8C2-F2D7-1DC1-66838FF3D8EA}"/>
          </ac:picMkLst>
        </pc:picChg>
        <pc:picChg chg="del">
          <ac:chgData name="Roberta Tucker" userId="S::r.tucker@uwtsd.ac.uk::27ca61ee-ba03-4b92-a89a-1d5600e2200a" providerId="AD" clId="Web-{CED7C185-160D-0D58-EC24-0CCB969973CF}" dt="2023-01-12T15:19:22.582" v="2143"/>
          <ac:picMkLst>
            <pc:docMk/>
            <pc:sldMk cId="2377562991" sldId="546"/>
            <ac:picMk id="27" creationId="{C1F2BFA7-3CAB-2D0B-603C-F4D14CAFD0CC}"/>
          </ac:picMkLst>
        </pc:picChg>
        <pc:picChg chg="del">
          <ac:chgData name="Roberta Tucker" userId="S::r.tucker@uwtsd.ac.uk::27ca61ee-ba03-4b92-a89a-1d5600e2200a" providerId="AD" clId="Web-{CED7C185-160D-0D58-EC24-0CCB969973CF}" dt="2023-01-12T15:19:25.082" v="2145"/>
          <ac:picMkLst>
            <pc:docMk/>
            <pc:sldMk cId="2377562991" sldId="546"/>
            <ac:picMk id="28" creationId="{4BA92158-D916-7E84-C9D7-CCA8556F390B}"/>
          </ac:picMkLst>
        </pc:picChg>
      </pc:sldChg>
    </pc:docChg>
  </pc:docChgLst>
  <pc:docChgLst>
    <pc:chgData name="Roberta Tucker" userId="S::r.tucker@uwtsd.ac.uk::27ca61ee-ba03-4b92-a89a-1d5600e2200a" providerId="AD" clId="Web-{4C19BED0-A89D-14AA-6651-2C6D635E0571}"/>
    <pc:docChg chg="delSld">
      <pc:chgData name="Roberta Tucker" userId="S::r.tucker@uwtsd.ac.uk::27ca61ee-ba03-4b92-a89a-1d5600e2200a" providerId="AD" clId="Web-{4C19BED0-A89D-14AA-6651-2C6D635E0571}" dt="2023-02-27T12:56:24.299" v="0"/>
      <pc:docMkLst>
        <pc:docMk/>
      </pc:docMkLst>
      <pc:sldChg chg="del">
        <pc:chgData name="Roberta Tucker" userId="S::r.tucker@uwtsd.ac.uk::27ca61ee-ba03-4b92-a89a-1d5600e2200a" providerId="AD" clId="Web-{4C19BED0-A89D-14AA-6651-2C6D635E0571}" dt="2023-02-27T12:56:24.299" v="0"/>
        <pc:sldMkLst>
          <pc:docMk/>
          <pc:sldMk cId="3200094862" sldId="633"/>
        </pc:sldMkLst>
      </pc:sldChg>
    </pc:docChg>
  </pc:docChgLst>
  <pc:docChgLst>
    <pc:chgData name="Diane B. Thomas" userId="S::d.b.thomas@uwtsd.ac.uk::66b41853-b18c-4bbb-817e-013f34445414" providerId="AD" clId="Web-{4D4AD443-804D-4653-898A-E2875B86FA9F}"/>
    <pc:docChg chg="modSld">
      <pc:chgData name="Diane B. Thomas" userId="S::d.b.thomas@uwtsd.ac.uk::66b41853-b18c-4bbb-817e-013f34445414" providerId="AD" clId="Web-{4D4AD443-804D-4653-898A-E2875B86FA9F}" dt="2023-01-13T18:57:11.497" v="19" actId="20577"/>
      <pc:docMkLst>
        <pc:docMk/>
      </pc:docMkLst>
      <pc:sldChg chg="modSp">
        <pc:chgData name="Diane B. Thomas" userId="S::d.b.thomas@uwtsd.ac.uk::66b41853-b18c-4bbb-817e-013f34445414" providerId="AD" clId="Web-{4D4AD443-804D-4653-898A-E2875B86FA9F}" dt="2023-01-13T18:57:11.497" v="19" actId="20577"/>
        <pc:sldMkLst>
          <pc:docMk/>
          <pc:sldMk cId="2378840427" sldId="289"/>
        </pc:sldMkLst>
        <pc:spChg chg="mod">
          <ac:chgData name="Diane B. Thomas" userId="S::d.b.thomas@uwtsd.ac.uk::66b41853-b18c-4bbb-817e-013f34445414" providerId="AD" clId="Web-{4D4AD443-804D-4653-898A-E2875B86FA9F}" dt="2023-01-13T18:57:11.497" v="19" actId="20577"/>
          <ac:spMkLst>
            <pc:docMk/>
            <pc:sldMk cId="2378840427" sldId="289"/>
            <ac:spMk id="3" creationId="{00000000-0000-0000-0000-000000000000}"/>
          </ac:spMkLst>
        </pc:spChg>
      </pc:sldChg>
      <pc:sldChg chg="modSp">
        <pc:chgData name="Diane B. Thomas" userId="S::d.b.thomas@uwtsd.ac.uk::66b41853-b18c-4bbb-817e-013f34445414" providerId="AD" clId="Web-{4D4AD443-804D-4653-898A-E2875B86FA9F}" dt="2023-01-13T18:54:44.911" v="1"/>
        <pc:sldMkLst>
          <pc:docMk/>
          <pc:sldMk cId="1542753028" sldId="548"/>
        </pc:sldMkLst>
        <pc:graphicFrameChg chg="mod modGraphic">
          <ac:chgData name="Diane B. Thomas" userId="S::d.b.thomas@uwtsd.ac.uk::66b41853-b18c-4bbb-817e-013f34445414" providerId="AD" clId="Web-{4D4AD443-804D-4653-898A-E2875B86FA9F}" dt="2023-01-13T18:54:44.911" v="1"/>
          <ac:graphicFrameMkLst>
            <pc:docMk/>
            <pc:sldMk cId="1542753028" sldId="548"/>
            <ac:graphicFrameMk id="4" creationId="{C2900268-CB93-94DE-D01E-39783A50A81B}"/>
          </ac:graphicFrameMkLst>
        </pc:graphicFrameChg>
      </pc:sldChg>
      <pc:sldChg chg="modSp">
        <pc:chgData name="Diane B. Thomas" userId="S::d.b.thomas@uwtsd.ac.uk::66b41853-b18c-4bbb-817e-013f34445414" providerId="AD" clId="Web-{4D4AD443-804D-4653-898A-E2875B86FA9F}" dt="2023-01-13T18:55:19.210" v="7"/>
        <pc:sldMkLst>
          <pc:docMk/>
          <pc:sldMk cId="4000359240" sldId="549"/>
        </pc:sldMkLst>
        <pc:graphicFrameChg chg="mod modGraphic">
          <ac:chgData name="Diane B. Thomas" userId="S::d.b.thomas@uwtsd.ac.uk::66b41853-b18c-4bbb-817e-013f34445414" providerId="AD" clId="Web-{4D4AD443-804D-4653-898A-E2875B86FA9F}" dt="2023-01-13T18:55:19.210" v="7"/>
          <ac:graphicFrameMkLst>
            <pc:docMk/>
            <pc:sldMk cId="4000359240" sldId="549"/>
            <ac:graphicFrameMk id="4" creationId="{C2900268-CB93-94DE-D01E-39783A50A81B}"/>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A76EE1-BDE8-4984-B3A8-A6A7043180C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E3129BD-9019-4CC0-BC8B-36758494DE32}">
      <dgm:prSet/>
      <dgm:spPr/>
      <dgm:t>
        <a:bodyPr/>
        <a:lstStyle/>
        <a:p>
          <a:pPr>
            <a:lnSpc>
              <a:spcPct val="100000"/>
            </a:lnSpc>
          </a:pPr>
          <a:r>
            <a:rPr lang="en-GB" b="1" baseline="0" dirty="0" err="1"/>
            <a:t>Pwyntiau</a:t>
          </a:r>
          <a:r>
            <a:rPr lang="en-GB" b="1" baseline="0" dirty="0"/>
            <a:t> </a:t>
          </a:r>
          <a:r>
            <a:rPr lang="en-GB" b="1" baseline="0" dirty="0" err="1"/>
            <a:t>adolygu</a:t>
          </a:r>
          <a:r>
            <a:rPr lang="en-GB" b="1" baseline="0" dirty="0"/>
            <a:t> </a:t>
          </a:r>
          <a:r>
            <a:rPr lang="en-GB" b="1" baseline="0" dirty="0" err="1"/>
            <a:t>trwy</a:t>
          </a:r>
          <a:r>
            <a:rPr lang="en-GB" b="1" baseline="0" dirty="0"/>
            <a:t> </a:t>
          </a:r>
          <a:r>
            <a:rPr lang="en-GB" b="1" baseline="0" dirty="0" err="1"/>
            <a:t>gydol</a:t>
          </a:r>
          <a:r>
            <a:rPr lang="en-GB" b="1" baseline="0" dirty="0"/>
            <a:t> y </a:t>
          </a:r>
          <a:r>
            <a:rPr lang="en-GB" b="1" baseline="0" dirty="0" err="1"/>
            <a:t>rhaglen</a:t>
          </a:r>
          <a:r>
            <a:rPr lang="en-GB" b="1" baseline="0" dirty="0"/>
            <a:t> </a:t>
          </a:r>
          <a:r>
            <a:rPr lang="en-GB" b="1" baseline="0" dirty="0" err="1"/>
            <a:t>yn</a:t>
          </a:r>
          <a:r>
            <a:rPr lang="en-GB" b="1" baseline="0" dirty="0"/>
            <a:t> </a:t>
          </a:r>
          <a:r>
            <a:rPr lang="en-GB" b="1" baseline="0" dirty="0" err="1"/>
            <a:t>unol</a:t>
          </a:r>
          <a:r>
            <a:rPr lang="en-GB" b="1" baseline="0" dirty="0"/>
            <a:t> ag </a:t>
          </a:r>
          <a:r>
            <a:rPr lang="en-GB" b="1" baseline="0" dirty="0" err="1"/>
            <a:t>adrodd</a:t>
          </a:r>
          <a:r>
            <a:rPr lang="en-GB" b="1" baseline="0" dirty="0"/>
            <a:t> </a:t>
          </a:r>
          <a:r>
            <a:rPr lang="en-GB" b="1" baseline="0" dirty="0" err="1"/>
            <a:t>ar</a:t>
          </a:r>
          <a:r>
            <a:rPr lang="en-GB" b="1" baseline="0" dirty="0"/>
            <a:t> </a:t>
          </a:r>
          <a:r>
            <a:rPr lang="en-GB" b="1" baseline="0" dirty="0" err="1"/>
            <a:t>gynnydd</a:t>
          </a:r>
          <a:r>
            <a:rPr lang="en-GB" b="1" baseline="0" dirty="0"/>
            <a:t> </a:t>
          </a:r>
          <a:r>
            <a:rPr lang="en-GB" b="1" baseline="0" dirty="0" err="1"/>
            <a:t>darpar</a:t>
          </a:r>
          <a:r>
            <a:rPr lang="en-GB" b="1" baseline="0" dirty="0"/>
            <a:t> </a:t>
          </a:r>
          <a:r>
            <a:rPr lang="en-GB" b="1" baseline="0" dirty="0" err="1"/>
            <a:t>athrawon</a:t>
          </a:r>
          <a:endParaRPr lang="en-US" b="1" dirty="0"/>
        </a:p>
      </dgm:t>
    </dgm:pt>
    <dgm:pt modelId="{382768B6-809E-4810-8EAB-3B493D0AE609}" type="parTrans" cxnId="{7AEBF526-3AC6-4A9E-9FF5-981C18D66A2C}">
      <dgm:prSet/>
      <dgm:spPr/>
      <dgm:t>
        <a:bodyPr/>
        <a:lstStyle/>
        <a:p>
          <a:endParaRPr lang="en-US"/>
        </a:p>
      </dgm:t>
    </dgm:pt>
    <dgm:pt modelId="{D1213A1C-D6E8-4880-BBD7-18445F2EE32B}" type="sibTrans" cxnId="{7AEBF526-3AC6-4A9E-9FF5-981C18D66A2C}">
      <dgm:prSet/>
      <dgm:spPr/>
      <dgm:t>
        <a:bodyPr/>
        <a:lstStyle/>
        <a:p>
          <a:endParaRPr lang="en-US"/>
        </a:p>
      </dgm:t>
    </dgm:pt>
    <dgm:pt modelId="{D1483628-E021-409B-A3A6-655643FB2107}">
      <dgm:prSet/>
      <dgm:spPr/>
      <dgm:t>
        <a:bodyPr/>
        <a:lstStyle/>
        <a:p>
          <a:pPr rtl="0">
            <a:lnSpc>
              <a:spcPct val="100000"/>
            </a:lnSpc>
          </a:pPr>
          <a:r>
            <a:rPr lang="en-GB" b="1" baseline="0" dirty="0" err="1"/>
            <a:t>Adolygiadau</a:t>
          </a:r>
          <a:r>
            <a:rPr lang="en-GB" b="1" baseline="0" dirty="0"/>
            <a:t> SAC </a:t>
          </a:r>
          <a:r>
            <a:rPr lang="en-GB" b="1" baseline="0" dirty="0" err="1"/>
            <a:t>terfynol</a:t>
          </a:r>
          <a:r>
            <a:rPr lang="en-GB" b="1" baseline="0" dirty="0">
              <a:latin typeface="Calibri Light" panose="020F0302020204030204"/>
            </a:rPr>
            <a:t> </a:t>
          </a:r>
          <a:endParaRPr lang="en-GB" b="1" baseline="0" dirty="0"/>
        </a:p>
        <a:p>
          <a:pPr rtl="0">
            <a:lnSpc>
              <a:spcPct val="100000"/>
            </a:lnSpc>
          </a:pPr>
          <a:r>
            <a:rPr lang="en-GB" b="1" baseline="0" dirty="0"/>
            <a:t>BA3:</a:t>
          </a:r>
          <a:r>
            <a:rPr lang="en-GB" b="1" baseline="0" dirty="0">
              <a:solidFill>
                <a:srgbClr val="FF0000"/>
              </a:solidFill>
            </a:rPr>
            <a:t> </a:t>
          </a:r>
          <a:r>
            <a:rPr lang="en-GB" b="1" baseline="0" dirty="0">
              <a:solidFill>
                <a:srgbClr val="FF0000"/>
              </a:solidFill>
              <a:latin typeface="Calibri Light" panose="020F0302020204030204"/>
            </a:rPr>
            <a:t>15/05/23</a:t>
          </a:r>
          <a:r>
            <a:rPr lang="en-GB" b="1" baseline="0" dirty="0">
              <a:solidFill>
                <a:srgbClr val="FF0000"/>
              </a:solidFill>
            </a:rPr>
            <a:t> </a:t>
          </a:r>
          <a:r>
            <a:rPr lang="en-GB" b="1" baseline="0" dirty="0">
              <a:solidFill>
                <a:srgbClr val="FF0000"/>
              </a:solidFill>
              <a:latin typeface="Calibri Light" panose="020F0302020204030204"/>
            </a:rPr>
            <a:t>- 25/05/23</a:t>
          </a:r>
          <a:endParaRPr lang="en-GB" b="1" baseline="0" dirty="0">
            <a:solidFill>
              <a:srgbClr val="FF0000"/>
            </a:solidFill>
          </a:endParaRPr>
        </a:p>
      </dgm:t>
    </dgm:pt>
    <dgm:pt modelId="{F54228EA-74CE-4067-B129-D80D42C5494B}" type="parTrans" cxnId="{9A46948C-92C3-4FFB-A04A-B8D7A8DC733C}">
      <dgm:prSet/>
      <dgm:spPr/>
      <dgm:t>
        <a:bodyPr/>
        <a:lstStyle/>
        <a:p>
          <a:endParaRPr lang="en-US"/>
        </a:p>
      </dgm:t>
    </dgm:pt>
    <dgm:pt modelId="{2BCDF6BB-E711-4288-A749-40E2F6177252}" type="sibTrans" cxnId="{9A46948C-92C3-4FFB-A04A-B8D7A8DC733C}">
      <dgm:prSet/>
      <dgm:spPr/>
      <dgm:t>
        <a:bodyPr/>
        <a:lstStyle/>
        <a:p>
          <a:endParaRPr lang="en-US"/>
        </a:p>
      </dgm:t>
    </dgm:pt>
    <dgm:pt modelId="{284C6F34-BDB7-4DA0-9670-5A934AF77AC6}">
      <dgm:prSet/>
      <dgm:spPr/>
      <dgm:t>
        <a:bodyPr/>
        <a:lstStyle/>
        <a:p>
          <a:pPr rtl="0">
            <a:lnSpc>
              <a:spcPct val="100000"/>
            </a:lnSpc>
          </a:pPr>
          <a:r>
            <a:rPr lang="en-GB" b="1" baseline="0" dirty="0"/>
            <a:t>PDP </a:t>
          </a:r>
          <a:r>
            <a:rPr lang="en-GB" b="1" baseline="0" dirty="0" err="1"/>
            <a:t>i’w</a:t>
          </a:r>
          <a:r>
            <a:rPr lang="en-GB" b="1" baseline="0" dirty="0"/>
            <a:t> </a:t>
          </a:r>
          <a:r>
            <a:rPr lang="en-GB" b="1" baseline="0" dirty="0" err="1"/>
            <a:t>gwblhau</a:t>
          </a:r>
          <a:r>
            <a:rPr lang="en-GB" b="1" baseline="0" dirty="0"/>
            <a:t> </a:t>
          </a:r>
          <a:r>
            <a:rPr lang="en-GB" b="1" baseline="0" dirty="0" err="1"/>
            <a:t>erbyn</a:t>
          </a:r>
          <a:r>
            <a:rPr lang="en-GB" b="1" baseline="0" dirty="0">
              <a:latin typeface="Calibri Light" panose="020F0302020204030204"/>
            </a:rPr>
            <a:t> </a:t>
          </a:r>
          <a:endParaRPr lang="en-GB" b="1" baseline="0" dirty="0"/>
        </a:p>
        <a:p>
          <a:pPr rtl="0">
            <a:lnSpc>
              <a:spcPct val="100000"/>
            </a:lnSpc>
          </a:pPr>
          <a:r>
            <a:rPr lang="en-GB" b="1" baseline="0" dirty="0"/>
            <a:t>BA3: </a:t>
          </a:r>
          <a:r>
            <a:rPr lang="en-GB" b="1" baseline="0" dirty="0">
              <a:solidFill>
                <a:srgbClr val="FF0000"/>
              </a:solidFill>
              <a:latin typeface="Calibri Light" panose="020F0302020204030204"/>
            </a:rPr>
            <a:t>11/05/23 11.59yp</a:t>
          </a:r>
          <a:endParaRPr lang="en-GB" b="1" baseline="0" dirty="0">
            <a:solidFill>
              <a:srgbClr val="FF0000"/>
            </a:solidFill>
          </a:endParaRPr>
        </a:p>
      </dgm:t>
    </dgm:pt>
    <dgm:pt modelId="{29CFBF57-9C4F-4DD8-8069-A4A981075566}" type="parTrans" cxnId="{32DF2C12-E975-406F-AC09-ABE706935D4E}">
      <dgm:prSet/>
      <dgm:spPr/>
      <dgm:t>
        <a:bodyPr/>
        <a:lstStyle/>
        <a:p>
          <a:endParaRPr lang="en-US"/>
        </a:p>
      </dgm:t>
    </dgm:pt>
    <dgm:pt modelId="{133D6756-63DC-4739-A811-2A6F691B794F}" type="sibTrans" cxnId="{32DF2C12-E975-406F-AC09-ABE706935D4E}">
      <dgm:prSet/>
      <dgm:spPr/>
      <dgm:t>
        <a:bodyPr/>
        <a:lstStyle/>
        <a:p>
          <a:endParaRPr lang="en-US"/>
        </a:p>
      </dgm:t>
    </dgm:pt>
    <dgm:pt modelId="{6C18CA4B-F488-4187-8DA0-CD419D65AED8}" type="pres">
      <dgm:prSet presAssocID="{7BA76EE1-BDE8-4984-B3A8-A6A7043180CD}" presName="root" presStyleCnt="0">
        <dgm:presLayoutVars>
          <dgm:dir/>
          <dgm:resizeHandles val="exact"/>
        </dgm:presLayoutVars>
      </dgm:prSet>
      <dgm:spPr/>
    </dgm:pt>
    <dgm:pt modelId="{B545F54E-1424-4420-B392-71A1A33DA5FE}" type="pres">
      <dgm:prSet presAssocID="{EE3129BD-9019-4CC0-BC8B-36758494DE32}" presName="compNode" presStyleCnt="0"/>
      <dgm:spPr/>
    </dgm:pt>
    <dgm:pt modelId="{E3ADBA9C-349C-4677-8D0D-775B01983A3A}" type="pres">
      <dgm:prSet presAssocID="{EE3129BD-9019-4CC0-BC8B-36758494DE32}" presName="bgRect" presStyleLbl="bgShp" presStyleIdx="0" presStyleCnt="3"/>
      <dgm:spPr/>
    </dgm:pt>
    <dgm:pt modelId="{BEA7C8C7-F411-4A10-9F62-75BE57BAC5EA}" type="pres">
      <dgm:prSet presAssocID="{EE3129BD-9019-4CC0-BC8B-36758494DE3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1B94370D-DD3C-4521-A90D-AD257FCE3A5A}" type="pres">
      <dgm:prSet presAssocID="{EE3129BD-9019-4CC0-BC8B-36758494DE32}" presName="spaceRect" presStyleCnt="0"/>
      <dgm:spPr/>
    </dgm:pt>
    <dgm:pt modelId="{C49C78B9-04AE-4A3D-B95A-322368F3B810}" type="pres">
      <dgm:prSet presAssocID="{EE3129BD-9019-4CC0-BC8B-36758494DE32}" presName="parTx" presStyleLbl="revTx" presStyleIdx="0" presStyleCnt="3">
        <dgm:presLayoutVars>
          <dgm:chMax val="0"/>
          <dgm:chPref val="0"/>
        </dgm:presLayoutVars>
      </dgm:prSet>
      <dgm:spPr/>
    </dgm:pt>
    <dgm:pt modelId="{85ACC5EB-1A07-4D07-92B9-252F01064EE7}" type="pres">
      <dgm:prSet presAssocID="{D1213A1C-D6E8-4880-BBD7-18445F2EE32B}" presName="sibTrans" presStyleCnt="0"/>
      <dgm:spPr/>
    </dgm:pt>
    <dgm:pt modelId="{6EE10740-81AA-472A-B8F9-AA515E7E2573}" type="pres">
      <dgm:prSet presAssocID="{D1483628-E021-409B-A3A6-655643FB2107}" presName="compNode" presStyleCnt="0"/>
      <dgm:spPr/>
    </dgm:pt>
    <dgm:pt modelId="{4B1CEC44-E82E-4A60-9296-829E87442684}" type="pres">
      <dgm:prSet presAssocID="{D1483628-E021-409B-A3A6-655643FB2107}" presName="bgRect" presStyleLbl="bgShp" presStyleIdx="1" presStyleCnt="3"/>
      <dgm:spPr/>
    </dgm:pt>
    <dgm:pt modelId="{155EA492-1D16-46B4-8376-174CB56AE839}" type="pres">
      <dgm:prSet presAssocID="{D1483628-E021-409B-A3A6-655643FB210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ag"/>
        </a:ext>
      </dgm:extLst>
    </dgm:pt>
    <dgm:pt modelId="{44662A5C-AF68-40A7-B14F-300267A512DA}" type="pres">
      <dgm:prSet presAssocID="{D1483628-E021-409B-A3A6-655643FB2107}" presName="spaceRect" presStyleCnt="0"/>
      <dgm:spPr/>
    </dgm:pt>
    <dgm:pt modelId="{BA01D4A5-4581-47E4-B7EC-F25597C454FE}" type="pres">
      <dgm:prSet presAssocID="{D1483628-E021-409B-A3A6-655643FB2107}" presName="parTx" presStyleLbl="revTx" presStyleIdx="1" presStyleCnt="3">
        <dgm:presLayoutVars>
          <dgm:chMax val="0"/>
          <dgm:chPref val="0"/>
        </dgm:presLayoutVars>
      </dgm:prSet>
      <dgm:spPr/>
    </dgm:pt>
    <dgm:pt modelId="{3F98AD1E-BE12-4E27-A4B7-C67D6A097816}" type="pres">
      <dgm:prSet presAssocID="{2BCDF6BB-E711-4288-A749-40E2F6177252}" presName="sibTrans" presStyleCnt="0"/>
      <dgm:spPr/>
    </dgm:pt>
    <dgm:pt modelId="{CF587738-C6A5-491D-BA8E-D53C4087F5F4}" type="pres">
      <dgm:prSet presAssocID="{284C6F34-BDB7-4DA0-9670-5A934AF77AC6}" presName="compNode" presStyleCnt="0"/>
      <dgm:spPr/>
    </dgm:pt>
    <dgm:pt modelId="{E4B33AB3-35B3-4C33-AFC2-12ED977AC998}" type="pres">
      <dgm:prSet presAssocID="{284C6F34-BDB7-4DA0-9670-5A934AF77AC6}" presName="bgRect" presStyleLbl="bgShp" presStyleIdx="2" presStyleCnt="3"/>
      <dgm:spPr/>
    </dgm:pt>
    <dgm:pt modelId="{16D9317A-048C-4C1D-AA4C-E4768488D3E7}" type="pres">
      <dgm:prSet presAssocID="{284C6F34-BDB7-4DA0-9670-5A934AF77A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58751D76-C8B5-45BA-BD60-FFEB224782D6}" type="pres">
      <dgm:prSet presAssocID="{284C6F34-BDB7-4DA0-9670-5A934AF77AC6}" presName="spaceRect" presStyleCnt="0"/>
      <dgm:spPr/>
    </dgm:pt>
    <dgm:pt modelId="{669073B5-DD24-45C1-BF49-399962717826}" type="pres">
      <dgm:prSet presAssocID="{284C6F34-BDB7-4DA0-9670-5A934AF77AC6}" presName="parTx" presStyleLbl="revTx" presStyleIdx="2" presStyleCnt="3">
        <dgm:presLayoutVars>
          <dgm:chMax val="0"/>
          <dgm:chPref val="0"/>
        </dgm:presLayoutVars>
      </dgm:prSet>
      <dgm:spPr/>
    </dgm:pt>
  </dgm:ptLst>
  <dgm:cxnLst>
    <dgm:cxn modelId="{32DF2C12-E975-406F-AC09-ABE706935D4E}" srcId="{7BA76EE1-BDE8-4984-B3A8-A6A7043180CD}" destId="{284C6F34-BDB7-4DA0-9670-5A934AF77AC6}" srcOrd="2" destOrd="0" parTransId="{29CFBF57-9C4F-4DD8-8069-A4A981075566}" sibTransId="{133D6756-63DC-4739-A811-2A6F691B794F}"/>
    <dgm:cxn modelId="{3F0E6424-000C-49E5-8934-E3119E639379}" type="presOf" srcId="{D1483628-E021-409B-A3A6-655643FB2107}" destId="{BA01D4A5-4581-47E4-B7EC-F25597C454FE}" srcOrd="0" destOrd="0" presId="urn:microsoft.com/office/officeart/2018/2/layout/IconVerticalSolidList"/>
    <dgm:cxn modelId="{7AEBF526-3AC6-4A9E-9FF5-981C18D66A2C}" srcId="{7BA76EE1-BDE8-4984-B3A8-A6A7043180CD}" destId="{EE3129BD-9019-4CC0-BC8B-36758494DE32}" srcOrd="0" destOrd="0" parTransId="{382768B6-809E-4810-8EAB-3B493D0AE609}" sibTransId="{D1213A1C-D6E8-4880-BBD7-18445F2EE32B}"/>
    <dgm:cxn modelId="{711E553E-0A45-41F2-8E16-04A0AE04CD6F}" type="presOf" srcId="{EE3129BD-9019-4CC0-BC8B-36758494DE32}" destId="{C49C78B9-04AE-4A3D-B95A-322368F3B810}" srcOrd="0" destOrd="0" presId="urn:microsoft.com/office/officeart/2018/2/layout/IconVerticalSolidList"/>
    <dgm:cxn modelId="{7B1C115D-9CAC-4A4E-8496-0F6B830AFB23}" type="presOf" srcId="{284C6F34-BDB7-4DA0-9670-5A934AF77AC6}" destId="{669073B5-DD24-45C1-BF49-399962717826}" srcOrd="0" destOrd="0" presId="urn:microsoft.com/office/officeart/2018/2/layout/IconVerticalSolidList"/>
    <dgm:cxn modelId="{9A46948C-92C3-4FFB-A04A-B8D7A8DC733C}" srcId="{7BA76EE1-BDE8-4984-B3A8-A6A7043180CD}" destId="{D1483628-E021-409B-A3A6-655643FB2107}" srcOrd="1" destOrd="0" parTransId="{F54228EA-74CE-4067-B129-D80D42C5494B}" sibTransId="{2BCDF6BB-E711-4288-A749-40E2F6177252}"/>
    <dgm:cxn modelId="{BD36FAD8-0357-4D3A-B5BD-9B76664DA8BB}" type="presOf" srcId="{7BA76EE1-BDE8-4984-B3A8-A6A7043180CD}" destId="{6C18CA4B-F488-4187-8DA0-CD419D65AED8}" srcOrd="0" destOrd="0" presId="urn:microsoft.com/office/officeart/2018/2/layout/IconVerticalSolidList"/>
    <dgm:cxn modelId="{47620D21-DA66-4BED-AEB0-8BBD626C846B}" type="presParOf" srcId="{6C18CA4B-F488-4187-8DA0-CD419D65AED8}" destId="{B545F54E-1424-4420-B392-71A1A33DA5FE}" srcOrd="0" destOrd="0" presId="urn:microsoft.com/office/officeart/2018/2/layout/IconVerticalSolidList"/>
    <dgm:cxn modelId="{8027F79C-5B22-49F6-AF30-EC4BCE4B652A}" type="presParOf" srcId="{B545F54E-1424-4420-B392-71A1A33DA5FE}" destId="{E3ADBA9C-349C-4677-8D0D-775B01983A3A}" srcOrd="0" destOrd="0" presId="urn:microsoft.com/office/officeart/2018/2/layout/IconVerticalSolidList"/>
    <dgm:cxn modelId="{AFA40D86-4A28-4DBB-AE16-08EF116C208A}" type="presParOf" srcId="{B545F54E-1424-4420-B392-71A1A33DA5FE}" destId="{BEA7C8C7-F411-4A10-9F62-75BE57BAC5EA}" srcOrd="1" destOrd="0" presId="urn:microsoft.com/office/officeart/2018/2/layout/IconVerticalSolidList"/>
    <dgm:cxn modelId="{E9302B57-749E-4061-9438-C2934AD7F41A}" type="presParOf" srcId="{B545F54E-1424-4420-B392-71A1A33DA5FE}" destId="{1B94370D-DD3C-4521-A90D-AD257FCE3A5A}" srcOrd="2" destOrd="0" presId="urn:microsoft.com/office/officeart/2018/2/layout/IconVerticalSolidList"/>
    <dgm:cxn modelId="{9D6E4DB6-6E06-4EA7-A9DD-23C8082313AB}" type="presParOf" srcId="{B545F54E-1424-4420-B392-71A1A33DA5FE}" destId="{C49C78B9-04AE-4A3D-B95A-322368F3B810}" srcOrd="3" destOrd="0" presId="urn:microsoft.com/office/officeart/2018/2/layout/IconVerticalSolidList"/>
    <dgm:cxn modelId="{A9D7FD43-9FBB-4B06-97AC-7AD503193736}" type="presParOf" srcId="{6C18CA4B-F488-4187-8DA0-CD419D65AED8}" destId="{85ACC5EB-1A07-4D07-92B9-252F01064EE7}" srcOrd="1" destOrd="0" presId="urn:microsoft.com/office/officeart/2018/2/layout/IconVerticalSolidList"/>
    <dgm:cxn modelId="{3AE15525-6FE5-4449-8C33-06E4A4ADDCE1}" type="presParOf" srcId="{6C18CA4B-F488-4187-8DA0-CD419D65AED8}" destId="{6EE10740-81AA-472A-B8F9-AA515E7E2573}" srcOrd="2" destOrd="0" presId="urn:microsoft.com/office/officeart/2018/2/layout/IconVerticalSolidList"/>
    <dgm:cxn modelId="{B36E514E-28F4-4B2B-8602-667A9653D4CA}" type="presParOf" srcId="{6EE10740-81AA-472A-B8F9-AA515E7E2573}" destId="{4B1CEC44-E82E-4A60-9296-829E87442684}" srcOrd="0" destOrd="0" presId="urn:microsoft.com/office/officeart/2018/2/layout/IconVerticalSolidList"/>
    <dgm:cxn modelId="{1CE7080C-670B-4654-933A-1AD16ACD498C}" type="presParOf" srcId="{6EE10740-81AA-472A-B8F9-AA515E7E2573}" destId="{155EA492-1D16-46B4-8376-174CB56AE839}" srcOrd="1" destOrd="0" presId="urn:microsoft.com/office/officeart/2018/2/layout/IconVerticalSolidList"/>
    <dgm:cxn modelId="{92EF35A9-F4E3-4EAF-9035-8F4B45EA02C7}" type="presParOf" srcId="{6EE10740-81AA-472A-B8F9-AA515E7E2573}" destId="{44662A5C-AF68-40A7-B14F-300267A512DA}" srcOrd="2" destOrd="0" presId="urn:microsoft.com/office/officeart/2018/2/layout/IconVerticalSolidList"/>
    <dgm:cxn modelId="{F6F73EBE-059B-4C1C-843B-AB4F5FC435F9}" type="presParOf" srcId="{6EE10740-81AA-472A-B8F9-AA515E7E2573}" destId="{BA01D4A5-4581-47E4-B7EC-F25597C454FE}" srcOrd="3" destOrd="0" presId="urn:microsoft.com/office/officeart/2018/2/layout/IconVerticalSolidList"/>
    <dgm:cxn modelId="{C6D1E1A8-90DA-43A7-B1D2-0B8DE4B09CE3}" type="presParOf" srcId="{6C18CA4B-F488-4187-8DA0-CD419D65AED8}" destId="{3F98AD1E-BE12-4E27-A4B7-C67D6A097816}" srcOrd="3" destOrd="0" presId="urn:microsoft.com/office/officeart/2018/2/layout/IconVerticalSolidList"/>
    <dgm:cxn modelId="{A9098485-C7A9-4F63-BA1E-5D665BB4DA37}" type="presParOf" srcId="{6C18CA4B-F488-4187-8DA0-CD419D65AED8}" destId="{CF587738-C6A5-491D-BA8E-D53C4087F5F4}" srcOrd="4" destOrd="0" presId="urn:microsoft.com/office/officeart/2018/2/layout/IconVerticalSolidList"/>
    <dgm:cxn modelId="{FEDCA3F8-2F9A-4272-B259-35342DBA2FB2}" type="presParOf" srcId="{CF587738-C6A5-491D-BA8E-D53C4087F5F4}" destId="{E4B33AB3-35B3-4C33-AFC2-12ED977AC998}" srcOrd="0" destOrd="0" presId="urn:microsoft.com/office/officeart/2018/2/layout/IconVerticalSolidList"/>
    <dgm:cxn modelId="{B5EF6FBD-7A6E-459E-8D57-D98AF3F9E28B}" type="presParOf" srcId="{CF587738-C6A5-491D-BA8E-D53C4087F5F4}" destId="{16D9317A-048C-4C1D-AA4C-E4768488D3E7}" srcOrd="1" destOrd="0" presId="urn:microsoft.com/office/officeart/2018/2/layout/IconVerticalSolidList"/>
    <dgm:cxn modelId="{D1E2113E-3873-4B27-8544-1B50AA6D0908}" type="presParOf" srcId="{CF587738-C6A5-491D-BA8E-D53C4087F5F4}" destId="{58751D76-C8B5-45BA-BD60-FFEB224782D6}" srcOrd="2" destOrd="0" presId="urn:microsoft.com/office/officeart/2018/2/layout/IconVerticalSolidList"/>
    <dgm:cxn modelId="{CB7DEE3D-1F91-4344-8E24-B91162A55AA5}" type="presParOf" srcId="{CF587738-C6A5-491D-BA8E-D53C4087F5F4}" destId="{669073B5-DD24-45C1-BF49-39996271782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01EC21-7714-4091-92AB-9EDDF0D55530}" type="doc">
      <dgm:prSet loTypeId="urn:microsoft.com/office/officeart/2005/8/layout/process2" loCatId="process" qsTypeId="urn:microsoft.com/office/officeart/2005/8/quickstyle/simple1" qsCatId="simple" csTypeId="urn:microsoft.com/office/officeart/2005/8/colors/accent1_2" csCatId="accent1" phldr="1"/>
      <dgm:spPr/>
    </dgm:pt>
    <dgm:pt modelId="{6394D57D-1219-44A2-9B56-6F88D960E8A9}">
      <dgm:prSet phldr="0"/>
      <dgm:spPr/>
      <dgm:t>
        <a:bodyPr/>
        <a:lstStyle/>
        <a:p>
          <a:pPr algn="l" rtl="0">
            <a:lnSpc>
              <a:spcPct val="90000"/>
            </a:lnSpc>
          </a:pPr>
          <a:r>
            <a:rPr lang="en-GB" dirty="0"/>
            <a:t>Byddwch yn derbyn </a:t>
          </a:r>
          <a:r>
            <a:rPr lang="en-GB" dirty="0">
              <a:latin typeface="Calibri Light" panose="020F0302020204030204"/>
            </a:rPr>
            <a:t>e-bost gan Diwtor Prifysgol yn eich gwahodd I gyfarfod adolygu. </a:t>
          </a:r>
          <a:endParaRPr lang="en-US" dirty="0">
            <a:latin typeface="Calibri Light" panose="020F0302020204030204"/>
          </a:endParaRPr>
        </a:p>
      </dgm:t>
    </dgm:pt>
    <dgm:pt modelId="{C57984B4-D3F0-4FC5-B103-2B39C67B5DDC}" type="parTrans" cxnId="{49E78AC4-64E6-4F42-8BCE-ADFD61A146A2}">
      <dgm:prSet/>
      <dgm:spPr/>
    </dgm:pt>
    <dgm:pt modelId="{9EA06FAF-45D4-4116-B14B-72C0C8EA41FD}" type="sibTrans" cxnId="{49E78AC4-64E6-4F42-8BCE-ADFD61A146A2}">
      <dgm:prSet/>
      <dgm:spPr/>
      <dgm:t>
        <a:bodyPr/>
        <a:lstStyle/>
        <a:p>
          <a:endParaRPr lang="en-US"/>
        </a:p>
      </dgm:t>
    </dgm:pt>
    <dgm:pt modelId="{FE574E7A-2AEE-4EF4-9420-07DCBED17F8A}">
      <dgm:prSet phldr="0"/>
      <dgm:spPr/>
      <dgm:t>
        <a:bodyPr/>
        <a:lstStyle/>
        <a:p>
          <a:pPr algn="l" rtl="0">
            <a:lnSpc>
              <a:spcPct val="90000"/>
            </a:lnSpc>
          </a:pPr>
          <a:r>
            <a:rPr lang="en-GB" dirty="0"/>
            <a:t>Byddwch yn rhannu eich PDP drwy ddanfon dolen at eich tiwtor. </a:t>
          </a:r>
        </a:p>
      </dgm:t>
    </dgm:pt>
    <dgm:pt modelId="{A240970A-F0E4-4D1B-B889-8C5A12717815}" type="parTrans" cxnId="{F04572B1-9092-4CB1-B281-6BCA73F634F1}">
      <dgm:prSet/>
      <dgm:spPr/>
    </dgm:pt>
    <dgm:pt modelId="{EE47F2C9-38A9-4C6D-893B-6E334F6E9A8A}" type="sibTrans" cxnId="{F04572B1-9092-4CB1-B281-6BCA73F634F1}">
      <dgm:prSet/>
      <dgm:spPr/>
      <dgm:t>
        <a:bodyPr/>
        <a:lstStyle/>
        <a:p>
          <a:endParaRPr lang="en-US"/>
        </a:p>
      </dgm:t>
    </dgm:pt>
    <dgm:pt modelId="{4F007FEC-67EC-442D-B34B-134811F3B4CC}">
      <dgm:prSet phldr="0"/>
      <dgm:spPr/>
      <dgm:t>
        <a:bodyPr/>
        <a:lstStyle/>
        <a:p>
          <a:pPr algn="l" rtl="0">
            <a:lnSpc>
              <a:spcPct val="90000"/>
            </a:lnSpc>
          </a:pPr>
          <a:r>
            <a:rPr lang="en-GB" dirty="0" err="1"/>
            <a:t>Byddwch</a:t>
          </a:r>
          <a:r>
            <a:rPr lang="en-GB" dirty="0"/>
            <a:t> </a:t>
          </a:r>
          <a:r>
            <a:rPr lang="en-GB" dirty="0" err="1"/>
            <a:t>yn</a:t>
          </a:r>
          <a:r>
            <a:rPr lang="en-GB" dirty="0"/>
            <a:t> </a:t>
          </a:r>
          <a:r>
            <a:rPr lang="en-GB" dirty="0" err="1"/>
            <a:t>dewis</a:t>
          </a:r>
          <a:r>
            <a:rPr lang="en-GB" dirty="0"/>
            <a:t> un o</a:t>
          </a:r>
          <a:r>
            <a:rPr lang="en-GB" dirty="0">
              <a:latin typeface="Calibri Light" panose="020F0302020204030204"/>
            </a:rPr>
            <a:t> </a:t>
          </a:r>
          <a:r>
            <a:rPr lang="en-GB" dirty="0" err="1">
              <a:latin typeface="Calibri Light" panose="020F0302020204030204"/>
            </a:rPr>
            <a:t>linynnau</a:t>
          </a:r>
          <a:r>
            <a:rPr lang="en-GB" dirty="0">
              <a:latin typeface="Calibri Light" panose="020F0302020204030204"/>
            </a:rPr>
            <a:t> </a:t>
          </a:r>
          <a:r>
            <a:rPr lang="en-GB" dirty="0" err="1">
              <a:latin typeface="Calibri Light" panose="020F0302020204030204"/>
            </a:rPr>
            <a:t>Addysgeg</a:t>
          </a:r>
          <a:r>
            <a:rPr lang="en-GB" dirty="0"/>
            <a:t> (</a:t>
          </a:r>
          <a:r>
            <a:rPr lang="en-GB" dirty="0" err="1"/>
            <a:t>h.y.</a:t>
          </a:r>
          <a:r>
            <a:rPr lang="en-GB" dirty="0">
              <a:latin typeface="Calibri Light" panose="020F0302020204030204"/>
            </a:rPr>
            <a:t> </a:t>
          </a:r>
          <a:r>
            <a:rPr lang="en-GB" dirty="0" err="1">
              <a:latin typeface="Calibri Light" panose="020F0302020204030204"/>
            </a:rPr>
            <a:t>Hyrwyddo</a:t>
          </a:r>
          <a:r>
            <a:rPr lang="en-GB" dirty="0"/>
            <a:t>, </a:t>
          </a:r>
          <a:r>
            <a:rPr lang="en-GB" dirty="0" err="1">
              <a:latin typeface="Calibri Light" panose="020F0302020204030204"/>
            </a:rPr>
            <a:t>Mireinio</a:t>
          </a:r>
          <a:r>
            <a:rPr lang="en-GB" dirty="0">
              <a:latin typeface="Calibri Light" panose="020F0302020204030204"/>
            </a:rPr>
            <a:t> neu</a:t>
          </a:r>
          <a:r>
            <a:rPr lang="en-GB" dirty="0"/>
            <a:t> </a:t>
          </a:r>
          <a:r>
            <a:rPr lang="en-GB" dirty="0" err="1"/>
            <a:t>Ddylanwad</a:t>
          </a:r>
          <a:r>
            <a:rPr lang="en-GB" dirty="0"/>
            <a:t>) ac </a:t>
          </a:r>
          <a:r>
            <a:rPr lang="en-GB" dirty="0" err="1"/>
            <a:t>yn</a:t>
          </a:r>
          <a:r>
            <a:rPr lang="en-GB" dirty="0"/>
            <a:t> </a:t>
          </a:r>
          <a:r>
            <a:rPr lang="en-GB" dirty="0" err="1"/>
            <a:t>paratoi</a:t>
          </a:r>
          <a:r>
            <a:rPr lang="en-GB" dirty="0"/>
            <a:t> </a:t>
          </a:r>
          <a:r>
            <a:rPr lang="en-GB" dirty="0" err="1"/>
            <a:t>i</a:t>
          </a:r>
          <a:r>
            <a:rPr lang="en-GB" dirty="0"/>
            <a:t> </a:t>
          </a:r>
          <a:r>
            <a:rPr lang="en-GB" dirty="0" err="1"/>
            <a:t>siarad</a:t>
          </a:r>
          <a:r>
            <a:rPr lang="en-GB" dirty="0"/>
            <a:t> am </a:t>
          </a:r>
          <a:r>
            <a:rPr lang="en-GB" dirty="0" err="1"/>
            <a:t>eich</a:t>
          </a:r>
          <a:r>
            <a:rPr lang="en-GB" dirty="0"/>
            <a:t> </a:t>
          </a:r>
          <a:r>
            <a:rPr lang="en-GB" dirty="0" err="1"/>
            <a:t>profiadau</a:t>
          </a:r>
          <a:r>
            <a:rPr lang="en-GB" dirty="0"/>
            <a:t> </a:t>
          </a:r>
          <a:r>
            <a:rPr lang="en-GB" dirty="0" err="1"/>
            <a:t>yn</a:t>
          </a:r>
          <a:r>
            <a:rPr lang="en-GB" dirty="0"/>
            <a:t> y </a:t>
          </a:r>
          <a:r>
            <a:rPr lang="en-GB" dirty="0" err="1"/>
            <a:t>cyfarfod</a:t>
          </a:r>
          <a:r>
            <a:rPr lang="en-GB" dirty="0"/>
            <a:t> </a:t>
          </a:r>
          <a:r>
            <a:rPr lang="en-GB" dirty="0" err="1"/>
            <a:t>adolygu</a:t>
          </a:r>
          <a:r>
            <a:rPr lang="en-GB" dirty="0"/>
            <a:t>.</a:t>
          </a:r>
        </a:p>
      </dgm:t>
    </dgm:pt>
    <dgm:pt modelId="{AF7ADDFF-42BB-4E56-AA59-B42124068A9A}" type="parTrans" cxnId="{D3BB187E-D471-415E-9041-A7C083207286}">
      <dgm:prSet/>
      <dgm:spPr/>
    </dgm:pt>
    <dgm:pt modelId="{2B1D947B-16DC-48D1-9763-B660349B6E82}" type="sibTrans" cxnId="{D3BB187E-D471-415E-9041-A7C083207286}">
      <dgm:prSet/>
      <dgm:spPr/>
      <dgm:t>
        <a:bodyPr/>
        <a:lstStyle/>
        <a:p>
          <a:endParaRPr lang="en-US"/>
        </a:p>
      </dgm:t>
    </dgm:pt>
    <dgm:pt modelId="{0056EF2B-3584-45AA-AFF2-157A952770D1}" type="pres">
      <dgm:prSet presAssocID="{9B01EC21-7714-4091-92AB-9EDDF0D55530}" presName="linearFlow" presStyleCnt="0">
        <dgm:presLayoutVars>
          <dgm:resizeHandles val="exact"/>
        </dgm:presLayoutVars>
      </dgm:prSet>
      <dgm:spPr/>
    </dgm:pt>
    <dgm:pt modelId="{CD7A132C-FDBC-49F7-BB85-B7A14082AD2F}" type="pres">
      <dgm:prSet presAssocID="{6394D57D-1219-44A2-9B56-6F88D960E8A9}" presName="node" presStyleLbl="node1" presStyleIdx="0" presStyleCnt="3">
        <dgm:presLayoutVars>
          <dgm:bulletEnabled val="1"/>
        </dgm:presLayoutVars>
      </dgm:prSet>
      <dgm:spPr/>
    </dgm:pt>
    <dgm:pt modelId="{E41F3B67-C1DD-44E6-8B8E-B8D451EE08F3}" type="pres">
      <dgm:prSet presAssocID="{9EA06FAF-45D4-4116-B14B-72C0C8EA41FD}" presName="sibTrans" presStyleLbl="sibTrans2D1" presStyleIdx="0" presStyleCnt="2"/>
      <dgm:spPr/>
    </dgm:pt>
    <dgm:pt modelId="{75B34AED-0533-48DC-988F-D349B33372E5}" type="pres">
      <dgm:prSet presAssocID="{9EA06FAF-45D4-4116-B14B-72C0C8EA41FD}" presName="connectorText" presStyleLbl="sibTrans2D1" presStyleIdx="0" presStyleCnt="2"/>
      <dgm:spPr/>
    </dgm:pt>
    <dgm:pt modelId="{7C1F88E2-FD0A-44DF-89CF-0FB758E6BD87}" type="pres">
      <dgm:prSet presAssocID="{FE574E7A-2AEE-4EF4-9420-07DCBED17F8A}" presName="node" presStyleLbl="node1" presStyleIdx="1" presStyleCnt="3">
        <dgm:presLayoutVars>
          <dgm:bulletEnabled val="1"/>
        </dgm:presLayoutVars>
      </dgm:prSet>
      <dgm:spPr/>
    </dgm:pt>
    <dgm:pt modelId="{743209DE-8F2B-4EE6-B10A-AFEC7E2D7F26}" type="pres">
      <dgm:prSet presAssocID="{EE47F2C9-38A9-4C6D-893B-6E334F6E9A8A}" presName="sibTrans" presStyleLbl="sibTrans2D1" presStyleIdx="1" presStyleCnt="2"/>
      <dgm:spPr/>
    </dgm:pt>
    <dgm:pt modelId="{C4069F5D-F598-495A-8227-21D6D06519B5}" type="pres">
      <dgm:prSet presAssocID="{EE47F2C9-38A9-4C6D-893B-6E334F6E9A8A}" presName="connectorText" presStyleLbl="sibTrans2D1" presStyleIdx="1" presStyleCnt="2"/>
      <dgm:spPr/>
    </dgm:pt>
    <dgm:pt modelId="{69BB21C2-B7D9-4CAF-B0CB-64EE21FED859}" type="pres">
      <dgm:prSet presAssocID="{4F007FEC-67EC-442D-B34B-134811F3B4CC}" presName="node" presStyleLbl="node1" presStyleIdx="2" presStyleCnt="3">
        <dgm:presLayoutVars>
          <dgm:bulletEnabled val="1"/>
        </dgm:presLayoutVars>
      </dgm:prSet>
      <dgm:spPr/>
    </dgm:pt>
  </dgm:ptLst>
  <dgm:cxnLst>
    <dgm:cxn modelId="{39D99E05-B145-4582-B0B8-25CF4E13D462}" type="presOf" srcId="{EE47F2C9-38A9-4C6D-893B-6E334F6E9A8A}" destId="{743209DE-8F2B-4EE6-B10A-AFEC7E2D7F26}" srcOrd="0" destOrd="0" presId="urn:microsoft.com/office/officeart/2005/8/layout/process2"/>
    <dgm:cxn modelId="{E9015A11-28F8-4150-B224-ABB5725B22FB}" type="presOf" srcId="{9EA06FAF-45D4-4116-B14B-72C0C8EA41FD}" destId="{75B34AED-0533-48DC-988F-D349B33372E5}" srcOrd="1" destOrd="0" presId="urn:microsoft.com/office/officeart/2005/8/layout/process2"/>
    <dgm:cxn modelId="{6C7ED512-B999-4E2C-9523-7A0C785195FE}" type="presOf" srcId="{EE47F2C9-38A9-4C6D-893B-6E334F6E9A8A}" destId="{C4069F5D-F598-495A-8227-21D6D06519B5}" srcOrd="1" destOrd="0" presId="urn:microsoft.com/office/officeart/2005/8/layout/process2"/>
    <dgm:cxn modelId="{3D73C917-CFCD-4968-8D74-4491C7EE3370}" type="presOf" srcId="{9B01EC21-7714-4091-92AB-9EDDF0D55530}" destId="{0056EF2B-3584-45AA-AFF2-157A952770D1}" srcOrd="0" destOrd="0" presId="urn:microsoft.com/office/officeart/2005/8/layout/process2"/>
    <dgm:cxn modelId="{BC43463F-5DB7-403A-836D-0BB99E952C2B}" type="presOf" srcId="{9EA06FAF-45D4-4116-B14B-72C0C8EA41FD}" destId="{E41F3B67-C1DD-44E6-8B8E-B8D451EE08F3}" srcOrd="0" destOrd="0" presId="urn:microsoft.com/office/officeart/2005/8/layout/process2"/>
    <dgm:cxn modelId="{A9D8DD53-6007-479A-8966-8CA001B17FE3}" type="presOf" srcId="{4F007FEC-67EC-442D-B34B-134811F3B4CC}" destId="{69BB21C2-B7D9-4CAF-B0CB-64EE21FED859}" srcOrd="0" destOrd="0" presId="urn:microsoft.com/office/officeart/2005/8/layout/process2"/>
    <dgm:cxn modelId="{D3BB187E-D471-415E-9041-A7C083207286}" srcId="{9B01EC21-7714-4091-92AB-9EDDF0D55530}" destId="{4F007FEC-67EC-442D-B34B-134811F3B4CC}" srcOrd="2" destOrd="0" parTransId="{AF7ADDFF-42BB-4E56-AA59-B42124068A9A}" sibTransId="{2B1D947B-16DC-48D1-9763-B660349B6E82}"/>
    <dgm:cxn modelId="{F04572B1-9092-4CB1-B281-6BCA73F634F1}" srcId="{9B01EC21-7714-4091-92AB-9EDDF0D55530}" destId="{FE574E7A-2AEE-4EF4-9420-07DCBED17F8A}" srcOrd="1" destOrd="0" parTransId="{A240970A-F0E4-4D1B-B889-8C5A12717815}" sibTransId="{EE47F2C9-38A9-4C6D-893B-6E334F6E9A8A}"/>
    <dgm:cxn modelId="{49E78AC4-64E6-4F42-8BCE-ADFD61A146A2}" srcId="{9B01EC21-7714-4091-92AB-9EDDF0D55530}" destId="{6394D57D-1219-44A2-9B56-6F88D960E8A9}" srcOrd="0" destOrd="0" parTransId="{C57984B4-D3F0-4FC5-B103-2B39C67B5DDC}" sibTransId="{9EA06FAF-45D4-4116-B14B-72C0C8EA41FD}"/>
    <dgm:cxn modelId="{EBDDF9C5-071E-46EB-914B-ED3B8B389CCF}" type="presOf" srcId="{6394D57D-1219-44A2-9B56-6F88D960E8A9}" destId="{CD7A132C-FDBC-49F7-BB85-B7A14082AD2F}" srcOrd="0" destOrd="0" presId="urn:microsoft.com/office/officeart/2005/8/layout/process2"/>
    <dgm:cxn modelId="{2BE874D0-A8E4-4BEF-8CA0-2357AC192617}" type="presOf" srcId="{FE574E7A-2AEE-4EF4-9420-07DCBED17F8A}" destId="{7C1F88E2-FD0A-44DF-89CF-0FB758E6BD87}" srcOrd="0" destOrd="0" presId="urn:microsoft.com/office/officeart/2005/8/layout/process2"/>
    <dgm:cxn modelId="{EA39F70B-F98A-4EED-82C0-7553585F895D}" type="presParOf" srcId="{0056EF2B-3584-45AA-AFF2-157A952770D1}" destId="{CD7A132C-FDBC-49F7-BB85-B7A14082AD2F}" srcOrd="0" destOrd="0" presId="urn:microsoft.com/office/officeart/2005/8/layout/process2"/>
    <dgm:cxn modelId="{72F251E6-D307-4A6F-922A-84B2EE8CC2BC}" type="presParOf" srcId="{0056EF2B-3584-45AA-AFF2-157A952770D1}" destId="{E41F3B67-C1DD-44E6-8B8E-B8D451EE08F3}" srcOrd="1" destOrd="0" presId="urn:microsoft.com/office/officeart/2005/8/layout/process2"/>
    <dgm:cxn modelId="{BFFFA02E-E41E-418B-A754-CB1D5759A316}" type="presParOf" srcId="{E41F3B67-C1DD-44E6-8B8E-B8D451EE08F3}" destId="{75B34AED-0533-48DC-988F-D349B33372E5}" srcOrd="0" destOrd="0" presId="urn:microsoft.com/office/officeart/2005/8/layout/process2"/>
    <dgm:cxn modelId="{D28B60EA-8702-4536-A83D-6DD3F2F049CA}" type="presParOf" srcId="{0056EF2B-3584-45AA-AFF2-157A952770D1}" destId="{7C1F88E2-FD0A-44DF-89CF-0FB758E6BD87}" srcOrd="2" destOrd="0" presId="urn:microsoft.com/office/officeart/2005/8/layout/process2"/>
    <dgm:cxn modelId="{CCE3EE89-A833-462F-96E8-A31AC096AB70}" type="presParOf" srcId="{0056EF2B-3584-45AA-AFF2-157A952770D1}" destId="{743209DE-8F2B-4EE6-B10A-AFEC7E2D7F26}" srcOrd="3" destOrd="0" presId="urn:microsoft.com/office/officeart/2005/8/layout/process2"/>
    <dgm:cxn modelId="{27D3D22E-E733-487C-8442-FDCF27F97F94}" type="presParOf" srcId="{743209DE-8F2B-4EE6-B10A-AFEC7E2D7F26}" destId="{C4069F5D-F598-495A-8227-21D6D06519B5}" srcOrd="0" destOrd="0" presId="urn:microsoft.com/office/officeart/2005/8/layout/process2"/>
    <dgm:cxn modelId="{E83ACB33-F62C-4E10-BA32-0148A2992FB3}" type="presParOf" srcId="{0056EF2B-3584-45AA-AFF2-157A952770D1}" destId="{69BB21C2-B7D9-4CAF-B0CB-64EE21FED859}"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DBA9C-349C-4677-8D0D-775B01983A3A}">
      <dsp:nvSpPr>
        <dsp:cNvPr id="0" name=""/>
        <dsp:cNvSpPr/>
      </dsp:nvSpPr>
      <dsp:spPr>
        <a:xfrm>
          <a:off x="0" y="667"/>
          <a:ext cx="6254464" cy="1561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A7C8C7-F411-4A10-9F62-75BE57BAC5EA}">
      <dsp:nvSpPr>
        <dsp:cNvPr id="0" name=""/>
        <dsp:cNvSpPr/>
      </dsp:nvSpPr>
      <dsp:spPr>
        <a:xfrm>
          <a:off x="472496" y="352111"/>
          <a:ext cx="859084" cy="8590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49C78B9-04AE-4A3D-B95A-322368F3B810}">
      <dsp:nvSpPr>
        <dsp:cNvPr id="0" name=""/>
        <dsp:cNvSpPr/>
      </dsp:nvSpPr>
      <dsp:spPr>
        <a:xfrm>
          <a:off x="1804077" y="667"/>
          <a:ext cx="4450386" cy="156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09" tIns="165309" rIns="165309" bIns="165309" numCol="1" spcCol="1270" anchor="ctr" anchorCtr="0">
          <a:noAutofit/>
        </a:bodyPr>
        <a:lstStyle/>
        <a:p>
          <a:pPr marL="0" lvl="0" indent="0" algn="l" defTabSz="1111250">
            <a:lnSpc>
              <a:spcPct val="100000"/>
            </a:lnSpc>
            <a:spcBef>
              <a:spcPct val="0"/>
            </a:spcBef>
            <a:spcAft>
              <a:spcPct val="35000"/>
            </a:spcAft>
            <a:buNone/>
          </a:pPr>
          <a:r>
            <a:rPr lang="en-GB" sz="2500" b="1" kern="1200" baseline="0" dirty="0" err="1"/>
            <a:t>Pwyntiau</a:t>
          </a:r>
          <a:r>
            <a:rPr lang="en-GB" sz="2500" b="1" kern="1200" baseline="0" dirty="0"/>
            <a:t> </a:t>
          </a:r>
          <a:r>
            <a:rPr lang="en-GB" sz="2500" b="1" kern="1200" baseline="0" dirty="0" err="1"/>
            <a:t>adolygu</a:t>
          </a:r>
          <a:r>
            <a:rPr lang="en-GB" sz="2500" b="1" kern="1200" baseline="0" dirty="0"/>
            <a:t> </a:t>
          </a:r>
          <a:r>
            <a:rPr lang="en-GB" sz="2500" b="1" kern="1200" baseline="0" dirty="0" err="1"/>
            <a:t>trwy</a:t>
          </a:r>
          <a:r>
            <a:rPr lang="en-GB" sz="2500" b="1" kern="1200" baseline="0" dirty="0"/>
            <a:t> </a:t>
          </a:r>
          <a:r>
            <a:rPr lang="en-GB" sz="2500" b="1" kern="1200" baseline="0" dirty="0" err="1"/>
            <a:t>gydol</a:t>
          </a:r>
          <a:r>
            <a:rPr lang="en-GB" sz="2500" b="1" kern="1200" baseline="0" dirty="0"/>
            <a:t> y </a:t>
          </a:r>
          <a:r>
            <a:rPr lang="en-GB" sz="2500" b="1" kern="1200" baseline="0" dirty="0" err="1"/>
            <a:t>rhaglen</a:t>
          </a:r>
          <a:r>
            <a:rPr lang="en-GB" sz="2500" b="1" kern="1200" baseline="0" dirty="0"/>
            <a:t> </a:t>
          </a:r>
          <a:r>
            <a:rPr lang="en-GB" sz="2500" b="1" kern="1200" baseline="0" dirty="0" err="1"/>
            <a:t>yn</a:t>
          </a:r>
          <a:r>
            <a:rPr lang="en-GB" sz="2500" b="1" kern="1200" baseline="0" dirty="0"/>
            <a:t> </a:t>
          </a:r>
          <a:r>
            <a:rPr lang="en-GB" sz="2500" b="1" kern="1200" baseline="0" dirty="0" err="1"/>
            <a:t>unol</a:t>
          </a:r>
          <a:r>
            <a:rPr lang="en-GB" sz="2500" b="1" kern="1200" baseline="0" dirty="0"/>
            <a:t> ag </a:t>
          </a:r>
          <a:r>
            <a:rPr lang="en-GB" sz="2500" b="1" kern="1200" baseline="0" dirty="0" err="1"/>
            <a:t>adrodd</a:t>
          </a:r>
          <a:r>
            <a:rPr lang="en-GB" sz="2500" b="1" kern="1200" baseline="0" dirty="0"/>
            <a:t> </a:t>
          </a:r>
          <a:r>
            <a:rPr lang="en-GB" sz="2500" b="1" kern="1200" baseline="0" dirty="0" err="1"/>
            <a:t>ar</a:t>
          </a:r>
          <a:r>
            <a:rPr lang="en-GB" sz="2500" b="1" kern="1200" baseline="0" dirty="0"/>
            <a:t> </a:t>
          </a:r>
          <a:r>
            <a:rPr lang="en-GB" sz="2500" b="1" kern="1200" baseline="0" dirty="0" err="1"/>
            <a:t>gynnydd</a:t>
          </a:r>
          <a:r>
            <a:rPr lang="en-GB" sz="2500" b="1" kern="1200" baseline="0" dirty="0"/>
            <a:t> </a:t>
          </a:r>
          <a:r>
            <a:rPr lang="en-GB" sz="2500" b="1" kern="1200" baseline="0" dirty="0" err="1"/>
            <a:t>darpar</a:t>
          </a:r>
          <a:r>
            <a:rPr lang="en-GB" sz="2500" b="1" kern="1200" baseline="0" dirty="0"/>
            <a:t> </a:t>
          </a:r>
          <a:r>
            <a:rPr lang="en-GB" sz="2500" b="1" kern="1200" baseline="0" dirty="0" err="1"/>
            <a:t>athrawon</a:t>
          </a:r>
          <a:endParaRPr lang="en-US" sz="2500" b="1" kern="1200" dirty="0"/>
        </a:p>
      </dsp:txBody>
      <dsp:txXfrm>
        <a:off x="1804077" y="667"/>
        <a:ext cx="4450386" cy="1561971"/>
      </dsp:txXfrm>
    </dsp:sp>
    <dsp:sp modelId="{4B1CEC44-E82E-4A60-9296-829E87442684}">
      <dsp:nvSpPr>
        <dsp:cNvPr id="0" name=""/>
        <dsp:cNvSpPr/>
      </dsp:nvSpPr>
      <dsp:spPr>
        <a:xfrm>
          <a:off x="0" y="1953132"/>
          <a:ext cx="6254464" cy="1561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5EA492-1D16-46B4-8376-174CB56AE839}">
      <dsp:nvSpPr>
        <dsp:cNvPr id="0" name=""/>
        <dsp:cNvSpPr/>
      </dsp:nvSpPr>
      <dsp:spPr>
        <a:xfrm>
          <a:off x="472496" y="2304575"/>
          <a:ext cx="859084" cy="8590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01D4A5-4581-47E4-B7EC-F25597C454FE}">
      <dsp:nvSpPr>
        <dsp:cNvPr id="0" name=""/>
        <dsp:cNvSpPr/>
      </dsp:nvSpPr>
      <dsp:spPr>
        <a:xfrm>
          <a:off x="1804077" y="1953132"/>
          <a:ext cx="4450386" cy="156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09" tIns="165309" rIns="165309" bIns="165309" numCol="1" spcCol="1270" anchor="ctr" anchorCtr="0">
          <a:noAutofit/>
        </a:bodyPr>
        <a:lstStyle/>
        <a:p>
          <a:pPr marL="0" lvl="0" indent="0" algn="l" defTabSz="1111250" rtl="0">
            <a:lnSpc>
              <a:spcPct val="100000"/>
            </a:lnSpc>
            <a:spcBef>
              <a:spcPct val="0"/>
            </a:spcBef>
            <a:spcAft>
              <a:spcPct val="35000"/>
            </a:spcAft>
            <a:buNone/>
          </a:pPr>
          <a:r>
            <a:rPr lang="en-GB" sz="2500" b="1" kern="1200" baseline="0" dirty="0" err="1"/>
            <a:t>Adolygiadau</a:t>
          </a:r>
          <a:r>
            <a:rPr lang="en-GB" sz="2500" b="1" kern="1200" baseline="0" dirty="0"/>
            <a:t> SAC </a:t>
          </a:r>
          <a:r>
            <a:rPr lang="en-GB" sz="2500" b="1" kern="1200" baseline="0" dirty="0" err="1"/>
            <a:t>terfynol</a:t>
          </a:r>
          <a:r>
            <a:rPr lang="en-GB" sz="2500" b="1" kern="1200" baseline="0" dirty="0">
              <a:latin typeface="Calibri Light" panose="020F0302020204030204"/>
            </a:rPr>
            <a:t> </a:t>
          </a:r>
          <a:endParaRPr lang="en-GB" sz="2500" b="1" kern="1200" baseline="0" dirty="0"/>
        </a:p>
        <a:p>
          <a:pPr marL="0" lvl="0" indent="0" algn="l" defTabSz="1111250" rtl="0">
            <a:lnSpc>
              <a:spcPct val="100000"/>
            </a:lnSpc>
            <a:spcBef>
              <a:spcPct val="0"/>
            </a:spcBef>
            <a:spcAft>
              <a:spcPct val="35000"/>
            </a:spcAft>
            <a:buNone/>
          </a:pPr>
          <a:r>
            <a:rPr lang="en-GB" sz="2500" b="1" kern="1200" baseline="0" dirty="0"/>
            <a:t>BA3:</a:t>
          </a:r>
          <a:r>
            <a:rPr lang="en-GB" sz="2500" b="1" kern="1200" baseline="0" dirty="0">
              <a:solidFill>
                <a:srgbClr val="FF0000"/>
              </a:solidFill>
            </a:rPr>
            <a:t> </a:t>
          </a:r>
          <a:r>
            <a:rPr lang="en-GB" sz="2500" b="1" kern="1200" baseline="0" dirty="0">
              <a:solidFill>
                <a:srgbClr val="FF0000"/>
              </a:solidFill>
              <a:latin typeface="Calibri Light" panose="020F0302020204030204"/>
            </a:rPr>
            <a:t>15/05/23</a:t>
          </a:r>
          <a:r>
            <a:rPr lang="en-GB" sz="2500" b="1" kern="1200" baseline="0" dirty="0">
              <a:solidFill>
                <a:srgbClr val="FF0000"/>
              </a:solidFill>
            </a:rPr>
            <a:t> </a:t>
          </a:r>
          <a:r>
            <a:rPr lang="en-GB" sz="2500" b="1" kern="1200" baseline="0" dirty="0">
              <a:solidFill>
                <a:srgbClr val="FF0000"/>
              </a:solidFill>
              <a:latin typeface="Calibri Light" panose="020F0302020204030204"/>
            </a:rPr>
            <a:t>- 25/05/23</a:t>
          </a:r>
          <a:endParaRPr lang="en-GB" sz="2500" b="1" kern="1200" baseline="0" dirty="0">
            <a:solidFill>
              <a:srgbClr val="FF0000"/>
            </a:solidFill>
          </a:endParaRPr>
        </a:p>
      </dsp:txBody>
      <dsp:txXfrm>
        <a:off x="1804077" y="1953132"/>
        <a:ext cx="4450386" cy="1561971"/>
      </dsp:txXfrm>
    </dsp:sp>
    <dsp:sp modelId="{E4B33AB3-35B3-4C33-AFC2-12ED977AC998}">
      <dsp:nvSpPr>
        <dsp:cNvPr id="0" name=""/>
        <dsp:cNvSpPr/>
      </dsp:nvSpPr>
      <dsp:spPr>
        <a:xfrm>
          <a:off x="0" y="3905596"/>
          <a:ext cx="6254464" cy="156197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9317A-048C-4C1D-AA4C-E4768488D3E7}">
      <dsp:nvSpPr>
        <dsp:cNvPr id="0" name=""/>
        <dsp:cNvSpPr/>
      </dsp:nvSpPr>
      <dsp:spPr>
        <a:xfrm>
          <a:off x="472496" y="4257040"/>
          <a:ext cx="859084" cy="8590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9073B5-DD24-45C1-BF49-399962717826}">
      <dsp:nvSpPr>
        <dsp:cNvPr id="0" name=""/>
        <dsp:cNvSpPr/>
      </dsp:nvSpPr>
      <dsp:spPr>
        <a:xfrm>
          <a:off x="1804077" y="3905596"/>
          <a:ext cx="4450386" cy="1561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09" tIns="165309" rIns="165309" bIns="165309" numCol="1" spcCol="1270" anchor="ctr" anchorCtr="0">
          <a:noAutofit/>
        </a:bodyPr>
        <a:lstStyle/>
        <a:p>
          <a:pPr marL="0" lvl="0" indent="0" algn="l" defTabSz="1111250" rtl="0">
            <a:lnSpc>
              <a:spcPct val="100000"/>
            </a:lnSpc>
            <a:spcBef>
              <a:spcPct val="0"/>
            </a:spcBef>
            <a:spcAft>
              <a:spcPct val="35000"/>
            </a:spcAft>
            <a:buNone/>
          </a:pPr>
          <a:r>
            <a:rPr lang="en-GB" sz="2500" b="1" kern="1200" baseline="0" dirty="0"/>
            <a:t>PDP </a:t>
          </a:r>
          <a:r>
            <a:rPr lang="en-GB" sz="2500" b="1" kern="1200" baseline="0" dirty="0" err="1"/>
            <a:t>i’w</a:t>
          </a:r>
          <a:r>
            <a:rPr lang="en-GB" sz="2500" b="1" kern="1200" baseline="0" dirty="0"/>
            <a:t> </a:t>
          </a:r>
          <a:r>
            <a:rPr lang="en-GB" sz="2500" b="1" kern="1200" baseline="0" dirty="0" err="1"/>
            <a:t>gwblhau</a:t>
          </a:r>
          <a:r>
            <a:rPr lang="en-GB" sz="2500" b="1" kern="1200" baseline="0" dirty="0"/>
            <a:t> </a:t>
          </a:r>
          <a:r>
            <a:rPr lang="en-GB" sz="2500" b="1" kern="1200" baseline="0" dirty="0" err="1"/>
            <a:t>erbyn</a:t>
          </a:r>
          <a:r>
            <a:rPr lang="en-GB" sz="2500" b="1" kern="1200" baseline="0" dirty="0">
              <a:latin typeface="Calibri Light" panose="020F0302020204030204"/>
            </a:rPr>
            <a:t> </a:t>
          </a:r>
          <a:endParaRPr lang="en-GB" sz="2500" b="1" kern="1200" baseline="0" dirty="0"/>
        </a:p>
        <a:p>
          <a:pPr marL="0" lvl="0" indent="0" algn="l" defTabSz="1111250" rtl="0">
            <a:lnSpc>
              <a:spcPct val="100000"/>
            </a:lnSpc>
            <a:spcBef>
              <a:spcPct val="0"/>
            </a:spcBef>
            <a:spcAft>
              <a:spcPct val="35000"/>
            </a:spcAft>
            <a:buNone/>
          </a:pPr>
          <a:r>
            <a:rPr lang="en-GB" sz="2500" b="1" kern="1200" baseline="0" dirty="0"/>
            <a:t>BA3: </a:t>
          </a:r>
          <a:r>
            <a:rPr lang="en-GB" sz="2500" b="1" kern="1200" baseline="0" dirty="0">
              <a:solidFill>
                <a:srgbClr val="FF0000"/>
              </a:solidFill>
              <a:latin typeface="Calibri Light" panose="020F0302020204030204"/>
            </a:rPr>
            <a:t>11/05/23 11.59yp</a:t>
          </a:r>
          <a:endParaRPr lang="en-GB" sz="2500" b="1" kern="1200" baseline="0" dirty="0">
            <a:solidFill>
              <a:srgbClr val="FF0000"/>
            </a:solidFill>
          </a:endParaRPr>
        </a:p>
      </dsp:txBody>
      <dsp:txXfrm>
        <a:off x="1804077" y="3905596"/>
        <a:ext cx="4450386" cy="15619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7A132C-FDBC-49F7-BB85-B7A14082AD2F}">
      <dsp:nvSpPr>
        <dsp:cNvPr id="0" name=""/>
        <dsp:cNvSpPr/>
      </dsp:nvSpPr>
      <dsp:spPr>
        <a:xfrm>
          <a:off x="756321" y="0"/>
          <a:ext cx="5263178"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t>Byddwch yn derbyn </a:t>
          </a:r>
          <a:r>
            <a:rPr lang="en-GB" sz="1500" kern="1200" dirty="0">
              <a:latin typeface="Calibri Light" panose="020F0302020204030204"/>
            </a:rPr>
            <a:t>e-bost gan Diwtor Prifysgol yn eich gwahodd I gyfarfod adolygu. </a:t>
          </a:r>
          <a:endParaRPr lang="en-US" sz="1500" kern="1200" dirty="0">
            <a:latin typeface="Calibri Light" panose="020F0302020204030204"/>
          </a:endParaRPr>
        </a:p>
      </dsp:txBody>
      <dsp:txXfrm>
        <a:off x="796231" y="39910"/>
        <a:ext cx="5183358" cy="1282815"/>
      </dsp:txXfrm>
    </dsp:sp>
    <dsp:sp modelId="{E41F3B67-C1DD-44E6-8B8E-B8D451EE08F3}">
      <dsp:nvSpPr>
        <dsp:cNvPr id="0" name=""/>
        <dsp:cNvSpPr/>
      </dsp:nvSpPr>
      <dsp:spPr>
        <a:xfrm rot="5400000">
          <a:off x="3132416" y="1396701"/>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3203955" y="1447799"/>
        <a:ext cx="367911" cy="357692"/>
      </dsp:txXfrm>
    </dsp:sp>
    <dsp:sp modelId="{7C1F88E2-FD0A-44DF-89CF-0FB758E6BD87}">
      <dsp:nvSpPr>
        <dsp:cNvPr id="0" name=""/>
        <dsp:cNvSpPr/>
      </dsp:nvSpPr>
      <dsp:spPr>
        <a:xfrm>
          <a:off x="756321" y="2043952"/>
          <a:ext cx="5263178"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a:t>Byddwch yn rhannu eich PDP drwy ddanfon dolen at eich tiwtor. </a:t>
          </a:r>
        </a:p>
      </dsp:txBody>
      <dsp:txXfrm>
        <a:off x="796231" y="2083862"/>
        <a:ext cx="5183358" cy="1282815"/>
      </dsp:txXfrm>
    </dsp:sp>
    <dsp:sp modelId="{743209DE-8F2B-4EE6-B10A-AFEC7E2D7F26}">
      <dsp:nvSpPr>
        <dsp:cNvPr id="0" name=""/>
        <dsp:cNvSpPr/>
      </dsp:nvSpPr>
      <dsp:spPr>
        <a:xfrm rot="5400000">
          <a:off x="3132416" y="3440654"/>
          <a:ext cx="510988" cy="61318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3203955" y="3491752"/>
        <a:ext cx="367911" cy="357692"/>
      </dsp:txXfrm>
    </dsp:sp>
    <dsp:sp modelId="{69BB21C2-B7D9-4CAF-B0CB-64EE21FED859}">
      <dsp:nvSpPr>
        <dsp:cNvPr id="0" name=""/>
        <dsp:cNvSpPr/>
      </dsp:nvSpPr>
      <dsp:spPr>
        <a:xfrm>
          <a:off x="756321" y="4087905"/>
          <a:ext cx="5263178" cy="136263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dirty="0" err="1"/>
            <a:t>Byddwch</a:t>
          </a:r>
          <a:r>
            <a:rPr lang="en-GB" sz="1500" kern="1200" dirty="0"/>
            <a:t> </a:t>
          </a:r>
          <a:r>
            <a:rPr lang="en-GB" sz="1500" kern="1200" dirty="0" err="1"/>
            <a:t>yn</a:t>
          </a:r>
          <a:r>
            <a:rPr lang="en-GB" sz="1500" kern="1200" dirty="0"/>
            <a:t> </a:t>
          </a:r>
          <a:r>
            <a:rPr lang="en-GB" sz="1500" kern="1200" dirty="0" err="1"/>
            <a:t>dewis</a:t>
          </a:r>
          <a:r>
            <a:rPr lang="en-GB" sz="1500" kern="1200" dirty="0"/>
            <a:t> un o</a:t>
          </a:r>
          <a:r>
            <a:rPr lang="en-GB" sz="1500" kern="1200" dirty="0">
              <a:latin typeface="Calibri Light" panose="020F0302020204030204"/>
            </a:rPr>
            <a:t> </a:t>
          </a:r>
          <a:r>
            <a:rPr lang="en-GB" sz="1500" kern="1200" dirty="0" err="1">
              <a:latin typeface="Calibri Light" panose="020F0302020204030204"/>
            </a:rPr>
            <a:t>linynnau</a:t>
          </a:r>
          <a:r>
            <a:rPr lang="en-GB" sz="1500" kern="1200" dirty="0">
              <a:latin typeface="Calibri Light" panose="020F0302020204030204"/>
            </a:rPr>
            <a:t> </a:t>
          </a:r>
          <a:r>
            <a:rPr lang="en-GB" sz="1500" kern="1200" dirty="0" err="1">
              <a:latin typeface="Calibri Light" panose="020F0302020204030204"/>
            </a:rPr>
            <a:t>Addysgeg</a:t>
          </a:r>
          <a:r>
            <a:rPr lang="en-GB" sz="1500" kern="1200" dirty="0"/>
            <a:t> (</a:t>
          </a:r>
          <a:r>
            <a:rPr lang="en-GB" sz="1500" kern="1200" dirty="0" err="1"/>
            <a:t>h.y.</a:t>
          </a:r>
          <a:r>
            <a:rPr lang="en-GB" sz="1500" kern="1200" dirty="0">
              <a:latin typeface="Calibri Light" panose="020F0302020204030204"/>
            </a:rPr>
            <a:t> </a:t>
          </a:r>
          <a:r>
            <a:rPr lang="en-GB" sz="1500" kern="1200" dirty="0" err="1">
              <a:latin typeface="Calibri Light" panose="020F0302020204030204"/>
            </a:rPr>
            <a:t>Hyrwyddo</a:t>
          </a:r>
          <a:r>
            <a:rPr lang="en-GB" sz="1500" kern="1200" dirty="0"/>
            <a:t>, </a:t>
          </a:r>
          <a:r>
            <a:rPr lang="en-GB" sz="1500" kern="1200" dirty="0" err="1">
              <a:latin typeface="Calibri Light" panose="020F0302020204030204"/>
            </a:rPr>
            <a:t>Mireinio</a:t>
          </a:r>
          <a:r>
            <a:rPr lang="en-GB" sz="1500" kern="1200" dirty="0">
              <a:latin typeface="Calibri Light" panose="020F0302020204030204"/>
            </a:rPr>
            <a:t> neu</a:t>
          </a:r>
          <a:r>
            <a:rPr lang="en-GB" sz="1500" kern="1200" dirty="0"/>
            <a:t> </a:t>
          </a:r>
          <a:r>
            <a:rPr lang="en-GB" sz="1500" kern="1200" dirty="0" err="1"/>
            <a:t>Ddylanwad</a:t>
          </a:r>
          <a:r>
            <a:rPr lang="en-GB" sz="1500" kern="1200" dirty="0"/>
            <a:t>) ac </a:t>
          </a:r>
          <a:r>
            <a:rPr lang="en-GB" sz="1500" kern="1200" dirty="0" err="1"/>
            <a:t>yn</a:t>
          </a:r>
          <a:r>
            <a:rPr lang="en-GB" sz="1500" kern="1200" dirty="0"/>
            <a:t> </a:t>
          </a:r>
          <a:r>
            <a:rPr lang="en-GB" sz="1500" kern="1200" dirty="0" err="1"/>
            <a:t>paratoi</a:t>
          </a:r>
          <a:r>
            <a:rPr lang="en-GB" sz="1500" kern="1200" dirty="0"/>
            <a:t> </a:t>
          </a:r>
          <a:r>
            <a:rPr lang="en-GB" sz="1500" kern="1200" dirty="0" err="1"/>
            <a:t>i</a:t>
          </a:r>
          <a:r>
            <a:rPr lang="en-GB" sz="1500" kern="1200" dirty="0"/>
            <a:t> </a:t>
          </a:r>
          <a:r>
            <a:rPr lang="en-GB" sz="1500" kern="1200" dirty="0" err="1"/>
            <a:t>siarad</a:t>
          </a:r>
          <a:r>
            <a:rPr lang="en-GB" sz="1500" kern="1200" dirty="0"/>
            <a:t> am </a:t>
          </a:r>
          <a:r>
            <a:rPr lang="en-GB" sz="1500" kern="1200" dirty="0" err="1"/>
            <a:t>eich</a:t>
          </a:r>
          <a:r>
            <a:rPr lang="en-GB" sz="1500" kern="1200" dirty="0"/>
            <a:t> </a:t>
          </a:r>
          <a:r>
            <a:rPr lang="en-GB" sz="1500" kern="1200" dirty="0" err="1"/>
            <a:t>profiadau</a:t>
          </a:r>
          <a:r>
            <a:rPr lang="en-GB" sz="1500" kern="1200" dirty="0"/>
            <a:t> </a:t>
          </a:r>
          <a:r>
            <a:rPr lang="en-GB" sz="1500" kern="1200" dirty="0" err="1"/>
            <a:t>yn</a:t>
          </a:r>
          <a:r>
            <a:rPr lang="en-GB" sz="1500" kern="1200" dirty="0"/>
            <a:t> y </a:t>
          </a:r>
          <a:r>
            <a:rPr lang="en-GB" sz="1500" kern="1200" dirty="0" err="1"/>
            <a:t>cyfarfod</a:t>
          </a:r>
          <a:r>
            <a:rPr lang="en-GB" sz="1500" kern="1200" dirty="0"/>
            <a:t> </a:t>
          </a:r>
          <a:r>
            <a:rPr lang="en-GB" sz="1500" kern="1200" dirty="0" err="1"/>
            <a:t>adolygu</a:t>
          </a:r>
          <a:r>
            <a:rPr lang="en-GB" sz="1500" kern="1200" dirty="0"/>
            <a:t>.</a:t>
          </a:r>
        </a:p>
      </dsp:txBody>
      <dsp:txXfrm>
        <a:off x="796231" y="4127815"/>
        <a:ext cx="5183358" cy="12828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3/27/2023</a:t>
            </a:fld>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WLD – Welsh Language Development – </a:t>
            </a:r>
            <a:r>
              <a:rPr lang="en-US" err="1">
                <a:cs typeface="Calibri"/>
              </a:rPr>
              <a:t>Croeso</a:t>
            </a:r>
            <a:r>
              <a:rPr lang="en-US">
                <a:cs typeface="Calibri"/>
              </a:rPr>
              <a:t> / Welcome</a:t>
            </a:r>
            <a:endParaRPr lang="en-US"/>
          </a:p>
        </p:txBody>
      </p:sp>
      <p:sp>
        <p:nvSpPr>
          <p:cNvPr id="4" name="Slide Number Placeholder 3"/>
          <p:cNvSpPr>
            <a:spLocks noGrp="1"/>
          </p:cNvSpPr>
          <p:nvPr>
            <p:ph type="sldNum" sz="quarter" idx="5"/>
          </p:nvPr>
        </p:nvSpPr>
        <p:spPr/>
        <p:txBody>
          <a:bodyPr/>
          <a:lstStyle/>
          <a:p>
            <a:fld id="{EA7D8C71-DDDC-4CDD-8C04-B43B65C6DF5D}" type="slidenum">
              <a:rPr lang="en-GB" smtClean="0"/>
              <a:t>2</a:t>
            </a:fld>
            <a:endParaRPr lang="en-GB"/>
          </a:p>
        </p:txBody>
      </p:sp>
    </p:spTree>
    <p:extLst>
      <p:ext uri="{BB962C8B-B14F-4D97-AF65-F5344CB8AC3E}">
        <p14:creationId xmlns:p14="http://schemas.microsoft.com/office/powerpoint/2010/main" val="212298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7641037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we are linking back to a request on the review for a checklist.</a:t>
            </a:r>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7</a:t>
            </a:fld>
            <a:endParaRPr lang="en-US"/>
          </a:p>
        </p:txBody>
      </p:sp>
    </p:spTree>
    <p:extLst>
      <p:ext uri="{BB962C8B-B14F-4D97-AF65-F5344CB8AC3E}">
        <p14:creationId xmlns:p14="http://schemas.microsoft.com/office/powerpoint/2010/main" val="2844639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Here we are linking back to a request on the review for a checklist.</a:t>
            </a:r>
          </a:p>
          <a:p>
            <a:r>
              <a:rPr lang="en-US">
                <a:cs typeface="Calibri"/>
              </a:rPr>
              <a:t>Short recap on the process</a:t>
            </a:r>
          </a:p>
          <a:p>
            <a:endParaRPr lang="en-US">
              <a:cs typeface="Calibri"/>
            </a:endParaRPr>
          </a:p>
          <a:p>
            <a:r>
              <a:rPr lang="en-US">
                <a:cs typeface="Calibri"/>
              </a:rPr>
              <a:t>Print the checklist for each student </a:t>
            </a:r>
          </a:p>
        </p:txBody>
      </p:sp>
      <p:sp>
        <p:nvSpPr>
          <p:cNvPr id="4" name="Slide Number Placeholder 3"/>
          <p:cNvSpPr>
            <a:spLocks noGrp="1"/>
          </p:cNvSpPr>
          <p:nvPr>
            <p:ph type="sldNum" sz="quarter" idx="5"/>
          </p:nvPr>
        </p:nvSpPr>
        <p:spPr/>
        <p:txBody>
          <a:bodyPr/>
          <a:lstStyle/>
          <a:p>
            <a:fld id="{8666F0B0-1329-48C4-9596-F12143845D2A}" type="slidenum">
              <a:rPr lang="en-US"/>
              <a:t>8</a:t>
            </a:fld>
            <a:endParaRPr lang="en-US"/>
          </a:p>
        </p:txBody>
      </p:sp>
    </p:spTree>
    <p:extLst>
      <p:ext uri="{BB962C8B-B14F-4D97-AF65-F5344CB8AC3E}">
        <p14:creationId xmlns:p14="http://schemas.microsoft.com/office/powerpoint/2010/main" val="3907114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dirty="0"/>
              <a:t>This is the updated link as of March 2023 – including Welsh Portfolio information</a:t>
            </a: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427705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Make it clear that the deadline for PLP is 11th May so that tutors have an opportunity to assess the PLP on Friday before the review window opens on Monday 15th May</a:t>
            </a:r>
            <a:endParaRPr lang="en-US" dirty="0"/>
          </a:p>
          <a:p>
            <a:endParaRPr lang="en-GB"/>
          </a:p>
        </p:txBody>
      </p:sp>
      <p:sp>
        <p:nvSpPr>
          <p:cNvPr id="4" name="Slide Number Placeholder 3"/>
          <p:cNvSpPr>
            <a:spLocks noGrp="1"/>
          </p:cNvSpPr>
          <p:nvPr>
            <p:ph type="sldNum" sz="quarter" idx="5"/>
          </p:nvPr>
        </p:nvSpPr>
        <p:spPr/>
        <p:txBody>
          <a:bodyPr/>
          <a:lstStyle/>
          <a:p>
            <a:fld id="{3117E831-44F5-4154-BC43-33AE9D8668F1}" type="slidenum">
              <a:rPr lang="en-GB" smtClean="0"/>
              <a:t>12</a:t>
            </a:fld>
            <a:endParaRPr lang="en-GB"/>
          </a:p>
        </p:txBody>
      </p:sp>
    </p:spTree>
    <p:extLst>
      <p:ext uri="{BB962C8B-B14F-4D97-AF65-F5344CB8AC3E}">
        <p14:creationId xmlns:p14="http://schemas.microsoft.com/office/powerpoint/2010/main" val="3882030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t>This task can be set up any way the student teachers want to. If it was me – I would do a spider diagram!</a:t>
            </a:r>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3530208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dirty="0">
                <a:cs typeface="Calibri"/>
              </a:rPr>
              <a:t>Helen – I have found these and I really like them – are there any in </a:t>
            </a:r>
            <a:r>
              <a:rPr lang="en-US" dirty="0" err="1">
                <a:cs typeface="Calibri"/>
              </a:rPr>
              <a:t>welsh</a:t>
            </a:r>
            <a:r>
              <a:rPr lang="en-US" dirty="0">
                <a:cs typeface="Calibri"/>
              </a:rPr>
              <a:t> that you would like to replace these with? </a:t>
            </a:r>
            <a:r>
              <a:rPr lang="en-US" dirty="0"/>
              <a:t>Just to celebrate or remind how brilliant the profession is that they are entering.</a:t>
            </a:r>
          </a:p>
          <a:p>
            <a:endParaRPr lang="en-US" dirty="0">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948087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7484789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b="1" err="1"/>
              <a:t>Nid</a:t>
            </a:r>
            <a:r>
              <a:rPr lang="en-GB"/>
              <a:t> </a:t>
            </a:r>
            <a:r>
              <a:rPr lang="en-GB" err="1"/>
              <a:t>rôl</a:t>
            </a:r>
            <a:r>
              <a:rPr lang="en-GB"/>
              <a:t> y </a:t>
            </a:r>
            <a:r>
              <a:rPr lang="en-GB" err="1"/>
              <a:t>tiwtor</a:t>
            </a:r>
            <a:r>
              <a:rPr lang="en-GB"/>
              <a:t> </a:t>
            </a:r>
            <a:r>
              <a:rPr lang="en-GB" err="1"/>
              <a:t>yw</a:t>
            </a:r>
            <a:r>
              <a:rPr lang="en-GB"/>
              <a:t> </a:t>
            </a:r>
            <a:r>
              <a:rPr lang="en-GB" err="1"/>
              <a:t>i</a:t>
            </a:r>
            <a:r>
              <a:rPr lang="en-GB"/>
              <a:t> </a:t>
            </a:r>
            <a:r>
              <a:rPr lang="en-GB" err="1"/>
              <a:t>benderfynu</a:t>
            </a:r>
            <a:r>
              <a:rPr lang="en-GB"/>
              <a:t> </a:t>
            </a:r>
            <a:r>
              <a:rPr lang="en-GB" err="1"/>
              <a:t>os</a:t>
            </a:r>
            <a:r>
              <a:rPr lang="en-GB"/>
              <a:t> </a:t>
            </a:r>
            <a:r>
              <a:rPr lang="en-GB" err="1"/>
              <a:t>yw</a:t>
            </a:r>
            <a:r>
              <a:rPr lang="en-GB"/>
              <a:t> </a:t>
            </a:r>
            <a:r>
              <a:rPr lang="en-GB" err="1"/>
              <a:t>darpar</a:t>
            </a:r>
            <a:r>
              <a:rPr lang="en-GB"/>
              <a:t> </a:t>
            </a:r>
            <a:r>
              <a:rPr lang="en-GB" err="1"/>
              <a:t>athro</a:t>
            </a:r>
            <a:r>
              <a:rPr lang="en-GB"/>
              <a:t> yn </a:t>
            </a:r>
            <a:r>
              <a:rPr lang="en-GB" err="1"/>
              <a:t>pasio</a:t>
            </a:r>
            <a:r>
              <a:rPr lang="en-GB"/>
              <a:t> </a:t>
            </a:r>
            <a:r>
              <a:rPr lang="en-GB" err="1"/>
              <a:t>neu’n</a:t>
            </a:r>
            <a:r>
              <a:rPr lang="en-GB"/>
              <a:t> </a:t>
            </a:r>
            <a:r>
              <a:rPr lang="en-GB" err="1"/>
              <a:t>methu’r</a:t>
            </a:r>
            <a:r>
              <a:rPr lang="en-GB"/>
              <a:t> </a:t>
            </a:r>
            <a:r>
              <a:rPr lang="en-GB" err="1"/>
              <a:t>rhaglen</a:t>
            </a:r>
            <a:r>
              <a:rPr lang="en-GB"/>
              <a:t>.</a:t>
            </a:r>
          </a:p>
          <a:p>
            <a:endParaRPr lang="en-GB"/>
          </a:p>
          <a:p>
            <a:r>
              <a:rPr lang="en-GB"/>
              <a:t>It is </a:t>
            </a:r>
            <a:r>
              <a:rPr lang="en-GB" b="1"/>
              <a:t>not</a:t>
            </a:r>
            <a:r>
              <a:rPr lang="en-GB"/>
              <a:t> the role of the tutor to decide whether</a:t>
            </a:r>
            <a:r>
              <a:rPr lang="en-GB" baseline="0"/>
              <a:t> a student-teacher has passed or failed the programme.</a:t>
            </a:r>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9927133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err="1"/>
              <a:t>Mae’r</a:t>
            </a:r>
            <a:r>
              <a:rPr lang="en-GB"/>
              <a:t> </a:t>
            </a:r>
            <a:r>
              <a:rPr lang="en-GB" err="1"/>
              <a:t>adolygiad</a:t>
            </a:r>
            <a:r>
              <a:rPr lang="en-GB" baseline="0"/>
              <a:t> </a:t>
            </a:r>
            <a:r>
              <a:rPr lang="en-GB" baseline="0" err="1"/>
              <a:t>yn</a:t>
            </a:r>
            <a:r>
              <a:rPr lang="en-GB" baseline="0"/>
              <a:t> </a:t>
            </a:r>
            <a:r>
              <a:rPr lang="en-GB" baseline="0" err="1"/>
              <a:t>cyfrannu</a:t>
            </a:r>
            <a:r>
              <a:rPr lang="en-GB" baseline="0"/>
              <a:t> </a:t>
            </a:r>
            <a:r>
              <a:rPr lang="en-GB" baseline="0" err="1"/>
              <a:t>i’r</a:t>
            </a:r>
            <a:r>
              <a:rPr lang="en-GB" baseline="0"/>
              <a:t> </a:t>
            </a:r>
            <a:r>
              <a:rPr lang="en-GB" baseline="0" err="1"/>
              <a:t>Proffil</a:t>
            </a:r>
            <a:r>
              <a:rPr lang="en-GB" baseline="0"/>
              <a:t> </a:t>
            </a:r>
            <a:r>
              <a:rPr lang="en-GB" baseline="0" err="1"/>
              <a:t>Dechrau</a:t>
            </a:r>
            <a:r>
              <a:rPr lang="en-GB" baseline="0"/>
              <a:t> </a:t>
            </a:r>
            <a:r>
              <a:rPr lang="en-GB" baseline="0" err="1"/>
              <a:t>Gyrfa</a:t>
            </a:r>
            <a:r>
              <a:rPr lang="en-GB" baseline="0"/>
              <a:t> a </a:t>
            </a:r>
            <a:r>
              <a:rPr lang="en-GB" baseline="0" err="1"/>
              <a:t>thystlythyr</a:t>
            </a:r>
            <a:r>
              <a:rPr lang="en-GB" baseline="0"/>
              <a:t> y </a:t>
            </a:r>
            <a:r>
              <a:rPr lang="en-GB" baseline="0" err="1"/>
              <a:t>darpar</a:t>
            </a:r>
            <a:r>
              <a:rPr lang="en-GB" baseline="0"/>
              <a:t> </a:t>
            </a:r>
            <a:r>
              <a:rPr lang="en-GB" baseline="0" err="1"/>
              <a:t>athro</a:t>
            </a:r>
            <a:r>
              <a:rPr lang="en-GB" baseline="0"/>
              <a:t>.</a:t>
            </a:r>
          </a:p>
          <a:p>
            <a:r>
              <a:rPr lang="en-GB" baseline="0"/>
              <a:t>Y </a:t>
            </a:r>
            <a:r>
              <a:rPr lang="en-GB" baseline="0" err="1"/>
              <a:t>tiwtor</a:t>
            </a:r>
            <a:r>
              <a:rPr lang="en-GB" baseline="0"/>
              <a:t> </a:t>
            </a:r>
            <a:r>
              <a:rPr lang="en-GB" baseline="0" err="1"/>
              <a:t>sy’n</a:t>
            </a:r>
            <a:r>
              <a:rPr lang="en-GB" baseline="0"/>
              <a:t> </a:t>
            </a:r>
            <a:r>
              <a:rPr lang="en-GB" baseline="0" err="1"/>
              <a:t>ymgymryd</a:t>
            </a:r>
            <a:r>
              <a:rPr lang="en-GB" baseline="0"/>
              <a:t> </a:t>
            </a:r>
            <a:r>
              <a:rPr lang="en-GB" baseline="0" err="1"/>
              <a:t>â’r</a:t>
            </a:r>
            <a:r>
              <a:rPr lang="en-GB" baseline="0"/>
              <a:t> </a:t>
            </a:r>
            <a:r>
              <a:rPr lang="en-GB" baseline="0" err="1"/>
              <a:t>adolygiad</a:t>
            </a:r>
            <a:r>
              <a:rPr lang="en-GB" baseline="0"/>
              <a:t> </a:t>
            </a:r>
            <a:r>
              <a:rPr lang="en-GB" baseline="0" err="1"/>
              <a:t>bydd</a:t>
            </a:r>
            <a:r>
              <a:rPr lang="en-GB" baseline="0"/>
              <a:t> </a:t>
            </a:r>
            <a:r>
              <a:rPr lang="en-GB" baseline="0" err="1"/>
              <a:t>yn</a:t>
            </a:r>
            <a:r>
              <a:rPr lang="en-GB" baseline="0"/>
              <a:t> </a:t>
            </a:r>
            <a:r>
              <a:rPr lang="en-GB" baseline="0" err="1"/>
              <a:t>ysgrifennu</a:t>
            </a:r>
            <a:r>
              <a:rPr lang="en-GB" baseline="0"/>
              <a:t> </a:t>
            </a:r>
            <a:r>
              <a:rPr lang="en-GB" baseline="0" err="1"/>
              <a:t>tystlythyr</a:t>
            </a:r>
            <a:r>
              <a:rPr lang="en-GB" baseline="0"/>
              <a:t> y </a:t>
            </a:r>
            <a:r>
              <a:rPr lang="en-GB" baseline="0" err="1"/>
              <a:t>darpar</a:t>
            </a:r>
            <a:r>
              <a:rPr lang="en-GB" baseline="0"/>
              <a:t> </a:t>
            </a:r>
            <a:r>
              <a:rPr lang="en-GB" baseline="0" err="1"/>
              <a:t>athro</a:t>
            </a:r>
            <a:r>
              <a:rPr lang="en-GB" baseline="0"/>
              <a:t> </a:t>
            </a:r>
            <a:r>
              <a:rPr lang="en-GB" baseline="0" err="1"/>
              <a:t>hwnnw</a:t>
            </a:r>
            <a:r>
              <a:rPr lang="en-GB" baseline="0"/>
              <a:t>.</a:t>
            </a:r>
          </a:p>
          <a:p>
            <a:endParaRPr lang="en-GB" baseline="0"/>
          </a:p>
          <a:p>
            <a:r>
              <a:rPr lang="en-GB" baseline="0"/>
              <a:t>The review contributes to the student-teacher’s Career Entry Profile and their final reference.</a:t>
            </a:r>
          </a:p>
          <a:p>
            <a:r>
              <a:rPr lang="en-GB" baseline="0"/>
              <a:t>The tutor undertaking the review will write that student-teacher’s final reference.</a:t>
            </a:r>
          </a:p>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0524923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2724657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2746772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13047523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5378652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lvl="0"/>
            <a:r>
              <a:rPr lang="en-GB" sz="1200" kern="1200">
                <a:solidFill>
                  <a:schemeClr val="tx1"/>
                </a:solidFill>
                <a:effectLst/>
                <a:latin typeface="+mn-lt"/>
                <a:ea typeface="+mn-ea"/>
                <a:cs typeface="+mn-cs"/>
              </a:rPr>
              <a:t> If a student-teacher’s PLP is considered to be below a satisfactory standard (i.e. does not meet the PLP requirements that have been shared with staff and student-teachers), he/she may be asked to resubmit and another meeting will be convened to confirm that he/she has demonstrated through their PLP that they are ‘on track towards meeting QTS’ (green).</a:t>
            </a:r>
          </a:p>
          <a:p>
            <a:r>
              <a:rPr lang="en-GB" sz="1200" kern="1200">
                <a:solidFill>
                  <a:schemeClr val="tx1"/>
                </a:solidFill>
                <a:effectLst/>
                <a:latin typeface="+mn-lt"/>
                <a:ea typeface="+mn-ea"/>
                <a:cs typeface="+mn-cs"/>
              </a:rPr>
              <a:t>*This action might lead to the student-teacher’s profile being considered in the second examination board.</a:t>
            </a:r>
          </a:p>
          <a:p>
            <a:endParaRPr lang="en-GB" sz="1200" kern="1200">
              <a:solidFill>
                <a:schemeClr val="tx1"/>
              </a:solidFill>
              <a:effectLst/>
              <a:latin typeface="+mn-lt"/>
              <a:ea typeface="+mn-ea"/>
              <a:cs typeface="+mn-cs"/>
            </a:endParaRPr>
          </a:p>
          <a:p>
            <a:pPr lvl="0"/>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7397005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Show them where the Induction tile is on their PLP</a:t>
            </a:r>
            <a:endParaRPr lang="en-US" dirty="0"/>
          </a:p>
          <a:p>
            <a:r>
              <a:rPr lang="en-GB" dirty="0"/>
              <a:t>This is where they will complete their CEP strengths and Areas for development</a:t>
            </a:r>
            <a:endParaRPr lang="en-US" dirty="0"/>
          </a:p>
          <a:p>
            <a:r>
              <a:rPr lang="en-GB" dirty="0"/>
              <a:t>Rachel Bendall will do more with them on the last 2 days of </a:t>
            </a:r>
            <a:r>
              <a:rPr lang="en-GB" dirty="0" err="1"/>
              <a:t>uni</a:t>
            </a:r>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21126096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Signposting the EWC Induction pages on the website and what the PLP Induction tile looks like</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586042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Make sure they understand they will move onto using the Induction descriptors during their Induction year. I have included this strand as an example</a:t>
            </a:r>
          </a:p>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7691266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Make sure they understand they will move onto using the Induction descriptors during their Induction year. I have included this strand as an example</a:t>
            </a:r>
          </a:p>
          <a:p>
            <a:endParaRPr lang="en-GB" dirty="0">
              <a:cs typeface="Calibri"/>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6480842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1508668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2.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27/03/2023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27/03/2023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27/03/2023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3/27/2023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3/27/2023</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C958B5D-2B71-F94E-8A2A-2F1F5E391DA3}"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C958B5D-2B71-F94E-8A2A-2F1F5E391DA3}" type="datetimeFigureOut">
              <a:rPr lang="en-US" smtClean="0"/>
              <a:t>3/27/2023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C958B5D-2B71-F94E-8A2A-2F1F5E391DA3}" type="datetimeFigureOut">
              <a:rPr lang="en-US" smtClean="0"/>
              <a:t>3/27/2023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3/27/2023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3/27/2023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3/27/2023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717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slideLayout" Target="../slideLayouts/slideLayout3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20" Type="http://schemas.openxmlformats.org/officeDocument/2006/relationships/theme" Target="../theme/theme2.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slideLayout" Target="../slideLayouts/slideLayout37.xml"/><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4.xml"/><Relationship Id="rId1" Type="http://schemas.openxmlformats.org/officeDocument/2006/relationships/slideLayout" Target="../slideLayouts/slideLayout3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theme" Target="../theme/theme5.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image" Target="../media/image9.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9.xml"/><Relationship Id="rId13" Type="http://schemas.openxmlformats.org/officeDocument/2006/relationships/image" Target="../media/image10.png"/><Relationship Id="rId3" Type="http://schemas.openxmlformats.org/officeDocument/2006/relationships/slideLayout" Target="../slideLayouts/slideLayout54.xml"/><Relationship Id="rId7" Type="http://schemas.openxmlformats.org/officeDocument/2006/relationships/slideLayout" Target="../slideLayouts/slideLayout58.xml"/><Relationship Id="rId12" Type="http://schemas.openxmlformats.org/officeDocument/2006/relationships/theme" Target="../theme/theme6.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11" Type="http://schemas.openxmlformats.org/officeDocument/2006/relationships/slideLayout" Target="../slideLayouts/slideLayout62.xml"/><Relationship Id="rId5" Type="http://schemas.openxmlformats.org/officeDocument/2006/relationships/slideLayout" Target="../slideLayouts/slideLayout56.xml"/><Relationship Id="rId10" Type="http://schemas.openxmlformats.org/officeDocument/2006/relationships/slideLayout" Target="../slideLayouts/slideLayout61.xml"/><Relationship Id="rId4" Type="http://schemas.openxmlformats.org/officeDocument/2006/relationships/slideLayout" Target="../slideLayouts/slideLayout55.xml"/><Relationship Id="rId9" Type="http://schemas.openxmlformats.org/officeDocument/2006/relationships/slideLayout" Target="../slideLayouts/slideLayout6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0.xml"/><Relationship Id="rId13" Type="http://schemas.openxmlformats.org/officeDocument/2006/relationships/theme" Target="../theme/theme7.xml"/><Relationship Id="rId3" Type="http://schemas.openxmlformats.org/officeDocument/2006/relationships/slideLayout" Target="../slideLayouts/slideLayout65.xml"/><Relationship Id="rId7" Type="http://schemas.openxmlformats.org/officeDocument/2006/relationships/slideLayout" Target="../slideLayouts/slideLayout69.xml"/><Relationship Id="rId12" Type="http://schemas.openxmlformats.org/officeDocument/2006/relationships/slideLayout" Target="../slideLayouts/slideLayout74.xml"/><Relationship Id="rId2" Type="http://schemas.openxmlformats.org/officeDocument/2006/relationships/slideLayout" Target="../slideLayouts/slideLayout64.xml"/><Relationship Id="rId1" Type="http://schemas.openxmlformats.org/officeDocument/2006/relationships/slideLayout" Target="../slideLayouts/slideLayout63.xml"/><Relationship Id="rId6" Type="http://schemas.openxmlformats.org/officeDocument/2006/relationships/slideLayout" Target="../slideLayouts/slideLayout68.xml"/><Relationship Id="rId11" Type="http://schemas.openxmlformats.org/officeDocument/2006/relationships/slideLayout" Target="../slideLayouts/slideLayout73.xml"/><Relationship Id="rId5" Type="http://schemas.openxmlformats.org/officeDocument/2006/relationships/slideLayout" Target="../slideLayouts/slideLayout67.xml"/><Relationship Id="rId10" Type="http://schemas.openxmlformats.org/officeDocument/2006/relationships/slideLayout" Target="../slideLayouts/slideLayout72.xml"/><Relationship Id="rId4" Type="http://schemas.openxmlformats.org/officeDocument/2006/relationships/slideLayout" Target="../slideLayouts/slideLayout66.xml"/><Relationship Id="rId9" Type="http://schemas.openxmlformats.org/officeDocument/2006/relationships/slideLayout" Target="../slideLayouts/slideLayout71.xml"/><Relationship Id="rId14" Type="http://schemas.openxmlformats.org/officeDocument/2006/relationships/image" Target="../media/image1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760"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759" r:id="rId16"/>
    <p:sldLayoutId id="2147483758" r:id="rId17"/>
    <p:sldLayoutId id="2147483719" r:id="rId18"/>
    <p:sldLayoutId id="2147483723"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3/27/2023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73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55" r:id="rId1"/>
    <p:sldLayoutId id="2147483708" r:id="rId2"/>
    <p:sldLayoutId id="2147483706" r:id="rId3"/>
    <p:sldLayoutId id="2147483707" r:id="rId4"/>
    <p:sldLayoutId id="2147483726" r:id="rId5"/>
    <p:sldLayoutId id="2147483727" r:id="rId6"/>
    <p:sldLayoutId id="2147483728" r:id="rId7"/>
    <p:sldLayoutId id="2147483729" r:id="rId8"/>
    <p:sldLayoutId id="2147483730" r:id="rId9"/>
    <p:sldLayoutId id="2147483731" r:id="rId10"/>
    <p:sldLayoutId id="2147483732" r:id="rId11"/>
    <p:sldLayoutId id="2147483733" r:id="rId12"/>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Graphical user interface, text&#10;&#10;Description automatically generated">
            <a:extLst>
              <a:ext uri="{FF2B5EF4-FFF2-40B4-BE49-F238E27FC236}">
                <a16:creationId xmlns:a16="http://schemas.microsoft.com/office/drawing/2014/main" id="{056FD3AA-5FD2-724E-9C7C-28EF2AD43E9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3/27/2023</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4.xml"/><Relationship Id="rId4" Type="http://schemas.openxmlformats.org/officeDocument/2006/relationships/image" Target="../media/image16.jpeg"/></Relationships>
</file>

<file path=ppt/slides/_rels/slide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8.xml"/></Relationships>
</file>

<file path=ppt/slides/_rels/slide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8.xml"/></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40.xml"/></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40.xml"/><Relationship Id="rId4" Type="http://schemas.openxmlformats.org/officeDocument/2006/relationships/hyperlink" Target="https://eur01.safelinks.protection.outlook.com/?url=https%3A%2F%2Fsway.office.com%2F1yi6ahxZApt6y9ug&amp;data=05%7C01%7Cr.tucker%40uwtsd.ac.uk%7Cf645cb393f6f4952575908db29679e23%7C4e0f11f9046e45059cb8db2152311e21%7C0%7C0%7C638149297227129293%7CUnknown%7CTWFpbGZsb3d8eyJWIjoiMC4wLjAwMDAiLCJQIjoiV2luMzIiLCJBTiI6Ik1haWwiLCJXVCI6Mn0%3D%7C3000%7C%7C%7C&amp;sdata=7TxPHTQ7JkKIbX7yIGOTdfMgBnnR1cqmBln%2BK4HM2WA%3D&amp;reserved=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mod/resource/view.php?id=495651" TargetMode="External"/><Relationship Id="rId2" Type="http://schemas.openxmlformats.org/officeDocument/2006/relationships/image" Target="../media/image24.png"/><Relationship Id="rId1" Type="http://schemas.openxmlformats.org/officeDocument/2006/relationships/slideLayout" Target="../slideLayouts/slideLayout48.xml"/></Relationships>
</file>

<file path=ppt/slides/_rels/slide1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7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6.xml"/></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48.xml"/></Relationships>
</file>

<file path=ppt/slides/_rels/slide1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7.xml"/><Relationship Id="rId1" Type="http://schemas.openxmlformats.org/officeDocument/2006/relationships/slideLayout" Target="../slideLayouts/slideLayout48.xml"/></Relationships>
</file>

<file path=ppt/slides/_rels/slide16.xml.rels><?xml version="1.0" encoding="UTF-8" standalone="yes"?>
<Relationships xmlns="http://schemas.openxmlformats.org/package/2006/relationships"><Relationship Id="rId8" Type="http://schemas.openxmlformats.org/officeDocument/2006/relationships/image" Target="../media/image39.png"/><Relationship Id="rId3" Type="http://schemas.openxmlformats.org/officeDocument/2006/relationships/image" Target="../media/image35.png"/><Relationship Id="rId7"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48.xml"/><Relationship Id="rId6" Type="http://schemas.openxmlformats.org/officeDocument/2006/relationships/image" Target="../media/image37.png"/><Relationship Id="rId5" Type="http://schemas.openxmlformats.org/officeDocument/2006/relationships/image" Target="../media/image36.png"/><Relationship Id="rId4" Type="http://schemas.openxmlformats.org/officeDocument/2006/relationships/image" Target="../media/image34.png"/><Relationship Id="rId9" Type="http://schemas.openxmlformats.org/officeDocument/2006/relationships/image" Target="../media/image40.png"/></Relationships>
</file>

<file path=ppt/slides/_rels/slide1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8.xml"/></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9.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0.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2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21.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66.xml"/><Relationship Id="rId5" Type="http://schemas.openxmlformats.org/officeDocument/2006/relationships/hyperlink" Target="https://moodle.uwtsd.ac.uk/pluginfile.php/697984/mod_folder/content/0/Ffurflen%20Adolygiad%20SAC%202023%20Rhan%201.docx?forcedownload=1" TargetMode="External"/><Relationship Id="rId4" Type="http://schemas.openxmlformats.org/officeDocument/2006/relationships/image" Target="../media/image46.png"/></Relationships>
</file>

<file path=ppt/slides/_rels/slide2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4.xml"/><Relationship Id="rId1" Type="http://schemas.openxmlformats.org/officeDocument/2006/relationships/slideLayout" Target="../slideLayouts/slideLayout66.xml"/><Relationship Id="rId5" Type="http://schemas.openxmlformats.org/officeDocument/2006/relationships/image" Target="../media/image43.png"/><Relationship Id="rId4" Type="http://schemas.openxmlformats.org/officeDocument/2006/relationships/hyperlink" Target="https://moodle.uwtsd.ac.uk/pluginfile.php/697984/mod_folder/content/0/Ffurflen%20Adolygiad%20SAC%202023%20Rhan%202.docx?forcedownload=1"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5.xml"/><Relationship Id="rId1" Type="http://schemas.openxmlformats.org/officeDocument/2006/relationships/slideLayout" Target="../slideLayouts/slideLayout66.xml"/><Relationship Id="rId5" Type="http://schemas.openxmlformats.org/officeDocument/2006/relationships/image" Target="../media/image43.png"/><Relationship Id="rId4" Type="http://schemas.openxmlformats.org/officeDocument/2006/relationships/image" Target="../media/image49.png"/></Relationships>
</file>

<file path=ppt/slides/_rels/slide25.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66.xml"/><Relationship Id="rId4" Type="http://schemas.openxmlformats.org/officeDocument/2006/relationships/image" Target="../media/image47.png"/></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66.xml"/><Relationship Id="rId4" Type="http://schemas.openxmlformats.org/officeDocument/2006/relationships/image" Target="../media/image43.png"/></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18.xml"/><Relationship Id="rId1" Type="http://schemas.openxmlformats.org/officeDocument/2006/relationships/slideLayout" Target="../slideLayouts/slideLayout66.xml"/><Relationship Id="rId5" Type="http://schemas.openxmlformats.org/officeDocument/2006/relationships/hyperlink" Target="https://ewc.wales/site/index.php/cy/sefydlu.html" TargetMode="External"/><Relationship Id="rId4" Type="http://schemas.openxmlformats.org/officeDocument/2006/relationships/image" Target="../media/image52.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9.xml"/><Relationship Id="rId1" Type="http://schemas.openxmlformats.org/officeDocument/2006/relationships/slideLayout" Target="../slideLayouts/slideLayout66.xml"/><Relationship Id="rId4" Type="http://schemas.openxmlformats.org/officeDocument/2006/relationships/image" Target="../media/image53.png"/></Relationships>
</file>

<file path=ppt/slides/_rels/slide2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0.xml"/><Relationship Id="rId1" Type="http://schemas.openxmlformats.org/officeDocument/2006/relationships/slideLayout" Target="../slideLayouts/slideLayout66.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6.xml"/></Relationships>
</file>

<file path=ppt/slides/_rels/slide31.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36.xml"/></Relationships>
</file>

<file path=ppt/slides/_rels/slide32.xml.rels><?xml version="1.0" encoding="UTF-8" standalone="yes"?>
<Relationships xmlns="http://schemas.openxmlformats.org/package/2006/relationships"><Relationship Id="rId3" Type="http://schemas.openxmlformats.org/officeDocument/2006/relationships/hyperlink" Target="https://eur01.safelinks.protection.outlook.com/?url=https%3A%2F%2Fsway.office.com%2F1yi6ahxZApt6y9ug&amp;data=05%7C01%7Cr.tucker%40uwtsd.ac.uk%7Cf645cb393f6f4952575908db29679e23%7C4e0f11f9046e45059cb8db2152311e21%7C0%7C0%7C638149297227129293%7CUnknown%7CTWFpbGZsb3d8eyJWIjoiMC4wLjAwMDAiLCJQIjoiV2luMzIiLCJBTiI6Ik1haWwiLCJXVCI6Mn0%3D%7C3000%7C%7C%7C&amp;sdata=7TxPHTQ7JkKIbX7yIGOTdfMgBnnR1cqmBln%2BK4HM2WA%3D&amp;reserved=0" TargetMode="External"/><Relationship Id="rId7" Type="http://schemas.openxmlformats.org/officeDocument/2006/relationships/hyperlink" Target="https://ewc.wales/site/index.php/cy/sefydlu.html" TargetMode="External"/><Relationship Id="rId2" Type="http://schemas.openxmlformats.org/officeDocument/2006/relationships/notesSlide" Target="../notesSlides/notesSlide21.xml"/><Relationship Id="rId1" Type="http://schemas.openxmlformats.org/officeDocument/2006/relationships/slideLayout" Target="../slideLayouts/slideLayout34.xml"/><Relationship Id="rId6" Type="http://schemas.openxmlformats.org/officeDocument/2006/relationships/hyperlink" Target="https://moodle.uwtsd.ac.uk/mod/resource/view.php?id=495651" TargetMode="External"/><Relationship Id="rId5" Type="http://schemas.openxmlformats.org/officeDocument/2006/relationships/hyperlink" Target="https://moodle.uwtsd.ac.uk/pluginfile.php/697984/mod_folder/content/0/Ffurflen%20Adolygiad%20SAC%202023%20Rhan%202.docx?forcedownload=1" TargetMode="External"/><Relationship Id="rId4" Type="http://schemas.openxmlformats.org/officeDocument/2006/relationships/hyperlink" Target="https://moodle.uwtsd.ac.uk/pluginfile.php/697984/mod_folder/content/0/Ffurflen%20Adolygiad%20SAC%202023%20Rhan%201.docx?forcedownload=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28CE5337-CC72-0DB3-AE20-8DE10C59CE03}"/>
              </a:ext>
            </a:extLst>
          </p:cNvPr>
          <p:cNvPicPr>
            <a:picLocks noChangeAspect="1"/>
          </p:cNvPicPr>
          <p:nvPr/>
        </p:nvPicPr>
        <p:blipFill>
          <a:blip r:embed="rId2"/>
          <a:stretch>
            <a:fillRect/>
          </a:stretch>
        </p:blipFill>
        <p:spPr>
          <a:xfrm>
            <a:off x="6330087" y="271926"/>
            <a:ext cx="5668171" cy="6322945"/>
          </a:xfrm>
          <a:prstGeom prst="rect">
            <a:avLst/>
          </a:prstGeom>
        </p:spPr>
      </p:pic>
      <p:pic>
        <p:nvPicPr>
          <p:cNvPr id="8" name="Picture 8">
            <a:extLst>
              <a:ext uri="{FF2B5EF4-FFF2-40B4-BE49-F238E27FC236}">
                <a16:creationId xmlns:a16="http://schemas.microsoft.com/office/drawing/2014/main" id="{CE625AD3-3A68-AA1B-11AA-BABAEBD0F75B}"/>
              </a:ext>
            </a:extLst>
          </p:cNvPr>
          <p:cNvPicPr>
            <a:picLocks noChangeAspect="1"/>
          </p:cNvPicPr>
          <p:nvPr/>
        </p:nvPicPr>
        <p:blipFill>
          <a:blip r:embed="rId3"/>
          <a:stretch>
            <a:fillRect/>
          </a:stretch>
        </p:blipFill>
        <p:spPr>
          <a:xfrm>
            <a:off x="204695" y="186714"/>
            <a:ext cx="5933140" cy="6432279"/>
          </a:xfrm>
          <a:prstGeom prst="rect">
            <a:avLst/>
          </a:prstGeom>
        </p:spPr>
      </p:pic>
      <p:sp>
        <p:nvSpPr>
          <p:cNvPr id="3" name="TextBox 2">
            <a:extLst>
              <a:ext uri="{FF2B5EF4-FFF2-40B4-BE49-F238E27FC236}">
                <a16:creationId xmlns:a16="http://schemas.microsoft.com/office/drawing/2014/main" id="{01ED3798-2D29-5F73-CF2A-0B89856F13F1}"/>
              </a:ext>
            </a:extLst>
          </p:cNvPr>
          <p:cNvSpPr txBox="1"/>
          <p:nvPr/>
        </p:nvSpPr>
        <p:spPr>
          <a:xfrm>
            <a:off x="6330578" y="186765"/>
            <a:ext cx="5662705" cy="15072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0" dirty="0" err="1">
                <a:latin typeface="Baguet Script"/>
              </a:rPr>
              <a:t>Athro</a:t>
            </a:r>
          </a:p>
          <a:p>
            <a:pPr algn="ctr"/>
            <a:r>
              <a:rPr lang="en-US" sz="1000" dirty="0">
                <a:solidFill>
                  <a:schemeClr val="bg1"/>
                </a:solidFill>
                <a:latin typeface="Baguet Script"/>
              </a:rPr>
              <a:t>o</a:t>
            </a:r>
            <a:endParaRPr lang="en-US" sz="8000" dirty="0">
              <a:solidFill>
                <a:schemeClr val="bg1"/>
              </a:solidFill>
              <a:latin typeface="Baguet Script"/>
            </a:endParaRPr>
          </a:p>
        </p:txBody>
      </p:sp>
    </p:spTree>
    <p:extLst>
      <p:ext uri="{BB962C8B-B14F-4D97-AF65-F5344CB8AC3E}">
        <p14:creationId xmlns:p14="http://schemas.microsoft.com/office/powerpoint/2010/main" val="4196252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Teacher Education Courses | University of Wales Trinity Saint David">
            <a:extLst>
              <a:ext uri="{FF2B5EF4-FFF2-40B4-BE49-F238E27FC236}">
                <a16:creationId xmlns:a16="http://schemas.microsoft.com/office/drawing/2014/main" id="{B8F8CC77-F27D-28BB-B7E3-2A488A9AD4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4164" y="1556390"/>
            <a:ext cx="4949107" cy="3579854"/>
          </a:xfrm>
          <a:prstGeom prst="rect">
            <a:avLst/>
          </a:prstGeom>
          <a:solidFill>
            <a:schemeClr val="bg1"/>
          </a:solidFill>
        </p:spPr>
      </p:pic>
      <p:sp>
        <p:nvSpPr>
          <p:cNvPr id="8" name="Subtitle 2">
            <a:extLst>
              <a:ext uri="{FF2B5EF4-FFF2-40B4-BE49-F238E27FC236}">
                <a16:creationId xmlns:a16="http://schemas.microsoft.com/office/drawing/2014/main" id="{57ED6D5D-E07C-2A2E-1770-B082DB384717}"/>
              </a:ext>
            </a:extLst>
          </p:cNvPr>
          <p:cNvSpPr txBox="1">
            <a:spLocks/>
          </p:cNvSpPr>
          <p:nvPr/>
        </p:nvSpPr>
        <p:spPr>
          <a:xfrm>
            <a:off x="6809480" y="470666"/>
            <a:ext cx="5124364" cy="5309164"/>
          </a:xfrm>
          <a:prstGeom prst="rect">
            <a:avLst/>
          </a:prstGeom>
        </p:spPr>
        <p:txBody>
          <a:bodyPr vert="horz" wrap="square" lIns="0" tIns="0" rIns="0" bIns="0" rtlCol="0" anchor="t" anchorCtr="0">
            <a:noAutofit/>
          </a:bodyPr>
          <a:lst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dirty="0">
                <a:solidFill>
                  <a:srgbClr val="002060"/>
                </a:solidFill>
                <a:latin typeface="Arial"/>
                <a:cs typeface="Arial"/>
              </a:rPr>
              <a:t>AD:</a:t>
            </a:r>
            <a:r>
              <a:rPr lang="en-GB" b="0" dirty="0">
                <a:solidFill>
                  <a:srgbClr val="002060"/>
                </a:solidFill>
                <a:latin typeface="Arial"/>
                <a:cs typeface="Arial"/>
              </a:rPr>
              <a:t> </a:t>
            </a:r>
            <a:r>
              <a:rPr lang="en-GB" dirty="0" err="1">
                <a:solidFill>
                  <a:srgbClr val="002060"/>
                </a:solidFill>
                <a:latin typeface="Arial"/>
                <a:cs typeface="Arial"/>
              </a:rPr>
              <a:t>i</a:t>
            </a:r>
            <a:r>
              <a:rPr lang="en-GB" dirty="0">
                <a:solidFill>
                  <a:srgbClr val="002060"/>
                </a:solidFill>
                <a:latin typeface="Arial"/>
                <a:cs typeface="Arial"/>
              </a:rPr>
              <a:t> </a:t>
            </a:r>
            <a:r>
              <a:rPr lang="en-GB" dirty="0" err="1">
                <a:solidFill>
                  <a:srgbClr val="002060"/>
                </a:solidFill>
                <a:latin typeface="Arial"/>
                <a:cs typeface="Arial"/>
              </a:rPr>
              <a:t>adfyfyrio</a:t>
            </a:r>
            <a:r>
              <a:rPr lang="en-GB" dirty="0">
                <a:solidFill>
                  <a:srgbClr val="002060"/>
                </a:solidFill>
                <a:latin typeface="Arial"/>
                <a:cs typeface="Arial"/>
              </a:rPr>
              <a:t> </a:t>
            </a:r>
            <a:r>
              <a:rPr lang="en-GB" dirty="0" err="1">
                <a:solidFill>
                  <a:srgbClr val="002060"/>
                </a:solidFill>
                <a:latin typeface="Arial"/>
                <a:cs typeface="Arial"/>
              </a:rPr>
              <a:t>ar</a:t>
            </a:r>
            <a:r>
              <a:rPr lang="en-GB" dirty="0">
                <a:solidFill>
                  <a:srgbClr val="002060"/>
                </a:solidFill>
                <a:latin typeface="Arial"/>
                <a:cs typeface="Arial"/>
              </a:rPr>
              <a:t> </a:t>
            </a:r>
            <a:r>
              <a:rPr lang="en-GB" dirty="0" err="1">
                <a:solidFill>
                  <a:srgbClr val="002060"/>
                </a:solidFill>
                <a:latin typeface="Arial"/>
                <a:cs typeface="Arial"/>
              </a:rPr>
              <a:t>eich</a:t>
            </a:r>
            <a:r>
              <a:rPr lang="en-GB" dirty="0">
                <a:solidFill>
                  <a:srgbClr val="002060"/>
                </a:solidFill>
                <a:latin typeface="Arial"/>
                <a:cs typeface="Arial"/>
              </a:rPr>
              <a:t> </a:t>
            </a:r>
            <a:r>
              <a:rPr lang="en-GB" dirty="0" err="1">
                <a:solidFill>
                  <a:srgbClr val="002060"/>
                </a:solidFill>
                <a:latin typeface="Arial"/>
                <a:cs typeface="Arial"/>
              </a:rPr>
              <a:t>profiadau</a:t>
            </a:r>
            <a:r>
              <a:rPr lang="en-GB" dirty="0">
                <a:solidFill>
                  <a:srgbClr val="002060"/>
                </a:solidFill>
                <a:latin typeface="Arial"/>
                <a:cs typeface="Arial"/>
              </a:rPr>
              <a:t> </a:t>
            </a:r>
            <a:r>
              <a:rPr lang="en-GB" dirty="0" err="1">
                <a:solidFill>
                  <a:srgbClr val="002060"/>
                </a:solidFill>
                <a:latin typeface="Arial"/>
                <a:cs typeface="Arial"/>
              </a:rPr>
              <a:t>yn</a:t>
            </a:r>
            <a:r>
              <a:rPr lang="en-GB" dirty="0">
                <a:solidFill>
                  <a:srgbClr val="002060"/>
                </a:solidFill>
                <a:latin typeface="Arial"/>
                <a:cs typeface="Arial"/>
              </a:rPr>
              <a:t> </a:t>
            </a:r>
            <a:r>
              <a:rPr lang="en-GB" dirty="0" err="1">
                <a:solidFill>
                  <a:srgbClr val="002060"/>
                </a:solidFill>
                <a:latin typeface="Arial"/>
                <a:cs typeface="Arial"/>
              </a:rPr>
              <a:t>yr</a:t>
            </a:r>
            <a:r>
              <a:rPr lang="en-GB" dirty="0">
                <a:solidFill>
                  <a:srgbClr val="002060"/>
                </a:solidFill>
                <a:latin typeface="Arial"/>
                <a:cs typeface="Arial"/>
              </a:rPr>
              <a:t> </a:t>
            </a:r>
            <a:r>
              <a:rPr lang="en-GB" dirty="0" err="1">
                <a:solidFill>
                  <a:srgbClr val="002060"/>
                </a:solidFill>
                <a:latin typeface="Arial"/>
                <a:cs typeface="Arial"/>
              </a:rPr>
              <a:t>ystafell</a:t>
            </a:r>
            <a:r>
              <a:rPr lang="en-GB" dirty="0">
                <a:solidFill>
                  <a:srgbClr val="002060"/>
                </a:solidFill>
                <a:latin typeface="Arial"/>
                <a:cs typeface="Arial"/>
              </a:rPr>
              <a:t> </a:t>
            </a:r>
            <a:r>
              <a:rPr lang="en-GB" dirty="0" err="1">
                <a:solidFill>
                  <a:srgbClr val="002060"/>
                </a:solidFill>
                <a:latin typeface="Arial"/>
                <a:cs typeface="Arial"/>
              </a:rPr>
              <a:t>ddosbarth</a:t>
            </a:r>
            <a:r>
              <a:rPr lang="en-GB" dirty="0">
                <a:solidFill>
                  <a:srgbClr val="002060"/>
                </a:solidFill>
                <a:latin typeface="Arial"/>
                <a:cs typeface="Arial"/>
              </a:rPr>
              <a:t> a </a:t>
            </a:r>
            <a:r>
              <a:rPr lang="en-GB" dirty="0" err="1">
                <a:solidFill>
                  <a:srgbClr val="002060"/>
                </a:solidFill>
                <a:latin typeface="Arial"/>
                <a:cs typeface="Arial"/>
              </a:rPr>
              <a:t>pharatoi</a:t>
            </a:r>
            <a:r>
              <a:rPr lang="en-GB" dirty="0">
                <a:solidFill>
                  <a:srgbClr val="002060"/>
                </a:solidFill>
                <a:latin typeface="Arial"/>
                <a:cs typeface="Arial"/>
              </a:rPr>
              <a:t> </a:t>
            </a:r>
            <a:r>
              <a:rPr lang="en-GB" dirty="0" err="1">
                <a:solidFill>
                  <a:srgbClr val="002060"/>
                </a:solidFill>
                <a:latin typeface="Arial"/>
                <a:cs typeface="Arial"/>
              </a:rPr>
              <a:t>ar</a:t>
            </a:r>
            <a:r>
              <a:rPr lang="en-GB" dirty="0">
                <a:solidFill>
                  <a:srgbClr val="002060"/>
                </a:solidFill>
                <a:latin typeface="Arial"/>
                <a:cs typeface="Arial"/>
              </a:rPr>
              <a:t> </a:t>
            </a:r>
            <a:r>
              <a:rPr lang="en-GB" dirty="0" err="1">
                <a:solidFill>
                  <a:srgbClr val="002060"/>
                </a:solidFill>
                <a:latin typeface="Arial"/>
                <a:cs typeface="Arial"/>
              </a:rPr>
              <a:t>gyfer</a:t>
            </a:r>
            <a:r>
              <a:rPr lang="en-GB" dirty="0">
                <a:solidFill>
                  <a:srgbClr val="002060"/>
                </a:solidFill>
                <a:latin typeface="Arial"/>
                <a:cs typeface="Arial"/>
              </a:rPr>
              <a:t> </a:t>
            </a:r>
            <a:r>
              <a:rPr lang="en-GB" dirty="0" err="1">
                <a:solidFill>
                  <a:srgbClr val="002060"/>
                </a:solidFill>
                <a:latin typeface="Arial"/>
                <a:cs typeface="Arial"/>
              </a:rPr>
              <a:t>Cyfarfod</a:t>
            </a:r>
            <a:r>
              <a:rPr lang="en-GB" dirty="0">
                <a:solidFill>
                  <a:srgbClr val="002060"/>
                </a:solidFill>
                <a:latin typeface="Arial"/>
                <a:cs typeface="Arial"/>
              </a:rPr>
              <a:t> </a:t>
            </a:r>
            <a:r>
              <a:rPr lang="en-GB" dirty="0" err="1">
                <a:solidFill>
                  <a:srgbClr val="002060"/>
                </a:solidFill>
                <a:latin typeface="Arial"/>
                <a:cs typeface="Arial"/>
              </a:rPr>
              <a:t>Adolygu</a:t>
            </a:r>
            <a:r>
              <a:rPr lang="en-GB" dirty="0">
                <a:solidFill>
                  <a:srgbClr val="002060"/>
                </a:solidFill>
                <a:latin typeface="Arial"/>
                <a:cs typeface="Arial"/>
              </a:rPr>
              <a:t> SAC.</a:t>
            </a:r>
          </a:p>
          <a:p>
            <a:pPr algn="ctr"/>
            <a:endParaRPr lang="en-GB" dirty="0">
              <a:solidFill>
                <a:srgbClr val="002060"/>
              </a:solidFill>
              <a:latin typeface="Arial"/>
              <a:cs typeface="Arial"/>
            </a:endParaRPr>
          </a:p>
          <a:p>
            <a:pPr algn="ctr"/>
            <a:r>
              <a:rPr lang="en-GB" dirty="0">
                <a:solidFill>
                  <a:srgbClr val="002060"/>
                </a:solidFill>
                <a:latin typeface="Arial"/>
                <a:cs typeface="Arial"/>
              </a:rPr>
              <a:t>LO: to reflect on your experiences in the classroom and prepare for the QTS Review Meeting.</a:t>
            </a:r>
          </a:p>
          <a:p>
            <a:pPr algn="ctr"/>
            <a:endParaRPr lang="en-GB" dirty="0">
              <a:solidFill>
                <a:srgbClr val="002060"/>
              </a:solidFill>
            </a:endParaRPr>
          </a:p>
          <a:p>
            <a:pPr algn="ctr"/>
            <a:endParaRPr lang="en-GB">
              <a:solidFill>
                <a:schemeClr val="tx1"/>
              </a:solidFill>
            </a:endParaRPr>
          </a:p>
          <a:p>
            <a:pPr algn="ctr"/>
            <a:endParaRPr lang="en-GB">
              <a:solidFill>
                <a:schemeClr val="tx1"/>
              </a:solidFill>
            </a:endParaRPr>
          </a:p>
        </p:txBody>
      </p:sp>
      <p:sp>
        <p:nvSpPr>
          <p:cNvPr id="9" name="Title 1">
            <a:extLst>
              <a:ext uri="{FF2B5EF4-FFF2-40B4-BE49-F238E27FC236}">
                <a16:creationId xmlns:a16="http://schemas.microsoft.com/office/drawing/2014/main" id="{692DA600-8D01-FC6B-936A-266F26A023C7}"/>
              </a:ext>
            </a:extLst>
          </p:cNvPr>
          <p:cNvSpPr txBox="1">
            <a:spLocks/>
          </p:cNvSpPr>
          <p:nvPr/>
        </p:nvSpPr>
        <p:spPr>
          <a:xfrm>
            <a:off x="6690193" y="81668"/>
            <a:ext cx="5242866" cy="895350"/>
          </a:xfrm>
          <a:prstGeom prst="rect">
            <a:avLst/>
          </a:prstGeom>
        </p:spPr>
        <p:txBody>
          <a:bodyPr lIns="91440" tIns="45720" rIns="91440" bIns="4572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50000"/>
              </a:lnSpc>
            </a:pPr>
            <a:endParaRPr lang="en-GB" sz="6000" b="1" u="sng">
              <a:solidFill>
                <a:srgbClr val="00B050"/>
              </a:solidFill>
              <a:cs typeface="Calibri Light"/>
            </a:endParaRPr>
          </a:p>
        </p:txBody>
      </p:sp>
    </p:spTree>
    <p:extLst>
      <p:ext uri="{BB962C8B-B14F-4D97-AF65-F5344CB8AC3E}">
        <p14:creationId xmlns:p14="http://schemas.microsoft.com/office/powerpoint/2010/main" val="2485985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37A8B4B-2EB9-9017-8680-58EC77B6EF31}"/>
              </a:ext>
            </a:extLst>
          </p:cNvPr>
          <p:cNvSpPr txBox="1"/>
          <p:nvPr/>
        </p:nvSpPr>
        <p:spPr>
          <a:xfrm>
            <a:off x="10404" y="1495"/>
            <a:ext cx="12199522" cy="5738904"/>
          </a:xfrm>
          <a:prstGeom prst="rect">
            <a:avLst/>
          </a:prstGeom>
          <a:solidFill>
            <a:srgbClr val="DC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5" name="TextBox 4">
            <a:extLst>
              <a:ext uri="{FF2B5EF4-FFF2-40B4-BE49-F238E27FC236}">
                <a16:creationId xmlns:a16="http://schemas.microsoft.com/office/drawing/2014/main" id="{0B019432-F0E9-E765-2264-935D414F17CB}"/>
              </a:ext>
            </a:extLst>
          </p:cNvPr>
          <p:cNvSpPr txBox="1"/>
          <p:nvPr/>
        </p:nvSpPr>
        <p:spPr>
          <a:xfrm>
            <a:off x="165260" y="148220"/>
            <a:ext cx="11923120" cy="6647974"/>
          </a:xfrm>
          <a:prstGeom prst="rect">
            <a:avLst/>
          </a:prstGeom>
          <a:noFill/>
        </p:spPr>
        <p:txBody>
          <a:bodyPr wrap="square" lIns="91440" tIns="45720" rIns="91440" bIns="45720" anchor="t">
            <a:spAutoFit/>
          </a:bodyPr>
          <a:lstStyle/>
          <a:p>
            <a:r>
              <a:rPr lang="en-GB" sz="3200" b="1" spc="-8" dirty="0" err="1">
                <a:solidFill>
                  <a:srgbClr val="00B050"/>
                </a:solidFill>
                <a:latin typeface="Calibri"/>
                <a:cs typeface="Calibri"/>
              </a:rPr>
              <a:t>Erbyn</a:t>
            </a:r>
            <a:r>
              <a:rPr lang="en-GB" sz="3200" b="1" spc="-8" dirty="0">
                <a:solidFill>
                  <a:srgbClr val="00B050"/>
                </a:solidFill>
                <a:latin typeface="Calibri"/>
                <a:cs typeface="Calibri"/>
              </a:rPr>
              <a:t> </a:t>
            </a:r>
            <a:r>
              <a:rPr lang="en-GB" sz="3200" b="1" spc="-8" dirty="0" err="1">
                <a:solidFill>
                  <a:srgbClr val="00B050"/>
                </a:solidFill>
                <a:latin typeface="Calibri"/>
                <a:cs typeface="Calibri"/>
              </a:rPr>
              <a:t>diwedd</a:t>
            </a:r>
            <a:r>
              <a:rPr lang="en-GB" sz="3200" b="1" spc="-8" dirty="0">
                <a:solidFill>
                  <a:srgbClr val="00B050"/>
                </a:solidFill>
                <a:latin typeface="Calibri"/>
                <a:cs typeface="Calibri"/>
              </a:rPr>
              <a:t> y </a:t>
            </a:r>
            <a:r>
              <a:rPr lang="en-GB" sz="3200" b="1" spc="-8" dirty="0" err="1">
                <a:solidFill>
                  <a:srgbClr val="00B050"/>
                </a:solidFill>
                <a:latin typeface="Calibri"/>
                <a:cs typeface="Calibri"/>
              </a:rPr>
              <a:t>sesiwn</a:t>
            </a:r>
            <a:r>
              <a:rPr lang="en-GB" sz="3200" b="1" spc="-8" dirty="0">
                <a:solidFill>
                  <a:srgbClr val="00B050"/>
                </a:solidFill>
                <a:latin typeface="Calibri"/>
                <a:cs typeface="Calibri"/>
              </a:rPr>
              <a:t>, </a:t>
            </a:r>
            <a:r>
              <a:rPr lang="en-GB" sz="3200" b="1" spc="-8" dirty="0" err="1">
                <a:solidFill>
                  <a:srgbClr val="00B050"/>
                </a:solidFill>
                <a:latin typeface="Calibri"/>
                <a:cs typeface="Calibri"/>
              </a:rPr>
              <a:t>byddwch</a:t>
            </a:r>
            <a:r>
              <a:rPr lang="en-GB" sz="3200" b="1" spc="-8" dirty="0">
                <a:solidFill>
                  <a:srgbClr val="00B050"/>
                </a:solidFill>
                <a:latin typeface="Calibri"/>
                <a:cs typeface="Calibri"/>
              </a:rPr>
              <a:t>...</a:t>
            </a:r>
            <a:endParaRPr lang="en-GB" sz="3200" spc="-8" dirty="0">
              <a:ea typeface="+mn-lt"/>
              <a:cs typeface="+mn-lt"/>
            </a:endParaRPr>
          </a:p>
          <a:p>
            <a:endParaRPr lang="en-GB" sz="2800" b="1" spc="-8">
              <a:solidFill>
                <a:srgbClr val="00B050"/>
              </a:solidFill>
              <a:cs typeface="Calibri"/>
            </a:endParaRPr>
          </a:p>
          <a:p>
            <a:endParaRPr lang="en-GB" sz="2800" b="1" spc="-8">
              <a:solidFill>
                <a:srgbClr val="00B050"/>
              </a:solidFill>
              <a:ea typeface="+mn-lt"/>
              <a:cs typeface="+mn-lt"/>
            </a:endParaRPr>
          </a:p>
          <a:p>
            <a:endParaRPr lang="en-GB" sz="2800" b="1" spc="-8" dirty="0">
              <a:solidFill>
                <a:srgbClr val="00B050"/>
              </a:solidFill>
              <a:ea typeface="+mn-lt"/>
              <a:cs typeface="+mn-lt"/>
            </a:endParaRPr>
          </a:p>
          <a:p>
            <a:pPr marL="581025" indent="-571500">
              <a:spcBef>
                <a:spcPts val="1515"/>
              </a:spcBef>
              <a:buFont typeface="Arial,Sans-Serif"/>
              <a:buChar char="•"/>
            </a:pPr>
            <a:r>
              <a:rPr lang="en-GB" sz="2500" b="1" dirty="0" err="1">
                <a:solidFill>
                  <a:srgbClr val="002060"/>
                </a:solidFill>
                <a:ea typeface="+mn-lt"/>
                <a:cs typeface="+mn-lt"/>
              </a:rPr>
              <a:t>wedi</a:t>
            </a:r>
            <a:r>
              <a:rPr lang="en-GB" sz="2500" b="1" dirty="0">
                <a:solidFill>
                  <a:srgbClr val="002060"/>
                </a:solidFill>
                <a:ea typeface="+mn-lt"/>
                <a:cs typeface="+mn-lt"/>
              </a:rPr>
              <a:t> </a:t>
            </a:r>
            <a:r>
              <a:rPr lang="en-GB" sz="2500" b="1" dirty="0" err="1">
                <a:solidFill>
                  <a:srgbClr val="002060"/>
                </a:solidFill>
                <a:ea typeface="+mn-lt"/>
                <a:cs typeface="+mn-lt"/>
              </a:rPr>
              <a:t>adnewyddu</a:t>
            </a:r>
            <a:r>
              <a:rPr lang="en-GB" sz="2500" b="1" dirty="0">
                <a:solidFill>
                  <a:srgbClr val="002060"/>
                </a:solidFill>
                <a:ea typeface="+mn-lt"/>
                <a:cs typeface="+mn-lt"/>
              </a:rPr>
              <a:t> </a:t>
            </a:r>
            <a:r>
              <a:rPr lang="en-GB" sz="2500" b="1" dirty="0" err="1">
                <a:solidFill>
                  <a:srgbClr val="002060"/>
                </a:solidFill>
                <a:ea typeface="+mn-lt"/>
                <a:cs typeface="+mn-lt"/>
              </a:rPr>
              <a:t>eich</a:t>
            </a:r>
            <a:r>
              <a:rPr lang="en-GB" sz="2500" b="1" dirty="0">
                <a:solidFill>
                  <a:srgbClr val="002060"/>
                </a:solidFill>
                <a:ea typeface="+mn-lt"/>
                <a:cs typeface="+mn-lt"/>
              </a:rPr>
              <a:t> </a:t>
            </a:r>
            <a:r>
              <a:rPr lang="en-GB" sz="2500" b="1" dirty="0" err="1">
                <a:solidFill>
                  <a:srgbClr val="002060"/>
                </a:solidFill>
                <a:ea typeface="+mn-lt"/>
                <a:cs typeface="+mn-lt"/>
              </a:rPr>
              <a:t>gwybodaeth</a:t>
            </a:r>
            <a:r>
              <a:rPr lang="en-GB" sz="2500" b="1" dirty="0">
                <a:solidFill>
                  <a:srgbClr val="002060"/>
                </a:solidFill>
                <a:ea typeface="+mn-lt"/>
                <a:cs typeface="+mn-lt"/>
              </a:rPr>
              <a:t> am </a:t>
            </a:r>
            <a:r>
              <a:rPr lang="en-GB" sz="2500" b="1" dirty="0" err="1">
                <a:solidFill>
                  <a:srgbClr val="002060"/>
                </a:solidFill>
                <a:ea typeface="+mn-lt"/>
                <a:cs typeface="+mn-lt"/>
              </a:rPr>
              <a:t>Templedi</a:t>
            </a:r>
            <a:r>
              <a:rPr lang="en-GB" sz="2500" b="1" dirty="0">
                <a:solidFill>
                  <a:srgbClr val="002060"/>
                </a:solidFill>
                <a:ea typeface="+mn-lt"/>
                <a:cs typeface="+mn-lt"/>
              </a:rPr>
              <a:t> </a:t>
            </a:r>
            <a:r>
              <a:rPr lang="en-GB" sz="2500" b="1" dirty="0" err="1">
                <a:solidFill>
                  <a:srgbClr val="002060"/>
                </a:solidFill>
                <a:ea typeface="+mn-lt"/>
                <a:cs typeface="+mn-lt"/>
              </a:rPr>
              <a:t>Profiad</a:t>
            </a:r>
            <a:r>
              <a:rPr lang="en-GB" sz="2500" b="1" dirty="0">
                <a:solidFill>
                  <a:srgbClr val="002060"/>
                </a:solidFill>
                <a:ea typeface="+mn-lt"/>
                <a:cs typeface="+mn-lt"/>
              </a:rPr>
              <a:t> </a:t>
            </a:r>
            <a:r>
              <a:rPr lang="en-GB" sz="2500" b="1" dirty="0" err="1">
                <a:solidFill>
                  <a:srgbClr val="002060"/>
                </a:solidFill>
                <a:ea typeface="+mn-lt"/>
                <a:cs typeface="+mn-lt"/>
              </a:rPr>
              <a:t>Proffesiynol</a:t>
            </a:r>
            <a:r>
              <a:rPr lang="en-GB" sz="2500" b="1" dirty="0">
                <a:solidFill>
                  <a:srgbClr val="002060"/>
                </a:solidFill>
                <a:ea typeface="+mn-lt"/>
                <a:cs typeface="+mn-lt"/>
              </a:rPr>
              <a:t> a </a:t>
            </a:r>
            <a:r>
              <a:rPr lang="en-GB" sz="2500" b="1" dirty="0" err="1">
                <a:solidFill>
                  <a:srgbClr val="002060"/>
                </a:solidFill>
                <a:ea typeface="+mn-lt"/>
                <a:cs typeface="+mn-lt"/>
              </a:rPr>
              <a:t>chwblhau</a:t>
            </a:r>
            <a:r>
              <a:rPr lang="en-GB" sz="2500" b="1" dirty="0">
                <a:solidFill>
                  <a:srgbClr val="002060"/>
                </a:solidFill>
                <a:ea typeface="+mn-lt"/>
                <a:cs typeface="+mn-lt"/>
              </a:rPr>
              <a:t> </a:t>
            </a:r>
            <a:r>
              <a:rPr lang="en-GB" sz="2500" b="1" dirty="0" err="1">
                <a:solidFill>
                  <a:srgbClr val="002060"/>
                </a:solidFill>
                <a:ea typeface="+mn-lt"/>
                <a:cs typeface="+mn-lt"/>
              </a:rPr>
              <a:t>eich</a:t>
            </a:r>
            <a:r>
              <a:rPr lang="en-GB" sz="2500" b="1" dirty="0">
                <a:solidFill>
                  <a:srgbClr val="002060"/>
                </a:solidFill>
                <a:ea typeface="+mn-lt"/>
                <a:cs typeface="+mn-lt"/>
              </a:rPr>
              <a:t> PDP.</a:t>
            </a:r>
          </a:p>
          <a:p>
            <a:pPr marL="581025" indent="-571500">
              <a:spcBef>
                <a:spcPts val="1515"/>
              </a:spcBef>
              <a:buFont typeface="Arial,Sans-Serif"/>
              <a:buChar char="•"/>
            </a:pPr>
            <a:r>
              <a:rPr lang="en-GB" sz="2500" b="1" dirty="0" err="1">
                <a:solidFill>
                  <a:srgbClr val="002060"/>
                </a:solidFill>
                <a:ea typeface="+mn-lt"/>
                <a:cs typeface="+mn-lt"/>
              </a:rPr>
              <a:t>wedi</a:t>
            </a:r>
            <a:r>
              <a:rPr lang="en-GB" sz="2500" b="1" dirty="0">
                <a:solidFill>
                  <a:srgbClr val="002060"/>
                </a:solidFill>
                <a:ea typeface="+mn-lt"/>
                <a:cs typeface="+mn-lt"/>
              </a:rPr>
              <a:t> </a:t>
            </a:r>
            <a:r>
              <a:rPr lang="en-GB" sz="2500" b="1" dirty="0" err="1">
                <a:solidFill>
                  <a:srgbClr val="002060"/>
                </a:solidFill>
                <a:ea typeface="+mn-lt"/>
                <a:cs typeface="+mn-lt"/>
              </a:rPr>
              <a:t>ystyried</a:t>
            </a:r>
            <a:r>
              <a:rPr lang="en-GB" sz="2500" b="1" dirty="0">
                <a:solidFill>
                  <a:srgbClr val="002060"/>
                </a:solidFill>
                <a:ea typeface="+mn-lt"/>
                <a:cs typeface="+mn-lt"/>
              </a:rPr>
              <a:t> y </a:t>
            </a:r>
            <a:r>
              <a:rPr lang="en-GB" sz="2500" b="1" dirty="0" err="1">
                <a:solidFill>
                  <a:srgbClr val="002060"/>
                </a:solidFill>
                <a:ea typeface="+mn-lt"/>
                <a:cs typeface="+mn-lt"/>
              </a:rPr>
              <a:t>camau</a:t>
            </a:r>
            <a:r>
              <a:rPr lang="en-GB" sz="2500" b="1" dirty="0">
                <a:solidFill>
                  <a:srgbClr val="002060"/>
                </a:solidFill>
                <a:ea typeface="+mn-lt"/>
                <a:cs typeface="+mn-lt"/>
              </a:rPr>
              <a:t> </a:t>
            </a:r>
            <a:r>
              <a:rPr lang="en-GB" sz="2500" b="1" dirty="0" err="1">
                <a:solidFill>
                  <a:srgbClr val="002060"/>
                </a:solidFill>
                <a:ea typeface="+mn-lt"/>
                <a:cs typeface="+mn-lt"/>
              </a:rPr>
              <a:t>nesaf</a:t>
            </a:r>
            <a:r>
              <a:rPr lang="en-GB" sz="2500" b="1" dirty="0">
                <a:solidFill>
                  <a:srgbClr val="002060"/>
                </a:solidFill>
                <a:ea typeface="+mn-lt"/>
                <a:cs typeface="+mn-lt"/>
              </a:rPr>
              <a:t> </a:t>
            </a:r>
            <a:r>
              <a:rPr lang="en-GB" sz="2500" b="1" dirty="0" err="1">
                <a:solidFill>
                  <a:srgbClr val="002060"/>
                </a:solidFill>
                <a:ea typeface="+mn-lt"/>
                <a:cs typeface="+mn-lt"/>
              </a:rPr>
              <a:t>ar</a:t>
            </a:r>
            <a:r>
              <a:rPr lang="en-GB" sz="2500" b="1" dirty="0">
                <a:solidFill>
                  <a:srgbClr val="002060"/>
                </a:solidFill>
                <a:ea typeface="+mn-lt"/>
                <a:cs typeface="+mn-lt"/>
              </a:rPr>
              <a:t> </a:t>
            </a:r>
            <a:r>
              <a:rPr lang="en-GB" sz="2500" b="1" dirty="0" err="1">
                <a:solidFill>
                  <a:srgbClr val="002060"/>
                </a:solidFill>
                <a:ea typeface="+mn-lt"/>
                <a:cs typeface="+mn-lt"/>
              </a:rPr>
              <a:t>gyfer</a:t>
            </a:r>
            <a:r>
              <a:rPr lang="en-GB" sz="2500" b="1" dirty="0">
                <a:solidFill>
                  <a:srgbClr val="002060"/>
                </a:solidFill>
                <a:ea typeface="+mn-lt"/>
                <a:cs typeface="+mn-lt"/>
              </a:rPr>
              <a:t> mis Medi pan </a:t>
            </a:r>
            <a:r>
              <a:rPr lang="en-GB" sz="2500" b="1" dirty="0" err="1">
                <a:solidFill>
                  <a:srgbClr val="002060"/>
                </a:solidFill>
                <a:ea typeface="+mn-lt"/>
                <a:cs typeface="+mn-lt"/>
              </a:rPr>
              <a:t>fyddwch</a:t>
            </a:r>
            <a:r>
              <a:rPr lang="en-GB" sz="2500" b="1" dirty="0">
                <a:solidFill>
                  <a:srgbClr val="002060"/>
                </a:solidFill>
                <a:ea typeface="+mn-lt"/>
                <a:cs typeface="+mn-lt"/>
              </a:rPr>
              <a:t> </a:t>
            </a:r>
            <a:r>
              <a:rPr lang="en-GB" sz="2500" b="1" dirty="0" err="1">
                <a:solidFill>
                  <a:srgbClr val="002060"/>
                </a:solidFill>
                <a:ea typeface="+mn-lt"/>
                <a:cs typeface="+mn-lt"/>
              </a:rPr>
              <a:t>chi'n</a:t>
            </a:r>
            <a:r>
              <a:rPr lang="en-GB" sz="2500" b="1" dirty="0">
                <a:solidFill>
                  <a:srgbClr val="002060"/>
                </a:solidFill>
                <a:ea typeface="+mn-lt"/>
                <a:cs typeface="+mn-lt"/>
              </a:rPr>
              <a:t> </a:t>
            </a:r>
            <a:r>
              <a:rPr lang="en-GB" sz="2500" b="1" dirty="0" err="1">
                <a:solidFill>
                  <a:srgbClr val="002060"/>
                </a:solidFill>
                <a:ea typeface="+mn-lt"/>
                <a:cs typeface="+mn-lt"/>
              </a:rPr>
              <a:t>dechrau</a:t>
            </a:r>
            <a:r>
              <a:rPr lang="en-GB" sz="2500" b="1" dirty="0">
                <a:solidFill>
                  <a:srgbClr val="002060"/>
                </a:solidFill>
                <a:ea typeface="+mn-lt"/>
                <a:cs typeface="+mn-lt"/>
              </a:rPr>
              <a:t> </a:t>
            </a:r>
            <a:r>
              <a:rPr lang="en-GB" sz="2500" b="1" dirty="0" err="1">
                <a:solidFill>
                  <a:srgbClr val="002060"/>
                </a:solidFill>
                <a:ea typeface="+mn-lt"/>
                <a:cs typeface="+mn-lt"/>
              </a:rPr>
              <a:t>dysgu</a:t>
            </a:r>
            <a:r>
              <a:rPr lang="en-GB" sz="2500" b="1" dirty="0">
                <a:solidFill>
                  <a:srgbClr val="002060"/>
                </a:solidFill>
                <a:ea typeface="+mn-lt"/>
                <a:cs typeface="+mn-lt"/>
              </a:rPr>
              <a:t> </a:t>
            </a:r>
            <a:r>
              <a:rPr lang="en-GB" sz="2500" b="1" dirty="0" err="1">
                <a:solidFill>
                  <a:srgbClr val="002060"/>
                </a:solidFill>
                <a:ea typeface="+mn-lt"/>
                <a:cs typeface="+mn-lt"/>
              </a:rPr>
              <a:t>gyda'ch</a:t>
            </a:r>
            <a:r>
              <a:rPr lang="en-GB" sz="2500" b="1" dirty="0">
                <a:solidFill>
                  <a:srgbClr val="002060"/>
                </a:solidFill>
                <a:ea typeface="+mn-lt"/>
                <a:cs typeface="+mn-lt"/>
              </a:rPr>
              <a:t> </a:t>
            </a:r>
            <a:r>
              <a:rPr lang="en-GB" sz="2500" b="1" dirty="0" err="1">
                <a:solidFill>
                  <a:srgbClr val="002060"/>
                </a:solidFill>
                <a:ea typeface="+mn-lt"/>
                <a:cs typeface="+mn-lt"/>
              </a:rPr>
              <a:t>dosbarth</a:t>
            </a:r>
            <a:r>
              <a:rPr lang="en-GB" sz="2500" b="1" dirty="0">
                <a:solidFill>
                  <a:srgbClr val="002060"/>
                </a:solidFill>
                <a:ea typeface="+mn-lt"/>
                <a:cs typeface="+mn-lt"/>
              </a:rPr>
              <a:t> </a:t>
            </a:r>
            <a:r>
              <a:rPr lang="en-GB" sz="2500" b="1" dirty="0" err="1">
                <a:solidFill>
                  <a:srgbClr val="002060"/>
                </a:solidFill>
                <a:ea typeface="+mn-lt"/>
                <a:cs typeface="+mn-lt"/>
              </a:rPr>
              <a:t>eich</a:t>
            </a:r>
            <a:r>
              <a:rPr lang="en-GB" sz="2500" b="1" dirty="0">
                <a:solidFill>
                  <a:srgbClr val="002060"/>
                </a:solidFill>
                <a:ea typeface="+mn-lt"/>
                <a:cs typeface="+mn-lt"/>
              </a:rPr>
              <a:t> </a:t>
            </a:r>
            <a:r>
              <a:rPr lang="en-GB" sz="2500" b="1" dirty="0" err="1">
                <a:solidFill>
                  <a:srgbClr val="002060"/>
                </a:solidFill>
                <a:ea typeface="+mn-lt"/>
                <a:cs typeface="+mn-lt"/>
              </a:rPr>
              <a:t>hun</a:t>
            </a:r>
            <a:r>
              <a:rPr lang="en-GB" sz="2500" b="1" dirty="0">
                <a:solidFill>
                  <a:srgbClr val="002060"/>
                </a:solidFill>
                <a:ea typeface="+mn-lt"/>
                <a:cs typeface="+mn-lt"/>
              </a:rPr>
              <a:t>.</a:t>
            </a:r>
            <a:endParaRPr lang="en-US" sz="2500" b="1">
              <a:solidFill>
                <a:srgbClr val="002060"/>
              </a:solidFill>
              <a:ea typeface="+mn-lt"/>
              <a:cs typeface="+mn-lt"/>
            </a:endParaRPr>
          </a:p>
          <a:p>
            <a:pPr marL="581025" indent="-571500">
              <a:spcBef>
                <a:spcPts val="1515"/>
              </a:spcBef>
              <a:buFont typeface="Arial,Sans-Serif"/>
              <a:buChar char="•"/>
            </a:pPr>
            <a:r>
              <a:rPr lang="en-GB" sz="2500" b="1" dirty="0" err="1">
                <a:solidFill>
                  <a:srgbClr val="002060"/>
                </a:solidFill>
                <a:ea typeface="+mn-lt"/>
                <a:cs typeface="+mn-lt"/>
              </a:rPr>
              <a:t>deall</a:t>
            </a:r>
            <a:r>
              <a:rPr lang="en-GB" sz="2500" b="1" dirty="0">
                <a:solidFill>
                  <a:srgbClr val="002060"/>
                </a:solidFill>
                <a:ea typeface="+mn-lt"/>
                <a:cs typeface="+mn-lt"/>
              </a:rPr>
              <a:t> proses </a:t>
            </a:r>
            <a:r>
              <a:rPr lang="en-GB" sz="2500" b="1" dirty="0" err="1">
                <a:solidFill>
                  <a:srgbClr val="002060"/>
                </a:solidFill>
                <a:ea typeface="+mn-lt"/>
                <a:cs typeface="+mn-lt"/>
              </a:rPr>
              <a:t>adolygu</a:t>
            </a:r>
            <a:r>
              <a:rPr lang="en-GB" sz="2500" b="1" dirty="0">
                <a:solidFill>
                  <a:srgbClr val="002060"/>
                </a:solidFill>
                <a:ea typeface="+mn-lt"/>
                <a:cs typeface="+mn-lt"/>
              </a:rPr>
              <a:t> SAC a </a:t>
            </a:r>
            <a:r>
              <a:rPr lang="en-GB" sz="2500" b="1" dirty="0" err="1">
                <a:solidFill>
                  <a:srgbClr val="002060"/>
                </a:solidFill>
                <a:ea typeface="+mn-lt"/>
                <a:cs typeface="+mn-lt"/>
              </a:rPr>
              <a:t>sut</a:t>
            </a:r>
            <a:r>
              <a:rPr lang="en-GB" sz="2500" b="1" dirty="0">
                <a:solidFill>
                  <a:srgbClr val="002060"/>
                </a:solidFill>
                <a:ea typeface="+mn-lt"/>
                <a:cs typeface="+mn-lt"/>
              </a:rPr>
              <a:t> </a:t>
            </a:r>
            <a:r>
              <a:rPr lang="en-GB" sz="2500" b="1" dirty="0" err="1">
                <a:solidFill>
                  <a:srgbClr val="002060"/>
                </a:solidFill>
                <a:ea typeface="+mn-lt"/>
                <a:cs typeface="+mn-lt"/>
              </a:rPr>
              <a:t>i</a:t>
            </a:r>
            <a:r>
              <a:rPr lang="en-GB" sz="2500" b="1" dirty="0">
                <a:solidFill>
                  <a:srgbClr val="002060"/>
                </a:solidFill>
                <a:ea typeface="+mn-lt"/>
                <a:cs typeface="+mn-lt"/>
              </a:rPr>
              <a:t> </a:t>
            </a:r>
            <a:r>
              <a:rPr lang="en-GB" sz="2500" b="1" dirty="0" err="1">
                <a:solidFill>
                  <a:srgbClr val="002060"/>
                </a:solidFill>
                <a:ea typeface="+mn-lt"/>
                <a:cs typeface="+mn-lt"/>
              </a:rPr>
              <a:t>baratoi</a:t>
            </a:r>
            <a:r>
              <a:rPr lang="en-GB" sz="2500" b="1" dirty="0">
                <a:solidFill>
                  <a:srgbClr val="002060"/>
                </a:solidFill>
                <a:ea typeface="+mn-lt"/>
                <a:cs typeface="+mn-lt"/>
              </a:rPr>
              <a:t> </a:t>
            </a:r>
            <a:r>
              <a:rPr lang="en-GB" sz="2500" b="1" dirty="0" err="1">
                <a:solidFill>
                  <a:srgbClr val="002060"/>
                </a:solidFill>
                <a:ea typeface="+mn-lt"/>
                <a:cs typeface="+mn-lt"/>
              </a:rPr>
              <a:t>ar</a:t>
            </a:r>
            <a:r>
              <a:rPr lang="en-GB" sz="2500" b="1" dirty="0">
                <a:solidFill>
                  <a:srgbClr val="002060"/>
                </a:solidFill>
                <a:ea typeface="+mn-lt"/>
                <a:cs typeface="+mn-lt"/>
              </a:rPr>
              <a:t> </a:t>
            </a:r>
            <a:r>
              <a:rPr lang="en-GB" sz="2500" b="1" dirty="0" err="1">
                <a:solidFill>
                  <a:srgbClr val="002060"/>
                </a:solidFill>
                <a:ea typeface="+mn-lt"/>
                <a:cs typeface="+mn-lt"/>
              </a:rPr>
              <a:t>gyfer</a:t>
            </a:r>
            <a:r>
              <a:rPr lang="en-GB" sz="2500" b="1" dirty="0">
                <a:solidFill>
                  <a:srgbClr val="002060"/>
                </a:solidFill>
                <a:ea typeface="+mn-lt"/>
                <a:cs typeface="+mn-lt"/>
              </a:rPr>
              <a:t> y </a:t>
            </a:r>
            <a:r>
              <a:rPr lang="en-GB" sz="2500" b="1" dirty="0" err="1">
                <a:solidFill>
                  <a:srgbClr val="002060"/>
                </a:solidFill>
                <a:ea typeface="+mn-lt"/>
                <a:cs typeface="+mn-lt"/>
              </a:rPr>
              <a:t>cyfarfod</a:t>
            </a:r>
            <a:r>
              <a:rPr lang="en-GB" sz="2500" b="1" dirty="0">
                <a:solidFill>
                  <a:srgbClr val="002060"/>
                </a:solidFill>
                <a:ea typeface="+mn-lt"/>
                <a:cs typeface="+mn-lt"/>
              </a:rPr>
              <a:t> </a:t>
            </a:r>
            <a:r>
              <a:rPr lang="en-GB" sz="2500" b="1" dirty="0" err="1">
                <a:solidFill>
                  <a:srgbClr val="002060"/>
                </a:solidFill>
                <a:ea typeface="+mn-lt"/>
                <a:cs typeface="+mn-lt"/>
              </a:rPr>
              <a:t>adolygu</a:t>
            </a:r>
            <a:r>
              <a:rPr lang="en-GB" sz="2500" b="1" dirty="0">
                <a:solidFill>
                  <a:srgbClr val="002060"/>
                </a:solidFill>
                <a:ea typeface="+mn-lt"/>
                <a:cs typeface="+mn-lt"/>
              </a:rPr>
              <a:t> </a:t>
            </a:r>
            <a:r>
              <a:rPr lang="en-GB" sz="2500" b="1" dirty="0" err="1">
                <a:solidFill>
                  <a:srgbClr val="002060"/>
                </a:solidFill>
                <a:ea typeface="+mn-lt"/>
                <a:cs typeface="+mn-lt"/>
              </a:rPr>
              <a:t>terfynol</a:t>
            </a:r>
            <a:r>
              <a:rPr lang="en-GB" sz="2500" b="1" dirty="0">
                <a:solidFill>
                  <a:srgbClr val="002060"/>
                </a:solidFill>
                <a:ea typeface="+mn-lt"/>
                <a:cs typeface="+mn-lt"/>
              </a:rPr>
              <a:t>.</a:t>
            </a:r>
            <a:endParaRPr lang="en-US" sz="2500" b="1">
              <a:solidFill>
                <a:srgbClr val="002060"/>
              </a:solidFill>
              <a:ea typeface="+mn-lt"/>
              <a:cs typeface="+mn-lt"/>
            </a:endParaRPr>
          </a:p>
          <a:p>
            <a:pPr marL="581025" indent="-571500">
              <a:spcBef>
                <a:spcPts val="1515"/>
              </a:spcBef>
              <a:buFont typeface="Arial,Sans-Serif"/>
              <a:buChar char="•"/>
            </a:pPr>
            <a:r>
              <a:rPr lang="en-GB" sz="2500" b="1" dirty="0" err="1">
                <a:solidFill>
                  <a:srgbClr val="002060"/>
                </a:solidFill>
                <a:ea typeface="+mn-lt"/>
                <a:cs typeface="+mn-lt"/>
              </a:rPr>
              <a:t>wedi</a:t>
            </a:r>
            <a:r>
              <a:rPr lang="en-GB" sz="2500" b="1" dirty="0">
                <a:solidFill>
                  <a:srgbClr val="002060"/>
                </a:solidFill>
                <a:ea typeface="+mn-lt"/>
                <a:cs typeface="+mn-lt"/>
              </a:rPr>
              <a:t> </a:t>
            </a:r>
            <a:r>
              <a:rPr lang="en-GB" sz="2500" b="1" dirty="0" err="1">
                <a:solidFill>
                  <a:srgbClr val="002060"/>
                </a:solidFill>
                <a:ea typeface="+mn-lt"/>
                <a:cs typeface="+mn-lt"/>
              </a:rPr>
              <a:t>ystyried</a:t>
            </a:r>
            <a:r>
              <a:rPr lang="en-GB" sz="2500" b="1" dirty="0">
                <a:solidFill>
                  <a:srgbClr val="002060"/>
                </a:solidFill>
                <a:ea typeface="+mn-lt"/>
                <a:cs typeface="+mn-lt"/>
              </a:rPr>
              <a:t> </a:t>
            </a:r>
            <a:r>
              <a:rPr lang="en-GB" sz="2500" b="1" dirty="0" err="1">
                <a:solidFill>
                  <a:srgbClr val="002060"/>
                </a:solidFill>
                <a:ea typeface="+mn-lt"/>
                <a:cs typeface="+mn-lt"/>
              </a:rPr>
              <a:t>sut</a:t>
            </a:r>
            <a:r>
              <a:rPr lang="en-GB" sz="2500" b="1" dirty="0">
                <a:solidFill>
                  <a:srgbClr val="002060"/>
                </a:solidFill>
                <a:ea typeface="+mn-lt"/>
                <a:cs typeface="+mn-lt"/>
              </a:rPr>
              <a:t> </a:t>
            </a:r>
            <a:r>
              <a:rPr lang="en-GB" sz="2500" b="1" dirty="0" err="1">
                <a:solidFill>
                  <a:srgbClr val="002060"/>
                </a:solidFill>
                <a:ea typeface="+mn-lt"/>
                <a:cs typeface="+mn-lt"/>
              </a:rPr>
              <a:t>i</a:t>
            </a:r>
            <a:r>
              <a:rPr lang="en-GB" sz="2500" b="1" dirty="0">
                <a:solidFill>
                  <a:srgbClr val="002060"/>
                </a:solidFill>
                <a:ea typeface="+mn-lt"/>
                <a:cs typeface="+mn-lt"/>
              </a:rPr>
              <a:t> </a:t>
            </a:r>
            <a:r>
              <a:rPr lang="en-GB" sz="2500" b="1" dirty="0" err="1">
                <a:solidFill>
                  <a:srgbClr val="002060"/>
                </a:solidFill>
                <a:ea typeface="+mn-lt"/>
                <a:cs typeface="+mn-lt"/>
              </a:rPr>
              <a:t>ddefnyddio</a:t>
            </a:r>
            <a:r>
              <a:rPr lang="en-GB" sz="2500" b="1" dirty="0">
                <a:solidFill>
                  <a:srgbClr val="002060"/>
                </a:solidFill>
                <a:ea typeface="+mn-lt"/>
                <a:cs typeface="+mn-lt"/>
              </a:rPr>
              <a:t> </a:t>
            </a:r>
            <a:r>
              <a:rPr lang="en-GB" sz="2500" b="1" dirty="0" err="1">
                <a:solidFill>
                  <a:srgbClr val="002060"/>
                </a:solidFill>
                <a:ea typeface="+mn-lt"/>
                <a:cs typeface="+mn-lt"/>
              </a:rPr>
              <a:t>eich</a:t>
            </a:r>
            <a:r>
              <a:rPr lang="en-GB" sz="2500" b="1" dirty="0">
                <a:solidFill>
                  <a:srgbClr val="002060"/>
                </a:solidFill>
                <a:ea typeface="+mn-lt"/>
                <a:cs typeface="+mn-lt"/>
              </a:rPr>
              <a:t> </a:t>
            </a:r>
            <a:r>
              <a:rPr lang="en-GB" sz="2500" b="1" dirty="0" err="1">
                <a:solidFill>
                  <a:srgbClr val="002060"/>
                </a:solidFill>
                <a:ea typeface="+mn-lt"/>
                <a:cs typeface="+mn-lt"/>
              </a:rPr>
              <a:t>adroddiad</a:t>
            </a:r>
            <a:r>
              <a:rPr lang="en-GB" sz="2500" b="1" dirty="0">
                <a:solidFill>
                  <a:srgbClr val="002060"/>
                </a:solidFill>
                <a:ea typeface="+mn-lt"/>
                <a:cs typeface="+mn-lt"/>
              </a:rPr>
              <a:t> </a:t>
            </a:r>
            <a:r>
              <a:rPr lang="en-GB" sz="2500" b="1" dirty="0" err="1">
                <a:solidFill>
                  <a:srgbClr val="002060"/>
                </a:solidFill>
                <a:ea typeface="+mn-lt"/>
                <a:cs typeface="+mn-lt"/>
              </a:rPr>
              <a:t>terfynol</a:t>
            </a:r>
            <a:r>
              <a:rPr lang="en-GB" sz="2500" b="1" dirty="0">
                <a:solidFill>
                  <a:srgbClr val="002060"/>
                </a:solidFill>
                <a:ea typeface="+mn-lt"/>
                <a:cs typeface="+mn-lt"/>
              </a:rPr>
              <a:t> </a:t>
            </a:r>
            <a:r>
              <a:rPr lang="en-GB" sz="2500" b="1" dirty="0" err="1">
                <a:solidFill>
                  <a:srgbClr val="002060"/>
                </a:solidFill>
                <a:ea typeface="+mn-lt"/>
                <a:cs typeface="+mn-lt"/>
              </a:rPr>
              <a:t>i</a:t>
            </a:r>
            <a:r>
              <a:rPr lang="en-GB" sz="2500" b="1" dirty="0">
                <a:solidFill>
                  <a:srgbClr val="002060"/>
                </a:solidFill>
                <a:ea typeface="+mn-lt"/>
                <a:cs typeface="+mn-lt"/>
              </a:rPr>
              <a:t> </a:t>
            </a:r>
            <a:r>
              <a:rPr lang="en-GB" sz="2500" b="1" dirty="0" err="1">
                <a:solidFill>
                  <a:srgbClr val="002060"/>
                </a:solidFill>
                <a:ea typeface="+mn-lt"/>
                <a:cs typeface="+mn-lt"/>
              </a:rPr>
              <a:t>osod</a:t>
            </a:r>
            <a:r>
              <a:rPr lang="en-GB" sz="2500" b="1" dirty="0">
                <a:solidFill>
                  <a:srgbClr val="002060"/>
                </a:solidFill>
                <a:ea typeface="+mn-lt"/>
                <a:cs typeface="+mn-lt"/>
              </a:rPr>
              <a:t> </a:t>
            </a:r>
            <a:r>
              <a:rPr lang="en-GB" sz="2500" b="1" dirty="0" err="1">
                <a:solidFill>
                  <a:srgbClr val="002060"/>
                </a:solidFill>
                <a:ea typeface="+mn-lt"/>
                <a:cs typeface="+mn-lt"/>
              </a:rPr>
              <a:t>Cryfderau</a:t>
            </a:r>
            <a:r>
              <a:rPr lang="en-GB" sz="2500" b="1" dirty="0">
                <a:solidFill>
                  <a:srgbClr val="002060"/>
                </a:solidFill>
                <a:ea typeface="+mn-lt"/>
                <a:cs typeface="+mn-lt"/>
              </a:rPr>
              <a:t> a </a:t>
            </a:r>
            <a:r>
              <a:rPr lang="en-GB" sz="2500" b="1" dirty="0" err="1">
                <a:solidFill>
                  <a:srgbClr val="002060"/>
                </a:solidFill>
                <a:ea typeface="+mn-lt"/>
                <a:cs typeface="+mn-lt"/>
              </a:rPr>
              <a:t>Meysydd</a:t>
            </a:r>
            <a:r>
              <a:rPr lang="en-GB" sz="2500" b="1" dirty="0">
                <a:solidFill>
                  <a:srgbClr val="002060"/>
                </a:solidFill>
                <a:ea typeface="+mn-lt"/>
                <a:cs typeface="+mn-lt"/>
              </a:rPr>
              <a:t> </a:t>
            </a:r>
            <a:r>
              <a:rPr lang="en-GB" sz="2500" b="1" dirty="0" err="1">
                <a:solidFill>
                  <a:srgbClr val="002060"/>
                </a:solidFill>
                <a:ea typeface="+mn-lt"/>
                <a:cs typeface="+mn-lt"/>
              </a:rPr>
              <a:t>Datblygu</a:t>
            </a:r>
            <a:r>
              <a:rPr lang="en-GB" sz="2500" b="1" dirty="0">
                <a:solidFill>
                  <a:srgbClr val="002060"/>
                </a:solidFill>
                <a:ea typeface="+mn-lt"/>
                <a:cs typeface="+mn-lt"/>
              </a:rPr>
              <a:t> </a:t>
            </a:r>
            <a:r>
              <a:rPr lang="en-GB" sz="2500" b="1" dirty="0" err="1">
                <a:solidFill>
                  <a:srgbClr val="002060"/>
                </a:solidFill>
                <a:ea typeface="+mn-lt"/>
                <a:cs typeface="+mn-lt"/>
              </a:rPr>
              <a:t>ar</a:t>
            </a:r>
            <a:r>
              <a:rPr lang="en-GB" sz="2500" b="1" dirty="0">
                <a:solidFill>
                  <a:srgbClr val="002060"/>
                </a:solidFill>
                <a:ea typeface="+mn-lt"/>
                <a:cs typeface="+mn-lt"/>
              </a:rPr>
              <a:t> </a:t>
            </a:r>
            <a:r>
              <a:rPr lang="en-GB" sz="2500" b="1" dirty="0" err="1">
                <a:solidFill>
                  <a:srgbClr val="002060"/>
                </a:solidFill>
                <a:ea typeface="+mn-lt"/>
                <a:cs typeface="+mn-lt"/>
              </a:rPr>
              <a:t>gyfer</a:t>
            </a:r>
            <a:r>
              <a:rPr lang="en-GB" sz="2500" b="1" dirty="0">
                <a:solidFill>
                  <a:srgbClr val="002060"/>
                </a:solidFill>
                <a:ea typeface="+mn-lt"/>
                <a:cs typeface="+mn-lt"/>
              </a:rPr>
              <a:t> </a:t>
            </a:r>
            <a:r>
              <a:rPr lang="en-GB" sz="2500" b="1" dirty="0" err="1">
                <a:solidFill>
                  <a:srgbClr val="002060"/>
                </a:solidFill>
                <a:ea typeface="+mn-lt"/>
                <a:cs typeface="+mn-lt"/>
              </a:rPr>
              <a:t>eich</a:t>
            </a:r>
            <a:r>
              <a:rPr lang="en-GB" sz="2500" b="1" dirty="0">
                <a:solidFill>
                  <a:srgbClr val="002060"/>
                </a:solidFill>
                <a:ea typeface="+mn-lt"/>
                <a:cs typeface="+mn-lt"/>
              </a:rPr>
              <a:t> </a:t>
            </a:r>
            <a:r>
              <a:rPr lang="en-GB" sz="2500" b="1" dirty="0" err="1">
                <a:solidFill>
                  <a:srgbClr val="002060"/>
                </a:solidFill>
                <a:ea typeface="+mn-lt"/>
                <a:cs typeface="+mn-lt"/>
              </a:rPr>
              <a:t>Proffil</a:t>
            </a:r>
            <a:r>
              <a:rPr lang="en-GB" sz="2500" b="1" dirty="0">
                <a:solidFill>
                  <a:srgbClr val="002060"/>
                </a:solidFill>
                <a:ea typeface="+mn-lt"/>
                <a:cs typeface="+mn-lt"/>
              </a:rPr>
              <a:t> </a:t>
            </a:r>
            <a:r>
              <a:rPr lang="en-GB" sz="2500" b="1" dirty="0" err="1">
                <a:solidFill>
                  <a:srgbClr val="002060"/>
                </a:solidFill>
                <a:ea typeface="+mn-lt"/>
                <a:cs typeface="+mn-lt"/>
              </a:rPr>
              <a:t>Mynediad</a:t>
            </a:r>
            <a:r>
              <a:rPr lang="en-GB" sz="2500" b="1" dirty="0">
                <a:solidFill>
                  <a:srgbClr val="002060"/>
                </a:solidFill>
                <a:ea typeface="+mn-lt"/>
                <a:cs typeface="+mn-lt"/>
              </a:rPr>
              <a:t> </a:t>
            </a:r>
            <a:r>
              <a:rPr lang="en-GB" sz="2500" b="1" dirty="0" err="1">
                <a:solidFill>
                  <a:srgbClr val="002060"/>
                </a:solidFill>
                <a:ea typeface="+mn-lt"/>
                <a:cs typeface="+mn-lt"/>
              </a:rPr>
              <a:t>Gyrfa</a:t>
            </a:r>
            <a:r>
              <a:rPr lang="en-GB" sz="2500" b="1" dirty="0">
                <a:solidFill>
                  <a:srgbClr val="002060"/>
                </a:solidFill>
                <a:ea typeface="+mn-lt"/>
                <a:cs typeface="+mn-lt"/>
              </a:rPr>
              <a:t> </a:t>
            </a:r>
            <a:r>
              <a:rPr lang="en-GB" sz="2500" b="1" dirty="0" err="1">
                <a:solidFill>
                  <a:srgbClr val="002060"/>
                </a:solidFill>
                <a:ea typeface="+mn-lt"/>
                <a:cs typeface="+mn-lt"/>
              </a:rPr>
              <a:t>yn</a:t>
            </a:r>
            <a:r>
              <a:rPr lang="en-GB" sz="2500" b="1" dirty="0">
                <a:solidFill>
                  <a:srgbClr val="002060"/>
                </a:solidFill>
                <a:ea typeface="+mn-lt"/>
                <a:cs typeface="+mn-lt"/>
              </a:rPr>
              <a:t> </a:t>
            </a:r>
            <a:r>
              <a:rPr lang="en-GB" sz="2500" b="1" dirty="0" err="1">
                <a:solidFill>
                  <a:srgbClr val="002060"/>
                </a:solidFill>
                <a:ea typeface="+mn-lt"/>
                <a:cs typeface="+mn-lt"/>
              </a:rPr>
              <a:t>ystod</a:t>
            </a:r>
            <a:r>
              <a:rPr lang="en-GB" sz="2500" b="1" dirty="0">
                <a:solidFill>
                  <a:srgbClr val="002060"/>
                </a:solidFill>
                <a:ea typeface="+mn-lt"/>
                <a:cs typeface="+mn-lt"/>
              </a:rPr>
              <a:t> </a:t>
            </a:r>
            <a:r>
              <a:rPr lang="en-GB" sz="2500" b="1" dirty="0" err="1">
                <a:solidFill>
                  <a:srgbClr val="002060"/>
                </a:solidFill>
                <a:ea typeface="+mn-lt"/>
                <a:cs typeface="+mn-lt"/>
              </a:rPr>
              <a:t>eich</a:t>
            </a:r>
            <a:r>
              <a:rPr lang="en-GB" sz="2500" b="1" dirty="0">
                <a:solidFill>
                  <a:srgbClr val="002060"/>
                </a:solidFill>
                <a:ea typeface="+mn-lt"/>
                <a:cs typeface="+mn-lt"/>
              </a:rPr>
              <a:t> </a:t>
            </a:r>
            <a:r>
              <a:rPr lang="en-GB" sz="2500" b="1" dirty="0" err="1">
                <a:solidFill>
                  <a:srgbClr val="002060"/>
                </a:solidFill>
                <a:ea typeface="+mn-lt"/>
                <a:cs typeface="+mn-lt"/>
              </a:rPr>
              <a:t>blwyddyn</a:t>
            </a:r>
            <a:r>
              <a:rPr lang="en-GB" sz="2500" b="1" dirty="0">
                <a:solidFill>
                  <a:srgbClr val="002060"/>
                </a:solidFill>
                <a:ea typeface="+mn-lt"/>
                <a:cs typeface="+mn-lt"/>
              </a:rPr>
              <a:t> </a:t>
            </a:r>
            <a:r>
              <a:rPr lang="en-GB" sz="2500" b="1" dirty="0" err="1">
                <a:solidFill>
                  <a:srgbClr val="002060"/>
                </a:solidFill>
                <a:ea typeface="+mn-lt"/>
                <a:cs typeface="+mn-lt"/>
              </a:rPr>
              <a:t>Sefydlu</a:t>
            </a:r>
            <a:r>
              <a:rPr lang="en-GB" sz="2500" b="1" dirty="0">
                <a:solidFill>
                  <a:srgbClr val="002060"/>
                </a:solidFill>
                <a:ea typeface="+mn-lt"/>
                <a:cs typeface="+mn-lt"/>
              </a:rPr>
              <a:t>.</a:t>
            </a:r>
            <a:endParaRPr lang="en-US" sz="2500" b="1" dirty="0">
              <a:solidFill>
                <a:srgbClr val="002060"/>
              </a:solidFill>
              <a:ea typeface="+mn-lt"/>
              <a:cs typeface="+mn-lt"/>
            </a:endParaRPr>
          </a:p>
          <a:p>
            <a:pPr marL="9525">
              <a:lnSpc>
                <a:spcPct val="150000"/>
              </a:lnSpc>
              <a:spcBef>
                <a:spcPts val="1515"/>
              </a:spcBef>
            </a:pPr>
            <a:endParaRPr lang="en-US" sz="2800" b="1">
              <a:solidFill>
                <a:srgbClr val="002060"/>
              </a:solidFill>
              <a:ea typeface="Calibri"/>
              <a:cs typeface="Calibri"/>
            </a:endParaRPr>
          </a:p>
          <a:p>
            <a:pPr marL="352425" indent="-342900">
              <a:spcBef>
                <a:spcPts val="1515"/>
              </a:spcBef>
              <a:buFont typeface="Arial"/>
              <a:buChar char="•"/>
            </a:pPr>
            <a:endParaRPr lang="en-US">
              <a:cs typeface="Calibri"/>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pic>
        <p:nvPicPr>
          <p:cNvPr id="3" name="Picture 5">
            <a:extLst>
              <a:ext uri="{FF2B5EF4-FFF2-40B4-BE49-F238E27FC236}">
                <a16:creationId xmlns:a16="http://schemas.microsoft.com/office/drawing/2014/main" id="{3C795B4B-4D3D-FEBA-CD68-B1393CEE1841}"/>
              </a:ext>
            </a:extLst>
          </p:cNvPr>
          <p:cNvPicPr>
            <a:picLocks noChangeAspect="1"/>
          </p:cNvPicPr>
          <p:nvPr/>
        </p:nvPicPr>
        <p:blipFill>
          <a:blip r:embed="rId4"/>
          <a:stretch>
            <a:fillRect/>
          </a:stretch>
        </p:blipFill>
        <p:spPr>
          <a:xfrm>
            <a:off x="7656400" y="151244"/>
            <a:ext cx="4420999" cy="1663726"/>
          </a:xfrm>
          <a:prstGeom prst="rect">
            <a:avLst/>
          </a:prstGeom>
        </p:spPr>
      </p:pic>
    </p:spTree>
    <p:extLst>
      <p:ext uri="{BB962C8B-B14F-4D97-AF65-F5344CB8AC3E}">
        <p14:creationId xmlns:p14="http://schemas.microsoft.com/office/powerpoint/2010/main" val="38515047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411873" y="560336"/>
            <a:ext cx="4841572" cy="3566160"/>
          </a:xfrm>
        </p:spPr>
        <p:txBody>
          <a:bodyPr vert="horz" lIns="91440" tIns="45720" rIns="91440" bIns="45720" rtlCol="0" anchor="b">
            <a:normAutofit fontScale="90000"/>
          </a:bodyPr>
          <a:lstStyle/>
          <a:p>
            <a:r>
              <a:rPr lang="en-US" sz="5000" b="0" dirty="0">
                <a:solidFill>
                  <a:srgbClr val="002060"/>
                </a:solidFill>
                <a:latin typeface="Arial"/>
                <a:cs typeface="Arial"/>
              </a:rPr>
              <a:t>Felly, </a:t>
            </a:r>
            <a:r>
              <a:rPr lang="en-US" sz="5000" b="0" dirty="0" err="1">
                <a:solidFill>
                  <a:srgbClr val="002060"/>
                </a:solidFill>
                <a:latin typeface="Arial"/>
                <a:cs typeface="Arial"/>
              </a:rPr>
              <a:t>ar</a:t>
            </a:r>
            <a:r>
              <a:rPr lang="en-US" sz="5000" b="0" dirty="0">
                <a:solidFill>
                  <a:srgbClr val="002060"/>
                </a:solidFill>
                <a:latin typeface="Arial"/>
                <a:cs typeface="Arial"/>
              </a:rPr>
              <a:t> </a:t>
            </a:r>
            <a:r>
              <a:rPr lang="en-US" sz="5000" b="0" dirty="0" err="1">
                <a:solidFill>
                  <a:srgbClr val="002060"/>
                </a:solidFill>
                <a:latin typeface="Arial"/>
                <a:cs typeface="Arial"/>
              </a:rPr>
              <a:t>ddiwedd</a:t>
            </a:r>
            <a:r>
              <a:rPr lang="en-US" sz="5000" b="0" dirty="0">
                <a:solidFill>
                  <a:srgbClr val="002060"/>
                </a:solidFill>
                <a:latin typeface="Arial"/>
                <a:cs typeface="Arial"/>
              </a:rPr>
              <a:t> </a:t>
            </a:r>
            <a:r>
              <a:rPr lang="en-US" sz="5000" b="0" dirty="0" err="1">
                <a:solidFill>
                  <a:srgbClr val="002060"/>
                </a:solidFill>
                <a:latin typeface="Arial"/>
                <a:cs typeface="Arial"/>
              </a:rPr>
              <a:t>eich</a:t>
            </a:r>
            <a:r>
              <a:rPr lang="en-US" sz="5000" b="0" dirty="0">
                <a:solidFill>
                  <a:srgbClr val="002060"/>
                </a:solidFill>
                <a:latin typeface="Arial"/>
                <a:cs typeface="Arial"/>
              </a:rPr>
              <a:t> </a:t>
            </a:r>
            <a:r>
              <a:rPr lang="en-US" sz="5000" b="0" dirty="0" err="1">
                <a:solidFill>
                  <a:srgbClr val="002060"/>
                </a:solidFill>
                <a:latin typeface="Arial"/>
                <a:cs typeface="Arial"/>
              </a:rPr>
              <a:t>cwrs</a:t>
            </a:r>
            <a:r>
              <a:rPr lang="en-US" sz="5000" b="0" dirty="0">
                <a:solidFill>
                  <a:srgbClr val="002060"/>
                </a:solidFill>
                <a:latin typeface="Arial"/>
                <a:cs typeface="Arial"/>
              </a:rPr>
              <a:t> -</a:t>
            </a:r>
            <a:endParaRPr lang="en-US" b="0">
              <a:solidFill>
                <a:srgbClr val="002060"/>
              </a:solidFill>
              <a:latin typeface="Arial"/>
              <a:cs typeface="Arial"/>
            </a:endParaRPr>
          </a:p>
          <a:p>
            <a:endParaRPr lang="en-US" dirty="0">
              <a:solidFill>
                <a:srgbClr val="002060"/>
              </a:solidFill>
            </a:endParaRPr>
          </a:p>
          <a:p>
            <a:pPr>
              <a:lnSpc>
                <a:spcPct val="90000"/>
              </a:lnSpc>
            </a:pPr>
            <a:r>
              <a:rPr lang="en-US" sz="5000" b="0" dirty="0">
                <a:solidFill>
                  <a:srgbClr val="002060"/>
                </a:solidFill>
                <a:latin typeface="Arial"/>
                <a:cs typeface="Arial"/>
              </a:rPr>
              <a:t>Sut </a:t>
            </a:r>
            <a:r>
              <a:rPr lang="en-US" sz="5000" b="0" dirty="0" err="1">
                <a:solidFill>
                  <a:srgbClr val="002060"/>
                </a:solidFill>
                <a:latin typeface="Arial"/>
                <a:cs typeface="Arial"/>
              </a:rPr>
              <a:t>wyt</a:t>
            </a:r>
            <a:r>
              <a:rPr lang="en-US" sz="5000" b="0" dirty="0">
                <a:solidFill>
                  <a:srgbClr val="002060"/>
                </a:solidFill>
                <a:latin typeface="Arial"/>
                <a:cs typeface="Arial"/>
              </a:rPr>
              <a:t> </a:t>
            </a:r>
            <a:r>
              <a:rPr lang="en-US" sz="5000" b="0" dirty="0" err="1">
                <a:solidFill>
                  <a:srgbClr val="002060"/>
                </a:solidFill>
                <a:latin typeface="Arial"/>
                <a:cs typeface="Arial"/>
              </a:rPr>
              <a:t>ti'n</a:t>
            </a:r>
            <a:r>
              <a:rPr lang="en-US" sz="5000" b="0" dirty="0">
                <a:solidFill>
                  <a:srgbClr val="002060"/>
                </a:solidFill>
                <a:latin typeface="Arial"/>
                <a:cs typeface="Arial"/>
              </a:rPr>
              <a:t> </a:t>
            </a:r>
            <a:r>
              <a:rPr lang="en-US" sz="5000" b="0" dirty="0" err="1">
                <a:solidFill>
                  <a:srgbClr val="002060"/>
                </a:solidFill>
                <a:latin typeface="Arial"/>
                <a:cs typeface="Arial"/>
              </a:rPr>
              <a:t>teimlo</a:t>
            </a:r>
            <a:r>
              <a:rPr lang="en-US" sz="5000" b="0" dirty="0">
                <a:solidFill>
                  <a:srgbClr val="002060"/>
                </a:solidFill>
                <a:latin typeface="Arial"/>
                <a:cs typeface="Arial"/>
              </a:rPr>
              <a:t>?</a:t>
            </a:r>
            <a:endParaRPr lang="en-US" b="0">
              <a:solidFill>
                <a:srgbClr val="002060"/>
              </a:solidFill>
              <a:latin typeface="Arial"/>
              <a:cs typeface="Arial"/>
            </a:endParaRPr>
          </a:p>
        </p:txBody>
      </p:sp>
      <p:sp>
        <p:nvSpPr>
          <p:cNvPr id="10"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a:extLst>
              <a:ext uri="{FF2B5EF4-FFF2-40B4-BE49-F238E27FC236}">
                <a16:creationId xmlns:a16="http://schemas.microsoft.com/office/drawing/2014/main" id="{7C84BEBC-FE33-9B9E-D285-106ABB632C0A}"/>
              </a:ext>
            </a:extLst>
          </p:cNvPr>
          <p:cNvPicPr>
            <a:picLocks noChangeAspect="1"/>
          </p:cNvPicPr>
          <p:nvPr/>
        </p:nvPicPr>
        <p:blipFill rotWithShape="1">
          <a:blip r:embed="rId2"/>
          <a:srcRect l="8627" r="360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5B5B7F2E-7F7C-C16B-05CA-5C1F48800976}"/>
              </a:ext>
            </a:extLst>
          </p:cNvPr>
          <p:cNvSpPr txBox="1"/>
          <p:nvPr/>
        </p:nvSpPr>
        <p:spPr>
          <a:xfrm>
            <a:off x="662762" y="4717311"/>
            <a:ext cx="4600353"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dirty="0" err="1">
                <a:solidFill>
                  <a:srgbClr val="002060"/>
                </a:solidFill>
                <a:ea typeface="+mn-lt"/>
                <a:cs typeface="+mn-lt"/>
              </a:rPr>
              <a:t>Llongyfarchiadau</a:t>
            </a:r>
            <a:r>
              <a:rPr lang="en-US" sz="4400" dirty="0">
                <a:solidFill>
                  <a:srgbClr val="002060"/>
                </a:solidFill>
                <a:ea typeface="+mn-lt"/>
                <a:cs typeface="+mn-lt"/>
              </a:rPr>
              <a:t> am </a:t>
            </a:r>
            <a:r>
              <a:rPr lang="en-US" sz="4400" dirty="0" err="1">
                <a:solidFill>
                  <a:srgbClr val="002060"/>
                </a:solidFill>
                <a:ea typeface="+mn-lt"/>
                <a:cs typeface="+mn-lt"/>
              </a:rPr>
              <a:t>groesi'r</a:t>
            </a:r>
            <a:r>
              <a:rPr lang="en-US" sz="4400" dirty="0">
                <a:solidFill>
                  <a:srgbClr val="002060"/>
                </a:solidFill>
                <a:ea typeface="+mn-lt"/>
                <a:cs typeface="+mn-lt"/>
              </a:rPr>
              <a:t> </a:t>
            </a:r>
            <a:r>
              <a:rPr lang="en-US" sz="4400" dirty="0" err="1">
                <a:solidFill>
                  <a:srgbClr val="002060"/>
                </a:solidFill>
                <a:ea typeface="+mn-lt"/>
                <a:cs typeface="+mn-lt"/>
              </a:rPr>
              <a:t>llinell</a:t>
            </a:r>
            <a:r>
              <a:rPr lang="en-US" sz="4400" dirty="0">
                <a:solidFill>
                  <a:srgbClr val="002060"/>
                </a:solidFill>
                <a:ea typeface="+mn-lt"/>
                <a:cs typeface="+mn-lt"/>
              </a:rPr>
              <a:t>!</a:t>
            </a:r>
            <a:endParaRPr lang="en-US" dirty="0">
              <a:solidFill>
                <a:srgbClr val="002060"/>
              </a:solidFill>
              <a:ea typeface="+mn-lt"/>
              <a:cs typeface="+mn-lt"/>
            </a:endParaRPr>
          </a:p>
        </p:txBody>
      </p:sp>
    </p:spTree>
    <p:extLst>
      <p:ext uri="{BB962C8B-B14F-4D97-AF65-F5344CB8AC3E}">
        <p14:creationId xmlns:p14="http://schemas.microsoft.com/office/powerpoint/2010/main" val="78842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dirty="0"/>
            </a:br>
            <a:br>
              <a:rPr lang="en-US" dirty="0"/>
            </a:br>
            <a:endParaRPr lang="en-US" dirty="0"/>
          </a:p>
        </p:txBody>
      </p:sp>
      <p:pic>
        <p:nvPicPr>
          <p:cNvPr id="3" name="Picture 3" descr="Logo, company name&#10;&#10;Description automatically generated">
            <a:extLst>
              <a:ext uri="{FF2B5EF4-FFF2-40B4-BE49-F238E27FC236}">
                <a16:creationId xmlns:a16="http://schemas.microsoft.com/office/drawing/2014/main" id="{263BD6A8-FCCD-C0E9-873D-00B7EB58AEA0}"/>
              </a:ext>
            </a:extLst>
          </p:cNvPr>
          <p:cNvPicPr>
            <a:picLocks noChangeAspect="1"/>
          </p:cNvPicPr>
          <p:nvPr/>
        </p:nvPicPr>
        <p:blipFill>
          <a:blip r:embed="rId2"/>
          <a:stretch>
            <a:fillRect/>
          </a:stretch>
        </p:blipFill>
        <p:spPr>
          <a:xfrm>
            <a:off x="2819400" y="276007"/>
            <a:ext cx="5933141" cy="5260105"/>
          </a:xfrm>
          <a:prstGeom prst="rect">
            <a:avLst/>
          </a:prstGeom>
        </p:spPr>
      </p:pic>
      <p:sp>
        <p:nvSpPr>
          <p:cNvPr id="4" name="TextBox 3">
            <a:extLst>
              <a:ext uri="{FF2B5EF4-FFF2-40B4-BE49-F238E27FC236}">
                <a16:creationId xmlns:a16="http://schemas.microsoft.com/office/drawing/2014/main" id="{DEDFEE33-8DB2-309D-D786-64463614E1DD}"/>
              </a:ext>
            </a:extLst>
          </p:cNvPr>
          <p:cNvSpPr txBox="1"/>
          <p:nvPr/>
        </p:nvSpPr>
        <p:spPr>
          <a:xfrm>
            <a:off x="3597835" y="2435411"/>
            <a:ext cx="6188633" cy="126188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7600" dirty="0">
                <a:solidFill>
                  <a:srgbClr val="00B0F0"/>
                </a:solidFill>
              </a:rPr>
              <a:t>ADNEWYDDU</a:t>
            </a:r>
          </a:p>
        </p:txBody>
      </p:sp>
    </p:spTree>
    <p:extLst>
      <p:ext uri="{BB962C8B-B14F-4D97-AF65-F5344CB8AC3E}">
        <p14:creationId xmlns:p14="http://schemas.microsoft.com/office/powerpoint/2010/main" val="4074519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318059"/>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dirty="0">
                <a:latin typeface="Arial"/>
                <a:cs typeface="Arial"/>
              </a:rPr>
              <a:t>Tab 7</a:t>
            </a:r>
            <a:br>
              <a:rPr lang="en-US" dirty="0">
                <a:latin typeface="Arial"/>
                <a:cs typeface="Arial"/>
              </a:rPr>
            </a:br>
            <a:r>
              <a:rPr lang="cy-GB" dirty="0">
                <a:latin typeface="Arial"/>
                <a:cs typeface="Arial"/>
              </a:rPr>
              <a:t>Safonau</a:t>
            </a:r>
            <a:endParaRPr lang="en-US" b="0" dirty="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7207" y="196291"/>
            <a:ext cx="8799905" cy="1295648"/>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err="1">
                <a:latin typeface="Arial"/>
                <a:cs typeface="Arial"/>
              </a:rPr>
              <a:t>Templed</a:t>
            </a:r>
            <a:r>
              <a:rPr lang="en-US">
                <a:latin typeface="Arial"/>
                <a:cs typeface="Arial"/>
              </a:rPr>
              <a:t> </a:t>
            </a:r>
            <a:r>
              <a:rPr lang="en-US" err="1">
                <a:latin typeface="Arial"/>
                <a:cs typeface="Arial"/>
              </a:rPr>
              <a:t>Profiad</a:t>
            </a:r>
            <a:r>
              <a:rPr lang="en-US">
                <a:latin typeface="Arial"/>
                <a:cs typeface="Arial"/>
              </a:rPr>
              <a:t> </a:t>
            </a:r>
            <a:r>
              <a:rPr lang="en-US" err="1">
                <a:latin typeface="Arial"/>
                <a:cs typeface="Arial"/>
              </a:rPr>
              <a:t>Proffesiynol</a:t>
            </a:r>
            <a:r>
              <a:rPr lang="en-US">
                <a:latin typeface="Arial"/>
                <a:cs typeface="Arial"/>
              </a:rPr>
              <a:t> (TPP) </a:t>
            </a:r>
            <a:endParaRPr lang="en-US"/>
          </a:p>
        </p:txBody>
      </p:sp>
      <p:sp>
        <p:nvSpPr>
          <p:cNvPr id="253" name="Callout: Right Arrow 252">
            <a:extLst>
              <a:ext uri="{FF2B5EF4-FFF2-40B4-BE49-F238E27FC236}">
                <a16:creationId xmlns:a16="http://schemas.microsoft.com/office/drawing/2014/main" id="{3AAB59DC-476E-93B5-672C-2DE36CA27F05}"/>
              </a:ext>
            </a:extLst>
          </p:cNvPr>
          <p:cNvSpPr/>
          <p:nvPr/>
        </p:nvSpPr>
        <p:spPr>
          <a:xfrm>
            <a:off x="412377" y="1769034"/>
            <a:ext cx="363817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a:ea typeface="+mn-lt"/>
                <a:cs typeface="+mn-lt"/>
              </a:rPr>
              <a:t>Mae </a:t>
            </a:r>
            <a:r>
              <a:rPr lang="en-US" sz="2800" b="1" err="1">
                <a:ea typeface="+mn-lt"/>
                <a:cs typeface="+mn-lt"/>
              </a:rPr>
              <a:t>angen</a:t>
            </a:r>
            <a:r>
              <a:rPr lang="en-US" sz="2800" b="1">
                <a:ea typeface="+mn-lt"/>
                <a:cs typeface="+mn-lt"/>
              </a:rPr>
              <a:t> </a:t>
            </a:r>
            <a:r>
              <a:rPr lang="en-US" sz="2800" b="1" err="1">
                <a:ea typeface="+mn-lt"/>
                <a:cs typeface="+mn-lt"/>
              </a:rPr>
              <a:t>cysylltu</a:t>
            </a:r>
            <a:r>
              <a:rPr lang="en-US" sz="2800" b="1">
                <a:ea typeface="+mn-lt"/>
                <a:cs typeface="+mn-lt"/>
              </a:rPr>
              <a:t> </a:t>
            </a:r>
            <a:r>
              <a:rPr lang="en-US" sz="2800" b="1" err="1">
                <a:ea typeface="+mn-lt"/>
                <a:cs typeface="+mn-lt"/>
              </a:rPr>
              <a:t>pob</a:t>
            </a:r>
            <a:r>
              <a:rPr lang="en-US" sz="2800" b="1">
                <a:ea typeface="+mn-lt"/>
                <a:cs typeface="+mn-lt"/>
              </a:rPr>
              <a:t> '</a:t>
            </a:r>
            <a:r>
              <a:rPr lang="en-US" sz="2800" b="1" err="1">
                <a:ea typeface="+mn-lt"/>
                <a:cs typeface="+mn-lt"/>
              </a:rPr>
              <a:t>Llinyn</a:t>
            </a:r>
            <a:r>
              <a:rPr lang="en-US" sz="2800" b="1">
                <a:ea typeface="+mn-lt"/>
                <a:cs typeface="+mn-lt"/>
              </a:rPr>
              <a:t>' â </a:t>
            </a:r>
            <a:r>
              <a:rPr lang="en-US" sz="2800" b="1" err="1">
                <a:ea typeface="+mn-lt"/>
                <a:cs typeface="+mn-lt"/>
              </a:rPr>
              <a:t>Templed</a:t>
            </a:r>
            <a:r>
              <a:rPr lang="en-US" sz="2800" b="1">
                <a:ea typeface="+mn-lt"/>
                <a:cs typeface="+mn-lt"/>
              </a:rPr>
              <a:t> </a:t>
            </a:r>
            <a:r>
              <a:rPr lang="en-US" sz="2800" b="1" err="1">
                <a:ea typeface="+mn-lt"/>
                <a:cs typeface="+mn-lt"/>
              </a:rPr>
              <a:t>Profiad</a:t>
            </a:r>
            <a:r>
              <a:rPr lang="en-US" sz="2800" b="1">
                <a:ea typeface="+mn-lt"/>
                <a:cs typeface="+mn-lt"/>
              </a:rPr>
              <a:t> </a:t>
            </a:r>
            <a:r>
              <a:rPr lang="en-US" sz="2800" b="1" err="1">
                <a:ea typeface="+mn-lt"/>
                <a:cs typeface="+mn-lt"/>
              </a:rPr>
              <a:t>Proffesiynol</a:t>
            </a:r>
            <a:endParaRPr lang="en-US" sz="2800" b="1">
              <a:cs typeface="Calibri"/>
            </a:endParaRPr>
          </a:p>
        </p:txBody>
      </p:sp>
      <p:sp>
        <p:nvSpPr>
          <p:cNvPr id="254" name="Callout: Right Arrow 253">
            <a:extLst>
              <a:ext uri="{FF2B5EF4-FFF2-40B4-BE49-F238E27FC236}">
                <a16:creationId xmlns:a16="http://schemas.microsoft.com/office/drawing/2014/main" id="{562691F1-769D-DD40-1AF2-5D4662B65A69}"/>
              </a:ext>
            </a:extLst>
          </p:cNvPr>
          <p:cNvSpPr/>
          <p:nvPr/>
        </p:nvSpPr>
        <p:spPr>
          <a:xfrm>
            <a:off x="4155141" y="1769034"/>
            <a:ext cx="3884705" cy="289111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b="1">
              <a:solidFill>
                <a:schemeClr val="bg1"/>
              </a:solidFill>
              <a:latin typeface="Calibri"/>
            </a:endParaRPr>
          </a:p>
          <a:p>
            <a:pPr algn="ctr"/>
            <a:r>
              <a:rPr lang="cy-GB" sz="2800" b="1">
                <a:ea typeface="+mn-lt"/>
                <a:cs typeface="+mn-lt"/>
              </a:rPr>
              <a:t>Gellir cysylltu 1 TPP i uchafswm o 3 elfen</a:t>
            </a:r>
            <a:endParaRPr lang="en-US" sz="2800" b="1">
              <a:ea typeface="+mn-lt"/>
              <a:cs typeface="+mn-lt"/>
            </a:endParaRPr>
          </a:p>
          <a:p>
            <a:pPr algn="ctr"/>
            <a:endParaRPr lang="en-US" sz="2000" b="1">
              <a:solidFill>
                <a:schemeClr val="bg1"/>
              </a:solidFill>
              <a:ea typeface="+mn-lt"/>
              <a:cs typeface="+mn-lt"/>
            </a:endParaRPr>
          </a:p>
          <a:p>
            <a:pPr algn="ctr"/>
            <a:endParaRPr lang="en-US">
              <a:solidFill>
                <a:srgbClr val="444444"/>
              </a:solidFill>
              <a:cs typeface="Calibri"/>
            </a:endParaRPr>
          </a:p>
        </p:txBody>
      </p:sp>
      <p:sp>
        <p:nvSpPr>
          <p:cNvPr id="259" name="Callout: Right Arrow 258">
            <a:extLst>
              <a:ext uri="{FF2B5EF4-FFF2-40B4-BE49-F238E27FC236}">
                <a16:creationId xmlns:a16="http://schemas.microsoft.com/office/drawing/2014/main" id="{E4D49F5D-9E7F-49C5-45DC-E7C0169FE688}"/>
              </a:ext>
            </a:extLst>
          </p:cNvPr>
          <p:cNvSpPr/>
          <p:nvPr/>
        </p:nvSpPr>
        <p:spPr>
          <a:xfrm>
            <a:off x="8180295" y="1775012"/>
            <a:ext cx="3682999" cy="2883647"/>
          </a:xfrm>
          <a:prstGeom prst="rightArrowCallou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ea typeface="+mn-lt"/>
                <a:cs typeface="+mn-lt"/>
              </a:rPr>
              <a:t>Rhaid</a:t>
            </a:r>
            <a:r>
              <a:rPr lang="en-US" sz="2800" b="1">
                <a:ea typeface="+mn-lt"/>
                <a:cs typeface="+mn-lt"/>
              </a:rPr>
              <a:t> </a:t>
            </a:r>
            <a:r>
              <a:rPr lang="en-US" sz="2800" b="1" err="1">
                <a:ea typeface="+mn-lt"/>
                <a:cs typeface="+mn-lt"/>
              </a:rPr>
              <a:t>i</a:t>
            </a:r>
            <a:r>
              <a:rPr lang="en-US" sz="2800" b="1">
                <a:ea typeface="+mn-lt"/>
                <a:cs typeface="+mn-lt"/>
              </a:rPr>
              <a:t> bob TPP </a:t>
            </a:r>
            <a:r>
              <a:rPr lang="en-US" sz="2800" b="1" err="1">
                <a:ea typeface="+mn-lt"/>
                <a:cs typeface="+mn-lt"/>
              </a:rPr>
              <a:t>gynnwys</a:t>
            </a:r>
            <a:r>
              <a:rPr lang="en-US" sz="2800" b="1">
                <a:ea typeface="+mn-lt"/>
                <a:cs typeface="+mn-lt"/>
              </a:rPr>
              <a:t> o </a:t>
            </a:r>
            <a:r>
              <a:rPr lang="en-US" sz="2800" b="1" err="1">
                <a:ea typeface="+mn-lt"/>
                <a:cs typeface="+mn-lt"/>
              </a:rPr>
              <a:t>leiaf</a:t>
            </a:r>
            <a:r>
              <a:rPr lang="en-US" sz="2800" b="1">
                <a:ea typeface="+mn-lt"/>
                <a:cs typeface="+mn-lt"/>
              </a:rPr>
              <a:t> 2-4 </a:t>
            </a:r>
            <a:r>
              <a:rPr lang="en-US" sz="2800" b="1" err="1">
                <a:ea typeface="+mn-lt"/>
                <a:cs typeface="+mn-lt"/>
              </a:rPr>
              <a:t>ddarn</a:t>
            </a:r>
            <a:r>
              <a:rPr lang="en-US" sz="2800" b="1">
                <a:ea typeface="+mn-lt"/>
                <a:cs typeface="+mn-lt"/>
              </a:rPr>
              <a:t> o </a:t>
            </a:r>
            <a:r>
              <a:rPr lang="en-US" sz="2800" b="1" err="1">
                <a:ea typeface="+mn-lt"/>
                <a:cs typeface="+mn-lt"/>
              </a:rPr>
              <a:t>dystiolaeth</a:t>
            </a:r>
            <a:r>
              <a:rPr lang="en-US" sz="2800" b="1">
                <a:ea typeface="+mn-lt"/>
                <a:cs typeface="+mn-lt"/>
              </a:rPr>
              <a:t> </a:t>
            </a:r>
            <a:r>
              <a:rPr lang="en-US" sz="2800" b="1" err="1">
                <a:ea typeface="+mn-lt"/>
                <a:cs typeface="+mn-lt"/>
              </a:rPr>
              <a:t>berthnasol</a:t>
            </a:r>
            <a:endParaRPr lang="en-US" b="1" err="1">
              <a:cs typeface="Calibri" panose="020F0502020204030204"/>
            </a:endParaRPr>
          </a:p>
        </p:txBody>
      </p:sp>
      <p:sp>
        <p:nvSpPr>
          <p:cNvPr id="260" name="Title 1">
            <a:extLst>
              <a:ext uri="{FF2B5EF4-FFF2-40B4-BE49-F238E27FC236}">
                <a16:creationId xmlns:a16="http://schemas.microsoft.com/office/drawing/2014/main" id="{E068F775-6E4B-88F2-E586-6966064219C2}"/>
              </a:ext>
            </a:extLst>
          </p:cNvPr>
          <p:cNvSpPr txBox="1">
            <a:spLocks/>
          </p:cNvSpPr>
          <p:nvPr/>
        </p:nvSpPr>
        <p:spPr>
          <a:xfrm>
            <a:off x="152031" y="5089526"/>
            <a:ext cx="11810551" cy="163929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dirty="0" err="1">
                <a:latin typeface="Arial"/>
                <a:cs typeface="Arial"/>
              </a:rPr>
              <a:t>Byddwch</a:t>
            </a:r>
            <a:r>
              <a:rPr lang="en-US" dirty="0">
                <a:latin typeface="Arial"/>
                <a:cs typeface="Arial"/>
              </a:rPr>
              <a:t> </a:t>
            </a:r>
            <a:r>
              <a:rPr lang="en-US" dirty="0" err="1">
                <a:latin typeface="Arial"/>
                <a:cs typeface="Arial"/>
              </a:rPr>
              <a:t>yn</a:t>
            </a:r>
            <a:r>
              <a:rPr lang="en-US" dirty="0">
                <a:latin typeface="Arial"/>
                <a:cs typeface="Arial"/>
              </a:rPr>
              <a:t> </a:t>
            </a:r>
            <a:r>
              <a:rPr lang="en-US" dirty="0" err="1">
                <a:latin typeface="Arial"/>
                <a:cs typeface="Arial"/>
              </a:rPr>
              <a:t>cwblhau</a:t>
            </a:r>
            <a:r>
              <a:rPr lang="en-US" dirty="0">
                <a:latin typeface="Arial"/>
                <a:cs typeface="Arial"/>
              </a:rPr>
              <a:t> </a:t>
            </a:r>
            <a:r>
              <a:rPr lang="en-US" dirty="0" err="1">
                <a:latin typeface="Arial"/>
                <a:cs typeface="Arial"/>
              </a:rPr>
              <a:t>rhwng</a:t>
            </a:r>
            <a:r>
              <a:rPr lang="en-US" dirty="0">
                <a:latin typeface="Arial"/>
                <a:cs typeface="Arial"/>
              </a:rPr>
              <a:t> 12 a 15 </a:t>
            </a:r>
            <a:r>
              <a:rPr lang="en-US" dirty="0" err="1">
                <a:latin typeface="Arial"/>
                <a:cs typeface="Arial"/>
              </a:rPr>
              <a:t>templed</a:t>
            </a:r>
            <a:r>
              <a:rPr lang="en-US" dirty="0">
                <a:latin typeface="Arial"/>
                <a:cs typeface="Arial"/>
              </a:rPr>
              <a:t>.</a:t>
            </a:r>
            <a:endParaRPr lang="en-US" dirty="0"/>
          </a:p>
        </p:txBody>
      </p:sp>
    </p:spTree>
    <p:extLst>
      <p:ext uri="{BB962C8B-B14F-4D97-AF65-F5344CB8AC3E}">
        <p14:creationId xmlns:p14="http://schemas.microsoft.com/office/powerpoint/2010/main" val="399497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5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3" grpId="0" animBg="1"/>
      <p:bldP spid="254" grpId="0" animBg="1"/>
      <p:bldP spid="259" grpId="0" animBg="1"/>
      <p:bldP spid="26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Diagram, text&#10;&#10;Description automatically generated">
            <a:extLst>
              <a:ext uri="{FF2B5EF4-FFF2-40B4-BE49-F238E27FC236}">
                <a16:creationId xmlns:a16="http://schemas.microsoft.com/office/drawing/2014/main" id="{867820A4-1088-187A-F04D-B97F0FA85667}"/>
              </a:ext>
            </a:extLst>
          </p:cNvPr>
          <p:cNvPicPr>
            <a:picLocks noChangeAspect="1"/>
          </p:cNvPicPr>
          <p:nvPr/>
        </p:nvPicPr>
        <p:blipFill>
          <a:blip r:embed="rId3"/>
          <a:stretch>
            <a:fillRect/>
          </a:stretch>
        </p:blipFill>
        <p:spPr>
          <a:xfrm>
            <a:off x="2883252" y="3503"/>
            <a:ext cx="8172413" cy="6839324"/>
          </a:xfrm>
          <a:prstGeom prst="rect">
            <a:avLst/>
          </a:prstGeom>
        </p:spPr>
      </p:pic>
      <p:sp>
        <p:nvSpPr>
          <p:cNvPr id="3" name="Title 1">
            <a:extLst>
              <a:ext uri="{FF2B5EF4-FFF2-40B4-BE49-F238E27FC236}">
                <a16:creationId xmlns:a16="http://schemas.microsoft.com/office/drawing/2014/main" id="{85443B1B-6EF5-062C-96E9-03ACF06E5004}"/>
              </a:ext>
            </a:extLst>
          </p:cNvPr>
          <p:cNvSpPr>
            <a:spLocks noGrp="1"/>
          </p:cNvSpPr>
          <p:nvPr>
            <p:ph type="title"/>
          </p:nvPr>
        </p:nvSpPr>
        <p:spPr>
          <a:xfrm>
            <a:off x="225171" y="86935"/>
            <a:ext cx="6277945" cy="493807"/>
          </a:xfrm>
        </p:spPr>
        <p:txBody>
          <a:bodyPr>
            <a:normAutofit fontScale="90000"/>
          </a:bodyPr>
          <a:lstStyle/>
          <a:p>
            <a:r>
              <a:rPr lang="en-US" dirty="0" err="1">
                <a:solidFill>
                  <a:srgbClr val="00B050"/>
                </a:solidFill>
                <a:latin typeface="Arial"/>
                <a:cs typeface="Arial"/>
              </a:rPr>
              <a:t>Canllaw</a:t>
            </a:r>
            <a:r>
              <a:rPr lang="en-US" dirty="0">
                <a:solidFill>
                  <a:srgbClr val="00B050"/>
                </a:solidFill>
                <a:latin typeface="Arial"/>
                <a:cs typeface="Arial"/>
              </a:rPr>
              <a:t> TPP</a:t>
            </a:r>
            <a:endParaRPr lang="en-US" dirty="0"/>
          </a:p>
        </p:txBody>
      </p:sp>
    </p:spTree>
    <p:extLst>
      <p:ext uri="{BB962C8B-B14F-4D97-AF65-F5344CB8AC3E}">
        <p14:creationId xmlns:p14="http://schemas.microsoft.com/office/powerpoint/2010/main" val="322021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Text&#10;&#10;Description automatically generated">
            <a:extLst>
              <a:ext uri="{FF2B5EF4-FFF2-40B4-BE49-F238E27FC236}">
                <a16:creationId xmlns:a16="http://schemas.microsoft.com/office/drawing/2014/main" id="{95266F68-B6E1-2CB7-9CFD-FA5AC464383B}"/>
              </a:ext>
            </a:extLst>
          </p:cNvPr>
          <p:cNvPicPr>
            <a:picLocks noChangeAspect="1"/>
          </p:cNvPicPr>
          <p:nvPr/>
        </p:nvPicPr>
        <p:blipFill>
          <a:blip r:embed="rId3"/>
          <a:stretch>
            <a:fillRect/>
          </a:stretch>
        </p:blipFill>
        <p:spPr>
          <a:xfrm>
            <a:off x="1096927" y="152407"/>
            <a:ext cx="11091648" cy="6540368"/>
          </a:xfrm>
          <a:prstGeom prst="rect">
            <a:avLst/>
          </a:prstGeom>
        </p:spPr>
      </p:pic>
      <p:sp>
        <p:nvSpPr>
          <p:cNvPr id="3" name="Title 1">
            <a:extLst>
              <a:ext uri="{FF2B5EF4-FFF2-40B4-BE49-F238E27FC236}">
                <a16:creationId xmlns:a16="http://schemas.microsoft.com/office/drawing/2014/main" id="{53F7F53B-52D4-13DB-C35E-2B3BC1997989}"/>
              </a:ext>
            </a:extLst>
          </p:cNvPr>
          <p:cNvSpPr>
            <a:spLocks noGrp="1"/>
          </p:cNvSpPr>
          <p:nvPr>
            <p:ph type="title"/>
          </p:nvPr>
        </p:nvSpPr>
        <p:spPr>
          <a:xfrm>
            <a:off x="225171" y="86935"/>
            <a:ext cx="2280285" cy="1238086"/>
          </a:xfrm>
        </p:spPr>
        <p:txBody>
          <a:bodyPr>
            <a:normAutofit fontScale="90000"/>
          </a:bodyPr>
          <a:lstStyle/>
          <a:p>
            <a:r>
              <a:rPr lang="en-US" dirty="0" err="1">
                <a:solidFill>
                  <a:srgbClr val="00B050"/>
                </a:solidFill>
                <a:latin typeface="Arial"/>
                <a:cs typeface="Arial"/>
              </a:rPr>
              <a:t>Canllaw</a:t>
            </a:r>
            <a:r>
              <a:rPr lang="en-US" dirty="0">
                <a:solidFill>
                  <a:srgbClr val="00B050"/>
                </a:solidFill>
                <a:latin typeface="Arial"/>
                <a:cs typeface="Arial"/>
              </a:rPr>
              <a:t> TPP</a:t>
            </a:r>
            <a:endParaRPr lang="en-US" dirty="0"/>
          </a:p>
        </p:txBody>
      </p:sp>
    </p:spTree>
    <p:extLst>
      <p:ext uri="{BB962C8B-B14F-4D97-AF65-F5344CB8AC3E}">
        <p14:creationId xmlns:p14="http://schemas.microsoft.com/office/powerpoint/2010/main" val="1909394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4F8C-E3B5-65F4-14EA-D7400C34B82F}"/>
              </a:ext>
            </a:extLst>
          </p:cNvPr>
          <p:cNvSpPr>
            <a:spLocks noGrp="1"/>
          </p:cNvSpPr>
          <p:nvPr>
            <p:ph type="title"/>
          </p:nvPr>
        </p:nvSpPr>
        <p:spPr>
          <a:xfrm>
            <a:off x="7626529" y="660812"/>
            <a:ext cx="4526151" cy="1355377"/>
          </a:xfrm>
        </p:spPr>
        <p:txBody>
          <a:bodyPr>
            <a:normAutofit/>
          </a:bodyPr>
          <a:lstStyle/>
          <a:p>
            <a:pPr algn="ctr"/>
            <a:r>
              <a:rPr lang="en-GB" dirty="0" err="1">
                <a:solidFill>
                  <a:srgbClr val="002060"/>
                </a:solidFill>
                <a:latin typeface="Arial"/>
                <a:cs typeface="Arial"/>
              </a:rPr>
              <a:t>Meini</a:t>
            </a:r>
            <a:r>
              <a:rPr lang="en-GB" dirty="0">
                <a:solidFill>
                  <a:srgbClr val="002060"/>
                </a:solidFill>
                <a:latin typeface="Arial"/>
                <a:cs typeface="Arial"/>
              </a:rPr>
              <a:t> </a:t>
            </a:r>
            <a:r>
              <a:rPr lang="en-GB" dirty="0" err="1">
                <a:solidFill>
                  <a:srgbClr val="002060"/>
                </a:solidFill>
                <a:latin typeface="Arial"/>
                <a:cs typeface="Arial"/>
              </a:rPr>
              <a:t>Prawf</a:t>
            </a:r>
            <a:r>
              <a:rPr lang="en-GB" dirty="0">
                <a:solidFill>
                  <a:srgbClr val="002060"/>
                </a:solidFill>
                <a:latin typeface="Arial"/>
                <a:cs typeface="Arial"/>
              </a:rPr>
              <a:t> </a:t>
            </a:r>
            <a:r>
              <a:rPr lang="en-GB" dirty="0" err="1">
                <a:solidFill>
                  <a:srgbClr val="002060"/>
                </a:solidFill>
                <a:latin typeface="Arial"/>
                <a:cs typeface="Arial"/>
              </a:rPr>
              <a:t>Llwyddiant</a:t>
            </a:r>
            <a:r>
              <a:rPr lang="en-GB" dirty="0">
                <a:solidFill>
                  <a:srgbClr val="002060"/>
                </a:solidFill>
                <a:latin typeface="Arial"/>
                <a:cs typeface="Arial"/>
              </a:rPr>
              <a:t> </a:t>
            </a:r>
            <a:r>
              <a:rPr lang="en-GB" dirty="0">
                <a:latin typeface="Arial"/>
                <a:cs typeface="Arial"/>
              </a:rPr>
              <a:t>                            </a:t>
            </a:r>
          </a:p>
        </p:txBody>
      </p:sp>
      <p:pic>
        <p:nvPicPr>
          <p:cNvPr id="7" name="Picture 7" descr="A picture containing graphical user interface&#10;&#10;Description automatically generated">
            <a:extLst>
              <a:ext uri="{FF2B5EF4-FFF2-40B4-BE49-F238E27FC236}">
                <a16:creationId xmlns:a16="http://schemas.microsoft.com/office/drawing/2014/main" id="{81244A8B-9FC1-662D-6501-DAA133A35066}"/>
              </a:ext>
            </a:extLst>
          </p:cNvPr>
          <p:cNvPicPr>
            <a:picLocks noChangeAspect="1"/>
          </p:cNvPicPr>
          <p:nvPr/>
        </p:nvPicPr>
        <p:blipFill>
          <a:blip r:embed="rId2"/>
          <a:stretch>
            <a:fillRect/>
          </a:stretch>
        </p:blipFill>
        <p:spPr>
          <a:xfrm>
            <a:off x="191621" y="146045"/>
            <a:ext cx="7442200" cy="4604879"/>
          </a:xfrm>
          <a:prstGeom prst="rect">
            <a:avLst/>
          </a:prstGeom>
        </p:spPr>
      </p:pic>
      <p:pic>
        <p:nvPicPr>
          <p:cNvPr id="8" name="Picture 8" descr="Table&#10;&#10;Description automatically generated">
            <a:extLst>
              <a:ext uri="{FF2B5EF4-FFF2-40B4-BE49-F238E27FC236}">
                <a16:creationId xmlns:a16="http://schemas.microsoft.com/office/drawing/2014/main" id="{66711FB8-361E-F5AD-9974-CAC9F0856796}"/>
              </a:ext>
            </a:extLst>
          </p:cNvPr>
          <p:cNvPicPr>
            <a:picLocks noChangeAspect="1"/>
          </p:cNvPicPr>
          <p:nvPr/>
        </p:nvPicPr>
        <p:blipFill>
          <a:blip r:embed="rId3"/>
          <a:stretch>
            <a:fillRect/>
          </a:stretch>
        </p:blipFill>
        <p:spPr>
          <a:xfrm>
            <a:off x="4072592" y="2776447"/>
            <a:ext cx="7987552" cy="4009459"/>
          </a:xfrm>
          <a:prstGeom prst="rect">
            <a:avLst/>
          </a:prstGeom>
        </p:spPr>
      </p:pic>
    </p:spTree>
    <p:extLst>
      <p:ext uri="{BB962C8B-B14F-4D97-AF65-F5344CB8AC3E}">
        <p14:creationId xmlns:p14="http://schemas.microsoft.com/office/powerpoint/2010/main" val="1642569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15207-1E08-A46E-4C49-72926A0751C4}"/>
              </a:ext>
            </a:extLst>
          </p:cNvPr>
          <p:cNvSpPr>
            <a:spLocks noGrp="1"/>
          </p:cNvSpPr>
          <p:nvPr>
            <p:ph type="title"/>
          </p:nvPr>
        </p:nvSpPr>
        <p:spPr>
          <a:xfrm>
            <a:off x="358219" y="100629"/>
            <a:ext cx="4407132" cy="952483"/>
          </a:xfrm>
        </p:spPr>
        <p:txBody>
          <a:bodyPr>
            <a:normAutofit/>
          </a:bodyPr>
          <a:lstStyle/>
          <a:p>
            <a:r>
              <a:rPr lang="cy-GB" sz="3200" dirty="0">
                <a:solidFill>
                  <a:srgbClr val="00B050"/>
                </a:solidFill>
                <a:latin typeface="Arial"/>
                <a:cs typeface="Arial"/>
              </a:rPr>
              <a:t>Canllawiau </a:t>
            </a:r>
            <a:r>
              <a:rPr lang="cy-GB" sz="3200" dirty="0" err="1">
                <a:solidFill>
                  <a:srgbClr val="00B050"/>
                </a:solidFill>
                <a:latin typeface="Arial"/>
                <a:cs typeface="Arial"/>
              </a:rPr>
              <a:t>Sway</a:t>
            </a:r>
            <a:r>
              <a:rPr lang="cy-GB" sz="3200" b="0" dirty="0">
                <a:latin typeface="Arial"/>
                <a:cs typeface="Arial"/>
              </a:rPr>
              <a:t> </a:t>
            </a:r>
            <a:r>
              <a:rPr lang="en-GB" sz="3200" i="1" dirty="0">
                <a:solidFill>
                  <a:srgbClr val="00B050"/>
                </a:solidFill>
                <a:latin typeface="Arial"/>
                <a:cs typeface="Arial"/>
              </a:rPr>
              <a:t>      </a:t>
            </a:r>
            <a:endParaRPr lang="cy-GB" sz="2700" b="0" u="sng">
              <a:latin typeface="Arial"/>
              <a:cs typeface="Arial"/>
            </a:endParaRPr>
          </a:p>
        </p:txBody>
      </p:sp>
      <p:sp>
        <p:nvSpPr>
          <p:cNvPr id="4" name="TextBox 3">
            <a:extLst>
              <a:ext uri="{FF2B5EF4-FFF2-40B4-BE49-F238E27FC236}">
                <a16:creationId xmlns:a16="http://schemas.microsoft.com/office/drawing/2014/main" id="{1E62ACD8-7B41-3FBD-106A-4FAF5C8DDE5D}"/>
              </a:ext>
            </a:extLst>
          </p:cNvPr>
          <p:cNvSpPr txBox="1"/>
          <p:nvPr/>
        </p:nvSpPr>
        <p:spPr>
          <a:xfrm>
            <a:off x="280869" y="1056725"/>
            <a:ext cx="347371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400">
                <a:ea typeface="+mn-lt"/>
                <a:cs typeface="+mn-lt"/>
              </a:rPr>
              <a:t>Rydym yn gyffrous iawn i lansio'r </a:t>
            </a:r>
            <a:r>
              <a:rPr lang="cy-GB" sz="2400" b="1">
                <a:ea typeface="+mn-lt"/>
                <a:cs typeface="+mn-lt"/>
              </a:rPr>
              <a:t>Canllawiau </a:t>
            </a:r>
            <a:r>
              <a:rPr lang="cy-GB" sz="2400" b="1" err="1">
                <a:ea typeface="+mn-lt"/>
                <a:cs typeface="+mn-lt"/>
              </a:rPr>
              <a:t>Sway</a:t>
            </a:r>
            <a:r>
              <a:rPr lang="cy-GB" sz="2400">
                <a:ea typeface="+mn-lt"/>
                <a:cs typeface="+mn-lt"/>
              </a:rPr>
              <a:t> newydd i ymateb i'r holl gwestiynau am gwblhau eich Templedi Dysgu Proffesiynol a'r PDP. Dyma ffynhonnell gynhwysfawr o gyfarwyddiadau a chanllawiau y gallwch ddychwelyd ato pryd bynnag y bydd angen cymorth arnoch.</a:t>
            </a:r>
            <a:endParaRPr lang="en-US">
              <a:cs typeface="Calibri" panose="020F0502020204030204"/>
            </a:endParaRPr>
          </a:p>
        </p:txBody>
      </p:sp>
      <p:pic>
        <p:nvPicPr>
          <p:cNvPr id="3" name="Picture 5" descr="Text&#10;&#10;Description automatically generated">
            <a:extLst>
              <a:ext uri="{FF2B5EF4-FFF2-40B4-BE49-F238E27FC236}">
                <a16:creationId xmlns:a16="http://schemas.microsoft.com/office/drawing/2014/main" id="{BDEBD37B-C48D-E197-DFD6-80A3E72268C6}"/>
              </a:ext>
            </a:extLst>
          </p:cNvPr>
          <p:cNvPicPr>
            <a:picLocks noChangeAspect="1"/>
          </p:cNvPicPr>
          <p:nvPr/>
        </p:nvPicPr>
        <p:blipFill>
          <a:blip r:embed="rId3"/>
          <a:stretch>
            <a:fillRect/>
          </a:stretch>
        </p:blipFill>
        <p:spPr>
          <a:xfrm>
            <a:off x="4327656" y="1357760"/>
            <a:ext cx="7510422" cy="35379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0E45AA5C-EBDE-FBA0-266C-D68171CC267E}"/>
              </a:ext>
            </a:extLst>
          </p:cNvPr>
          <p:cNvSpPr txBox="1"/>
          <p:nvPr/>
        </p:nvSpPr>
        <p:spPr>
          <a:xfrm>
            <a:off x="5724088" y="285225"/>
            <a:ext cx="58680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hlinkClick r:id="rId4"/>
              </a:rPr>
              <a:t>Croeso ir PDP</a:t>
            </a:r>
            <a:endParaRPr lang="en-US" sz="4400" b="1">
              <a:cs typeface="Calibri"/>
            </a:endParaRPr>
          </a:p>
        </p:txBody>
      </p:sp>
    </p:spTree>
    <p:extLst>
      <p:ext uri="{BB962C8B-B14F-4D97-AF65-F5344CB8AC3E}">
        <p14:creationId xmlns:p14="http://schemas.microsoft.com/office/powerpoint/2010/main" val="1308927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506E2-1230-28AD-2B3D-8DCE929999B5}"/>
              </a:ext>
            </a:extLst>
          </p:cNvPr>
          <p:cNvSpPr>
            <a:spLocks noGrp="1"/>
          </p:cNvSpPr>
          <p:nvPr>
            <p:ph type="title"/>
          </p:nvPr>
        </p:nvSpPr>
        <p:spPr>
          <a:xfrm>
            <a:off x="836337" y="365125"/>
            <a:ext cx="4429612" cy="1728943"/>
          </a:xfrm>
        </p:spPr>
        <p:txBody>
          <a:bodyPr/>
          <a:lstStyle/>
          <a:p>
            <a:r>
              <a:rPr lang="en-US" dirty="0">
                <a:solidFill>
                  <a:srgbClr val="00B050"/>
                </a:solidFill>
                <a:latin typeface="Arial"/>
                <a:cs typeface="Arial"/>
              </a:rPr>
              <a:t>Pa </a:t>
            </a:r>
            <a:r>
              <a:rPr lang="en-US" dirty="0" err="1">
                <a:solidFill>
                  <a:srgbClr val="00B050"/>
                </a:solidFill>
                <a:latin typeface="Arial"/>
                <a:cs typeface="Arial"/>
              </a:rPr>
              <a:t>arweiniad</a:t>
            </a:r>
            <a:r>
              <a:rPr lang="en-US" dirty="0">
                <a:solidFill>
                  <a:srgbClr val="00B050"/>
                </a:solidFill>
                <a:latin typeface="Arial"/>
                <a:cs typeface="Arial"/>
              </a:rPr>
              <a:t> </a:t>
            </a:r>
            <a:r>
              <a:rPr lang="en-US" dirty="0" err="1">
                <a:solidFill>
                  <a:srgbClr val="00B050"/>
                </a:solidFill>
                <a:latin typeface="Arial"/>
                <a:cs typeface="Arial"/>
              </a:rPr>
              <a:t>arall</a:t>
            </a:r>
            <a:r>
              <a:rPr lang="en-US" dirty="0">
                <a:solidFill>
                  <a:srgbClr val="00B050"/>
                </a:solidFill>
                <a:latin typeface="Arial"/>
                <a:cs typeface="Arial"/>
              </a:rPr>
              <a:t> </a:t>
            </a:r>
            <a:r>
              <a:rPr lang="en-US" dirty="0" err="1">
                <a:solidFill>
                  <a:srgbClr val="00B050"/>
                </a:solidFill>
                <a:latin typeface="Arial"/>
                <a:cs typeface="Arial"/>
              </a:rPr>
              <a:t>sydd</a:t>
            </a:r>
            <a:r>
              <a:rPr lang="en-US" dirty="0">
                <a:solidFill>
                  <a:srgbClr val="00B050"/>
                </a:solidFill>
                <a:latin typeface="Arial"/>
                <a:cs typeface="Arial"/>
              </a:rPr>
              <a:t> </a:t>
            </a:r>
            <a:r>
              <a:rPr lang="en-US" dirty="0" err="1">
                <a:solidFill>
                  <a:srgbClr val="00B050"/>
                </a:solidFill>
                <a:latin typeface="Arial"/>
                <a:cs typeface="Arial"/>
              </a:rPr>
              <a:t>ar</a:t>
            </a:r>
            <a:r>
              <a:rPr lang="en-US" dirty="0">
                <a:solidFill>
                  <a:srgbClr val="00B050"/>
                </a:solidFill>
                <a:latin typeface="Arial"/>
                <a:cs typeface="Arial"/>
              </a:rPr>
              <a:t> </a:t>
            </a:r>
            <a:r>
              <a:rPr lang="en-US" dirty="0" err="1">
                <a:solidFill>
                  <a:srgbClr val="00B050"/>
                </a:solidFill>
                <a:latin typeface="Arial"/>
                <a:cs typeface="Arial"/>
              </a:rPr>
              <a:t>gael</a:t>
            </a:r>
            <a:r>
              <a:rPr lang="en-US" dirty="0">
                <a:solidFill>
                  <a:srgbClr val="00B050"/>
                </a:solidFill>
                <a:latin typeface="Arial"/>
                <a:cs typeface="Arial"/>
              </a:rPr>
              <a:t> </a:t>
            </a:r>
            <a:r>
              <a:rPr lang="en-US" dirty="0" err="1">
                <a:solidFill>
                  <a:srgbClr val="00B050"/>
                </a:solidFill>
                <a:latin typeface="Arial"/>
                <a:cs typeface="Arial"/>
              </a:rPr>
              <a:t>gennych</a:t>
            </a:r>
            <a:r>
              <a:rPr lang="en-US" dirty="0">
                <a:solidFill>
                  <a:srgbClr val="00B050"/>
                </a:solidFill>
                <a:latin typeface="Arial"/>
                <a:cs typeface="Arial"/>
              </a:rPr>
              <a:t> ?</a:t>
            </a:r>
            <a:endParaRPr lang="en-US" dirty="0">
              <a:solidFill>
                <a:srgbClr val="00B050"/>
              </a:solidFill>
            </a:endParaRPr>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3180C7B7-9ED0-1D3A-AFBB-5A652A30D5EF}"/>
              </a:ext>
            </a:extLst>
          </p:cNvPr>
          <p:cNvPicPr>
            <a:picLocks noChangeAspect="1"/>
          </p:cNvPicPr>
          <p:nvPr/>
        </p:nvPicPr>
        <p:blipFill>
          <a:blip r:embed="rId2"/>
          <a:stretch>
            <a:fillRect/>
          </a:stretch>
        </p:blipFill>
        <p:spPr>
          <a:xfrm>
            <a:off x="6853743" y="219165"/>
            <a:ext cx="3472329" cy="5178423"/>
          </a:xfrm>
          <a:prstGeom prst="rect">
            <a:avLst/>
          </a:prstGeom>
        </p:spPr>
      </p:pic>
      <p:sp>
        <p:nvSpPr>
          <p:cNvPr id="3" name="TextBox 2">
            <a:extLst>
              <a:ext uri="{FF2B5EF4-FFF2-40B4-BE49-F238E27FC236}">
                <a16:creationId xmlns:a16="http://schemas.microsoft.com/office/drawing/2014/main" id="{A54A5128-3F4D-7BFD-0FE2-420B4326AF47}"/>
              </a:ext>
            </a:extLst>
          </p:cNvPr>
          <p:cNvSpPr txBox="1"/>
          <p:nvPr/>
        </p:nvSpPr>
        <p:spPr>
          <a:xfrm>
            <a:off x="1102658" y="3431987"/>
            <a:ext cx="458544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cs typeface="Calibri"/>
                <a:hlinkClick r:id="rId3"/>
              </a:rPr>
              <a:t>Llawlyfr PDP</a:t>
            </a:r>
            <a:endParaRPr lang="en-US" sz="3600"/>
          </a:p>
        </p:txBody>
      </p:sp>
    </p:spTree>
    <p:extLst>
      <p:ext uri="{BB962C8B-B14F-4D97-AF65-F5344CB8AC3E}">
        <p14:creationId xmlns:p14="http://schemas.microsoft.com/office/powerpoint/2010/main" val="4085872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23081-5DA1-4F91-983B-F18A54D63F0C}"/>
              </a:ext>
            </a:extLst>
          </p:cNvPr>
          <p:cNvSpPr>
            <a:spLocks noGrp="1"/>
          </p:cNvSpPr>
          <p:nvPr>
            <p:ph type="title"/>
          </p:nvPr>
        </p:nvSpPr>
        <p:spPr>
          <a:xfrm>
            <a:off x="1053145" y="1575538"/>
            <a:ext cx="2914491" cy="4382091"/>
          </a:xfrm>
        </p:spPr>
        <p:txBody>
          <a:bodyPr>
            <a:normAutofit/>
          </a:bodyPr>
          <a:lstStyle/>
          <a:p>
            <a:pPr algn="ctr"/>
            <a:r>
              <a:rPr lang="en-GB" b="1" err="1">
                <a:solidFill>
                  <a:srgbClr val="002060"/>
                </a:solidFill>
              </a:rPr>
              <a:t>Erbyn</a:t>
            </a:r>
            <a:r>
              <a:rPr lang="en-GB" b="1" dirty="0">
                <a:solidFill>
                  <a:srgbClr val="002060"/>
                </a:solidFill>
              </a:rPr>
              <a:t> </a:t>
            </a:r>
            <a:r>
              <a:rPr lang="en-GB" b="1" err="1">
                <a:solidFill>
                  <a:srgbClr val="002060"/>
                </a:solidFill>
              </a:rPr>
              <a:t>pryd</a:t>
            </a:r>
            <a:r>
              <a:rPr lang="en-GB" b="1" dirty="0">
                <a:solidFill>
                  <a:srgbClr val="002060"/>
                </a:solidFill>
              </a:rPr>
              <a:t> </a:t>
            </a:r>
            <a:r>
              <a:rPr lang="en-GB" b="1" err="1">
                <a:solidFill>
                  <a:srgbClr val="002060"/>
                </a:solidFill>
              </a:rPr>
              <a:t>mae’n</a:t>
            </a:r>
            <a:r>
              <a:rPr lang="en-GB" b="1" dirty="0">
                <a:solidFill>
                  <a:srgbClr val="002060"/>
                </a:solidFill>
              </a:rPr>
              <a:t> </a:t>
            </a:r>
            <a:r>
              <a:rPr lang="en-GB" b="1" err="1">
                <a:solidFill>
                  <a:srgbClr val="002060"/>
                </a:solidFill>
              </a:rPr>
              <a:t>rhaid</a:t>
            </a:r>
            <a:r>
              <a:rPr lang="en-GB" b="1" dirty="0">
                <a:solidFill>
                  <a:srgbClr val="002060"/>
                </a:solidFill>
              </a:rPr>
              <a:t> </a:t>
            </a:r>
            <a:r>
              <a:rPr lang="en-GB" b="1" err="1">
                <a:solidFill>
                  <a:srgbClr val="002060"/>
                </a:solidFill>
              </a:rPr>
              <a:t>i</a:t>
            </a:r>
            <a:r>
              <a:rPr lang="en-GB" b="1" dirty="0">
                <a:solidFill>
                  <a:srgbClr val="002060"/>
                </a:solidFill>
              </a:rPr>
              <a:t> fi </a:t>
            </a:r>
            <a:r>
              <a:rPr lang="en-GB" b="1" err="1">
                <a:solidFill>
                  <a:srgbClr val="002060"/>
                </a:solidFill>
              </a:rPr>
              <a:t>gwblhau</a:t>
            </a:r>
            <a:r>
              <a:rPr lang="en-GB" b="1" dirty="0">
                <a:solidFill>
                  <a:srgbClr val="002060"/>
                </a:solidFill>
              </a:rPr>
              <a:t> </a:t>
            </a:r>
            <a:r>
              <a:rPr lang="en-GB" b="1" err="1">
                <a:solidFill>
                  <a:srgbClr val="002060"/>
                </a:solidFill>
              </a:rPr>
              <a:t>fy</a:t>
            </a:r>
            <a:r>
              <a:rPr lang="en-GB" b="1" dirty="0">
                <a:solidFill>
                  <a:srgbClr val="002060"/>
                </a:solidFill>
              </a:rPr>
              <a:t> ‘PDP’?</a:t>
            </a:r>
            <a:endParaRPr lang="en-GB" b="1">
              <a:solidFill>
                <a:srgbClr val="002060"/>
              </a:solidFill>
              <a:cs typeface="Calibri Light"/>
            </a:endParaRPr>
          </a:p>
        </p:txBody>
      </p:sp>
      <p:graphicFrame>
        <p:nvGraphicFramePr>
          <p:cNvPr id="7" name="Content Placeholder 2">
            <a:extLst>
              <a:ext uri="{FF2B5EF4-FFF2-40B4-BE49-F238E27FC236}">
                <a16:creationId xmlns:a16="http://schemas.microsoft.com/office/drawing/2014/main" id="{65A16F73-C6CC-4C91-A1F4-65FE1A49DE1A}"/>
              </a:ext>
            </a:extLst>
          </p:cNvPr>
          <p:cNvGraphicFramePr>
            <a:graphicFrameLocks noGrp="1"/>
          </p:cNvGraphicFramePr>
          <p:nvPr>
            <p:ph idx="1"/>
            <p:extLst>
              <p:ext uri="{D42A27DB-BD31-4B8C-83A1-F6EECF244321}">
                <p14:modId xmlns:p14="http://schemas.microsoft.com/office/powerpoint/2010/main" val="2776767761"/>
              </p:ext>
            </p:extLst>
          </p:nvPr>
        </p:nvGraphicFramePr>
        <p:xfrm>
          <a:off x="4895851" y="152400"/>
          <a:ext cx="6254464" cy="54682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Llun 5">
            <a:extLst>
              <a:ext uri="{FF2B5EF4-FFF2-40B4-BE49-F238E27FC236}">
                <a16:creationId xmlns:a16="http://schemas.microsoft.com/office/drawing/2014/main" id="{DF7FA8F1-14B9-4809-99A0-81865EF4D06C}"/>
              </a:ext>
            </a:extLst>
          </p:cNvPr>
          <p:cNvPicPr>
            <a:picLocks noChangeAspect="1"/>
          </p:cNvPicPr>
          <p:nvPr/>
        </p:nvPicPr>
        <p:blipFill>
          <a:blip r:embed="rId8"/>
          <a:stretch>
            <a:fillRect/>
          </a:stretch>
        </p:blipFill>
        <p:spPr>
          <a:xfrm>
            <a:off x="798309" y="267589"/>
            <a:ext cx="3415304" cy="1935415"/>
          </a:xfrm>
          <a:prstGeom prst="rect">
            <a:avLst/>
          </a:prstGeom>
        </p:spPr>
      </p:pic>
    </p:spTree>
    <p:extLst>
      <p:ext uri="{BB962C8B-B14F-4D97-AF65-F5344CB8AC3E}">
        <p14:creationId xmlns:p14="http://schemas.microsoft.com/office/powerpoint/2010/main" val="17183039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4911164" cy="1347974"/>
          </a:xfrm>
        </p:spPr>
        <p:txBody>
          <a:bodyPr>
            <a:noAutofit/>
          </a:bodyPr>
          <a:lstStyle/>
          <a:p>
            <a:r>
              <a:rPr lang="en-US" sz="5400"/>
              <a:t>Unrhyw </a:t>
            </a:r>
            <a:br>
              <a:rPr lang="en-US" sz="5400"/>
            </a:br>
            <a:r>
              <a:rPr lang="en-US" sz="5400"/>
              <a:t>gwestiynau?</a:t>
            </a:r>
            <a:br>
              <a:rPr lang="en-US"/>
            </a:br>
            <a:br>
              <a:rPr lang="en-US" sz="5400"/>
            </a:br>
            <a:r>
              <a:rPr lang="en-US" sz="5400"/>
              <a:t>Any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5737476" y="322625"/>
            <a:ext cx="4244659" cy="5954638"/>
          </a:xfrm>
        </p:spPr>
      </p:pic>
    </p:spTree>
    <p:extLst>
      <p:ext uri="{BB962C8B-B14F-4D97-AF65-F5344CB8AC3E}">
        <p14:creationId xmlns:p14="http://schemas.microsoft.com/office/powerpoint/2010/main" val="4215338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358219" y="2211854"/>
            <a:ext cx="11481847" cy="959473"/>
          </a:xfrm>
        </p:spPr>
        <p:txBody>
          <a:bodyPr>
            <a:normAutofit fontScale="90000"/>
          </a:bodyPr>
          <a:lstStyle/>
          <a:p>
            <a:br>
              <a:rPr lang="en-US" dirty="0">
                <a:latin typeface="Arial"/>
                <a:cs typeface="Arial"/>
              </a:rPr>
            </a:br>
            <a:br>
              <a:rPr lang="en-US" dirty="0"/>
            </a:br>
            <a:br>
              <a:rPr lang="en-US" dirty="0"/>
            </a:br>
            <a:endParaRPr lang="en-US" dirty="0"/>
          </a:p>
        </p:txBody>
      </p:sp>
      <p:pic>
        <p:nvPicPr>
          <p:cNvPr id="3" name="Picture 3" descr="A picture containing text, stationary, writing implement, plastic&#10;&#10;Description automatically generated">
            <a:extLst>
              <a:ext uri="{FF2B5EF4-FFF2-40B4-BE49-F238E27FC236}">
                <a16:creationId xmlns:a16="http://schemas.microsoft.com/office/drawing/2014/main" id="{1E74859D-4AA5-1D81-93ED-F0A27ADBE90D}"/>
              </a:ext>
            </a:extLst>
          </p:cNvPr>
          <p:cNvPicPr>
            <a:picLocks noChangeAspect="1"/>
          </p:cNvPicPr>
          <p:nvPr/>
        </p:nvPicPr>
        <p:blipFill>
          <a:blip r:embed="rId2"/>
          <a:stretch>
            <a:fillRect/>
          </a:stretch>
        </p:blipFill>
        <p:spPr>
          <a:xfrm>
            <a:off x="-71718" y="5417"/>
            <a:ext cx="12268199" cy="5726579"/>
          </a:xfrm>
          <a:prstGeom prst="rect">
            <a:avLst/>
          </a:prstGeom>
        </p:spPr>
      </p:pic>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3"/>
          <a:stretch>
            <a:fillRect/>
          </a:stretch>
        </p:blipFill>
        <p:spPr>
          <a:xfrm>
            <a:off x="2988" y="5730969"/>
            <a:ext cx="7016376" cy="1126003"/>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3"/>
          <a:stretch>
            <a:fillRect/>
          </a:stretch>
        </p:blipFill>
        <p:spPr>
          <a:xfrm>
            <a:off x="6158752" y="5678675"/>
            <a:ext cx="6037730" cy="1126003"/>
          </a:xfrm>
          <a:prstGeom prst="rect">
            <a:avLst/>
          </a:prstGeom>
        </p:spPr>
      </p:pic>
      <p:sp>
        <p:nvSpPr>
          <p:cNvPr id="6" name="TextBox 5">
            <a:extLst>
              <a:ext uri="{FF2B5EF4-FFF2-40B4-BE49-F238E27FC236}">
                <a16:creationId xmlns:a16="http://schemas.microsoft.com/office/drawing/2014/main" id="{0B4E8468-A78C-2F7B-B976-2BD37AAC12BA}"/>
              </a:ext>
            </a:extLst>
          </p:cNvPr>
          <p:cNvSpPr txBox="1"/>
          <p:nvPr/>
        </p:nvSpPr>
        <p:spPr>
          <a:xfrm>
            <a:off x="2175434" y="410882"/>
            <a:ext cx="8609105" cy="2000548"/>
          </a:xfrm>
          <a:prstGeom prst="rect">
            <a:avLst/>
          </a:prstGeom>
          <a:solidFill>
            <a:schemeClr val="bg1">
              <a:lumMod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800" dirty="0">
                <a:solidFill>
                  <a:schemeClr val="bg1"/>
                </a:solidFill>
                <a:latin typeface="Forte"/>
              </a:rPr>
              <a:t>YN ÔL I'R YSGOL</a:t>
            </a:r>
          </a:p>
          <a:p>
            <a:endParaRPr lang="en-US">
              <a:solidFill>
                <a:schemeClr val="bg1"/>
              </a:solidFill>
            </a:endParaRPr>
          </a:p>
          <a:p>
            <a:endParaRPr lang="en-US" dirty="0">
              <a:solidFill>
                <a:schemeClr val="bg1"/>
              </a:solidFill>
              <a:cs typeface="Calibri"/>
            </a:endParaRPr>
          </a:p>
        </p:txBody>
      </p:sp>
    </p:spTree>
    <p:extLst>
      <p:ext uri="{BB962C8B-B14F-4D97-AF65-F5344CB8AC3E}">
        <p14:creationId xmlns:p14="http://schemas.microsoft.com/office/powerpoint/2010/main" val="5980126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3"/>
          <a:stretch>
            <a:fillRect/>
          </a:stretch>
        </p:blipFill>
        <p:spPr>
          <a:xfrm>
            <a:off x="2988" y="5678675"/>
            <a:ext cx="7016376" cy="1178297"/>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3"/>
          <a:stretch>
            <a:fillRect/>
          </a:stretch>
        </p:blipFill>
        <p:spPr>
          <a:xfrm>
            <a:off x="6158752" y="5678675"/>
            <a:ext cx="6037730" cy="1126003"/>
          </a:xfrm>
          <a:prstGeom prst="rect">
            <a:avLst/>
          </a:prstGeom>
        </p:spPr>
      </p:pic>
      <p:sp>
        <p:nvSpPr>
          <p:cNvPr id="8" name="Title 7">
            <a:extLst>
              <a:ext uri="{FF2B5EF4-FFF2-40B4-BE49-F238E27FC236}">
                <a16:creationId xmlns:a16="http://schemas.microsoft.com/office/drawing/2014/main" id="{ED22CEAB-4221-8BB0-1F7B-2860478618A6}"/>
              </a:ext>
            </a:extLst>
          </p:cNvPr>
          <p:cNvSpPr>
            <a:spLocks noGrp="1"/>
          </p:cNvSpPr>
          <p:nvPr>
            <p:ph type="title"/>
          </p:nvPr>
        </p:nvSpPr>
        <p:spPr>
          <a:xfrm>
            <a:off x="-369" y="290420"/>
            <a:ext cx="12975963" cy="959473"/>
          </a:xfrm>
        </p:spPr>
        <p:txBody>
          <a:bodyPr>
            <a:normAutofit/>
          </a:bodyPr>
          <a:lstStyle/>
          <a:p>
            <a:r>
              <a:rPr lang="en-US" sz="2700" dirty="0" err="1">
                <a:solidFill>
                  <a:srgbClr val="002060"/>
                </a:solidFill>
                <a:latin typeface="Calibri"/>
                <a:cs typeface="Arial"/>
              </a:rPr>
              <a:t>Tasg</a:t>
            </a:r>
            <a:r>
              <a:rPr lang="en-US" sz="2700" dirty="0">
                <a:solidFill>
                  <a:srgbClr val="002060"/>
                </a:solidFill>
                <a:latin typeface="Calibri"/>
                <a:cs typeface="Arial"/>
              </a:rPr>
              <a:t>: Sut </a:t>
            </a:r>
            <a:r>
              <a:rPr lang="en-US" sz="2700" dirty="0" err="1">
                <a:solidFill>
                  <a:srgbClr val="002060"/>
                </a:solidFill>
                <a:latin typeface="Calibri"/>
                <a:cs typeface="Arial"/>
              </a:rPr>
              <a:t>fyddwch</a:t>
            </a:r>
            <a:r>
              <a:rPr lang="en-US" sz="2700" dirty="0">
                <a:solidFill>
                  <a:srgbClr val="002060"/>
                </a:solidFill>
                <a:latin typeface="Calibri"/>
                <a:cs typeface="Arial"/>
              </a:rPr>
              <a:t> </a:t>
            </a:r>
            <a:r>
              <a:rPr lang="en-US" sz="2700" dirty="0" err="1">
                <a:solidFill>
                  <a:srgbClr val="002060"/>
                </a:solidFill>
                <a:latin typeface="Calibri"/>
                <a:cs typeface="Arial"/>
              </a:rPr>
              <a:t>chi'n</a:t>
            </a:r>
            <a:r>
              <a:rPr lang="en-US" sz="2700" dirty="0">
                <a:solidFill>
                  <a:srgbClr val="002060"/>
                </a:solidFill>
                <a:latin typeface="Calibri"/>
                <a:cs typeface="Arial"/>
              </a:rPr>
              <a:t> </a:t>
            </a:r>
            <a:r>
              <a:rPr lang="en-US" sz="2700" dirty="0" err="1">
                <a:solidFill>
                  <a:srgbClr val="002060"/>
                </a:solidFill>
                <a:latin typeface="Calibri"/>
                <a:cs typeface="Arial"/>
              </a:rPr>
              <a:t>teimlo</a:t>
            </a:r>
            <a:r>
              <a:rPr lang="en-US" sz="2700" dirty="0">
                <a:solidFill>
                  <a:srgbClr val="002060"/>
                </a:solidFill>
                <a:latin typeface="Calibri"/>
                <a:cs typeface="Arial"/>
              </a:rPr>
              <a:t> </a:t>
            </a:r>
            <a:r>
              <a:rPr lang="en-US" sz="2700" dirty="0" err="1">
                <a:solidFill>
                  <a:srgbClr val="002060"/>
                </a:solidFill>
                <a:latin typeface="Calibri"/>
                <a:cs typeface="Arial"/>
              </a:rPr>
              <a:t>wrth</a:t>
            </a:r>
            <a:r>
              <a:rPr lang="en-US" sz="2700" dirty="0">
                <a:solidFill>
                  <a:srgbClr val="002060"/>
                </a:solidFill>
                <a:latin typeface="Calibri"/>
                <a:cs typeface="Arial"/>
              </a:rPr>
              <a:t> </a:t>
            </a:r>
            <a:r>
              <a:rPr lang="en-US" sz="2700" dirty="0" err="1">
                <a:solidFill>
                  <a:srgbClr val="002060"/>
                </a:solidFill>
                <a:latin typeface="Calibri"/>
                <a:cs typeface="Arial"/>
              </a:rPr>
              <a:t>fynd</a:t>
            </a:r>
            <a:r>
              <a:rPr lang="en-US" sz="2700" dirty="0">
                <a:solidFill>
                  <a:srgbClr val="002060"/>
                </a:solidFill>
                <a:latin typeface="Calibri"/>
                <a:cs typeface="Arial"/>
              </a:rPr>
              <a:t> </a:t>
            </a:r>
            <a:r>
              <a:rPr lang="en-US" sz="2700" dirty="0" err="1">
                <a:solidFill>
                  <a:srgbClr val="002060"/>
                </a:solidFill>
                <a:latin typeface="Calibri"/>
                <a:cs typeface="Arial"/>
              </a:rPr>
              <a:t>i'ch</a:t>
            </a:r>
            <a:r>
              <a:rPr lang="en-US" sz="2700" dirty="0">
                <a:solidFill>
                  <a:srgbClr val="002060"/>
                </a:solidFill>
                <a:latin typeface="Calibri"/>
                <a:cs typeface="Arial"/>
              </a:rPr>
              <a:t> </a:t>
            </a:r>
            <a:r>
              <a:rPr lang="en-US" sz="2700" dirty="0" err="1">
                <a:solidFill>
                  <a:srgbClr val="002060"/>
                </a:solidFill>
                <a:latin typeface="Calibri"/>
                <a:cs typeface="Arial"/>
              </a:rPr>
              <a:t>ystafell</a:t>
            </a:r>
            <a:r>
              <a:rPr lang="en-US" sz="2700" dirty="0">
                <a:solidFill>
                  <a:srgbClr val="002060"/>
                </a:solidFill>
                <a:latin typeface="Calibri"/>
                <a:cs typeface="Arial"/>
              </a:rPr>
              <a:t> </a:t>
            </a:r>
            <a:r>
              <a:rPr lang="en-US" sz="2700" dirty="0" err="1">
                <a:solidFill>
                  <a:srgbClr val="002060"/>
                </a:solidFill>
                <a:latin typeface="Calibri"/>
                <a:cs typeface="Arial"/>
              </a:rPr>
              <a:t>ddosbarth</a:t>
            </a:r>
            <a:r>
              <a:rPr lang="en-US" sz="2700" dirty="0">
                <a:solidFill>
                  <a:srgbClr val="002060"/>
                </a:solidFill>
                <a:latin typeface="Calibri"/>
                <a:cs typeface="Arial"/>
              </a:rPr>
              <a:t> </a:t>
            </a:r>
            <a:r>
              <a:rPr lang="en-US" sz="2700" dirty="0" err="1">
                <a:solidFill>
                  <a:srgbClr val="002060"/>
                </a:solidFill>
                <a:latin typeface="Calibri"/>
                <a:cs typeface="Arial"/>
              </a:rPr>
              <a:t>gyntaf</a:t>
            </a:r>
            <a:r>
              <a:rPr lang="en-US" sz="2700" dirty="0">
                <a:solidFill>
                  <a:srgbClr val="002060"/>
                </a:solidFill>
                <a:latin typeface="Calibri"/>
                <a:cs typeface="Arial"/>
              </a:rPr>
              <a:t> </a:t>
            </a:r>
            <a:r>
              <a:rPr lang="en-US" sz="2700" dirty="0" err="1">
                <a:solidFill>
                  <a:srgbClr val="002060"/>
                </a:solidFill>
                <a:latin typeface="Calibri"/>
                <a:cs typeface="Arial"/>
              </a:rPr>
              <a:t>ym</a:t>
            </a:r>
            <a:r>
              <a:rPr lang="en-US" sz="2700" dirty="0">
                <a:solidFill>
                  <a:srgbClr val="002060"/>
                </a:solidFill>
                <a:latin typeface="Calibri"/>
                <a:cs typeface="Arial"/>
              </a:rPr>
              <a:t> mis Medi? </a:t>
            </a:r>
            <a:endParaRPr lang="en-US" sz="2700">
              <a:latin typeface="Calibri"/>
              <a:cs typeface="Arial"/>
            </a:endParaRPr>
          </a:p>
          <a:p>
            <a:endParaRPr lang="en-US" dirty="0">
              <a:solidFill>
                <a:srgbClr val="002060"/>
              </a:solidFill>
              <a:latin typeface="Calibri"/>
            </a:endParaRPr>
          </a:p>
        </p:txBody>
      </p:sp>
      <p:sp>
        <p:nvSpPr>
          <p:cNvPr id="10" name="Speech Bubble: Rectangle with Corners Rounded 9">
            <a:extLst>
              <a:ext uri="{FF2B5EF4-FFF2-40B4-BE49-F238E27FC236}">
                <a16:creationId xmlns:a16="http://schemas.microsoft.com/office/drawing/2014/main" id="{2483B943-19DB-F601-FBE2-AAFF5799DFE6}"/>
              </a:ext>
            </a:extLst>
          </p:cNvPr>
          <p:cNvSpPr/>
          <p:nvPr/>
        </p:nvSpPr>
        <p:spPr>
          <a:xfrm>
            <a:off x="364564" y="993588"/>
            <a:ext cx="3600822" cy="2256117"/>
          </a:xfrm>
          <a:prstGeom prst="wedgeRoundRectCallout">
            <a:avLst/>
          </a:prstGeom>
          <a:solidFill>
            <a:srgbClr val="DB1D7C"/>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ea typeface="+mn-lt"/>
                <a:cs typeface="+mn-lt"/>
              </a:rPr>
              <a:t>Beth </a:t>
            </a:r>
            <a:r>
              <a:rPr lang="en-US" sz="2800" b="1" dirty="0" err="1">
                <a:ea typeface="+mn-lt"/>
                <a:cs typeface="+mn-lt"/>
              </a:rPr>
              <a:t>yw</a:t>
            </a:r>
            <a:r>
              <a:rPr lang="en-US" sz="2800" b="1" dirty="0">
                <a:ea typeface="+mn-lt"/>
                <a:cs typeface="+mn-lt"/>
              </a:rPr>
              <a:t> </a:t>
            </a:r>
            <a:r>
              <a:rPr lang="en-US" sz="2800" b="1" dirty="0" err="1">
                <a:ea typeface="+mn-lt"/>
                <a:cs typeface="+mn-lt"/>
              </a:rPr>
              <a:t>eich</a:t>
            </a:r>
            <a:r>
              <a:rPr lang="en-US" sz="2800" b="1" dirty="0">
                <a:ea typeface="+mn-lt"/>
                <a:cs typeface="+mn-lt"/>
              </a:rPr>
              <a:t> </a:t>
            </a:r>
            <a:r>
              <a:rPr lang="en-US" sz="2800" b="1" dirty="0" err="1">
                <a:ea typeface="+mn-lt"/>
                <a:cs typeface="+mn-lt"/>
              </a:rPr>
              <a:t>prif</a:t>
            </a:r>
            <a:r>
              <a:rPr lang="en-US" sz="2800" b="1" dirty="0">
                <a:ea typeface="+mn-lt"/>
                <a:cs typeface="+mn-lt"/>
              </a:rPr>
              <a:t> </a:t>
            </a:r>
            <a:r>
              <a:rPr lang="en-US" sz="2800" b="1" dirty="0" err="1">
                <a:ea typeface="+mn-lt"/>
                <a:cs typeface="+mn-lt"/>
              </a:rPr>
              <a:t>reolau</a:t>
            </a:r>
            <a:r>
              <a:rPr lang="en-US" sz="2800" b="1" dirty="0">
                <a:ea typeface="+mn-lt"/>
                <a:cs typeface="+mn-lt"/>
              </a:rPr>
              <a:t>, </a:t>
            </a:r>
            <a:r>
              <a:rPr lang="en-US" sz="2800" b="1" dirty="0" err="1">
                <a:ea typeface="+mn-lt"/>
                <a:cs typeface="+mn-lt"/>
              </a:rPr>
              <a:t>trefniadau</a:t>
            </a:r>
            <a:r>
              <a:rPr lang="en-US" sz="2800" b="1" dirty="0">
                <a:ea typeface="+mn-lt"/>
                <a:cs typeface="+mn-lt"/>
              </a:rPr>
              <a:t> </a:t>
            </a:r>
            <a:r>
              <a:rPr lang="en-US" sz="2800" b="1" dirty="0" err="1">
                <a:ea typeface="+mn-lt"/>
                <a:cs typeface="+mn-lt"/>
              </a:rPr>
              <a:t>arferol</a:t>
            </a:r>
            <a:r>
              <a:rPr lang="en-US" sz="2800" b="1" dirty="0">
                <a:ea typeface="+mn-lt"/>
                <a:cs typeface="+mn-lt"/>
              </a:rPr>
              <a:t> a </a:t>
            </a:r>
            <a:r>
              <a:rPr lang="en-US" sz="2800" b="1" dirty="0" err="1">
                <a:ea typeface="+mn-lt"/>
                <a:cs typeface="+mn-lt"/>
              </a:rPr>
              <a:t>strategaethau</a:t>
            </a:r>
            <a:r>
              <a:rPr lang="en-US" sz="2800" b="1" dirty="0">
                <a:ea typeface="+mn-lt"/>
                <a:cs typeface="+mn-lt"/>
              </a:rPr>
              <a:t> </a:t>
            </a:r>
            <a:r>
              <a:rPr lang="en-US" sz="2800" b="1" dirty="0" err="1">
                <a:ea typeface="+mn-lt"/>
                <a:cs typeface="+mn-lt"/>
              </a:rPr>
              <a:t>rheoli</a:t>
            </a:r>
            <a:r>
              <a:rPr lang="en-US" sz="2800" b="1" dirty="0">
                <a:ea typeface="+mn-lt"/>
                <a:cs typeface="+mn-lt"/>
              </a:rPr>
              <a:t>?</a:t>
            </a:r>
          </a:p>
        </p:txBody>
      </p:sp>
      <p:sp>
        <p:nvSpPr>
          <p:cNvPr id="11" name="Speech Bubble: Rectangle with Corners Rounded 10">
            <a:extLst>
              <a:ext uri="{FF2B5EF4-FFF2-40B4-BE49-F238E27FC236}">
                <a16:creationId xmlns:a16="http://schemas.microsoft.com/office/drawing/2014/main" id="{323256DF-1EA4-CD5C-E899-674A411FA6EB}"/>
              </a:ext>
            </a:extLst>
          </p:cNvPr>
          <p:cNvSpPr/>
          <p:nvPr/>
        </p:nvSpPr>
        <p:spPr>
          <a:xfrm>
            <a:off x="4563034" y="990601"/>
            <a:ext cx="3384176" cy="2241175"/>
          </a:xfrm>
          <a:prstGeom prst="wedgeRoundRectCallout">
            <a:avLst/>
          </a:prstGeom>
          <a:solidFill>
            <a:srgbClr val="FAC420"/>
          </a:solidFill>
          <a:ln w="571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ea typeface="+mn-lt"/>
                <a:cs typeface="+mn-lt"/>
              </a:rPr>
              <a:t>Sut </a:t>
            </a:r>
            <a:r>
              <a:rPr lang="en-US" sz="3200" b="1" dirty="0" err="1">
                <a:ea typeface="+mn-lt"/>
                <a:cs typeface="+mn-lt"/>
              </a:rPr>
              <a:t>fyddwch</a:t>
            </a:r>
            <a:r>
              <a:rPr lang="en-US" sz="3200" b="1" dirty="0">
                <a:ea typeface="+mn-lt"/>
                <a:cs typeface="+mn-lt"/>
              </a:rPr>
              <a:t> </a:t>
            </a:r>
            <a:r>
              <a:rPr lang="en-US" sz="3200" b="1" dirty="0" err="1">
                <a:ea typeface="+mn-lt"/>
                <a:cs typeface="+mn-lt"/>
              </a:rPr>
              <a:t>chi'n</a:t>
            </a:r>
            <a:r>
              <a:rPr lang="en-US" sz="3200" b="1" dirty="0">
                <a:ea typeface="+mn-lt"/>
                <a:cs typeface="+mn-lt"/>
              </a:rPr>
              <a:t> </a:t>
            </a:r>
            <a:r>
              <a:rPr lang="en-US" sz="3200" b="1" dirty="0" err="1">
                <a:ea typeface="+mn-lt"/>
                <a:cs typeface="+mn-lt"/>
              </a:rPr>
              <a:t>cyfarfod</a:t>
            </a:r>
            <a:r>
              <a:rPr lang="en-US" sz="3200" b="1" dirty="0">
                <a:ea typeface="+mn-lt"/>
                <a:cs typeface="+mn-lt"/>
              </a:rPr>
              <a:t> ac </a:t>
            </a:r>
            <a:r>
              <a:rPr lang="en-US" sz="3200" b="1" dirty="0" err="1">
                <a:ea typeface="+mn-lt"/>
                <a:cs typeface="+mn-lt"/>
              </a:rPr>
              <a:t>yn</a:t>
            </a:r>
            <a:r>
              <a:rPr lang="en-US" sz="3200" b="1" dirty="0">
                <a:ea typeface="+mn-lt"/>
                <a:cs typeface="+mn-lt"/>
              </a:rPr>
              <a:t> </a:t>
            </a:r>
            <a:r>
              <a:rPr lang="en-US" sz="3200" b="1" dirty="0" err="1">
                <a:ea typeface="+mn-lt"/>
                <a:cs typeface="+mn-lt"/>
              </a:rPr>
              <a:t>bondio</a:t>
            </a:r>
            <a:r>
              <a:rPr lang="en-US" sz="3200" b="1" dirty="0">
                <a:ea typeface="+mn-lt"/>
                <a:cs typeface="+mn-lt"/>
              </a:rPr>
              <a:t> </a:t>
            </a:r>
            <a:r>
              <a:rPr lang="en-US" sz="3200" b="1" dirty="0" err="1">
                <a:ea typeface="+mn-lt"/>
                <a:cs typeface="+mn-lt"/>
              </a:rPr>
              <a:t>â'ch</a:t>
            </a:r>
            <a:r>
              <a:rPr lang="en-US" sz="3200" b="1" dirty="0">
                <a:ea typeface="+mn-lt"/>
                <a:cs typeface="+mn-lt"/>
              </a:rPr>
              <a:t> </a:t>
            </a:r>
            <a:r>
              <a:rPr lang="en-US" sz="3200" b="1" dirty="0" err="1">
                <a:ea typeface="+mn-lt"/>
                <a:cs typeface="+mn-lt"/>
              </a:rPr>
              <a:t>dosbarth</a:t>
            </a:r>
            <a:r>
              <a:rPr lang="en-US" sz="3200" b="1" dirty="0">
                <a:ea typeface="+mn-lt"/>
                <a:cs typeface="+mn-lt"/>
              </a:rPr>
              <a:t>?</a:t>
            </a:r>
            <a:endParaRPr lang="en-US" b="1" dirty="0">
              <a:ea typeface="+mn-lt"/>
              <a:cs typeface="+mn-lt"/>
            </a:endParaRPr>
          </a:p>
        </p:txBody>
      </p:sp>
      <p:sp>
        <p:nvSpPr>
          <p:cNvPr id="12" name="Speech Bubble: Rectangle with Corners Rounded 11">
            <a:extLst>
              <a:ext uri="{FF2B5EF4-FFF2-40B4-BE49-F238E27FC236}">
                <a16:creationId xmlns:a16="http://schemas.microsoft.com/office/drawing/2014/main" id="{45777751-079C-0255-AFEB-2B197D4C687E}"/>
              </a:ext>
            </a:extLst>
          </p:cNvPr>
          <p:cNvSpPr/>
          <p:nvPr/>
        </p:nvSpPr>
        <p:spPr>
          <a:xfrm>
            <a:off x="8225003" y="989565"/>
            <a:ext cx="3710008" cy="2125670"/>
          </a:xfrm>
          <a:prstGeom prst="wedgeRoundRectCallout">
            <a:avLst/>
          </a:prstGeom>
          <a:solidFill>
            <a:srgbClr val="3BA83B"/>
          </a:solidFill>
          <a:ln w="57150">
            <a:solidFill>
              <a:srgbClr val="EDE732"/>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ea typeface="+mn-lt"/>
                <a:cs typeface="+mn-lt"/>
              </a:rPr>
              <a:t>Beth </a:t>
            </a:r>
            <a:r>
              <a:rPr lang="en-US" sz="2400" b="1" dirty="0" err="1">
                <a:ea typeface="+mn-lt"/>
                <a:cs typeface="+mn-lt"/>
              </a:rPr>
              <a:t>yw</a:t>
            </a:r>
            <a:r>
              <a:rPr lang="en-US" sz="2400" b="1" dirty="0">
                <a:ea typeface="+mn-lt"/>
                <a:cs typeface="+mn-lt"/>
              </a:rPr>
              <a:t> </a:t>
            </a:r>
            <a:r>
              <a:rPr lang="en-US" sz="2400" b="1" dirty="0" err="1">
                <a:ea typeface="+mn-lt"/>
                <a:cs typeface="+mn-lt"/>
              </a:rPr>
              <a:t>eich</a:t>
            </a:r>
            <a:r>
              <a:rPr lang="en-US" sz="2400" b="1" dirty="0">
                <a:ea typeface="+mn-lt"/>
                <a:cs typeface="+mn-lt"/>
              </a:rPr>
              <a:t> </a:t>
            </a:r>
            <a:r>
              <a:rPr lang="en-US" sz="2400" b="1" dirty="0" err="1">
                <a:ea typeface="+mn-lt"/>
                <a:cs typeface="+mn-lt"/>
              </a:rPr>
              <a:t>syniadau</a:t>
            </a:r>
            <a:r>
              <a:rPr lang="en-US" sz="2400" b="1" dirty="0">
                <a:ea typeface="+mn-lt"/>
                <a:cs typeface="+mn-lt"/>
              </a:rPr>
              <a:t> am </a:t>
            </a:r>
            <a:r>
              <a:rPr lang="en-US" sz="2400" b="1" dirty="0" err="1">
                <a:ea typeface="+mn-lt"/>
                <a:cs typeface="+mn-lt"/>
              </a:rPr>
              <a:t>yr</a:t>
            </a:r>
            <a:r>
              <a:rPr lang="en-US" sz="2400" b="1" dirty="0">
                <a:ea typeface="+mn-lt"/>
                <a:cs typeface="+mn-lt"/>
              </a:rPr>
              <a:t> </a:t>
            </a:r>
            <a:r>
              <a:rPr lang="en-US" sz="2400" b="1" dirty="0" err="1">
                <a:ea typeface="+mn-lt"/>
                <a:cs typeface="+mn-lt"/>
              </a:rPr>
              <a:t>agweddau</a:t>
            </a:r>
            <a:r>
              <a:rPr lang="en-US" sz="2400" b="1" dirty="0">
                <a:ea typeface="+mn-lt"/>
                <a:cs typeface="+mn-lt"/>
              </a:rPr>
              <a:t> </a:t>
            </a:r>
            <a:r>
              <a:rPr lang="en-US" sz="2400" b="1" dirty="0" err="1">
                <a:ea typeface="+mn-lt"/>
                <a:cs typeface="+mn-lt"/>
              </a:rPr>
              <a:t>na</a:t>
            </a:r>
            <a:r>
              <a:rPr lang="en-US" sz="2400" b="1" dirty="0">
                <a:ea typeface="+mn-lt"/>
                <a:cs typeface="+mn-lt"/>
              </a:rPr>
              <a:t> </a:t>
            </a:r>
            <a:r>
              <a:rPr lang="en-US" sz="2400" b="1" dirty="0" err="1">
                <a:ea typeface="+mn-lt"/>
                <a:cs typeface="+mn-lt"/>
              </a:rPr>
              <a:t>fydd</a:t>
            </a:r>
            <a:r>
              <a:rPr lang="en-US" sz="2400" b="1" dirty="0">
                <a:ea typeface="+mn-lt"/>
                <a:cs typeface="+mn-lt"/>
              </a:rPr>
              <a:t> </a:t>
            </a:r>
            <a:r>
              <a:rPr lang="en-US" sz="2400" b="1" dirty="0" err="1">
                <a:ea typeface="+mn-lt"/>
                <a:cs typeface="+mn-lt"/>
              </a:rPr>
              <a:t>yn</a:t>
            </a:r>
            <a:r>
              <a:rPr lang="en-US" sz="2400" b="1" dirty="0">
                <a:ea typeface="+mn-lt"/>
                <a:cs typeface="+mn-lt"/>
              </a:rPr>
              <a:t> </a:t>
            </a:r>
            <a:r>
              <a:rPr lang="en-US" sz="2400" b="1" dirty="0" err="1">
                <a:ea typeface="+mn-lt"/>
                <a:cs typeface="+mn-lt"/>
              </a:rPr>
              <a:t>agored</a:t>
            </a:r>
            <a:r>
              <a:rPr lang="en-US" sz="2400" b="1" dirty="0">
                <a:ea typeface="+mn-lt"/>
                <a:cs typeface="+mn-lt"/>
              </a:rPr>
              <a:t> </a:t>
            </a:r>
            <a:r>
              <a:rPr lang="en-US" sz="2400" b="1" dirty="0" err="1">
                <a:ea typeface="+mn-lt"/>
                <a:cs typeface="+mn-lt"/>
              </a:rPr>
              <a:t>i</a:t>
            </a:r>
            <a:r>
              <a:rPr lang="en-US" sz="2400" b="1" dirty="0">
                <a:ea typeface="+mn-lt"/>
                <a:cs typeface="+mn-lt"/>
              </a:rPr>
              <a:t> </a:t>
            </a:r>
            <a:r>
              <a:rPr lang="en-US" sz="2400" b="1" dirty="0" err="1">
                <a:ea typeface="+mn-lt"/>
                <a:cs typeface="+mn-lt"/>
              </a:rPr>
              <a:t>drafodaeth</a:t>
            </a:r>
            <a:r>
              <a:rPr lang="en-US" sz="2400" b="1" dirty="0">
                <a:ea typeface="+mn-lt"/>
                <a:cs typeface="+mn-lt"/>
              </a:rPr>
              <a:t>?</a:t>
            </a:r>
          </a:p>
        </p:txBody>
      </p:sp>
      <p:sp>
        <p:nvSpPr>
          <p:cNvPr id="13" name="Speech Bubble: Rectangle with Corners Rounded 12">
            <a:extLst>
              <a:ext uri="{FF2B5EF4-FFF2-40B4-BE49-F238E27FC236}">
                <a16:creationId xmlns:a16="http://schemas.microsoft.com/office/drawing/2014/main" id="{AE94CBFC-4B91-3CFE-61DA-8045F48A40D5}"/>
              </a:ext>
            </a:extLst>
          </p:cNvPr>
          <p:cNvSpPr/>
          <p:nvPr/>
        </p:nvSpPr>
        <p:spPr>
          <a:xfrm>
            <a:off x="1585258" y="3588871"/>
            <a:ext cx="3854823" cy="1763057"/>
          </a:xfrm>
          <a:prstGeom prst="wedgeRoundRectCallout">
            <a:avLst/>
          </a:prstGeom>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ea typeface="+mn-lt"/>
                <a:cs typeface="+mn-lt"/>
              </a:rPr>
              <a:t>Sut </a:t>
            </a:r>
            <a:r>
              <a:rPr lang="en-US" sz="2800" b="1" dirty="0" err="1">
                <a:ea typeface="+mn-lt"/>
                <a:cs typeface="+mn-lt"/>
              </a:rPr>
              <a:t>fyddwch</a:t>
            </a:r>
            <a:r>
              <a:rPr lang="en-US" sz="2800" b="1" dirty="0">
                <a:ea typeface="+mn-lt"/>
                <a:cs typeface="+mn-lt"/>
              </a:rPr>
              <a:t> </a:t>
            </a:r>
            <a:r>
              <a:rPr lang="en-US" sz="2800" b="1" dirty="0" err="1">
                <a:ea typeface="+mn-lt"/>
                <a:cs typeface="+mn-lt"/>
              </a:rPr>
              <a:t>chi'n</a:t>
            </a:r>
            <a:r>
              <a:rPr lang="en-US" sz="2800" b="1" dirty="0">
                <a:ea typeface="+mn-lt"/>
                <a:cs typeface="+mn-lt"/>
              </a:rPr>
              <a:t> </a:t>
            </a:r>
            <a:r>
              <a:rPr lang="en-US" sz="2800" b="1" dirty="0" err="1">
                <a:ea typeface="+mn-lt"/>
                <a:cs typeface="+mn-lt"/>
              </a:rPr>
              <a:t>gofalu</a:t>
            </a:r>
            <a:r>
              <a:rPr lang="en-US" sz="2800" b="1" dirty="0">
                <a:ea typeface="+mn-lt"/>
                <a:cs typeface="+mn-lt"/>
              </a:rPr>
              <a:t> am </a:t>
            </a:r>
            <a:r>
              <a:rPr lang="en-US" sz="2800" b="1" dirty="0" err="1">
                <a:ea typeface="+mn-lt"/>
                <a:cs typeface="+mn-lt"/>
              </a:rPr>
              <a:t>eich</a:t>
            </a:r>
            <a:r>
              <a:rPr lang="en-US" sz="2800" b="1" dirty="0">
                <a:ea typeface="+mn-lt"/>
                <a:cs typeface="+mn-lt"/>
              </a:rPr>
              <a:t> </a:t>
            </a:r>
            <a:r>
              <a:rPr lang="en-US" sz="2800" b="1" dirty="0" err="1">
                <a:ea typeface="+mn-lt"/>
                <a:cs typeface="+mn-lt"/>
              </a:rPr>
              <a:t>lles</a:t>
            </a:r>
            <a:r>
              <a:rPr lang="en-US" sz="2800" b="1" dirty="0">
                <a:ea typeface="+mn-lt"/>
                <a:cs typeface="+mn-lt"/>
              </a:rPr>
              <a:t> </a:t>
            </a:r>
            <a:r>
              <a:rPr lang="en-US" sz="2800" b="1" dirty="0" err="1">
                <a:ea typeface="+mn-lt"/>
                <a:cs typeface="+mn-lt"/>
              </a:rPr>
              <a:t>eich</a:t>
            </a:r>
            <a:r>
              <a:rPr lang="en-US" sz="2800" b="1" dirty="0">
                <a:ea typeface="+mn-lt"/>
                <a:cs typeface="+mn-lt"/>
              </a:rPr>
              <a:t> </a:t>
            </a:r>
            <a:r>
              <a:rPr lang="en-US" sz="2800" b="1" dirty="0" err="1">
                <a:ea typeface="+mn-lt"/>
                <a:cs typeface="+mn-lt"/>
              </a:rPr>
              <a:t>hun</a:t>
            </a:r>
            <a:r>
              <a:rPr lang="en-US" sz="2800" b="1" dirty="0">
                <a:ea typeface="+mn-lt"/>
                <a:cs typeface="+mn-lt"/>
              </a:rPr>
              <a:t> </a:t>
            </a:r>
            <a:r>
              <a:rPr lang="en-US" sz="2800" b="1" dirty="0" err="1">
                <a:ea typeface="+mn-lt"/>
                <a:cs typeface="+mn-lt"/>
              </a:rPr>
              <a:t>a'ch</a:t>
            </a:r>
            <a:r>
              <a:rPr lang="en-US" sz="2800" b="1" dirty="0">
                <a:ea typeface="+mn-lt"/>
                <a:cs typeface="+mn-lt"/>
              </a:rPr>
              <a:t> </a:t>
            </a:r>
            <a:r>
              <a:rPr lang="en-US" sz="2800" b="1" dirty="0" err="1">
                <a:ea typeface="+mn-lt"/>
                <a:cs typeface="+mn-lt"/>
              </a:rPr>
              <a:t>disgyblion</a:t>
            </a:r>
            <a:r>
              <a:rPr lang="en-US" sz="2800" b="1" dirty="0">
                <a:ea typeface="+mn-lt"/>
                <a:cs typeface="+mn-lt"/>
              </a:rPr>
              <a:t>?</a:t>
            </a:r>
            <a:endParaRPr lang="en-US" b="1" dirty="0">
              <a:ea typeface="+mn-lt"/>
              <a:cs typeface="+mn-lt"/>
            </a:endParaRPr>
          </a:p>
        </p:txBody>
      </p:sp>
      <p:sp>
        <p:nvSpPr>
          <p:cNvPr id="14" name="Speech Bubble: Rectangle with Corners Rounded 13">
            <a:extLst>
              <a:ext uri="{FF2B5EF4-FFF2-40B4-BE49-F238E27FC236}">
                <a16:creationId xmlns:a16="http://schemas.microsoft.com/office/drawing/2014/main" id="{8D277620-A041-1B96-6873-767D59E18972}"/>
              </a:ext>
            </a:extLst>
          </p:cNvPr>
          <p:cNvSpPr/>
          <p:nvPr/>
        </p:nvSpPr>
        <p:spPr>
          <a:xfrm>
            <a:off x="6919258" y="3506694"/>
            <a:ext cx="3854822" cy="1785470"/>
          </a:xfrm>
          <a:prstGeom prst="wedgeRoundRectCallout">
            <a:avLst/>
          </a:prstGeom>
          <a:solidFill>
            <a:srgbClr val="8F45C4"/>
          </a:solidFill>
          <a:ln w="57150">
            <a:solidFill>
              <a:srgbClr val="FCACAC"/>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ea typeface="+mn-lt"/>
                <a:cs typeface="+mn-lt"/>
              </a:rPr>
              <a:t>Oes </a:t>
            </a:r>
            <a:r>
              <a:rPr lang="en-US" sz="2800" b="1" dirty="0" err="1">
                <a:ea typeface="+mn-lt"/>
                <a:cs typeface="+mn-lt"/>
              </a:rPr>
              <a:t>unrhyw</a:t>
            </a:r>
            <a:r>
              <a:rPr lang="en-US" sz="2800" b="1" dirty="0">
                <a:ea typeface="+mn-lt"/>
                <a:cs typeface="+mn-lt"/>
              </a:rPr>
              <a:t> </a:t>
            </a:r>
            <a:r>
              <a:rPr lang="en-US" sz="2800" b="1" dirty="0" err="1">
                <a:ea typeface="+mn-lt"/>
                <a:cs typeface="+mn-lt"/>
              </a:rPr>
              <a:t>beth</a:t>
            </a:r>
            <a:r>
              <a:rPr lang="en-US" sz="2800" b="1" dirty="0">
                <a:ea typeface="+mn-lt"/>
                <a:cs typeface="+mn-lt"/>
              </a:rPr>
              <a:t> </a:t>
            </a:r>
            <a:r>
              <a:rPr lang="en-US" sz="2800" b="1" dirty="0" err="1">
                <a:ea typeface="+mn-lt"/>
                <a:cs typeface="+mn-lt"/>
              </a:rPr>
              <a:t>sydd</a:t>
            </a:r>
            <a:r>
              <a:rPr lang="en-US" sz="2800" b="1" dirty="0">
                <a:ea typeface="+mn-lt"/>
                <a:cs typeface="+mn-lt"/>
              </a:rPr>
              <a:t> </a:t>
            </a:r>
            <a:r>
              <a:rPr lang="en-US" sz="2800" b="1" dirty="0" err="1">
                <a:ea typeface="+mn-lt"/>
                <a:cs typeface="+mn-lt"/>
              </a:rPr>
              <a:t>angen</a:t>
            </a:r>
            <a:r>
              <a:rPr lang="en-US" sz="2800" b="1" dirty="0">
                <a:ea typeface="+mn-lt"/>
                <a:cs typeface="+mn-lt"/>
              </a:rPr>
              <a:t> </a:t>
            </a:r>
            <a:r>
              <a:rPr lang="en-US" sz="2800" b="1" dirty="0" err="1">
                <a:ea typeface="+mn-lt"/>
                <a:cs typeface="+mn-lt"/>
              </a:rPr>
              <a:t>i</a:t>
            </a:r>
            <a:r>
              <a:rPr lang="en-US" sz="2800" b="1" dirty="0">
                <a:ea typeface="+mn-lt"/>
                <a:cs typeface="+mn-lt"/>
              </a:rPr>
              <a:t> chi </a:t>
            </a:r>
            <a:r>
              <a:rPr lang="en-US" sz="2800" b="1" dirty="0" err="1">
                <a:ea typeface="+mn-lt"/>
                <a:cs typeface="+mn-lt"/>
              </a:rPr>
              <a:t>baratoi</a:t>
            </a:r>
            <a:r>
              <a:rPr lang="en-US" sz="2800" b="1" dirty="0">
                <a:ea typeface="+mn-lt"/>
                <a:cs typeface="+mn-lt"/>
              </a:rPr>
              <a:t> </a:t>
            </a:r>
            <a:r>
              <a:rPr lang="en-US" sz="2800" b="1" dirty="0" err="1">
                <a:ea typeface="+mn-lt"/>
                <a:cs typeface="+mn-lt"/>
              </a:rPr>
              <a:t>ar</a:t>
            </a:r>
            <a:r>
              <a:rPr lang="en-US" sz="2800" b="1" dirty="0">
                <a:ea typeface="+mn-lt"/>
                <a:cs typeface="+mn-lt"/>
              </a:rPr>
              <a:t> </a:t>
            </a:r>
            <a:r>
              <a:rPr lang="en-US" sz="2800" b="1" dirty="0" err="1">
                <a:ea typeface="+mn-lt"/>
                <a:cs typeface="+mn-lt"/>
              </a:rPr>
              <a:t>gyfer</a:t>
            </a:r>
            <a:r>
              <a:rPr lang="en-US" sz="2800" b="1" dirty="0">
                <a:ea typeface="+mn-lt"/>
                <a:cs typeface="+mn-lt"/>
              </a:rPr>
              <a:t> mis Medi?</a:t>
            </a:r>
            <a:endParaRPr lang="en-US" b="1" dirty="0">
              <a:ea typeface="+mn-lt"/>
              <a:cs typeface="+mn-lt"/>
            </a:endParaRPr>
          </a:p>
        </p:txBody>
      </p:sp>
    </p:spTree>
    <p:extLst>
      <p:ext uri="{BB962C8B-B14F-4D97-AF65-F5344CB8AC3E}">
        <p14:creationId xmlns:p14="http://schemas.microsoft.com/office/powerpoint/2010/main" val="2878024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2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Qr code&#10;&#10;Description automatically generated">
            <a:extLst>
              <a:ext uri="{FF2B5EF4-FFF2-40B4-BE49-F238E27FC236}">
                <a16:creationId xmlns:a16="http://schemas.microsoft.com/office/drawing/2014/main" id="{5754502F-70EB-B334-9A17-6D1E897DD3C3}"/>
              </a:ext>
            </a:extLst>
          </p:cNvPr>
          <p:cNvPicPr>
            <a:picLocks noChangeAspect="1"/>
          </p:cNvPicPr>
          <p:nvPr/>
        </p:nvPicPr>
        <p:blipFill>
          <a:blip r:embed="rId3"/>
          <a:stretch>
            <a:fillRect/>
          </a:stretch>
        </p:blipFill>
        <p:spPr>
          <a:xfrm>
            <a:off x="165848" y="4343961"/>
            <a:ext cx="3853702" cy="1693302"/>
          </a:xfrm>
          <a:prstGeom prst="rect">
            <a:avLst/>
          </a:prstGeom>
        </p:spPr>
      </p:pic>
      <p:pic>
        <p:nvPicPr>
          <p:cNvPr id="4" name="Picture 4">
            <a:extLst>
              <a:ext uri="{FF2B5EF4-FFF2-40B4-BE49-F238E27FC236}">
                <a16:creationId xmlns:a16="http://schemas.microsoft.com/office/drawing/2014/main" id="{1724C1BB-95D7-FD24-EF44-6D3D03526C1E}"/>
              </a:ext>
            </a:extLst>
          </p:cNvPr>
          <p:cNvPicPr>
            <a:picLocks noChangeAspect="1"/>
          </p:cNvPicPr>
          <p:nvPr/>
        </p:nvPicPr>
        <p:blipFill>
          <a:blip r:embed="rId4"/>
          <a:stretch>
            <a:fillRect/>
          </a:stretch>
        </p:blipFill>
        <p:spPr>
          <a:xfrm>
            <a:off x="5958262" y="5968254"/>
            <a:ext cx="6232245" cy="887599"/>
          </a:xfrm>
          <a:prstGeom prst="rect">
            <a:avLst/>
          </a:prstGeom>
        </p:spPr>
      </p:pic>
      <p:pic>
        <p:nvPicPr>
          <p:cNvPr id="5" name="Picture 4">
            <a:extLst>
              <a:ext uri="{FF2B5EF4-FFF2-40B4-BE49-F238E27FC236}">
                <a16:creationId xmlns:a16="http://schemas.microsoft.com/office/drawing/2014/main" id="{55FE2A88-F214-CC7A-C909-768BD6B9ECBE}"/>
              </a:ext>
            </a:extLst>
          </p:cNvPr>
          <p:cNvPicPr>
            <a:picLocks noChangeAspect="1"/>
          </p:cNvPicPr>
          <p:nvPr/>
        </p:nvPicPr>
        <p:blipFill>
          <a:blip r:embed="rId4"/>
          <a:stretch>
            <a:fillRect/>
          </a:stretch>
        </p:blipFill>
        <p:spPr>
          <a:xfrm>
            <a:off x="-3268" y="5972922"/>
            <a:ext cx="5955833" cy="886106"/>
          </a:xfrm>
          <a:prstGeom prst="rect">
            <a:avLst/>
          </a:prstGeom>
        </p:spPr>
      </p:pic>
      <p:pic>
        <p:nvPicPr>
          <p:cNvPr id="8" name="Picture 9">
            <a:extLst>
              <a:ext uri="{FF2B5EF4-FFF2-40B4-BE49-F238E27FC236}">
                <a16:creationId xmlns:a16="http://schemas.microsoft.com/office/drawing/2014/main" id="{957B6BD1-C5F8-8AB7-3B29-94711E434A50}"/>
              </a:ext>
            </a:extLst>
          </p:cNvPr>
          <p:cNvPicPr>
            <a:picLocks noChangeAspect="1"/>
          </p:cNvPicPr>
          <p:nvPr/>
        </p:nvPicPr>
        <p:blipFill>
          <a:blip r:embed="rId5"/>
          <a:stretch>
            <a:fillRect/>
          </a:stretch>
        </p:blipFill>
        <p:spPr>
          <a:xfrm>
            <a:off x="8459694" y="2726214"/>
            <a:ext cx="3564963" cy="3243337"/>
          </a:xfrm>
          <a:prstGeom prst="rect">
            <a:avLst/>
          </a:prstGeom>
        </p:spPr>
      </p:pic>
      <p:pic>
        <p:nvPicPr>
          <p:cNvPr id="11" name="Picture 11" descr="Text, chat or text message&#10;&#10;Description automatically generated">
            <a:extLst>
              <a:ext uri="{FF2B5EF4-FFF2-40B4-BE49-F238E27FC236}">
                <a16:creationId xmlns:a16="http://schemas.microsoft.com/office/drawing/2014/main" id="{1595A726-A545-B2E9-7B6D-3BD11D39749F}"/>
              </a:ext>
            </a:extLst>
          </p:cNvPr>
          <p:cNvPicPr>
            <a:picLocks noChangeAspect="1"/>
          </p:cNvPicPr>
          <p:nvPr/>
        </p:nvPicPr>
        <p:blipFill>
          <a:blip r:embed="rId6"/>
          <a:stretch>
            <a:fillRect/>
          </a:stretch>
        </p:blipFill>
        <p:spPr>
          <a:xfrm>
            <a:off x="8407400" y="414947"/>
            <a:ext cx="2100730" cy="2150872"/>
          </a:xfrm>
          <a:prstGeom prst="rect">
            <a:avLst/>
          </a:prstGeom>
        </p:spPr>
      </p:pic>
      <p:pic>
        <p:nvPicPr>
          <p:cNvPr id="12" name="Picture 12">
            <a:extLst>
              <a:ext uri="{FF2B5EF4-FFF2-40B4-BE49-F238E27FC236}">
                <a16:creationId xmlns:a16="http://schemas.microsoft.com/office/drawing/2014/main" id="{8C3525F4-B652-5268-DAE3-B7F5B3D1B925}"/>
              </a:ext>
            </a:extLst>
          </p:cNvPr>
          <p:cNvPicPr>
            <a:picLocks noChangeAspect="1"/>
          </p:cNvPicPr>
          <p:nvPr/>
        </p:nvPicPr>
        <p:blipFill>
          <a:blip r:embed="rId7"/>
          <a:stretch>
            <a:fillRect/>
          </a:stretch>
        </p:blipFill>
        <p:spPr>
          <a:xfrm>
            <a:off x="10611224" y="406883"/>
            <a:ext cx="1480671" cy="2137118"/>
          </a:xfrm>
          <a:prstGeom prst="rect">
            <a:avLst/>
          </a:prstGeom>
        </p:spPr>
      </p:pic>
      <p:pic>
        <p:nvPicPr>
          <p:cNvPr id="13" name="Picture 13" descr="Text&#10;&#10;Description automatically generated">
            <a:extLst>
              <a:ext uri="{FF2B5EF4-FFF2-40B4-BE49-F238E27FC236}">
                <a16:creationId xmlns:a16="http://schemas.microsoft.com/office/drawing/2014/main" id="{C8281EBA-931F-1809-17A3-01CBB3D02DD2}"/>
              </a:ext>
            </a:extLst>
          </p:cNvPr>
          <p:cNvPicPr>
            <a:picLocks noChangeAspect="1"/>
          </p:cNvPicPr>
          <p:nvPr/>
        </p:nvPicPr>
        <p:blipFill>
          <a:blip r:embed="rId8"/>
          <a:stretch>
            <a:fillRect/>
          </a:stretch>
        </p:blipFill>
        <p:spPr>
          <a:xfrm>
            <a:off x="182283" y="291233"/>
            <a:ext cx="3833906" cy="3790701"/>
          </a:xfrm>
          <a:prstGeom prst="rect">
            <a:avLst/>
          </a:prstGeom>
        </p:spPr>
      </p:pic>
      <p:pic>
        <p:nvPicPr>
          <p:cNvPr id="2" name="Picture 6">
            <a:extLst>
              <a:ext uri="{FF2B5EF4-FFF2-40B4-BE49-F238E27FC236}">
                <a16:creationId xmlns:a16="http://schemas.microsoft.com/office/drawing/2014/main" id="{2BD4627E-665D-9CB0-F4EC-60809BC5450E}"/>
              </a:ext>
            </a:extLst>
          </p:cNvPr>
          <p:cNvPicPr>
            <a:picLocks noChangeAspect="1"/>
          </p:cNvPicPr>
          <p:nvPr/>
        </p:nvPicPr>
        <p:blipFill>
          <a:blip r:embed="rId9"/>
          <a:stretch>
            <a:fillRect/>
          </a:stretch>
        </p:blipFill>
        <p:spPr>
          <a:xfrm>
            <a:off x="4119282" y="418650"/>
            <a:ext cx="4185022" cy="5437994"/>
          </a:xfrm>
          <a:prstGeom prst="rect">
            <a:avLst/>
          </a:prstGeom>
        </p:spPr>
      </p:pic>
    </p:spTree>
    <p:extLst>
      <p:ext uri="{BB962C8B-B14F-4D97-AF65-F5344CB8AC3E}">
        <p14:creationId xmlns:p14="http://schemas.microsoft.com/office/powerpoint/2010/main" val="15946059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10;&#10;Description automatically generated">
            <a:extLst>
              <a:ext uri="{FF2B5EF4-FFF2-40B4-BE49-F238E27FC236}">
                <a16:creationId xmlns:a16="http://schemas.microsoft.com/office/drawing/2014/main" id="{AEFD4149-5E84-A85E-40C0-AF8F1978127D}"/>
              </a:ext>
            </a:extLst>
          </p:cNvPr>
          <p:cNvPicPr>
            <a:picLocks noChangeAspect="1"/>
          </p:cNvPicPr>
          <p:nvPr/>
        </p:nvPicPr>
        <p:blipFill>
          <a:blip r:embed="rId2"/>
          <a:stretch>
            <a:fillRect/>
          </a:stretch>
        </p:blipFill>
        <p:spPr>
          <a:xfrm>
            <a:off x="2988" y="-2987"/>
            <a:ext cx="12178552" cy="5743387"/>
          </a:xfrm>
          <a:prstGeom prst="rect">
            <a:avLst/>
          </a:prstGeom>
        </p:spPr>
      </p:pic>
      <p:sp>
        <p:nvSpPr>
          <p:cNvPr id="2" name="Title 1">
            <a:extLst>
              <a:ext uri="{FF2B5EF4-FFF2-40B4-BE49-F238E27FC236}">
                <a16:creationId xmlns:a16="http://schemas.microsoft.com/office/drawing/2014/main" id="{F723D0E6-0093-2F7F-B433-058A7A915425}"/>
              </a:ext>
            </a:extLst>
          </p:cNvPr>
          <p:cNvSpPr>
            <a:spLocks noGrp="1"/>
          </p:cNvSpPr>
          <p:nvPr>
            <p:ph type="title"/>
          </p:nvPr>
        </p:nvSpPr>
        <p:spPr>
          <a:xfrm>
            <a:off x="96748" y="560"/>
            <a:ext cx="4907729" cy="3178236"/>
          </a:xfrm>
        </p:spPr>
        <p:txBody>
          <a:bodyPr>
            <a:normAutofit fontScale="90000"/>
          </a:bodyPr>
          <a:lstStyle/>
          <a:p>
            <a:pPr algn="ctr">
              <a:lnSpc>
                <a:spcPct val="100000"/>
              </a:lnSpc>
            </a:pPr>
            <a:br>
              <a:rPr lang="en-US" dirty="0">
                <a:latin typeface="Arial"/>
                <a:cs typeface="Arial"/>
              </a:rPr>
            </a:br>
            <a:r>
              <a:rPr lang="en-US" sz="6700" dirty="0">
                <a:solidFill>
                  <a:srgbClr val="002060"/>
                </a:solidFill>
                <a:latin typeface="Arial"/>
                <a:cs typeface="Arial"/>
              </a:rPr>
              <a:t>ADOLYGIAD SAC</a:t>
            </a:r>
            <a:r>
              <a:rPr lang="en-US" sz="9600" dirty="0">
                <a:latin typeface="Arial"/>
                <a:cs typeface="Arial"/>
              </a:rPr>
              <a:t> </a:t>
            </a:r>
            <a:br>
              <a:rPr lang="en-US" dirty="0"/>
            </a:br>
            <a:br>
              <a:rPr lang="en-US" dirty="0"/>
            </a:br>
            <a:endParaRPr lang="en-US" dirty="0"/>
          </a:p>
        </p:txBody>
      </p:sp>
    </p:spTree>
    <p:extLst>
      <p:ext uri="{BB962C8B-B14F-4D97-AF65-F5344CB8AC3E}">
        <p14:creationId xmlns:p14="http://schemas.microsoft.com/office/powerpoint/2010/main" val="1453338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A18C485-CCB6-06A9-2661-4FAED830A532}"/>
              </a:ext>
            </a:extLst>
          </p:cNvPr>
          <p:cNvSpPr txBox="1"/>
          <p:nvPr/>
        </p:nvSpPr>
        <p:spPr>
          <a:xfrm>
            <a:off x="2988" y="11954"/>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8200" y="776009"/>
            <a:ext cx="10515600" cy="1325563"/>
          </a:xfrm>
        </p:spPr>
        <p:txBody>
          <a:bodyPr/>
          <a:lstStyle/>
          <a:p>
            <a:r>
              <a:rPr lang="en-GB" b="1" dirty="0" err="1">
                <a:solidFill>
                  <a:srgbClr val="002060"/>
                </a:solidFill>
              </a:rPr>
              <a:t>Yr</a:t>
            </a:r>
            <a:r>
              <a:rPr lang="en-GB" b="1" dirty="0">
                <a:solidFill>
                  <a:srgbClr val="002060"/>
                </a:solidFill>
              </a:rPr>
              <a:t> </a:t>
            </a:r>
            <a:r>
              <a:rPr lang="en-GB" b="1" dirty="0" err="1">
                <a:solidFill>
                  <a:srgbClr val="002060"/>
                </a:solidFill>
              </a:rPr>
              <a:t>adolygiad</a:t>
            </a:r>
            <a:r>
              <a:rPr lang="en-GB" b="1" dirty="0">
                <a:solidFill>
                  <a:srgbClr val="002060"/>
                </a:solidFill>
              </a:rPr>
              <a:t> </a:t>
            </a:r>
            <a:r>
              <a:rPr lang="en-GB" b="1" dirty="0" err="1">
                <a:solidFill>
                  <a:srgbClr val="002060"/>
                </a:solidFill>
              </a:rPr>
              <a:t>ydy</a:t>
            </a:r>
            <a:r>
              <a:rPr lang="en-GB" b="1" dirty="0">
                <a:solidFill>
                  <a:srgbClr val="002060"/>
                </a:solidFill>
              </a:rPr>
              <a:t>…</a:t>
            </a:r>
            <a:br>
              <a:rPr lang="en-GB" b="1" dirty="0"/>
            </a:br>
            <a:endParaRPr lang="en-GB" b="1" dirty="0">
              <a:cs typeface="Calibri Light"/>
            </a:endParaRPr>
          </a:p>
        </p:txBody>
      </p:sp>
      <p:sp>
        <p:nvSpPr>
          <p:cNvPr id="3" name="Content Placeholder 2"/>
          <p:cNvSpPr>
            <a:spLocks noGrp="1"/>
          </p:cNvSpPr>
          <p:nvPr>
            <p:ph sz="half" idx="1"/>
          </p:nvPr>
        </p:nvSpPr>
        <p:spPr>
          <a:xfrm>
            <a:off x="1137023" y="2766919"/>
            <a:ext cx="9230659" cy="4351338"/>
          </a:xfrm>
        </p:spPr>
        <p:txBody>
          <a:bodyPr vert="horz" lIns="91440" tIns="45720" rIns="91440" bIns="45720" rtlCol="0" anchor="t">
            <a:normAutofit/>
          </a:bodyPr>
          <a:lstStyle/>
          <a:p>
            <a:r>
              <a:rPr lang="cy-GB" sz="3600" b="1" i="1" dirty="0">
                <a:solidFill>
                  <a:srgbClr val="002060"/>
                </a:solidFill>
              </a:rPr>
              <a:t>cyfarfod dymunol</a:t>
            </a:r>
            <a:r>
              <a:rPr lang="cy-GB" sz="3600" dirty="0">
                <a:solidFill>
                  <a:srgbClr val="002060"/>
                </a:solidFill>
              </a:rPr>
              <a:t>, lle mae’r darpar athrawon yn cael eu harwain gan gwestiynau’r tiwtor Prifysgol i gyfiawnhau eu tystiolaeth yn erbyn y safonau proffesiynol (SAC).</a:t>
            </a:r>
            <a:endParaRPr lang="en-GB" sz="3600" dirty="0">
              <a:solidFill>
                <a:srgbClr val="002060"/>
              </a:solidFill>
            </a:endParaRPr>
          </a:p>
          <a:p>
            <a:endParaRPr lang="en-GB"/>
          </a:p>
        </p:txBody>
      </p:sp>
      <p:pic>
        <p:nvPicPr>
          <p:cNvPr id="5" name="Picture 4"/>
          <p:cNvPicPr>
            <a:picLocks noChangeAspect="1"/>
          </p:cNvPicPr>
          <p:nvPr/>
        </p:nvPicPr>
        <p:blipFill>
          <a:blip r:embed="rId3"/>
          <a:stretch>
            <a:fillRect/>
          </a:stretch>
        </p:blipFill>
        <p:spPr>
          <a:xfrm>
            <a:off x="6945654" y="525641"/>
            <a:ext cx="3611070" cy="1370590"/>
          </a:xfrm>
          <a:prstGeom prst="rect">
            <a:avLst/>
          </a:prstGeom>
        </p:spPr>
      </p:pic>
      <p:pic>
        <p:nvPicPr>
          <p:cNvPr id="4" name="Picture 6" descr="Shape, rectangle&#10;&#10;Description automatically generated">
            <a:extLst>
              <a:ext uri="{FF2B5EF4-FFF2-40B4-BE49-F238E27FC236}">
                <a16:creationId xmlns:a16="http://schemas.microsoft.com/office/drawing/2014/main" id="{E1DE9F4A-A4EB-093A-1509-B065CC4178D5}"/>
              </a:ext>
            </a:extLst>
          </p:cNvPr>
          <p:cNvPicPr>
            <a:picLocks noChangeAspect="1"/>
          </p:cNvPicPr>
          <p:nvPr/>
        </p:nvPicPr>
        <p:blipFill>
          <a:blip r:embed="rId4"/>
          <a:stretch>
            <a:fillRect/>
          </a:stretch>
        </p:blipFill>
        <p:spPr>
          <a:xfrm>
            <a:off x="2988" y="5644577"/>
            <a:ext cx="10437905" cy="1216611"/>
          </a:xfrm>
          <a:prstGeom prst="rect">
            <a:avLst/>
          </a:prstGeom>
        </p:spPr>
      </p:pic>
    </p:spTree>
    <p:extLst>
      <p:ext uri="{BB962C8B-B14F-4D97-AF65-F5344CB8AC3E}">
        <p14:creationId xmlns:p14="http://schemas.microsoft.com/office/powerpoint/2010/main" val="3090179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09356B-EF65-AC5D-CE9D-4EDC461774F9}"/>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0729" y="327774"/>
            <a:ext cx="10515600" cy="1325563"/>
          </a:xfrm>
        </p:spPr>
        <p:txBody>
          <a:bodyPr/>
          <a:lstStyle/>
          <a:p>
            <a:r>
              <a:rPr lang="en-GB" b="1" dirty="0" err="1">
                <a:solidFill>
                  <a:srgbClr val="002060"/>
                </a:solidFill>
              </a:rPr>
              <a:t>Nid</a:t>
            </a:r>
            <a:r>
              <a:rPr lang="en-GB" b="1" dirty="0">
                <a:solidFill>
                  <a:srgbClr val="002060"/>
                </a:solidFill>
              </a:rPr>
              <a:t> </a:t>
            </a:r>
            <a:r>
              <a:rPr lang="en-GB" b="1" dirty="0" err="1">
                <a:solidFill>
                  <a:srgbClr val="002060"/>
                </a:solidFill>
              </a:rPr>
              <a:t>dyma</a:t>
            </a:r>
            <a:r>
              <a:rPr lang="en-GB" b="1" dirty="0">
                <a:solidFill>
                  <a:srgbClr val="002060"/>
                </a:solidFill>
              </a:rPr>
              <a:t> </a:t>
            </a:r>
            <a:r>
              <a:rPr lang="en-GB" b="1" dirty="0" err="1">
                <a:solidFill>
                  <a:srgbClr val="002060"/>
                </a:solidFill>
              </a:rPr>
              <a:t>ydy’r</a:t>
            </a:r>
            <a:r>
              <a:rPr lang="en-GB" b="1" dirty="0">
                <a:solidFill>
                  <a:srgbClr val="002060"/>
                </a:solidFill>
              </a:rPr>
              <a:t> </a:t>
            </a:r>
            <a:r>
              <a:rPr lang="en-GB" b="1" dirty="0" err="1">
                <a:solidFill>
                  <a:srgbClr val="002060"/>
                </a:solidFill>
              </a:rPr>
              <a:t>adolygiad</a:t>
            </a:r>
            <a:r>
              <a:rPr lang="en-GB" b="1" dirty="0">
                <a:solidFill>
                  <a:srgbClr val="002060"/>
                </a:solidFill>
              </a:rPr>
              <a:t>…</a:t>
            </a:r>
            <a:br>
              <a:rPr lang="en-GB" b="1" dirty="0">
                <a:solidFill>
                  <a:srgbClr val="002060"/>
                </a:solidFill>
              </a:rPr>
            </a:br>
            <a:endParaRPr lang="en-GB" b="1" dirty="0">
              <a:solidFill>
                <a:srgbClr val="002060"/>
              </a:solidFill>
            </a:endParaRPr>
          </a:p>
        </p:txBody>
      </p:sp>
      <p:pic>
        <p:nvPicPr>
          <p:cNvPr id="1026" name="Picture 2" descr="The Cops Never Read Me My Miranda Rights - Ambrose Law Firm, PLL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14678" y="1888542"/>
            <a:ext cx="3370996" cy="350415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7701732" y="3390644"/>
            <a:ext cx="2564931" cy="646331"/>
          </a:xfrm>
          <a:prstGeom prst="rect">
            <a:avLst/>
          </a:prstGeom>
          <a:noFill/>
        </p:spPr>
        <p:txBody>
          <a:bodyPr wrap="square" lIns="91440" tIns="45720" rIns="91440" bIns="45720" rtlCol="0" anchor="t">
            <a:spAutoFit/>
          </a:bodyPr>
          <a:lstStyle/>
          <a:p>
            <a:r>
              <a:rPr lang="en-GB" sz="3600" b="1" dirty="0">
                <a:solidFill>
                  <a:srgbClr val="002060"/>
                </a:solidFill>
              </a:rPr>
              <a:t>Pas/Methu</a:t>
            </a:r>
            <a:endParaRPr lang="en-GB" sz="3600" b="1">
              <a:solidFill>
                <a:srgbClr val="002060"/>
              </a:solidFill>
              <a:cs typeface="Calibri"/>
            </a:endParaRPr>
          </a:p>
        </p:txBody>
      </p:sp>
      <p:sp>
        <p:nvSpPr>
          <p:cNvPr id="8" name="TextBox 7"/>
          <p:cNvSpPr txBox="1"/>
          <p:nvPr/>
        </p:nvSpPr>
        <p:spPr>
          <a:xfrm>
            <a:off x="7709203" y="4366927"/>
            <a:ext cx="2101755" cy="646331"/>
          </a:xfrm>
          <a:prstGeom prst="rect">
            <a:avLst/>
          </a:prstGeom>
          <a:noFill/>
        </p:spPr>
        <p:txBody>
          <a:bodyPr wrap="square" lIns="91440" tIns="45720" rIns="91440" bIns="45720" rtlCol="0" anchor="t">
            <a:spAutoFit/>
          </a:bodyPr>
          <a:lstStyle/>
          <a:p>
            <a:r>
              <a:rPr lang="en-GB" sz="3600" b="1" err="1">
                <a:solidFill>
                  <a:srgbClr val="002060"/>
                </a:solidFill>
              </a:rPr>
              <a:t>Prawf</a:t>
            </a:r>
            <a:endParaRPr lang="en-GB" sz="3600" b="1">
              <a:solidFill>
                <a:srgbClr val="002060"/>
              </a:solidFill>
              <a:cs typeface="Calibri" panose="020F0502020204030204"/>
            </a:endParaRPr>
          </a:p>
        </p:txBody>
      </p:sp>
      <p:sp>
        <p:nvSpPr>
          <p:cNvPr id="9" name="TextBox 8"/>
          <p:cNvSpPr txBox="1"/>
          <p:nvPr/>
        </p:nvSpPr>
        <p:spPr>
          <a:xfrm>
            <a:off x="7704942" y="2404209"/>
            <a:ext cx="2101755" cy="646331"/>
          </a:xfrm>
          <a:prstGeom prst="rect">
            <a:avLst/>
          </a:prstGeom>
          <a:noFill/>
        </p:spPr>
        <p:txBody>
          <a:bodyPr wrap="square" lIns="91440" tIns="45720" rIns="91440" bIns="45720" rtlCol="0" anchor="t">
            <a:spAutoFit/>
          </a:bodyPr>
          <a:lstStyle/>
          <a:p>
            <a:r>
              <a:rPr lang="en-GB" sz="3600" b="1" dirty="0">
                <a:solidFill>
                  <a:srgbClr val="002060"/>
                </a:solidFill>
              </a:rPr>
              <a:t>Viva</a:t>
            </a:r>
          </a:p>
        </p:txBody>
      </p:sp>
      <p:sp>
        <p:nvSpPr>
          <p:cNvPr id="16" name="Multiply 15"/>
          <p:cNvSpPr/>
          <p:nvPr/>
        </p:nvSpPr>
        <p:spPr>
          <a:xfrm>
            <a:off x="6467812" y="2346143"/>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p:cNvSpPr/>
          <p:nvPr/>
        </p:nvSpPr>
        <p:spPr>
          <a:xfrm>
            <a:off x="6467812" y="3330969"/>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p:cNvSpPr/>
          <p:nvPr/>
        </p:nvSpPr>
        <p:spPr>
          <a:xfrm>
            <a:off x="6467812" y="4366992"/>
            <a:ext cx="991738" cy="759725"/>
          </a:xfrm>
          <a:prstGeom prst="mathMultiply">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4" descr="Shape, rectangle&#10;&#10;Description automatically generated">
            <a:extLst>
              <a:ext uri="{FF2B5EF4-FFF2-40B4-BE49-F238E27FC236}">
                <a16:creationId xmlns:a16="http://schemas.microsoft.com/office/drawing/2014/main" id="{2CC5EA2D-D626-E819-4E48-FFDACF182600}"/>
              </a:ext>
            </a:extLst>
          </p:cNvPr>
          <p:cNvPicPr>
            <a:picLocks noChangeAspect="1"/>
          </p:cNvPicPr>
          <p:nvPr/>
        </p:nvPicPr>
        <p:blipFill>
          <a:blip r:embed="rId4"/>
          <a:stretch>
            <a:fillRect/>
          </a:stretch>
        </p:blipFill>
        <p:spPr>
          <a:xfrm>
            <a:off x="2988" y="5629636"/>
            <a:ext cx="12178552" cy="1231552"/>
          </a:xfrm>
          <a:prstGeom prst="rect">
            <a:avLst/>
          </a:prstGeom>
        </p:spPr>
      </p:pic>
    </p:spTree>
    <p:extLst>
      <p:ext uri="{BB962C8B-B14F-4D97-AF65-F5344CB8AC3E}">
        <p14:creationId xmlns:p14="http://schemas.microsoft.com/office/powerpoint/2010/main" val="247886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9E4E93F-6B04-F78A-85F8-B4A1F4E6404C}"/>
              </a:ext>
            </a:extLst>
          </p:cNvPr>
          <p:cNvSpPr txBox="1"/>
          <p:nvPr/>
        </p:nvSpPr>
        <p:spPr>
          <a:xfrm>
            <a:off x="2988" y="-2987"/>
            <a:ext cx="12168092" cy="5640293"/>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2" name="Title 1"/>
          <p:cNvSpPr>
            <a:spLocks noGrp="1"/>
          </p:cNvSpPr>
          <p:nvPr>
            <p:ph type="title"/>
          </p:nvPr>
        </p:nvSpPr>
        <p:spPr>
          <a:xfrm>
            <a:off x="830729" y="395009"/>
            <a:ext cx="10515600" cy="1325563"/>
          </a:xfrm>
        </p:spPr>
        <p:txBody>
          <a:bodyPr>
            <a:normAutofit fontScale="90000"/>
          </a:bodyPr>
          <a:lstStyle/>
          <a:p>
            <a:br>
              <a:rPr lang="en-GB" b="1" dirty="0">
                <a:solidFill>
                  <a:srgbClr val="002060"/>
                </a:solidFill>
              </a:rPr>
            </a:br>
            <a:r>
              <a:rPr lang="en-GB" b="1" dirty="0" err="1">
                <a:solidFill>
                  <a:srgbClr val="002060"/>
                </a:solidFill>
                <a:ea typeface="+mj-lt"/>
                <a:cs typeface="+mj-lt"/>
              </a:rPr>
              <a:t>Pwrpas</a:t>
            </a:r>
            <a:r>
              <a:rPr lang="en-GB" b="1" dirty="0">
                <a:solidFill>
                  <a:srgbClr val="002060"/>
                </a:solidFill>
                <a:ea typeface="+mj-lt"/>
                <a:cs typeface="+mj-lt"/>
              </a:rPr>
              <a:t> </a:t>
            </a:r>
            <a:r>
              <a:rPr lang="en-GB" b="1" dirty="0" err="1">
                <a:solidFill>
                  <a:srgbClr val="002060"/>
                </a:solidFill>
                <a:ea typeface="+mj-lt"/>
                <a:cs typeface="+mj-lt"/>
              </a:rPr>
              <a:t>yr</a:t>
            </a:r>
            <a:r>
              <a:rPr lang="en-GB" b="1" dirty="0">
                <a:solidFill>
                  <a:srgbClr val="002060"/>
                </a:solidFill>
                <a:ea typeface="+mj-lt"/>
                <a:cs typeface="+mj-lt"/>
              </a:rPr>
              <a:t> </a:t>
            </a:r>
            <a:r>
              <a:rPr lang="en-GB" b="1" dirty="0" err="1">
                <a:solidFill>
                  <a:srgbClr val="002060"/>
                </a:solidFill>
                <a:ea typeface="+mj-lt"/>
                <a:cs typeface="+mj-lt"/>
              </a:rPr>
              <a:t>adolygiad</a:t>
            </a:r>
            <a:r>
              <a:rPr lang="en-GB" b="1" dirty="0">
                <a:solidFill>
                  <a:srgbClr val="002060"/>
                </a:solidFill>
                <a:ea typeface="+mj-lt"/>
                <a:cs typeface="+mj-lt"/>
              </a:rPr>
              <a:t>:</a:t>
            </a:r>
            <a:br>
              <a:rPr lang="en-GB" b="1" dirty="0">
                <a:solidFill>
                  <a:srgbClr val="002060"/>
                </a:solidFill>
                <a:ea typeface="+mj-lt"/>
                <a:cs typeface="+mj-lt"/>
              </a:rPr>
            </a:br>
            <a:endParaRPr lang="en-GB">
              <a:ea typeface="+mj-lt"/>
              <a:cs typeface="+mj-lt"/>
            </a:endParaRPr>
          </a:p>
          <a:p>
            <a:endParaRPr lang="en-GB" b="1" dirty="0"/>
          </a:p>
        </p:txBody>
      </p:sp>
      <p:sp>
        <p:nvSpPr>
          <p:cNvPr id="4" name="Content Placeholder 3"/>
          <p:cNvSpPr>
            <a:spLocks noGrp="1"/>
          </p:cNvSpPr>
          <p:nvPr>
            <p:ph sz="half" idx="2"/>
          </p:nvPr>
        </p:nvSpPr>
        <p:spPr>
          <a:xfrm>
            <a:off x="8510493" y="1780802"/>
            <a:ext cx="3306482" cy="1490103"/>
          </a:xfrm>
        </p:spPr>
        <p:txBody>
          <a:bodyPr vert="horz" lIns="91440" tIns="45720" rIns="91440" bIns="45720" rtlCol="0" anchor="t">
            <a:noAutofit/>
          </a:bodyPr>
          <a:lstStyle/>
          <a:p>
            <a:r>
              <a:rPr lang="cy-GB" b="1" dirty="0">
                <a:solidFill>
                  <a:srgbClr val="002060"/>
                </a:solidFill>
                <a:ea typeface="+mn-lt"/>
                <a:cs typeface="+mn-lt"/>
              </a:rPr>
              <a:t>darparu cynnwys ar gyfer eu tystlythyr terfynol</a:t>
            </a:r>
            <a:endParaRPr lang="en-GB" dirty="0">
              <a:ea typeface="+mn-lt"/>
              <a:cs typeface="+mn-lt"/>
            </a:endParaRPr>
          </a:p>
          <a:p>
            <a:pPr lvl="0"/>
            <a:endParaRPr lang="en-GB" b="1" dirty="0">
              <a:solidFill>
                <a:srgbClr val="002060"/>
              </a:solidFill>
              <a:cs typeface="Calibri"/>
            </a:endParaRPr>
          </a:p>
        </p:txBody>
      </p:sp>
      <p:pic>
        <p:nvPicPr>
          <p:cNvPr id="5" name="Picture 4"/>
          <p:cNvPicPr>
            <a:picLocks noChangeAspect="1"/>
          </p:cNvPicPr>
          <p:nvPr/>
        </p:nvPicPr>
        <p:blipFill>
          <a:blip r:embed="rId3"/>
          <a:stretch>
            <a:fillRect/>
          </a:stretch>
        </p:blipFill>
        <p:spPr>
          <a:xfrm>
            <a:off x="10683186" y="168733"/>
            <a:ext cx="1135642" cy="1120701"/>
          </a:xfrm>
          <a:prstGeom prst="rect">
            <a:avLst/>
          </a:prstGeom>
        </p:spPr>
      </p:pic>
      <p:sp>
        <p:nvSpPr>
          <p:cNvPr id="10" name="TextBox 9">
            <a:extLst>
              <a:ext uri="{FF2B5EF4-FFF2-40B4-BE49-F238E27FC236}">
                <a16:creationId xmlns:a16="http://schemas.microsoft.com/office/drawing/2014/main" id="{D96E09D1-3261-E9DB-645A-98B2DE5AD911}"/>
              </a:ext>
            </a:extLst>
          </p:cNvPr>
          <p:cNvSpPr txBox="1"/>
          <p:nvPr/>
        </p:nvSpPr>
        <p:spPr>
          <a:xfrm>
            <a:off x="230094" y="1783976"/>
            <a:ext cx="3811493" cy="3156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cy-GB" sz="2400" b="1" dirty="0">
                <a:solidFill>
                  <a:srgbClr val="002060"/>
                </a:solidFill>
                <a:ea typeface="+mn-lt"/>
                <a:cs typeface="+mn-lt"/>
              </a:rPr>
              <a:t>cadarnhau bod y darpar athrawon wedi mynd i’r afael â phob un o’r Safonau Addysgu Proffesiynol yn briodol i ddangos eu bod ‘yn bodloni safonau SAC’ </a:t>
            </a:r>
            <a:endParaRPr lang="cy-GB" sz="2400" dirty="0">
              <a:ea typeface="+mn-lt"/>
              <a:cs typeface="+mn-lt"/>
            </a:endParaRPr>
          </a:p>
          <a:p>
            <a:pPr>
              <a:lnSpc>
                <a:spcPct val="90000"/>
              </a:lnSpc>
              <a:spcBef>
                <a:spcPts val="1000"/>
              </a:spcBef>
            </a:pPr>
            <a:endParaRPr lang="en-GB" sz="2400" b="1" dirty="0">
              <a:solidFill>
                <a:srgbClr val="002060"/>
              </a:solidFill>
              <a:ea typeface="+mn-lt"/>
              <a:cs typeface="+mn-lt"/>
            </a:endParaRPr>
          </a:p>
          <a:p>
            <a:pPr algn="l"/>
            <a:endParaRPr lang="en-US" dirty="0">
              <a:cs typeface="Calibri"/>
            </a:endParaRPr>
          </a:p>
        </p:txBody>
      </p:sp>
      <p:sp>
        <p:nvSpPr>
          <p:cNvPr id="11" name="TextBox 10">
            <a:extLst>
              <a:ext uri="{FF2B5EF4-FFF2-40B4-BE49-F238E27FC236}">
                <a16:creationId xmlns:a16="http://schemas.microsoft.com/office/drawing/2014/main" id="{1BD5BB8F-1A36-29CE-8501-A116A936D9A4}"/>
              </a:ext>
            </a:extLst>
          </p:cNvPr>
          <p:cNvSpPr txBox="1"/>
          <p:nvPr/>
        </p:nvSpPr>
        <p:spPr>
          <a:xfrm>
            <a:off x="4486835" y="1780989"/>
            <a:ext cx="3567952" cy="28797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cy-GB" sz="2400" b="1" dirty="0">
                <a:solidFill>
                  <a:srgbClr val="002060"/>
                </a:solidFill>
                <a:ea typeface="+mn-lt"/>
                <a:cs typeface="+mn-lt"/>
              </a:rPr>
              <a:t>cyfle i nodi meysydd ar gyfer datblygiad  a/neu brofiadau pellach yn ystod eu gyrfa addysgu gynnar (h.y.  Proffil Dechrau Gyrfa)</a:t>
            </a:r>
            <a:endParaRPr lang="cy-GB" sz="2400" dirty="0">
              <a:ea typeface="+mn-lt"/>
              <a:cs typeface="+mn-lt"/>
            </a:endParaRPr>
          </a:p>
          <a:p>
            <a:pPr marL="285750" indent="-285750" algn="l">
              <a:lnSpc>
                <a:spcPct val="90000"/>
              </a:lnSpc>
              <a:spcBef>
                <a:spcPts val="1000"/>
              </a:spcBef>
              <a:buFont typeface="Arial"/>
              <a:buChar char="•"/>
            </a:pPr>
            <a:endParaRPr lang="en-GB" sz="2400" b="1" dirty="0">
              <a:solidFill>
                <a:srgbClr val="002060"/>
              </a:solidFill>
              <a:cs typeface="Calibri"/>
            </a:endParaRPr>
          </a:p>
        </p:txBody>
      </p:sp>
      <p:pic>
        <p:nvPicPr>
          <p:cNvPr id="3" name="Picture 5" descr="Shape, rectangle&#10;&#10;Description automatically generated">
            <a:extLst>
              <a:ext uri="{FF2B5EF4-FFF2-40B4-BE49-F238E27FC236}">
                <a16:creationId xmlns:a16="http://schemas.microsoft.com/office/drawing/2014/main" id="{EFE1C816-50B6-5557-5012-077CFC2D0A1A}"/>
              </a:ext>
            </a:extLst>
          </p:cNvPr>
          <p:cNvPicPr>
            <a:picLocks noChangeAspect="1"/>
          </p:cNvPicPr>
          <p:nvPr/>
        </p:nvPicPr>
        <p:blipFill>
          <a:blip r:embed="rId4"/>
          <a:stretch>
            <a:fillRect/>
          </a:stretch>
        </p:blipFill>
        <p:spPr>
          <a:xfrm>
            <a:off x="2988" y="5629636"/>
            <a:ext cx="12178552" cy="1231552"/>
          </a:xfrm>
          <a:prstGeom prst="rect">
            <a:avLst/>
          </a:prstGeom>
        </p:spPr>
      </p:pic>
    </p:spTree>
    <p:extLst>
      <p:ext uri="{BB962C8B-B14F-4D97-AF65-F5344CB8AC3E}">
        <p14:creationId xmlns:p14="http://schemas.microsoft.com/office/powerpoint/2010/main" val="514975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0" grpId="0"/>
      <p:bldP spid="11"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9">
            <a:extLst>
              <a:ext uri="{FF2B5EF4-FFF2-40B4-BE49-F238E27FC236}">
                <a16:creationId xmlns:a16="http://schemas.microsoft.com/office/drawing/2014/main" id="{C1EE58F1-F2AA-C6F0-5470-72E42EF44191}"/>
              </a:ext>
            </a:extLst>
          </p:cNvPr>
          <p:cNvGraphicFramePr/>
          <p:nvPr>
            <p:extLst>
              <p:ext uri="{D42A27DB-BD31-4B8C-83A1-F6EECF244321}">
                <p14:modId xmlns:p14="http://schemas.microsoft.com/office/powerpoint/2010/main" val="1437195117"/>
              </p:ext>
            </p:extLst>
          </p:nvPr>
        </p:nvGraphicFramePr>
        <p:xfrm>
          <a:off x="4542117" y="106083"/>
          <a:ext cx="6775822" cy="54505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dirty="0" err="1">
                <a:ea typeface="+mn-lt"/>
                <a:cs typeface="+mn-lt"/>
              </a:rPr>
              <a:t>Trefnu</a:t>
            </a:r>
            <a:r>
              <a:rPr lang="en-US" sz="3600" b="1" dirty="0">
                <a:ea typeface="+mn-lt"/>
                <a:cs typeface="+mn-lt"/>
              </a:rPr>
              <a:t> </a:t>
            </a:r>
            <a:r>
              <a:rPr lang="en-US" sz="3600" b="1" dirty="0" err="1">
                <a:ea typeface="+mn-lt"/>
                <a:cs typeface="+mn-lt"/>
              </a:rPr>
              <a:t>eich</a:t>
            </a:r>
            <a:r>
              <a:rPr lang="en-US" sz="3600" b="1" dirty="0">
                <a:ea typeface="+mn-lt"/>
                <a:cs typeface="+mn-lt"/>
              </a:rPr>
              <a:t> </a:t>
            </a:r>
            <a:r>
              <a:rPr lang="en-US" sz="3600" b="1" dirty="0" err="1">
                <a:ea typeface="+mn-lt"/>
                <a:cs typeface="+mn-lt"/>
              </a:rPr>
              <a:t>cyfarfod</a:t>
            </a:r>
            <a:endParaRPr lang="en-US" b="1" dirty="0" err="1">
              <a:ea typeface="+mn-lt"/>
              <a:cs typeface="+mn-lt"/>
            </a:endParaRPr>
          </a:p>
        </p:txBody>
      </p:sp>
      <p:pic>
        <p:nvPicPr>
          <p:cNvPr id="8" name="Picture 9" descr="Shape, rectangle&#10;&#10;Description automatically generated">
            <a:extLst>
              <a:ext uri="{FF2B5EF4-FFF2-40B4-BE49-F238E27FC236}">
                <a16:creationId xmlns:a16="http://schemas.microsoft.com/office/drawing/2014/main" id="{D6A0656F-8733-F736-35A3-064679586168}"/>
              </a:ext>
            </a:extLst>
          </p:cNvPr>
          <p:cNvPicPr>
            <a:picLocks noChangeAspect="1"/>
          </p:cNvPicPr>
          <p:nvPr/>
        </p:nvPicPr>
        <p:blipFill>
          <a:blip r:embed="rId8"/>
          <a:stretch>
            <a:fillRect/>
          </a:stretch>
        </p:blipFill>
        <p:spPr>
          <a:xfrm>
            <a:off x="2988" y="5681930"/>
            <a:ext cx="12178552" cy="1201670"/>
          </a:xfrm>
          <a:prstGeom prst="rect">
            <a:avLst/>
          </a:prstGeom>
        </p:spPr>
      </p:pic>
    </p:spTree>
    <p:extLst>
      <p:ext uri="{BB962C8B-B14F-4D97-AF65-F5344CB8AC3E}">
        <p14:creationId xmlns:p14="http://schemas.microsoft.com/office/powerpoint/2010/main" val="174338319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hape, rectangle&#10;&#10;Description automatically generated">
            <a:extLst>
              <a:ext uri="{FF2B5EF4-FFF2-40B4-BE49-F238E27FC236}">
                <a16:creationId xmlns:a16="http://schemas.microsoft.com/office/drawing/2014/main" id="{F98C9A7C-B65B-7FC8-C179-D98BCE3F5DA2}"/>
              </a:ext>
            </a:extLst>
          </p:cNvPr>
          <p:cNvPicPr>
            <a:picLocks noChangeAspect="1"/>
          </p:cNvPicPr>
          <p:nvPr/>
        </p:nvPicPr>
        <p:blipFill>
          <a:blip r:embed="rId3"/>
          <a:stretch>
            <a:fillRect/>
          </a:stretch>
        </p:blipFill>
        <p:spPr>
          <a:xfrm>
            <a:off x="2988" y="5652047"/>
            <a:ext cx="12178552" cy="1209141"/>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ea typeface="+mn-lt"/>
                <a:cs typeface="+mn-lt"/>
              </a:rPr>
              <a:t>Cyn </a:t>
            </a:r>
            <a:r>
              <a:rPr lang="en-US" sz="3200" b="1" dirty="0" err="1">
                <a:ea typeface="+mn-lt"/>
                <a:cs typeface="+mn-lt"/>
              </a:rPr>
              <a:t>eich</a:t>
            </a:r>
            <a:r>
              <a:rPr lang="en-US" sz="3200" b="1" dirty="0">
                <a:ea typeface="+mn-lt"/>
                <a:cs typeface="+mn-lt"/>
              </a:rPr>
              <a:t> </a:t>
            </a:r>
            <a:r>
              <a:rPr lang="en-US" sz="3200" b="1" dirty="0" err="1">
                <a:ea typeface="+mn-lt"/>
                <a:cs typeface="+mn-lt"/>
              </a:rPr>
              <a:t>cyfarfod</a:t>
            </a:r>
            <a:endParaRPr lang="en-US" sz="3200" b="1" dirty="0" err="1"/>
          </a:p>
        </p:txBody>
      </p:sp>
      <p:sp>
        <p:nvSpPr>
          <p:cNvPr id="10" name="TextBox 9">
            <a:extLst>
              <a:ext uri="{FF2B5EF4-FFF2-40B4-BE49-F238E27FC236}">
                <a16:creationId xmlns:a16="http://schemas.microsoft.com/office/drawing/2014/main" id="{602DE9F7-129B-D7E6-6A4B-8F6AA10C127B}"/>
              </a:ext>
            </a:extLst>
          </p:cNvPr>
          <p:cNvSpPr txBox="1"/>
          <p:nvPr/>
        </p:nvSpPr>
        <p:spPr>
          <a:xfrm>
            <a:off x="313420" y="3164425"/>
            <a:ext cx="6427692" cy="29526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err="1">
                <a:solidFill>
                  <a:srgbClr val="002060"/>
                </a:solidFill>
                <a:ea typeface="+mn-lt"/>
                <a:cs typeface="+mn-lt"/>
              </a:rPr>
              <a:t>Dylech</a:t>
            </a:r>
            <a:r>
              <a:rPr lang="en-GB" sz="2400" b="1" dirty="0">
                <a:solidFill>
                  <a:srgbClr val="002060"/>
                </a:solidFill>
                <a:ea typeface="+mn-lt"/>
                <a:cs typeface="+mn-lt"/>
              </a:rPr>
              <a:t> </a:t>
            </a:r>
            <a:r>
              <a:rPr lang="en-GB" sz="2400" b="1" dirty="0" err="1">
                <a:solidFill>
                  <a:srgbClr val="002060"/>
                </a:solidFill>
                <a:ea typeface="+mn-lt"/>
                <a:cs typeface="+mn-lt"/>
              </a:rPr>
              <a:t>ddefnyddio</a:t>
            </a:r>
            <a:r>
              <a:rPr lang="en-GB" sz="2400" b="1" dirty="0">
                <a:solidFill>
                  <a:srgbClr val="002060"/>
                </a:solidFill>
                <a:ea typeface="+mn-lt"/>
                <a:cs typeface="+mn-lt"/>
              </a:rPr>
              <a:t> </a:t>
            </a:r>
            <a:r>
              <a:rPr lang="en-GB" sz="2400" b="1" dirty="0" err="1">
                <a:solidFill>
                  <a:srgbClr val="002060"/>
                </a:solidFill>
                <a:ea typeface="+mn-lt"/>
                <a:cs typeface="+mn-lt"/>
              </a:rPr>
              <a:t>Ffurflen</a:t>
            </a:r>
            <a:r>
              <a:rPr lang="en-GB" sz="2400" b="1" dirty="0">
                <a:solidFill>
                  <a:srgbClr val="002060"/>
                </a:solidFill>
                <a:ea typeface="+mn-lt"/>
                <a:cs typeface="+mn-lt"/>
              </a:rPr>
              <a:t> </a:t>
            </a:r>
            <a:r>
              <a:rPr lang="en-GB" sz="2400" b="1" dirty="0" err="1">
                <a:solidFill>
                  <a:srgbClr val="002060"/>
                </a:solidFill>
                <a:ea typeface="+mn-lt"/>
                <a:cs typeface="+mn-lt"/>
              </a:rPr>
              <a:t>Adolygiad</a:t>
            </a:r>
            <a:r>
              <a:rPr lang="en-GB" sz="2400" b="1" dirty="0">
                <a:solidFill>
                  <a:srgbClr val="002060"/>
                </a:solidFill>
                <a:ea typeface="+mn-lt"/>
                <a:cs typeface="+mn-lt"/>
              </a:rPr>
              <a:t> SAC Rhan 1 </a:t>
            </a:r>
            <a:r>
              <a:rPr lang="en-GB" sz="2400" b="1" dirty="0" err="1">
                <a:solidFill>
                  <a:srgbClr val="002060"/>
                </a:solidFill>
                <a:ea typeface="+mn-lt"/>
                <a:cs typeface="+mn-lt"/>
              </a:rPr>
              <a:t>i</a:t>
            </a:r>
            <a:r>
              <a:rPr lang="en-GB" sz="2400" b="1" dirty="0">
                <a:solidFill>
                  <a:srgbClr val="002060"/>
                </a:solidFill>
                <a:ea typeface="+mn-lt"/>
                <a:cs typeface="+mn-lt"/>
              </a:rPr>
              <a:t> </a:t>
            </a:r>
            <a:r>
              <a:rPr lang="en-GB" sz="2400" b="1" dirty="0" err="1">
                <a:solidFill>
                  <a:srgbClr val="002060"/>
                </a:solidFill>
                <a:ea typeface="+mn-lt"/>
                <a:cs typeface="+mn-lt"/>
              </a:rPr>
              <a:t>wneud</a:t>
            </a:r>
            <a:r>
              <a:rPr lang="en-GB" sz="2400" b="1" dirty="0">
                <a:solidFill>
                  <a:srgbClr val="002060"/>
                </a:solidFill>
                <a:ea typeface="+mn-lt"/>
                <a:cs typeface="+mn-lt"/>
              </a:rPr>
              <a:t> </a:t>
            </a:r>
            <a:r>
              <a:rPr lang="en-GB" sz="2400" b="1" dirty="0" err="1">
                <a:solidFill>
                  <a:srgbClr val="002060"/>
                </a:solidFill>
                <a:ea typeface="+mn-lt"/>
                <a:cs typeface="+mn-lt"/>
              </a:rPr>
              <a:t>nodiadau</a:t>
            </a:r>
            <a:r>
              <a:rPr lang="en-GB" sz="2400" b="1" dirty="0">
                <a:solidFill>
                  <a:srgbClr val="002060"/>
                </a:solidFill>
                <a:ea typeface="+mn-lt"/>
                <a:cs typeface="+mn-lt"/>
              </a:rPr>
              <a:t> </a:t>
            </a:r>
            <a:r>
              <a:rPr lang="en-GB" sz="2400" b="1" dirty="0" err="1">
                <a:solidFill>
                  <a:srgbClr val="002060"/>
                </a:solidFill>
                <a:ea typeface="+mn-lt"/>
                <a:cs typeface="+mn-lt"/>
              </a:rPr>
              <a:t>paratoi</a:t>
            </a:r>
            <a:r>
              <a:rPr lang="en-GB" sz="2400" b="1" dirty="0">
                <a:solidFill>
                  <a:srgbClr val="002060"/>
                </a:solidFill>
                <a:ea typeface="+mn-lt"/>
                <a:cs typeface="+mn-lt"/>
              </a:rPr>
              <a:t> </a:t>
            </a:r>
            <a:r>
              <a:rPr lang="en-GB" sz="2400" b="1" dirty="0" err="1">
                <a:solidFill>
                  <a:srgbClr val="002060"/>
                </a:solidFill>
                <a:ea typeface="+mn-lt"/>
                <a:cs typeface="+mn-lt"/>
              </a:rPr>
              <a:t>ar</a:t>
            </a:r>
            <a:r>
              <a:rPr lang="en-GB" sz="2400" b="1" dirty="0">
                <a:solidFill>
                  <a:srgbClr val="002060"/>
                </a:solidFill>
                <a:ea typeface="+mn-lt"/>
                <a:cs typeface="+mn-lt"/>
              </a:rPr>
              <a:t> </a:t>
            </a:r>
            <a:r>
              <a:rPr lang="en-GB" sz="2400" b="1" dirty="0" err="1">
                <a:solidFill>
                  <a:srgbClr val="002060"/>
                </a:solidFill>
                <a:ea typeface="+mn-lt"/>
                <a:cs typeface="+mn-lt"/>
              </a:rPr>
              <a:t>gyfer</a:t>
            </a:r>
            <a:r>
              <a:rPr lang="en-GB" sz="2400" b="1" dirty="0">
                <a:solidFill>
                  <a:srgbClr val="002060"/>
                </a:solidFill>
                <a:ea typeface="+mn-lt"/>
                <a:cs typeface="+mn-lt"/>
              </a:rPr>
              <a:t> </a:t>
            </a:r>
            <a:r>
              <a:rPr lang="en-GB" sz="2400" b="1" dirty="0" err="1">
                <a:solidFill>
                  <a:srgbClr val="002060"/>
                </a:solidFill>
                <a:ea typeface="+mn-lt"/>
                <a:cs typeface="+mn-lt"/>
              </a:rPr>
              <a:t>yr</a:t>
            </a:r>
            <a:r>
              <a:rPr lang="en-GB" sz="2400" b="1" dirty="0">
                <a:solidFill>
                  <a:srgbClr val="002060"/>
                </a:solidFill>
                <a:ea typeface="+mn-lt"/>
                <a:cs typeface="+mn-lt"/>
              </a:rPr>
              <a:t> </a:t>
            </a:r>
            <a:r>
              <a:rPr lang="en-GB" sz="2400" b="1" dirty="0" err="1">
                <a:solidFill>
                  <a:srgbClr val="002060"/>
                </a:solidFill>
                <a:ea typeface="+mn-lt"/>
                <a:cs typeface="+mn-lt"/>
              </a:rPr>
              <a:t>adolygiad</a:t>
            </a:r>
            <a:r>
              <a:rPr lang="en-GB" sz="2400" b="1" dirty="0">
                <a:solidFill>
                  <a:srgbClr val="002060"/>
                </a:solidFill>
                <a:ea typeface="+mn-lt"/>
                <a:cs typeface="+mn-lt"/>
              </a:rPr>
              <a:t>, </a:t>
            </a:r>
            <a:r>
              <a:rPr lang="en-GB" sz="2400" b="1" dirty="0" err="1">
                <a:solidFill>
                  <a:srgbClr val="002060"/>
                </a:solidFill>
                <a:ea typeface="+mn-lt"/>
                <a:cs typeface="+mn-lt"/>
              </a:rPr>
              <a:t>gan</a:t>
            </a:r>
            <a:r>
              <a:rPr lang="en-GB" sz="2400" b="1" dirty="0">
                <a:solidFill>
                  <a:srgbClr val="002060"/>
                </a:solidFill>
                <a:ea typeface="+mn-lt"/>
                <a:cs typeface="+mn-lt"/>
              </a:rPr>
              <a:t> nodi </a:t>
            </a:r>
            <a:r>
              <a:rPr lang="en-GB" sz="2400" b="1" dirty="0" err="1">
                <a:solidFill>
                  <a:srgbClr val="002060"/>
                </a:solidFill>
                <a:ea typeface="+mn-lt"/>
                <a:cs typeface="+mn-lt"/>
              </a:rPr>
              <a:t>cryfderau</a:t>
            </a:r>
            <a:r>
              <a:rPr lang="en-GB" sz="2400" b="1" dirty="0">
                <a:solidFill>
                  <a:srgbClr val="002060"/>
                </a:solidFill>
                <a:ea typeface="+mn-lt"/>
                <a:cs typeface="+mn-lt"/>
              </a:rPr>
              <a:t> </a:t>
            </a:r>
            <a:r>
              <a:rPr lang="en-GB" sz="2400" b="1" dirty="0" err="1">
                <a:solidFill>
                  <a:srgbClr val="002060"/>
                </a:solidFill>
                <a:ea typeface="+mn-lt"/>
                <a:cs typeface="+mn-lt"/>
              </a:rPr>
              <a:t>ar</a:t>
            </a:r>
            <a:r>
              <a:rPr lang="en-GB" sz="2400" b="1" dirty="0">
                <a:solidFill>
                  <a:srgbClr val="002060"/>
                </a:solidFill>
                <a:ea typeface="+mn-lt"/>
                <a:cs typeface="+mn-lt"/>
              </a:rPr>
              <a:t> draws y </a:t>
            </a:r>
            <a:r>
              <a:rPr lang="en-GB" sz="2400" b="1" dirty="0" err="1">
                <a:solidFill>
                  <a:srgbClr val="002060"/>
                </a:solidFill>
                <a:ea typeface="+mn-lt"/>
                <a:cs typeface="+mn-lt"/>
              </a:rPr>
              <a:t>safonau</a:t>
            </a:r>
            <a:r>
              <a:rPr lang="en-GB" sz="2400" b="1" dirty="0">
                <a:solidFill>
                  <a:srgbClr val="002060"/>
                </a:solidFill>
                <a:ea typeface="+mn-lt"/>
                <a:cs typeface="+mn-lt"/>
              </a:rPr>
              <a:t>. </a:t>
            </a:r>
            <a:endParaRPr lang="en-US" sz="2400" b="1" dirty="0">
              <a:solidFill>
                <a:srgbClr val="002060"/>
              </a:solidFill>
              <a:ea typeface="+mn-lt"/>
              <a:cs typeface="+mn-lt"/>
            </a:endParaRPr>
          </a:p>
          <a:p>
            <a:pPr>
              <a:lnSpc>
                <a:spcPct val="90000"/>
              </a:lnSpc>
              <a:spcBef>
                <a:spcPts val="1000"/>
              </a:spcBef>
            </a:pPr>
            <a:r>
              <a:rPr lang="en-GB" sz="2400" b="1" dirty="0" err="1">
                <a:solidFill>
                  <a:srgbClr val="002060"/>
                </a:solidFill>
                <a:ea typeface="+mn-lt"/>
                <a:cs typeface="+mn-lt"/>
              </a:rPr>
              <a:t>Byddwch</a:t>
            </a:r>
            <a:r>
              <a:rPr lang="en-GB" sz="2400" b="1" dirty="0">
                <a:solidFill>
                  <a:srgbClr val="002060"/>
                </a:solidFill>
                <a:ea typeface="+mn-lt"/>
                <a:cs typeface="+mn-lt"/>
              </a:rPr>
              <a:t> </a:t>
            </a:r>
            <a:r>
              <a:rPr lang="en-GB" sz="2400" b="1" dirty="0" err="1">
                <a:solidFill>
                  <a:srgbClr val="002060"/>
                </a:solidFill>
                <a:ea typeface="+mn-lt"/>
                <a:cs typeface="+mn-lt"/>
              </a:rPr>
              <a:t>yn</a:t>
            </a:r>
            <a:r>
              <a:rPr lang="en-GB" sz="2400" b="1" dirty="0">
                <a:solidFill>
                  <a:srgbClr val="002060"/>
                </a:solidFill>
                <a:ea typeface="+mn-lt"/>
                <a:cs typeface="+mn-lt"/>
              </a:rPr>
              <a:t> </a:t>
            </a:r>
            <a:r>
              <a:rPr lang="en-GB" sz="2400" b="1" dirty="0" err="1">
                <a:solidFill>
                  <a:srgbClr val="002060"/>
                </a:solidFill>
                <a:ea typeface="+mn-lt"/>
                <a:cs typeface="+mn-lt"/>
              </a:rPr>
              <a:t>anfon</a:t>
            </a:r>
            <a:r>
              <a:rPr lang="en-GB" sz="2400" b="1" dirty="0">
                <a:solidFill>
                  <a:srgbClr val="002060"/>
                </a:solidFill>
                <a:ea typeface="+mn-lt"/>
                <a:cs typeface="+mn-lt"/>
              </a:rPr>
              <a:t> </a:t>
            </a:r>
            <a:r>
              <a:rPr lang="en-GB" sz="2400" b="1" dirty="0" err="1">
                <a:solidFill>
                  <a:srgbClr val="002060"/>
                </a:solidFill>
                <a:ea typeface="+mn-lt"/>
                <a:cs typeface="+mn-lt"/>
              </a:rPr>
              <a:t>eich</a:t>
            </a:r>
            <a:r>
              <a:rPr lang="en-GB" sz="2400" b="1" dirty="0">
                <a:solidFill>
                  <a:srgbClr val="002060"/>
                </a:solidFill>
                <a:ea typeface="+mn-lt"/>
                <a:cs typeface="+mn-lt"/>
              </a:rPr>
              <a:t> Rhan 1 </a:t>
            </a:r>
            <a:r>
              <a:rPr lang="en-GB" sz="2400" b="1" dirty="0" err="1">
                <a:solidFill>
                  <a:srgbClr val="002060"/>
                </a:solidFill>
                <a:ea typeface="+mn-lt"/>
                <a:cs typeface="+mn-lt"/>
              </a:rPr>
              <a:t>wedi'i</a:t>
            </a:r>
            <a:r>
              <a:rPr lang="en-GB" sz="2400" b="1" dirty="0">
                <a:solidFill>
                  <a:srgbClr val="002060"/>
                </a:solidFill>
                <a:ea typeface="+mn-lt"/>
                <a:cs typeface="+mn-lt"/>
              </a:rPr>
              <a:t> </a:t>
            </a:r>
            <a:r>
              <a:rPr lang="en-GB" sz="2400" b="1" dirty="0" err="1">
                <a:solidFill>
                  <a:srgbClr val="002060"/>
                </a:solidFill>
                <a:ea typeface="+mn-lt"/>
                <a:cs typeface="+mn-lt"/>
              </a:rPr>
              <a:t>chwblhau</a:t>
            </a:r>
            <a:r>
              <a:rPr lang="en-GB" sz="2400" b="1" dirty="0">
                <a:solidFill>
                  <a:srgbClr val="002060"/>
                </a:solidFill>
                <a:ea typeface="+mn-lt"/>
                <a:cs typeface="+mn-lt"/>
              </a:rPr>
              <a:t> </a:t>
            </a:r>
            <a:r>
              <a:rPr lang="en-GB" sz="2400" b="1" dirty="0" err="1">
                <a:solidFill>
                  <a:srgbClr val="002060"/>
                </a:solidFill>
                <a:ea typeface="+mn-lt"/>
                <a:cs typeface="+mn-lt"/>
              </a:rPr>
              <a:t>i'ch</a:t>
            </a:r>
            <a:r>
              <a:rPr lang="en-GB" sz="2400" b="1" dirty="0">
                <a:solidFill>
                  <a:srgbClr val="002060"/>
                </a:solidFill>
                <a:ea typeface="+mn-lt"/>
                <a:cs typeface="+mn-lt"/>
              </a:rPr>
              <a:t> </a:t>
            </a:r>
            <a:r>
              <a:rPr lang="en-GB" sz="2400" b="1" dirty="0" err="1">
                <a:solidFill>
                  <a:srgbClr val="002060"/>
                </a:solidFill>
                <a:ea typeface="+mn-lt"/>
                <a:cs typeface="+mn-lt"/>
              </a:rPr>
              <a:t>Tiwtor</a:t>
            </a:r>
            <a:r>
              <a:rPr lang="en-GB" sz="2400" b="1" dirty="0">
                <a:solidFill>
                  <a:srgbClr val="002060"/>
                </a:solidFill>
                <a:ea typeface="+mn-lt"/>
                <a:cs typeface="+mn-lt"/>
              </a:rPr>
              <a:t> </a:t>
            </a:r>
            <a:r>
              <a:rPr lang="en-GB" sz="2400" b="1" dirty="0" err="1">
                <a:solidFill>
                  <a:srgbClr val="002060"/>
                </a:solidFill>
                <a:ea typeface="+mn-lt"/>
                <a:cs typeface="+mn-lt"/>
              </a:rPr>
              <a:t>Prifysgol</a:t>
            </a:r>
            <a:r>
              <a:rPr lang="en-GB" sz="2400" b="1" dirty="0">
                <a:solidFill>
                  <a:srgbClr val="002060"/>
                </a:solidFill>
                <a:ea typeface="+mn-lt"/>
                <a:cs typeface="+mn-lt"/>
              </a:rPr>
              <a:t> </a:t>
            </a:r>
            <a:r>
              <a:rPr lang="en-GB" sz="2400" b="1" dirty="0" err="1">
                <a:solidFill>
                  <a:srgbClr val="002060"/>
                </a:solidFill>
                <a:ea typeface="+mn-lt"/>
                <a:cs typeface="+mn-lt"/>
              </a:rPr>
              <a:t>wrth</a:t>
            </a:r>
            <a:r>
              <a:rPr lang="en-GB" sz="2400" b="1" dirty="0">
                <a:solidFill>
                  <a:srgbClr val="002060"/>
                </a:solidFill>
                <a:ea typeface="+mn-lt"/>
                <a:cs typeface="+mn-lt"/>
              </a:rPr>
              <a:t> </a:t>
            </a:r>
            <a:r>
              <a:rPr lang="en-GB" sz="2400" b="1" dirty="0" err="1">
                <a:solidFill>
                  <a:srgbClr val="002060"/>
                </a:solidFill>
                <a:ea typeface="+mn-lt"/>
                <a:cs typeface="+mn-lt"/>
              </a:rPr>
              <a:t>baratoi</a:t>
            </a:r>
            <a:r>
              <a:rPr lang="en-GB" sz="2400" b="1" dirty="0">
                <a:solidFill>
                  <a:srgbClr val="002060"/>
                </a:solidFill>
                <a:ea typeface="+mn-lt"/>
                <a:cs typeface="+mn-lt"/>
              </a:rPr>
              <a:t> </a:t>
            </a:r>
            <a:r>
              <a:rPr lang="en-GB" sz="2400" b="1" dirty="0" err="1">
                <a:solidFill>
                  <a:srgbClr val="002060"/>
                </a:solidFill>
                <a:ea typeface="+mn-lt"/>
                <a:cs typeface="+mn-lt"/>
              </a:rPr>
              <a:t>ar</a:t>
            </a:r>
            <a:r>
              <a:rPr lang="en-GB" sz="2400" b="1" dirty="0">
                <a:solidFill>
                  <a:srgbClr val="002060"/>
                </a:solidFill>
                <a:ea typeface="+mn-lt"/>
                <a:cs typeface="+mn-lt"/>
              </a:rPr>
              <a:t> </a:t>
            </a:r>
            <a:r>
              <a:rPr lang="en-GB" sz="2400" b="1" dirty="0" err="1">
                <a:solidFill>
                  <a:srgbClr val="002060"/>
                </a:solidFill>
                <a:ea typeface="+mn-lt"/>
                <a:cs typeface="+mn-lt"/>
              </a:rPr>
              <a:t>gyfer</a:t>
            </a:r>
            <a:r>
              <a:rPr lang="en-GB" sz="2400" b="1" dirty="0">
                <a:solidFill>
                  <a:srgbClr val="002060"/>
                </a:solidFill>
                <a:ea typeface="+mn-lt"/>
                <a:cs typeface="+mn-lt"/>
              </a:rPr>
              <a:t> </a:t>
            </a:r>
            <a:r>
              <a:rPr lang="en-GB" sz="2400" b="1" dirty="0" err="1">
                <a:solidFill>
                  <a:srgbClr val="002060"/>
                </a:solidFill>
                <a:ea typeface="+mn-lt"/>
                <a:cs typeface="+mn-lt"/>
              </a:rPr>
              <a:t>eich</a:t>
            </a:r>
            <a:r>
              <a:rPr lang="en-GB" sz="2400" b="1" dirty="0">
                <a:solidFill>
                  <a:srgbClr val="002060"/>
                </a:solidFill>
                <a:ea typeface="+mn-lt"/>
                <a:cs typeface="+mn-lt"/>
              </a:rPr>
              <a:t> </a:t>
            </a:r>
            <a:r>
              <a:rPr lang="en-GB" sz="2400" b="1" dirty="0" err="1">
                <a:solidFill>
                  <a:srgbClr val="002060"/>
                </a:solidFill>
                <a:ea typeface="+mn-lt"/>
                <a:cs typeface="+mn-lt"/>
              </a:rPr>
              <a:t>cyfarfod</a:t>
            </a:r>
            <a:r>
              <a:rPr lang="en-GB" sz="2400" b="1" dirty="0">
                <a:solidFill>
                  <a:srgbClr val="002060"/>
                </a:solidFill>
                <a:ea typeface="+mn-lt"/>
                <a:cs typeface="+mn-lt"/>
              </a:rPr>
              <a:t>.</a:t>
            </a:r>
            <a:endParaRPr lang="en-GB" b="1" dirty="0">
              <a:solidFill>
                <a:srgbClr val="002060"/>
              </a:solidFill>
            </a:endParaRPr>
          </a:p>
          <a:p>
            <a:pPr algn="l">
              <a:lnSpc>
                <a:spcPct val="90000"/>
              </a:lnSpc>
              <a:spcBef>
                <a:spcPts val="1000"/>
              </a:spcBef>
            </a:pPr>
            <a:endParaRPr lang="en-GB" sz="2400" dirty="0">
              <a:solidFill>
                <a:srgbClr val="002060"/>
              </a:solidFill>
              <a:cs typeface="Calibri"/>
            </a:endParaRPr>
          </a:p>
          <a:p>
            <a:endParaRPr lang="en-US" dirty="0">
              <a:cs typeface="Calibri"/>
            </a:endParaRPr>
          </a:p>
        </p:txBody>
      </p:sp>
      <p:cxnSp>
        <p:nvCxnSpPr>
          <p:cNvPr id="12" name="Straight Arrow Connector 11">
            <a:extLst>
              <a:ext uri="{FF2B5EF4-FFF2-40B4-BE49-F238E27FC236}">
                <a16:creationId xmlns:a16="http://schemas.microsoft.com/office/drawing/2014/main" id="{93A070D4-C33F-30C8-61A3-FA69DF523E75}"/>
              </a:ext>
            </a:extLst>
          </p:cNvPr>
          <p:cNvCxnSpPr/>
          <p:nvPr/>
        </p:nvCxnSpPr>
        <p:spPr>
          <a:xfrm flipV="1">
            <a:off x="4813587" y="3114431"/>
            <a:ext cx="1736165" cy="448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2" name="Picture 2" descr="Table&#10;&#10;Description automatically generated">
            <a:extLst>
              <a:ext uri="{FF2B5EF4-FFF2-40B4-BE49-F238E27FC236}">
                <a16:creationId xmlns:a16="http://schemas.microsoft.com/office/drawing/2014/main" id="{08FF8EC3-CF1D-2F98-4614-D1370507DB3E}"/>
              </a:ext>
            </a:extLst>
          </p:cNvPr>
          <p:cNvPicPr>
            <a:picLocks noChangeAspect="1"/>
          </p:cNvPicPr>
          <p:nvPr/>
        </p:nvPicPr>
        <p:blipFill>
          <a:blip r:embed="rId4"/>
          <a:stretch>
            <a:fillRect/>
          </a:stretch>
        </p:blipFill>
        <p:spPr>
          <a:xfrm>
            <a:off x="6738585" y="54913"/>
            <a:ext cx="5228031" cy="6746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9A57BE38-9EAB-D105-9568-7284C0F44465}"/>
              </a:ext>
            </a:extLst>
          </p:cNvPr>
          <p:cNvSpPr txBox="1"/>
          <p:nvPr/>
        </p:nvSpPr>
        <p:spPr>
          <a:xfrm>
            <a:off x="4612341" y="533400"/>
            <a:ext cx="165996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hlinkClick r:id="rId5"/>
              </a:rPr>
              <a:t>Ffurflen Adolygu Rhan 1</a:t>
            </a:r>
            <a:endParaRPr lang="en-US" sz="2800" b="1">
              <a:cs typeface="Calibri"/>
            </a:endParaRPr>
          </a:p>
        </p:txBody>
      </p:sp>
    </p:spTree>
    <p:extLst>
      <p:ext uri="{BB962C8B-B14F-4D97-AF65-F5344CB8AC3E}">
        <p14:creationId xmlns:p14="http://schemas.microsoft.com/office/powerpoint/2010/main" val="2335595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Arrow: Right 214">
            <a:extLst>
              <a:ext uri="{FF2B5EF4-FFF2-40B4-BE49-F238E27FC236}">
                <a16:creationId xmlns:a16="http://schemas.microsoft.com/office/drawing/2014/main" id="{C6951BC3-9204-64A8-C67F-B90FD18E7A3D}"/>
              </a:ext>
            </a:extLst>
          </p:cNvPr>
          <p:cNvSpPr/>
          <p:nvPr/>
        </p:nvSpPr>
        <p:spPr>
          <a:xfrm>
            <a:off x="345140" y="109070"/>
            <a:ext cx="3750235" cy="223370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ea typeface="+mn-lt"/>
                <a:cs typeface="+mn-lt"/>
              </a:rPr>
              <a:t>Cyn </a:t>
            </a:r>
            <a:r>
              <a:rPr lang="en-US" sz="3200" b="1" dirty="0" err="1">
                <a:ea typeface="+mn-lt"/>
                <a:cs typeface="+mn-lt"/>
              </a:rPr>
              <a:t>eich</a:t>
            </a:r>
            <a:r>
              <a:rPr lang="en-US" sz="3200" b="1" dirty="0">
                <a:ea typeface="+mn-lt"/>
                <a:cs typeface="+mn-lt"/>
              </a:rPr>
              <a:t> </a:t>
            </a:r>
            <a:r>
              <a:rPr lang="en-US" sz="3200" b="1" dirty="0" err="1">
                <a:ea typeface="+mn-lt"/>
                <a:cs typeface="+mn-lt"/>
              </a:rPr>
              <a:t>cyfarfod</a:t>
            </a:r>
            <a:endParaRPr lang="en-US" sz="3200" b="1" dirty="0" err="1"/>
          </a:p>
        </p:txBody>
      </p:sp>
      <p:sp>
        <p:nvSpPr>
          <p:cNvPr id="10" name="TextBox 9">
            <a:extLst>
              <a:ext uri="{FF2B5EF4-FFF2-40B4-BE49-F238E27FC236}">
                <a16:creationId xmlns:a16="http://schemas.microsoft.com/office/drawing/2014/main" id="{602DE9F7-129B-D7E6-6A4B-8F6AA10C127B}"/>
              </a:ext>
            </a:extLst>
          </p:cNvPr>
          <p:cNvSpPr txBox="1"/>
          <p:nvPr/>
        </p:nvSpPr>
        <p:spPr>
          <a:xfrm>
            <a:off x="603623" y="2675964"/>
            <a:ext cx="5060574" cy="24191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800" b="1" dirty="0" err="1">
                <a:solidFill>
                  <a:srgbClr val="002060"/>
                </a:solidFill>
                <a:ea typeface="+mn-lt"/>
                <a:cs typeface="+mn-lt"/>
              </a:rPr>
              <a:t>Dylech</a:t>
            </a:r>
            <a:r>
              <a:rPr lang="en-GB" sz="2800" b="1" dirty="0">
                <a:solidFill>
                  <a:srgbClr val="002060"/>
                </a:solidFill>
                <a:ea typeface="+mn-lt"/>
                <a:cs typeface="+mn-lt"/>
              </a:rPr>
              <a:t> </a:t>
            </a:r>
            <a:r>
              <a:rPr lang="en-GB" sz="2800" b="1" dirty="0" err="1">
                <a:solidFill>
                  <a:srgbClr val="002060"/>
                </a:solidFill>
                <a:ea typeface="+mn-lt"/>
                <a:cs typeface="+mn-lt"/>
              </a:rPr>
              <a:t>ddefnyddio</a:t>
            </a:r>
            <a:r>
              <a:rPr lang="en-GB" sz="2800" b="1" dirty="0">
                <a:solidFill>
                  <a:srgbClr val="002060"/>
                </a:solidFill>
                <a:ea typeface="+mn-lt"/>
                <a:cs typeface="+mn-lt"/>
              </a:rPr>
              <a:t> </a:t>
            </a:r>
            <a:r>
              <a:rPr lang="en-GB" sz="2800" b="1" dirty="0" err="1">
                <a:solidFill>
                  <a:srgbClr val="002060"/>
                </a:solidFill>
                <a:ea typeface="+mn-lt"/>
                <a:cs typeface="+mn-lt"/>
              </a:rPr>
              <a:t>Ffurflen</a:t>
            </a:r>
            <a:r>
              <a:rPr lang="en-GB" sz="2800" b="1" dirty="0">
                <a:solidFill>
                  <a:srgbClr val="002060"/>
                </a:solidFill>
                <a:ea typeface="+mn-lt"/>
                <a:cs typeface="+mn-lt"/>
              </a:rPr>
              <a:t> </a:t>
            </a:r>
            <a:r>
              <a:rPr lang="en-GB" sz="2800" b="1" dirty="0" err="1">
                <a:solidFill>
                  <a:srgbClr val="002060"/>
                </a:solidFill>
                <a:ea typeface="+mn-lt"/>
                <a:cs typeface="+mn-lt"/>
              </a:rPr>
              <a:t>Adolygiad</a:t>
            </a:r>
            <a:r>
              <a:rPr lang="en-GB" sz="2800" b="1" dirty="0">
                <a:solidFill>
                  <a:srgbClr val="002060"/>
                </a:solidFill>
                <a:ea typeface="+mn-lt"/>
                <a:cs typeface="+mn-lt"/>
              </a:rPr>
              <a:t> SAC Rhan 2 </a:t>
            </a:r>
            <a:r>
              <a:rPr lang="en-GB" sz="2800" b="1" dirty="0" err="1">
                <a:solidFill>
                  <a:srgbClr val="002060"/>
                </a:solidFill>
                <a:ea typeface="+mn-lt"/>
                <a:cs typeface="+mn-lt"/>
              </a:rPr>
              <a:t>i</a:t>
            </a:r>
            <a:r>
              <a:rPr lang="en-GB" sz="2800" b="1" dirty="0">
                <a:solidFill>
                  <a:srgbClr val="002060"/>
                </a:solidFill>
                <a:ea typeface="+mn-lt"/>
                <a:cs typeface="+mn-lt"/>
              </a:rPr>
              <a:t> </a:t>
            </a:r>
            <a:r>
              <a:rPr lang="en-GB" sz="2800" b="1" dirty="0" err="1">
                <a:solidFill>
                  <a:srgbClr val="002060"/>
                </a:solidFill>
                <a:ea typeface="+mn-lt"/>
                <a:cs typeface="+mn-lt"/>
              </a:rPr>
              <a:t>wneud</a:t>
            </a:r>
            <a:r>
              <a:rPr lang="en-GB" sz="2800" b="1" dirty="0">
                <a:solidFill>
                  <a:srgbClr val="002060"/>
                </a:solidFill>
                <a:ea typeface="+mn-lt"/>
                <a:cs typeface="+mn-lt"/>
              </a:rPr>
              <a:t> </a:t>
            </a:r>
            <a:r>
              <a:rPr lang="en-GB" sz="2800" b="1" dirty="0" err="1">
                <a:solidFill>
                  <a:srgbClr val="002060"/>
                </a:solidFill>
                <a:ea typeface="+mn-lt"/>
                <a:cs typeface="+mn-lt"/>
              </a:rPr>
              <a:t>nodiadau</a:t>
            </a:r>
            <a:r>
              <a:rPr lang="en-GB" sz="2800" b="1" dirty="0">
                <a:solidFill>
                  <a:srgbClr val="002060"/>
                </a:solidFill>
                <a:ea typeface="+mn-lt"/>
                <a:cs typeface="+mn-lt"/>
              </a:rPr>
              <a:t> </a:t>
            </a:r>
            <a:r>
              <a:rPr lang="en-GB" sz="2800" b="1" dirty="0" err="1">
                <a:solidFill>
                  <a:srgbClr val="002060"/>
                </a:solidFill>
                <a:ea typeface="+mn-lt"/>
                <a:cs typeface="+mn-lt"/>
              </a:rPr>
              <a:t>paratoi</a:t>
            </a:r>
            <a:r>
              <a:rPr lang="en-GB" sz="2800" b="1" dirty="0">
                <a:solidFill>
                  <a:srgbClr val="002060"/>
                </a:solidFill>
                <a:ea typeface="+mn-lt"/>
                <a:cs typeface="+mn-lt"/>
              </a:rPr>
              <a:t> </a:t>
            </a:r>
            <a:r>
              <a:rPr lang="en-GB" sz="2800" b="1" dirty="0" err="1">
                <a:solidFill>
                  <a:srgbClr val="002060"/>
                </a:solidFill>
                <a:ea typeface="+mn-lt"/>
                <a:cs typeface="+mn-lt"/>
              </a:rPr>
              <a:t>ar</a:t>
            </a:r>
            <a:r>
              <a:rPr lang="en-GB" sz="2800" b="1" dirty="0">
                <a:solidFill>
                  <a:srgbClr val="002060"/>
                </a:solidFill>
                <a:ea typeface="+mn-lt"/>
                <a:cs typeface="+mn-lt"/>
              </a:rPr>
              <a:t> </a:t>
            </a:r>
            <a:r>
              <a:rPr lang="en-GB" sz="2800" b="1" dirty="0" err="1">
                <a:solidFill>
                  <a:srgbClr val="002060"/>
                </a:solidFill>
                <a:ea typeface="+mn-lt"/>
                <a:cs typeface="+mn-lt"/>
              </a:rPr>
              <a:t>gyfer</a:t>
            </a:r>
            <a:r>
              <a:rPr lang="en-GB" sz="2800" b="1" dirty="0">
                <a:solidFill>
                  <a:srgbClr val="002060"/>
                </a:solidFill>
                <a:ea typeface="+mn-lt"/>
                <a:cs typeface="+mn-lt"/>
              </a:rPr>
              <a:t> </a:t>
            </a:r>
            <a:r>
              <a:rPr lang="en-GB" sz="2800" b="1" dirty="0" err="1">
                <a:solidFill>
                  <a:srgbClr val="002060"/>
                </a:solidFill>
                <a:ea typeface="+mn-lt"/>
                <a:cs typeface="+mn-lt"/>
              </a:rPr>
              <a:t>yr</a:t>
            </a:r>
            <a:r>
              <a:rPr lang="en-GB" sz="2800" b="1" dirty="0">
                <a:solidFill>
                  <a:srgbClr val="002060"/>
                </a:solidFill>
                <a:ea typeface="+mn-lt"/>
                <a:cs typeface="+mn-lt"/>
              </a:rPr>
              <a:t> </a:t>
            </a:r>
            <a:r>
              <a:rPr lang="en-GB" sz="2800" b="1" dirty="0" err="1">
                <a:solidFill>
                  <a:srgbClr val="002060"/>
                </a:solidFill>
                <a:ea typeface="+mn-lt"/>
                <a:cs typeface="+mn-lt"/>
              </a:rPr>
              <a:t>adolygiad</a:t>
            </a:r>
            <a:r>
              <a:rPr lang="en-GB" sz="2800" b="1" dirty="0">
                <a:solidFill>
                  <a:srgbClr val="002060"/>
                </a:solidFill>
                <a:ea typeface="+mn-lt"/>
                <a:cs typeface="+mn-lt"/>
              </a:rPr>
              <a:t>, </a:t>
            </a:r>
            <a:r>
              <a:rPr lang="en-GB" sz="2800" b="1" dirty="0" err="1">
                <a:solidFill>
                  <a:srgbClr val="002060"/>
                </a:solidFill>
                <a:ea typeface="+mn-lt"/>
                <a:cs typeface="+mn-lt"/>
              </a:rPr>
              <a:t>yn</a:t>
            </a:r>
            <a:r>
              <a:rPr lang="en-GB" sz="2800" b="1" dirty="0">
                <a:solidFill>
                  <a:srgbClr val="002060"/>
                </a:solidFill>
                <a:ea typeface="+mn-lt"/>
                <a:cs typeface="+mn-lt"/>
              </a:rPr>
              <a:t> </a:t>
            </a:r>
            <a:r>
              <a:rPr lang="en-GB" sz="2800" b="1" dirty="0" err="1">
                <a:solidFill>
                  <a:srgbClr val="002060"/>
                </a:solidFill>
                <a:ea typeface="+mn-lt"/>
                <a:cs typeface="+mn-lt"/>
              </a:rPr>
              <a:t>arbennig</a:t>
            </a:r>
            <a:r>
              <a:rPr lang="en-GB" sz="2800" b="1" dirty="0">
                <a:solidFill>
                  <a:srgbClr val="002060"/>
                </a:solidFill>
                <a:ea typeface="+mn-lt"/>
                <a:cs typeface="+mn-lt"/>
              </a:rPr>
              <a:t> </a:t>
            </a:r>
            <a:r>
              <a:rPr lang="en-GB" sz="2800" b="1" dirty="0" err="1">
                <a:solidFill>
                  <a:srgbClr val="002060"/>
                </a:solidFill>
                <a:ea typeface="+mn-lt"/>
                <a:cs typeface="+mn-lt"/>
              </a:rPr>
              <a:t>bylchau</a:t>
            </a:r>
            <a:r>
              <a:rPr lang="en-GB" sz="2800" b="1" dirty="0">
                <a:solidFill>
                  <a:srgbClr val="002060"/>
                </a:solidFill>
                <a:ea typeface="+mn-lt"/>
                <a:cs typeface="+mn-lt"/>
              </a:rPr>
              <a:t> o ran </a:t>
            </a:r>
            <a:r>
              <a:rPr lang="en-GB" sz="2800" b="1" dirty="0" err="1">
                <a:solidFill>
                  <a:srgbClr val="002060"/>
                </a:solidFill>
                <a:ea typeface="+mn-lt"/>
                <a:cs typeface="+mn-lt"/>
              </a:rPr>
              <a:t>tystiolaeth</a:t>
            </a:r>
            <a:r>
              <a:rPr lang="en-GB" sz="2800" b="1" dirty="0">
                <a:solidFill>
                  <a:srgbClr val="002060"/>
                </a:solidFill>
                <a:ea typeface="+mn-lt"/>
                <a:cs typeface="+mn-lt"/>
              </a:rPr>
              <a:t> neu </a:t>
            </a:r>
            <a:r>
              <a:rPr lang="en-GB" sz="2800" b="1" dirty="0" err="1">
                <a:solidFill>
                  <a:srgbClr val="002060"/>
                </a:solidFill>
                <a:ea typeface="+mn-lt"/>
                <a:cs typeface="+mn-lt"/>
              </a:rPr>
              <a:t>linynnau</a:t>
            </a:r>
            <a:r>
              <a:rPr lang="en-GB" sz="2800" b="1" dirty="0">
                <a:solidFill>
                  <a:srgbClr val="002060"/>
                </a:solidFill>
                <a:ea typeface="+mn-lt"/>
                <a:cs typeface="+mn-lt"/>
              </a:rPr>
              <a:t> </a:t>
            </a:r>
            <a:r>
              <a:rPr lang="en-GB" sz="2800" b="1" dirty="0" err="1">
                <a:solidFill>
                  <a:srgbClr val="002060"/>
                </a:solidFill>
                <a:ea typeface="+mn-lt"/>
                <a:cs typeface="+mn-lt"/>
              </a:rPr>
              <a:t>i'w</a:t>
            </a:r>
            <a:r>
              <a:rPr lang="en-GB" sz="2800" b="1" dirty="0">
                <a:solidFill>
                  <a:srgbClr val="002060"/>
                </a:solidFill>
                <a:ea typeface="+mn-lt"/>
                <a:cs typeface="+mn-lt"/>
              </a:rPr>
              <a:t> </a:t>
            </a:r>
            <a:r>
              <a:rPr lang="en-GB" sz="2800" b="1" dirty="0" err="1">
                <a:solidFill>
                  <a:srgbClr val="002060"/>
                </a:solidFill>
                <a:ea typeface="+mn-lt"/>
                <a:cs typeface="+mn-lt"/>
              </a:rPr>
              <a:t>datblygu</a:t>
            </a:r>
            <a:r>
              <a:rPr lang="en-GB" sz="2800" b="1" dirty="0">
                <a:solidFill>
                  <a:srgbClr val="002060"/>
                </a:solidFill>
                <a:ea typeface="+mn-lt"/>
                <a:cs typeface="+mn-lt"/>
              </a:rPr>
              <a:t>.</a:t>
            </a:r>
            <a:endParaRPr lang="en-US" sz="2800" b="1" dirty="0">
              <a:solidFill>
                <a:srgbClr val="002060"/>
              </a:solidFill>
            </a:endParaRPr>
          </a:p>
        </p:txBody>
      </p:sp>
      <p:pic>
        <p:nvPicPr>
          <p:cNvPr id="2" name="Picture 3" descr="Table&#10;&#10;Description automatically generated">
            <a:extLst>
              <a:ext uri="{FF2B5EF4-FFF2-40B4-BE49-F238E27FC236}">
                <a16:creationId xmlns:a16="http://schemas.microsoft.com/office/drawing/2014/main" id="{EC5748B9-C88A-AE1B-1527-C4AB3436F111}"/>
              </a:ext>
            </a:extLst>
          </p:cNvPr>
          <p:cNvPicPr>
            <a:picLocks noChangeAspect="1"/>
          </p:cNvPicPr>
          <p:nvPr/>
        </p:nvPicPr>
        <p:blipFill>
          <a:blip r:embed="rId3"/>
          <a:stretch>
            <a:fillRect/>
          </a:stretch>
        </p:blipFill>
        <p:spPr>
          <a:xfrm>
            <a:off x="5890387" y="112574"/>
            <a:ext cx="6079677" cy="65679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3" name="Straight Arrow Connector 2">
            <a:extLst>
              <a:ext uri="{FF2B5EF4-FFF2-40B4-BE49-F238E27FC236}">
                <a16:creationId xmlns:a16="http://schemas.microsoft.com/office/drawing/2014/main" id="{34B95A3D-BC20-498E-9B7B-1A2D91F73543}"/>
              </a:ext>
            </a:extLst>
          </p:cNvPr>
          <p:cNvCxnSpPr/>
          <p:nvPr/>
        </p:nvCxnSpPr>
        <p:spPr>
          <a:xfrm flipV="1">
            <a:off x="5338252" y="2697802"/>
            <a:ext cx="2386105" cy="69177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DA82BE3-3D7B-F14F-D8B8-FA64C92BDC61}"/>
              </a:ext>
            </a:extLst>
          </p:cNvPr>
          <p:cNvSpPr txBox="1"/>
          <p:nvPr/>
        </p:nvSpPr>
        <p:spPr>
          <a:xfrm>
            <a:off x="4380753" y="533400"/>
            <a:ext cx="195878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hlinkClick r:id="rId4"/>
              </a:rPr>
              <a:t>Ffurflen Adolygu Rhan 2</a:t>
            </a:r>
            <a:endParaRPr lang="en-US" sz="2000" b="1">
              <a:cs typeface="Calibri"/>
            </a:endParaRPr>
          </a:p>
        </p:txBody>
      </p:sp>
      <p:pic>
        <p:nvPicPr>
          <p:cNvPr id="5" name="Picture 5" descr="Shape, rectangle&#10;&#10;Description automatically generated">
            <a:extLst>
              <a:ext uri="{FF2B5EF4-FFF2-40B4-BE49-F238E27FC236}">
                <a16:creationId xmlns:a16="http://schemas.microsoft.com/office/drawing/2014/main" id="{877AF79F-8B60-EEAC-278B-1F2A7464FFB2}"/>
              </a:ext>
            </a:extLst>
          </p:cNvPr>
          <p:cNvPicPr>
            <a:picLocks noChangeAspect="1"/>
          </p:cNvPicPr>
          <p:nvPr/>
        </p:nvPicPr>
        <p:blipFill>
          <a:blip r:embed="rId5"/>
          <a:stretch>
            <a:fillRect/>
          </a:stretch>
        </p:blipFill>
        <p:spPr>
          <a:xfrm>
            <a:off x="2988" y="5644577"/>
            <a:ext cx="12186023" cy="1231552"/>
          </a:xfrm>
          <a:prstGeom prst="rect">
            <a:avLst/>
          </a:prstGeom>
        </p:spPr>
      </p:pic>
    </p:spTree>
    <p:extLst>
      <p:ext uri="{BB962C8B-B14F-4D97-AF65-F5344CB8AC3E}">
        <p14:creationId xmlns:p14="http://schemas.microsoft.com/office/powerpoint/2010/main" val="3636683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3">
            <a:extLst>
              <a:ext uri="{FF2B5EF4-FFF2-40B4-BE49-F238E27FC236}">
                <a16:creationId xmlns:a16="http://schemas.microsoft.com/office/drawing/2014/main" id="{31E5F12B-6A9F-50CD-D50A-D0C657169421}"/>
              </a:ext>
            </a:extLst>
          </p:cNvPr>
          <p:cNvSpPr txBox="1">
            <a:spLocks/>
          </p:cNvSpPr>
          <p:nvPr/>
        </p:nvSpPr>
        <p:spPr>
          <a:xfrm>
            <a:off x="4051163" y="1876879"/>
            <a:ext cx="4094906"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200" b="1" dirty="0">
              <a:solidFill>
                <a:srgbClr val="002060"/>
              </a:solidFill>
              <a:cs typeface="Calibri"/>
            </a:endParaRPr>
          </a:p>
          <a:p>
            <a:r>
              <a:rPr lang="cy-GB" sz="2200" b="1" dirty="0">
                <a:solidFill>
                  <a:srgbClr val="002060"/>
                </a:solidFill>
                <a:ea typeface="+mn-lt"/>
                <a:cs typeface="+mn-lt"/>
              </a:rPr>
              <a:t>Yna, bydd y Tiwtor Prifysgol yn eich cyfeirio at safonau (eraill) lle sylwyd ar un o’r canlynol:  </a:t>
            </a:r>
            <a:endParaRPr lang="en-GB" sz="2200" b="1" dirty="0">
              <a:solidFill>
                <a:srgbClr val="002060"/>
              </a:solidFill>
              <a:ea typeface="+mn-lt"/>
              <a:cs typeface="+mn-lt"/>
            </a:endParaRPr>
          </a:p>
          <a:p>
            <a:pPr>
              <a:buFont typeface="Wingdings,Sans-Serif" panose="020B0604020202020204" pitchFamily="34" charset="0"/>
              <a:buChar char="Ø"/>
            </a:pPr>
            <a:r>
              <a:rPr lang="cy-GB" sz="2200" b="1" dirty="0">
                <a:solidFill>
                  <a:srgbClr val="002060"/>
                </a:solidFill>
                <a:ea typeface="+mn-lt"/>
                <a:cs typeface="+mn-lt"/>
              </a:rPr>
              <a:t>Bwlch yn y dystiolaeth</a:t>
            </a:r>
            <a:endParaRPr lang="en-GB" sz="2200" b="1" dirty="0">
              <a:solidFill>
                <a:srgbClr val="002060"/>
              </a:solidFill>
              <a:ea typeface="+mn-lt"/>
              <a:cs typeface="+mn-lt"/>
            </a:endParaRPr>
          </a:p>
          <a:p>
            <a:pPr>
              <a:buFont typeface="Wingdings,Sans-Serif" panose="05000000000000000000" pitchFamily="2" charset="2"/>
              <a:buChar char="Ø"/>
            </a:pPr>
            <a:r>
              <a:rPr lang="cy-GB" sz="2200" b="1" dirty="0">
                <a:solidFill>
                  <a:srgbClr val="002060"/>
                </a:solidFill>
                <a:ea typeface="+mn-lt"/>
                <a:cs typeface="+mn-lt"/>
              </a:rPr>
              <a:t>Nid yw’r dystiolaeth yn ymddangos fel pe bai’n cefnogi’r safon.</a:t>
            </a:r>
            <a:endParaRPr lang="en-GB" sz="2200" b="1" dirty="0">
              <a:solidFill>
                <a:srgbClr val="002060"/>
              </a:solidFill>
              <a:ea typeface="+mn-lt"/>
              <a:cs typeface="+mn-lt"/>
            </a:endParaRPr>
          </a:p>
          <a:p>
            <a:pPr>
              <a:buFont typeface="Wingdings" panose="05000000000000000000" pitchFamily="2" charset="2"/>
              <a:buChar char="Ø"/>
            </a:pPr>
            <a:r>
              <a:rPr lang="en-GB" sz="2200" b="1" dirty="0" err="1">
                <a:solidFill>
                  <a:srgbClr val="002060"/>
                </a:solidFill>
                <a:ea typeface="+mn-lt"/>
                <a:cs typeface="+mn-lt"/>
              </a:rPr>
              <a:t>Dylech</a:t>
            </a:r>
            <a:r>
              <a:rPr lang="en-GB" sz="2200" b="1" dirty="0">
                <a:solidFill>
                  <a:srgbClr val="002060"/>
                </a:solidFill>
                <a:ea typeface="+mn-lt"/>
                <a:cs typeface="+mn-lt"/>
              </a:rPr>
              <a:t> </a:t>
            </a:r>
            <a:r>
              <a:rPr lang="en-GB" sz="2200" b="1" dirty="0" err="1">
                <a:solidFill>
                  <a:srgbClr val="002060"/>
                </a:solidFill>
                <a:ea typeface="+mn-lt"/>
                <a:cs typeface="+mn-lt"/>
              </a:rPr>
              <a:t>nodi'r</a:t>
            </a:r>
            <a:r>
              <a:rPr lang="en-GB" sz="2200" b="1" dirty="0">
                <a:solidFill>
                  <a:srgbClr val="002060"/>
                </a:solidFill>
                <a:ea typeface="+mn-lt"/>
                <a:cs typeface="+mn-lt"/>
              </a:rPr>
              <a:t> </a:t>
            </a:r>
            <a:r>
              <a:rPr lang="en-GB" sz="2200" b="1" dirty="0" err="1">
                <a:solidFill>
                  <a:srgbClr val="002060"/>
                </a:solidFill>
                <a:ea typeface="+mn-lt"/>
                <a:cs typeface="+mn-lt"/>
              </a:rPr>
              <a:t>rhain</a:t>
            </a:r>
            <a:r>
              <a:rPr lang="en-GB" sz="2200" b="1" dirty="0">
                <a:solidFill>
                  <a:srgbClr val="002060"/>
                </a:solidFill>
                <a:ea typeface="+mn-lt"/>
                <a:cs typeface="+mn-lt"/>
              </a:rPr>
              <a:t> </a:t>
            </a:r>
            <a:r>
              <a:rPr lang="en-GB" sz="2200" b="1" dirty="0" err="1">
                <a:solidFill>
                  <a:srgbClr val="002060"/>
                </a:solidFill>
                <a:ea typeface="+mn-lt"/>
                <a:cs typeface="+mn-lt"/>
              </a:rPr>
              <a:t>i</a:t>
            </a:r>
            <a:r>
              <a:rPr lang="en-GB" sz="2200" b="1" dirty="0">
                <a:solidFill>
                  <a:srgbClr val="002060"/>
                </a:solidFill>
                <a:ea typeface="+mn-lt"/>
                <a:cs typeface="+mn-lt"/>
              </a:rPr>
              <a:t> </a:t>
            </a:r>
            <a:r>
              <a:rPr lang="en-GB" sz="2200" b="1" dirty="0" err="1">
                <a:solidFill>
                  <a:srgbClr val="002060"/>
                </a:solidFill>
                <a:ea typeface="+mn-lt"/>
                <a:cs typeface="+mn-lt"/>
              </a:rPr>
              <a:t>lawr</a:t>
            </a:r>
            <a:r>
              <a:rPr lang="en-GB" sz="2200" b="1" dirty="0">
                <a:solidFill>
                  <a:srgbClr val="002060"/>
                </a:solidFill>
                <a:ea typeface="+mn-lt"/>
                <a:cs typeface="+mn-lt"/>
              </a:rPr>
              <a:t> </a:t>
            </a:r>
            <a:r>
              <a:rPr lang="en-GB" sz="2200" b="1" dirty="0" err="1">
                <a:solidFill>
                  <a:srgbClr val="002060"/>
                </a:solidFill>
                <a:ea typeface="+mn-lt"/>
                <a:cs typeface="+mn-lt"/>
              </a:rPr>
              <a:t>i</a:t>
            </a:r>
            <a:r>
              <a:rPr lang="en-GB" sz="2200" b="1" dirty="0">
                <a:solidFill>
                  <a:srgbClr val="002060"/>
                </a:solidFill>
                <a:ea typeface="+mn-lt"/>
                <a:cs typeface="+mn-lt"/>
              </a:rPr>
              <a:t> </a:t>
            </a:r>
            <a:r>
              <a:rPr lang="en-GB" sz="2200" b="1" dirty="0" err="1">
                <a:solidFill>
                  <a:srgbClr val="002060"/>
                </a:solidFill>
                <a:ea typeface="+mn-lt"/>
                <a:cs typeface="+mn-lt"/>
              </a:rPr>
              <a:t>wneud</a:t>
            </a:r>
            <a:r>
              <a:rPr lang="en-GB" sz="2200" b="1" dirty="0">
                <a:solidFill>
                  <a:srgbClr val="002060"/>
                </a:solidFill>
                <a:ea typeface="+mn-lt"/>
                <a:cs typeface="+mn-lt"/>
              </a:rPr>
              <a:t> </a:t>
            </a:r>
            <a:r>
              <a:rPr lang="en-GB" sz="2200" b="1" dirty="0" err="1">
                <a:solidFill>
                  <a:srgbClr val="002060"/>
                </a:solidFill>
                <a:ea typeface="+mn-lt"/>
                <a:cs typeface="+mn-lt"/>
              </a:rPr>
              <a:t>gwelliannau</a:t>
            </a:r>
            <a:r>
              <a:rPr lang="en-GB" sz="2200" b="1" dirty="0">
                <a:solidFill>
                  <a:srgbClr val="002060"/>
                </a:solidFill>
                <a:ea typeface="+mn-lt"/>
                <a:cs typeface="+mn-lt"/>
              </a:rPr>
              <a:t>.</a:t>
            </a:r>
            <a:endParaRPr lang="en-GB" b="1" dirty="0">
              <a:solidFill>
                <a:srgbClr val="002060"/>
              </a:solidFill>
              <a:ea typeface="+mn-lt"/>
              <a:cs typeface="+mn-lt"/>
            </a:endParaRPr>
          </a:p>
          <a:p>
            <a:pPr>
              <a:buFont typeface="Arial" panose="05000000000000000000" pitchFamily="2" charset="2"/>
            </a:pPr>
            <a:endParaRPr lang="en-GB" sz="6800" b="1" dirty="0">
              <a:solidFill>
                <a:srgbClr val="002060"/>
              </a:solidFill>
              <a:cs typeface="Calibri" panose="020F0502020204030204"/>
            </a:endParaRPr>
          </a:p>
          <a:p>
            <a:endParaRPr lang="en-GB" sz="6800" dirty="0">
              <a:solidFill>
                <a:srgbClr val="000000"/>
              </a:solidFill>
              <a:cs typeface="Calibri" panose="020F0502020204030204"/>
            </a:endParaRPr>
          </a:p>
        </p:txBody>
      </p:sp>
      <p:pic>
        <p:nvPicPr>
          <p:cNvPr id="4" name="Picture 4" descr="A picture containing icon&#10;&#10;Description automatically generated">
            <a:extLst>
              <a:ext uri="{FF2B5EF4-FFF2-40B4-BE49-F238E27FC236}">
                <a16:creationId xmlns:a16="http://schemas.microsoft.com/office/drawing/2014/main" id="{157751B2-0560-8D52-C4FB-3E82AC4CC74B}"/>
              </a:ext>
            </a:extLst>
          </p:cNvPr>
          <p:cNvPicPr>
            <a:picLocks noChangeAspect="1"/>
          </p:cNvPicPr>
          <p:nvPr/>
        </p:nvPicPr>
        <p:blipFill>
          <a:blip r:embed="rId3"/>
          <a:stretch>
            <a:fillRect/>
          </a:stretch>
        </p:blipFill>
        <p:spPr>
          <a:xfrm>
            <a:off x="7794812" y="28153"/>
            <a:ext cx="4192494" cy="1803870"/>
          </a:xfrm>
          <a:prstGeom prst="rect">
            <a:avLst/>
          </a:prstGeom>
        </p:spPr>
      </p:pic>
      <p:sp>
        <p:nvSpPr>
          <p:cNvPr id="5" name="TextBox 4">
            <a:extLst>
              <a:ext uri="{FF2B5EF4-FFF2-40B4-BE49-F238E27FC236}">
                <a16:creationId xmlns:a16="http://schemas.microsoft.com/office/drawing/2014/main" id="{EB44C7DA-26EF-C210-6FC2-396BFB4ED2C6}"/>
              </a:ext>
            </a:extLst>
          </p:cNvPr>
          <p:cNvSpPr txBox="1"/>
          <p:nvPr/>
        </p:nvSpPr>
        <p:spPr>
          <a:xfrm>
            <a:off x="297328" y="2175437"/>
            <a:ext cx="3677024"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dirty="0" err="1">
                <a:solidFill>
                  <a:srgbClr val="002060"/>
                </a:solidFill>
                <a:ea typeface="+mn-lt"/>
                <a:cs typeface="+mn-lt"/>
              </a:rPr>
              <a:t>Byddwch</a:t>
            </a:r>
            <a:r>
              <a:rPr lang="cy-GB" sz="2200" b="1" dirty="0">
                <a:solidFill>
                  <a:srgbClr val="002060"/>
                </a:solidFill>
                <a:ea typeface="+mn-lt"/>
                <a:cs typeface="+mn-lt"/>
              </a:rPr>
              <a:t> yn sôn am eich </a:t>
            </a:r>
            <a:endParaRPr lang="en-US" b="1">
              <a:solidFill>
                <a:srgbClr val="002060"/>
              </a:solidFill>
              <a:ea typeface="+mn-lt"/>
              <a:cs typeface="+mn-lt"/>
            </a:endParaRPr>
          </a:p>
          <a:p>
            <a:r>
              <a:rPr lang="cy-GB" sz="2200" b="1" dirty="0">
                <a:solidFill>
                  <a:srgbClr val="002060"/>
                </a:solidFill>
                <a:ea typeface="+mn-lt"/>
                <a:cs typeface="+mn-lt"/>
              </a:rPr>
              <a:t>profiad yn gyffredinol</a:t>
            </a:r>
            <a:endParaRPr lang="en-US" b="1">
              <a:solidFill>
                <a:srgbClr val="002060"/>
              </a:solidFill>
              <a:cs typeface="Calibri"/>
            </a:endParaRPr>
          </a:p>
          <a:p>
            <a:endParaRPr lang="en-GB" sz="2200" b="1" dirty="0">
              <a:solidFill>
                <a:srgbClr val="002060"/>
              </a:solidFill>
              <a:ea typeface="+mn-lt"/>
              <a:cs typeface="Arial"/>
            </a:endParaRPr>
          </a:p>
          <a:p>
            <a:r>
              <a:rPr lang="en-GB" sz="2200" b="1" err="1">
                <a:solidFill>
                  <a:srgbClr val="002060"/>
                </a:solidFill>
                <a:ea typeface="+mn-lt"/>
                <a:cs typeface="+mn-lt"/>
              </a:rPr>
              <a:t>Byddwch</a:t>
            </a:r>
            <a:r>
              <a:rPr lang="en-GB" sz="2200" b="1" dirty="0">
                <a:solidFill>
                  <a:srgbClr val="002060"/>
                </a:solidFill>
                <a:ea typeface="+mn-lt"/>
                <a:cs typeface="+mn-lt"/>
              </a:rPr>
              <a:t> </a:t>
            </a:r>
            <a:r>
              <a:rPr lang="en-GB" sz="2200" b="1" err="1">
                <a:solidFill>
                  <a:srgbClr val="002060"/>
                </a:solidFill>
                <a:ea typeface="+mn-lt"/>
                <a:cs typeface="+mn-lt"/>
              </a:rPr>
              <a:t>yn</a:t>
            </a:r>
            <a:r>
              <a:rPr lang="en-GB" sz="2200" b="1" dirty="0">
                <a:solidFill>
                  <a:srgbClr val="002060"/>
                </a:solidFill>
                <a:ea typeface="+mn-lt"/>
                <a:cs typeface="+mn-lt"/>
              </a:rPr>
              <a:t> </a:t>
            </a:r>
            <a:r>
              <a:rPr lang="en-GB" sz="2200" b="1" err="1">
                <a:solidFill>
                  <a:srgbClr val="002060"/>
                </a:solidFill>
                <a:ea typeface="+mn-lt"/>
                <a:cs typeface="+mn-lt"/>
              </a:rPr>
              <a:t>sôn</a:t>
            </a:r>
            <a:r>
              <a:rPr lang="en-GB" sz="2200" b="1" dirty="0">
                <a:solidFill>
                  <a:srgbClr val="002060"/>
                </a:solidFill>
                <a:ea typeface="+mn-lt"/>
                <a:cs typeface="+mn-lt"/>
              </a:rPr>
              <a:t> am y</a:t>
            </a:r>
            <a:endParaRPr lang="en-US" b="1">
              <a:solidFill>
                <a:srgbClr val="002060"/>
              </a:solidFill>
              <a:cs typeface="Calibri"/>
            </a:endParaRPr>
          </a:p>
          <a:p>
            <a:r>
              <a:rPr lang="en-GB" sz="2200" b="1" err="1">
                <a:solidFill>
                  <a:srgbClr val="002060"/>
                </a:solidFill>
                <a:ea typeface="+mn-lt"/>
                <a:cs typeface="+mn-lt"/>
              </a:rPr>
              <a:t>llinyn</a:t>
            </a:r>
            <a:r>
              <a:rPr lang="en-GB" sz="2200" b="1" dirty="0">
                <a:solidFill>
                  <a:srgbClr val="002060"/>
                </a:solidFill>
                <a:ea typeface="+mn-lt"/>
                <a:cs typeface="+mn-lt"/>
              </a:rPr>
              <a:t> '</a:t>
            </a:r>
            <a:r>
              <a:rPr lang="en-GB" sz="2200" b="1" err="1">
                <a:solidFill>
                  <a:srgbClr val="002060"/>
                </a:solidFill>
                <a:ea typeface="+mn-lt"/>
                <a:cs typeface="+mn-lt"/>
              </a:rPr>
              <a:t>Addysgeg</a:t>
            </a:r>
            <a:r>
              <a:rPr lang="en-GB" sz="2200" b="1" dirty="0">
                <a:solidFill>
                  <a:srgbClr val="002060"/>
                </a:solidFill>
                <a:ea typeface="+mn-lt"/>
                <a:cs typeface="+mn-lt"/>
              </a:rPr>
              <a:t>' </a:t>
            </a:r>
            <a:r>
              <a:rPr lang="en-GB" sz="2200" b="1" err="1">
                <a:solidFill>
                  <a:srgbClr val="002060"/>
                </a:solidFill>
                <a:ea typeface="+mn-lt"/>
                <a:cs typeface="+mn-lt"/>
              </a:rPr>
              <a:t>dewisol</a:t>
            </a:r>
            <a:r>
              <a:rPr lang="en-GB" sz="2200" b="1" dirty="0">
                <a:solidFill>
                  <a:srgbClr val="002060"/>
                </a:solidFill>
                <a:ea typeface="+mn-lt"/>
                <a:cs typeface="+mn-lt"/>
              </a:rPr>
              <a:t> </a:t>
            </a:r>
            <a:r>
              <a:rPr lang="en-GB" sz="2200" b="1" err="1">
                <a:solidFill>
                  <a:srgbClr val="002060"/>
                </a:solidFill>
                <a:ea typeface="+mn-lt"/>
                <a:cs typeface="+mn-lt"/>
              </a:rPr>
              <a:t>wedi'i</a:t>
            </a:r>
            <a:r>
              <a:rPr lang="en-GB" sz="2200" b="1" dirty="0">
                <a:solidFill>
                  <a:srgbClr val="002060"/>
                </a:solidFill>
                <a:ea typeface="+mn-lt"/>
                <a:cs typeface="+mn-lt"/>
              </a:rPr>
              <a:t> </a:t>
            </a:r>
            <a:r>
              <a:rPr lang="en-GB" sz="2200" b="1" err="1">
                <a:solidFill>
                  <a:srgbClr val="002060"/>
                </a:solidFill>
                <a:ea typeface="+mn-lt"/>
                <a:cs typeface="+mn-lt"/>
              </a:rPr>
              <a:t>baratoi</a:t>
            </a:r>
            <a:r>
              <a:rPr lang="en-GB" sz="2200" b="1" dirty="0">
                <a:solidFill>
                  <a:srgbClr val="002060"/>
                </a:solidFill>
                <a:ea typeface="+mn-lt"/>
                <a:cs typeface="+mn-lt"/>
              </a:rPr>
              <a:t>.</a:t>
            </a:r>
            <a:endParaRPr lang="en-US" b="1" dirty="0">
              <a:solidFill>
                <a:srgbClr val="002060"/>
              </a:solidFill>
              <a:ea typeface="+mn-lt"/>
              <a:cs typeface="+mn-lt"/>
            </a:endParaRPr>
          </a:p>
          <a:p>
            <a:endParaRPr lang="en-GB" sz="2200" b="1" dirty="0">
              <a:solidFill>
                <a:srgbClr val="002060"/>
              </a:solidFill>
              <a:ea typeface="+mn-lt"/>
              <a:cs typeface="+mn-lt"/>
            </a:endParaRPr>
          </a:p>
          <a:p>
            <a:r>
              <a:rPr lang="en-GB" sz="2200" b="1" dirty="0" err="1">
                <a:solidFill>
                  <a:srgbClr val="002060"/>
                </a:solidFill>
                <a:ea typeface="+mn-lt"/>
                <a:cs typeface="+mn-lt"/>
              </a:rPr>
              <a:t>Byddwch</a:t>
            </a:r>
            <a:r>
              <a:rPr lang="en-GB" sz="2200" b="1" dirty="0">
                <a:solidFill>
                  <a:srgbClr val="002060"/>
                </a:solidFill>
                <a:ea typeface="+mn-lt"/>
                <a:cs typeface="+mn-lt"/>
              </a:rPr>
              <a:t> </a:t>
            </a:r>
            <a:r>
              <a:rPr lang="en-GB" sz="2200" b="1" dirty="0" err="1">
                <a:solidFill>
                  <a:srgbClr val="002060"/>
                </a:solidFill>
                <a:ea typeface="+mn-lt"/>
                <a:cs typeface="+mn-lt"/>
              </a:rPr>
              <a:t>yn</a:t>
            </a:r>
            <a:r>
              <a:rPr lang="en-GB" sz="2200" b="1" dirty="0">
                <a:solidFill>
                  <a:srgbClr val="002060"/>
                </a:solidFill>
                <a:ea typeface="+mn-lt"/>
                <a:cs typeface="+mn-lt"/>
              </a:rPr>
              <a:t> </a:t>
            </a:r>
            <a:r>
              <a:rPr lang="en-GB" sz="2200" b="1" dirty="0" err="1">
                <a:solidFill>
                  <a:srgbClr val="002060"/>
                </a:solidFill>
                <a:ea typeface="+mn-lt"/>
                <a:cs typeface="+mn-lt"/>
              </a:rPr>
              <a:t>cyfeirio</a:t>
            </a:r>
            <a:r>
              <a:rPr lang="en-GB" sz="2200" b="1" dirty="0">
                <a:solidFill>
                  <a:srgbClr val="002060"/>
                </a:solidFill>
                <a:ea typeface="+mn-lt"/>
                <a:cs typeface="+mn-lt"/>
              </a:rPr>
              <a:t> at </a:t>
            </a:r>
            <a:r>
              <a:rPr lang="en-GB" sz="2200" b="1" dirty="0" err="1">
                <a:solidFill>
                  <a:srgbClr val="002060"/>
                </a:solidFill>
                <a:ea typeface="+mn-lt"/>
                <a:cs typeface="+mn-lt"/>
              </a:rPr>
              <a:t>dystiolaeth</a:t>
            </a:r>
            <a:r>
              <a:rPr lang="en-GB" sz="2200" b="1" dirty="0">
                <a:solidFill>
                  <a:srgbClr val="002060"/>
                </a:solidFill>
                <a:ea typeface="+mn-lt"/>
                <a:cs typeface="+mn-lt"/>
              </a:rPr>
              <a:t> a </a:t>
            </a:r>
            <a:r>
              <a:rPr lang="en-GB" sz="2200" b="1" dirty="0" err="1">
                <a:solidFill>
                  <a:srgbClr val="002060"/>
                </a:solidFill>
                <a:ea typeface="+mn-lt"/>
                <a:cs typeface="+mn-lt"/>
              </a:rPr>
              <a:t>uwchlwythwyd</a:t>
            </a:r>
            <a:r>
              <a:rPr lang="en-GB" sz="2200" b="1" dirty="0">
                <a:solidFill>
                  <a:srgbClr val="002060"/>
                </a:solidFill>
                <a:ea typeface="+mn-lt"/>
                <a:cs typeface="+mn-lt"/>
              </a:rPr>
              <a:t> </a:t>
            </a:r>
            <a:endParaRPr lang="en-GB" b="1" dirty="0">
              <a:solidFill>
                <a:srgbClr val="000000"/>
              </a:solidFill>
              <a:ea typeface="+mn-lt"/>
              <a:cs typeface="+mn-lt"/>
            </a:endParaRPr>
          </a:p>
          <a:p>
            <a:r>
              <a:rPr lang="en-GB" sz="2200" b="1" dirty="0" err="1">
                <a:solidFill>
                  <a:srgbClr val="002060"/>
                </a:solidFill>
                <a:ea typeface="+mn-lt"/>
                <a:cs typeface="+mn-lt"/>
              </a:rPr>
              <a:t>i</a:t>
            </a:r>
            <a:r>
              <a:rPr lang="en-GB" sz="2200" b="1" dirty="0">
                <a:solidFill>
                  <a:srgbClr val="002060"/>
                </a:solidFill>
                <a:ea typeface="+mn-lt"/>
                <a:cs typeface="+mn-lt"/>
              </a:rPr>
              <a:t> </a:t>
            </a:r>
            <a:r>
              <a:rPr lang="en-GB" sz="2200" b="1" dirty="0" err="1">
                <a:solidFill>
                  <a:srgbClr val="002060"/>
                </a:solidFill>
                <a:ea typeface="+mn-lt"/>
                <a:cs typeface="+mn-lt"/>
              </a:rPr>
              <a:t>esbonio'r</a:t>
            </a:r>
            <a:r>
              <a:rPr lang="en-GB" sz="2200" b="1" dirty="0">
                <a:solidFill>
                  <a:srgbClr val="002060"/>
                </a:solidFill>
                <a:ea typeface="+mn-lt"/>
                <a:cs typeface="+mn-lt"/>
              </a:rPr>
              <a:t> </a:t>
            </a:r>
            <a:r>
              <a:rPr lang="en-GB" sz="2200" b="1" dirty="0" err="1">
                <a:solidFill>
                  <a:srgbClr val="002060"/>
                </a:solidFill>
                <a:ea typeface="+mn-lt"/>
                <a:cs typeface="+mn-lt"/>
              </a:rPr>
              <a:t>hyn</a:t>
            </a:r>
            <a:r>
              <a:rPr lang="en-GB" sz="2200" b="1" dirty="0">
                <a:solidFill>
                  <a:srgbClr val="002060"/>
                </a:solidFill>
                <a:ea typeface="+mn-lt"/>
                <a:cs typeface="+mn-lt"/>
              </a:rPr>
              <a:t> a </a:t>
            </a:r>
            <a:r>
              <a:rPr lang="en-GB" sz="2200" b="1" dirty="0" err="1">
                <a:solidFill>
                  <a:srgbClr val="002060"/>
                </a:solidFill>
                <a:ea typeface="+mn-lt"/>
                <a:cs typeface="+mn-lt"/>
              </a:rPr>
              <a:t>ddysgoch</a:t>
            </a:r>
            <a:r>
              <a:rPr lang="en-GB" sz="2200" b="1" dirty="0">
                <a:solidFill>
                  <a:srgbClr val="002060"/>
                </a:solidFill>
                <a:ea typeface="+mn-lt"/>
                <a:cs typeface="+mn-lt"/>
              </a:rPr>
              <a:t>.</a:t>
            </a:r>
            <a:endParaRPr lang="en-GB" b="1">
              <a:solidFill>
                <a:srgbClr val="000000"/>
              </a:solidFill>
              <a:ea typeface="+mn-lt"/>
              <a:cs typeface="+mn-lt"/>
            </a:endParaRPr>
          </a:p>
          <a:p>
            <a:pPr algn="l"/>
            <a:r>
              <a:rPr lang="en-US" b="1" dirty="0">
                <a:latin typeface="Calibri"/>
                <a:ea typeface="Arial"/>
                <a:cs typeface="Arial"/>
              </a:rPr>
              <a:t>​</a:t>
            </a:r>
            <a:endParaRPr lang="en-US" b="1">
              <a:cs typeface="Calibri"/>
            </a:endParaRPr>
          </a:p>
        </p:txBody>
      </p:sp>
      <p:sp>
        <p:nvSpPr>
          <p:cNvPr id="6" name="TextBox 5">
            <a:extLst>
              <a:ext uri="{FF2B5EF4-FFF2-40B4-BE49-F238E27FC236}">
                <a16:creationId xmlns:a16="http://schemas.microsoft.com/office/drawing/2014/main" id="{B6F629C0-1F17-1AE1-B18F-12F86F68856A}"/>
              </a:ext>
            </a:extLst>
          </p:cNvPr>
          <p:cNvSpPr txBox="1"/>
          <p:nvPr/>
        </p:nvSpPr>
        <p:spPr>
          <a:xfrm>
            <a:off x="8268448" y="1875117"/>
            <a:ext cx="3789081"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b="1" dirty="0" err="1">
                <a:solidFill>
                  <a:srgbClr val="002060"/>
                </a:solidFill>
                <a:ea typeface="+mn-lt"/>
                <a:cs typeface="+mn-lt"/>
              </a:rPr>
              <a:t>Pennir</a:t>
            </a:r>
            <a:r>
              <a:rPr lang="en-GB" sz="2200" b="1" dirty="0">
                <a:solidFill>
                  <a:srgbClr val="002060"/>
                </a:solidFill>
                <a:ea typeface="+mn-lt"/>
                <a:cs typeface="+mn-lt"/>
              </a:rPr>
              <a:t> a </a:t>
            </a:r>
            <a:r>
              <a:rPr lang="en-GB" sz="2200" b="1" dirty="0" err="1">
                <a:solidFill>
                  <a:srgbClr val="002060"/>
                </a:solidFill>
                <a:ea typeface="+mn-lt"/>
                <a:cs typeface="+mn-lt"/>
              </a:rPr>
              <a:t>chyd-drafodir</a:t>
            </a:r>
            <a:r>
              <a:rPr lang="en-GB" sz="2200" b="1" dirty="0">
                <a:solidFill>
                  <a:srgbClr val="002060"/>
                </a:solidFill>
                <a:ea typeface="+mn-lt"/>
                <a:cs typeface="+mn-lt"/>
              </a:rPr>
              <a:t> </a:t>
            </a:r>
            <a:r>
              <a:rPr lang="en-GB" sz="2200" b="1" dirty="0" err="1">
                <a:solidFill>
                  <a:srgbClr val="002060"/>
                </a:solidFill>
                <a:ea typeface="+mn-lt"/>
                <a:cs typeface="+mn-lt"/>
              </a:rPr>
              <a:t>prif</a:t>
            </a:r>
            <a:r>
              <a:rPr lang="en-GB" sz="2200" b="1" dirty="0">
                <a:solidFill>
                  <a:srgbClr val="002060"/>
                </a:solidFill>
                <a:ea typeface="+mn-lt"/>
                <a:cs typeface="+mn-lt"/>
              </a:rPr>
              <a:t> </a:t>
            </a:r>
            <a:r>
              <a:rPr lang="en-GB" sz="2200" b="1" dirty="0" err="1">
                <a:solidFill>
                  <a:srgbClr val="002060"/>
                </a:solidFill>
                <a:ea typeface="+mn-lt"/>
                <a:cs typeface="+mn-lt"/>
              </a:rPr>
              <a:t>feysydd</a:t>
            </a:r>
            <a:r>
              <a:rPr lang="en-GB" sz="2200" b="1" dirty="0">
                <a:solidFill>
                  <a:srgbClr val="002060"/>
                </a:solidFill>
                <a:ea typeface="+mn-lt"/>
                <a:cs typeface="+mn-lt"/>
              </a:rPr>
              <a:t> </a:t>
            </a:r>
            <a:r>
              <a:rPr lang="en-GB" sz="2200" b="1" dirty="0" err="1">
                <a:solidFill>
                  <a:srgbClr val="002060"/>
                </a:solidFill>
                <a:ea typeface="+mn-lt"/>
                <a:cs typeface="+mn-lt"/>
              </a:rPr>
              <a:t>ar</a:t>
            </a:r>
            <a:r>
              <a:rPr lang="en-GB" sz="2200" b="1" dirty="0">
                <a:solidFill>
                  <a:srgbClr val="002060"/>
                </a:solidFill>
                <a:ea typeface="+mn-lt"/>
                <a:cs typeface="+mn-lt"/>
              </a:rPr>
              <a:t> </a:t>
            </a:r>
            <a:r>
              <a:rPr lang="en-GB" sz="2200" b="1" dirty="0" err="1">
                <a:solidFill>
                  <a:srgbClr val="002060"/>
                </a:solidFill>
                <a:ea typeface="+mn-lt"/>
                <a:cs typeface="+mn-lt"/>
              </a:rPr>
              <a:t>gyfer</a:t>
            </a:r>
            <a:r>
              <a:rPr lang="en-GB" sz="2200" b="1" dirty="0">
                <a:solidFill>
                  <a:srgbClr val="002060"/>
                </a:solidFill>
                <a:ea typeface="+mn-lt"/>
                <a:cs typeface="+mn-lt"/>
              </a:rPr>
              <a:t> </a:t>
            </a:r>
            <a:r>
              <a:rPr lang="en-GB" sz="2200" b="1" dirty="0" err="1">
                <a:solidFill>
                  <a:srgbClr val="002060"/>
                </a:solidFill>
                <a:ea typeface="+mn-lt"/>
                <a:cs typeface="+mn-lt"/>
              </a:rPr>
              <a:t>datblygiad</a:t>
            </a:r>
            <a:r>
              <a:rPr lang="en-GB" sz="2200" b="1" dirty="0">
                <a:solidFill>
                  <a:srgbClr val="002060"/>
                </a:solidFill>
                <a:ea typeface="+mn-lt"/>
                <a:cs typeface="+mn-lt"/>
              </a:rPr>
              <a:t> </a:t>
            </a:r>
            <a:r>
              <a:rPr lang="en-GB" sz="2200" b="1" dirty="0" err="1">
                <a:solidFill>
                  <a:srgbClr val="002060"/>
                </a:solidFill>
                <a:ea typeface="+mn-lt"/>
                <a:cs typeface="+mn-lt"/>
              </a:rPr>
              <a:t>pellach</a:t>
            </a:r>
            <a:r>
              <a:rPr lang="en-GB" sz="2200" b="1" dirty="0">
                <a:solidFill>
                  <a:srgbClr val="002060"/>
                </a:solidFill>
                <a:ea typeface="+mn-lt"/>
                <a:cs typeface="+mn-lt"/>
              </a:rPr>
              <a:t> a </a:t>
            </a:r>
            <a:r>
              <a:rPr lang="en-GB" sz="2200" b="1" dirty="0" err="1">
                <a:solidFill>
                  <a:srgbClr val="002060"/>
                </a:solidFill>
                <a:ea typeface="+mn-lt"/>
                <a:cs typeface="+mn-lt"/>
              </a:rPr>
              <a:t>chytunir</a:t>
            </a:r>
            <a:r>
              <a:rPr lang="en-GB" sz="2200" b="1" dirty="0">
                <a:solidFill>
                  <a:srgbClr val="002060"/>
                </a:solidFill>
                <a:ea typeface="+mn-lt"/>
                <a:cs typeface="+mn-lt"/>
              </a:rPr>
              <a:t> </a:t>
            </a:r>
            <a:r>
              <a:rPr lang="en-GB" sz="2200" b="1" dirty="0" err="1">
                <a:solidFill>
                  <a:srgbClr val="002060"/>
                </a:solidFill>
                <a:ea typeface="+mn-lt"/>
                <a:cs typeface="+mn-lt"/>
              </a:rPr>
              <a:t>ar</a:t>
            </a:r>
            <a:r>
              <a:rPr lang="en-GB" sz="2200" b="1" dirty="0">
                <a:solidFill>
                  <a:srgbClr val="002060"/>
                </a:solidFill>
                <a:ea typeface="+mn-lt"/>
                <a:cs typeface="+mn-lt"/>
              </a:rPr>
              <a:t> </a:t>
            </a:r>
            <a:r>
              <a:rPr lang="en-GB" sz="2200" b="1" dirty="0" err="1">
                <a:solidFill>
                  <a:srgbClr val="002060"/>
                </a:solidFill>
                <a:ea typeface="+mn-lt"/>
                <a:cs typeface="+mn-lt"/>
              </a:rPr>
              <a:t>dargedau</a:t>
            </a:r>
            <a:r>
              <a:rPr lang="en-GB" sz="2200" b="1" dirty="0">
                <a:solidFill>
                  <a:srgbClr val="002060"/>
                </a:solidFill>
                <a:ea typeface="+mn-lt"/>
                <a:cs typeface="+mn-lt"/>
              </a:rPr>
              <a:t> </a:t>
            </a:r>
            <a:r>
              <a:rPr lang="en-GB" sz="2200" b="1" dirty="0" err="1">
                <a:solidFill>
                  <a:srgbClr val="002060"/>
                </a:solidFill>
                <a:ea typeface="+mn-lt"/>
                <a:cs typeface="+mn-lt"/>
              </a:rPr>
              <a:t>ar</a:t>
            </a:r>
            <a:r>
              <a:rPr lang="en-GB" sz="2200" b="1" dirty="0">
                <a:solidFill>
                  <a:srgbClr val="002060"/>
                </a:solidFill>
                <a:ea typeface="+mn-lt"/>
                <a:cs typeface="+mn-lt"/>
              </a:rPr>
              <a:t> </a:t>
            </a:r>
            <a:r>
              <a:rPr lang="en-GB" sz="2200" b="1" dirty="0" err="1">
                <a:solidFill>
                  <a:srgbClr val="002060"/>
                </a:solidFill>
                <a:ea typeface="+mn-lt"/>
                <a:cs typeface="+mn-lt"/>
              </a:rPr>
              <a:t>gyfer</a:t>
            </a:r>
            <a:r>
              <a:rPr lang="en-GB" sz="2200" b="1" dirty="0">
                <a:solidFill>
                  <a:srgbClr val="002060"/>
                </a:solidFill>
                <a:ea typeface="+mn-lt"/>
                <a:cs typeface="+mn-lt"/>
              </a:rPr>
              <a:t> </a:t>
            </a:r>
            <a:r>
              <a:rPr lang="en-GB" sz="2200" b="1" dirty="0" err="1">
                <a:solidFill>
                  <a:srgbClr val="002060"/>
                </a:solidFill>
                <a:ea typeface="+mn-lt"/>
                <a:cs typeface="+mn-lt"/>
              </a:rPr>
              <a:t>Ffurflen</a:t>
            </a:r>
            <a:r>
              <a:rPr lang="en-GB" sz="2200" b="1" dirty="0">
                <a:solidFill>
                  <a:srgbClr val="002060"/>
                </a:solidFill>
                <a:ea typeface="+mn-lt"/>
                <a:cs typeface="+mn-lt"/>
              </a:rPr>
              <a:t> </a:t>
            </a:r>
            <a:r>
              <a:rPr lang="en-GB" sz="2200" b="1" dirty="0" err="1">
                <a:solidFill>
                  <a:srgbClr val="002060"/>
                </a:solidFill>
                <a:ea typeface="+mn-lt"/>
                <a:cs typeface="+mn-lt"/>
              </a:rPr>
              <a:t>Adolygiad</a:t>
            </a:r>
            <a:r>
              <a:rPr lang="en-GB" sz="2200" b="1" dirty="0">
                <a:solidFill>
                  <a:srgbClr val="002060"/>
                </a:solidFill>
                <a:ea typeface="+mn-lt"/>
                <a:cs typeface="+mn-lt"/>
              </a:rPr>
              <a:t> SAC Rhan 2. </a:t>
            </a:r>
            <a:endParaRPr lang="en-US" b="1">
              <a:solidFill>
                <a:srgbClr val="000000"/>
              </a:solidFill>
              <a:ea typeface="+mn-lt"/>
              <a:cs typeface="+mn-lt"/>
            </a:endParaRPr>
          </a:p>
          <a:p>
            <a:endParaRPr lang="en-GB" sz="2200" b="1" dirty="0">
              <a:solidFill>
                <a:srgbClr val="002060"/>
              </a:solidFill>
              <a:cs typeface="Calibri"/>
            </a:endParaRPr>
          </a:p>
          <a:p>
            <a:r>
              <a:rPr lang="en-GB" sz="2200" b="1" dirty="0" err="1">
                <a:solidFill>
                  <a:srgbClr val="FF0000"/>
                </a:solidFill>
                <a:ea typeface="+mn-lt"/>
                <a:cs typeface="+mn-lt"/>
              </a:rPr>
              <a:t>Gallwch</a:t>
            </a:r>
            <a:r>
              <a:rPr lang="en-GB" sz="2200" b="1" dirty="0">
                <a:solidFill>
                  <a:srgbClr val="FF0000"/>
                </a:solidFill>
                <a:ea typeface="+mn-lt"/>
                <a:cs typeface="+mn-lt"/>
              </a:rPr>
              <a:t> </a:t>
            </a:r>
            <a:r>
              <a:rPr lang="en-GB" sz="2200" b="1" dirty="0" err="1">
                <a:solidFill>
                  <a:srgbClr val="FF0000"/>
                </a:solidFill>
                <a:ea typeface="+mn-lt"/>
                <a:cs typeface="+mn-lt"/>
              </a:rPr>
              <a:t>gyfeirio</a:t>
            </a:r>
            <a:r>
              <a:rPr lang="en-GB" sz="2200" b="1" dirty="0">
                <a:solidFill>
                  <a:srgbClr val="FF0000"/>
                </a:solidFill>
                <a:ea typeface="+mn-lt"/>
                <a:cs typeface="+mn-lt"/>
              </a:rPr>
              <a:t> at </a:t>
            </a:r>
            <a:r>
              <a:rPr lang="en-GB" sz="2200" b="1" dirty="0" err="1">
                <a:solidFill>
                  <a:srgbClr val="FF0000"/>
                </a:solidFill>
                <a:ea typeface="+mn-lt"/>
                <a:cs typeface="+mn-lt"/>
              </a:rPr>
              <a:t>eich</a:t>
            </a:r>
            <a:r>
              <a:rPr lang="en-GB" sz="2200" b="1" dirty="0">
                <a:solidFill>
                  <a:srgbClr val="FF0000"/>
                </a:solidFill>
                <a:ea typeface="+mn-lt"/>
                <a:cs typeface="+mn-lt"/>
              </a:rPr>
              <a:t> </a:t>
            </a:r>
            <a:r>
              <a:rPr lang="en-GB" sz="2200" b="1" dirty="0" err="1">
                <a:solidFill>
                  <a:srgbClr val="FF0000"/>
                </a:solidFill>
                <a:ea typeface="+mn-lt"/>
                <a:cs typeface="+mn-lt"/>
              </a:rPr>
              <a:t>Adroddiad</a:t>
            </a:r>
            <a:r>
              <a:rPr lang="en-GB" sz="2200" b="1" dirty="0">
                <a:solidFill>
                  <a:srgbClr val="FF0000"/>
                </a:solidFill>
                <a:ea typeface="+mn-lt"/>
                <a:cs typeface="+mn-lt"/>
              </a:rPr>
              <a:t> </a:t>
            </a:r>
            <a:r>
              <a:rPr lang="en-GB" sz="2200" b="1" dirty="0" err="1">
                <a:solidFill>
                  <a:srgbClr val="FF0000"/>
                </a:solidFill>
                <a:ea typeface="+mn-lt"/>
                <a:cs typeface="+mn-lt"/>
              </a:rPr>
              <a:t>Diwedd</a:t>
            </a:r>
            <a:r>
              <a:rPr lang="en-GB" sz="2200" b="1" dirty="0">
                <a:solidFill>
                  <a:srgbClr val="FF0000"/>
                </a:solidFill>
                <a:ea typeface="+mn-lt"/>
                <a:cs typeface="+mn-lt"/>
              </a:rPr>
              <a:t> </a:t>
            </a:r>
            <a:r>
              <a:rPr lang="en-GB" sz="2200" b="1" dirty="0" err="1">
                <a:solidFill>
                  <a:srgbClr val="FF0000"/>
                </a:solidFill>
                <a:ea typeface="+mn-lt"/>
                <a:cs typeface="+mn-lt"/>
              </a:rPr>
              <a:t>Lleoliad</a:t>
            </a:r>
            <a:r>
              <a:rPr lang="en-GB" sz="2200" b="1" dirty="0">
                <a:solidFill>
                  <a:srgbClr val="FF0000"/>
                </a:solidFill>
                <a:ea typeface="+mn-lt"/>
                <a:cs typeface="+mn-lt"/>
              </a:rPr>
              <a:t> </a:t>
            </a:r>
            <a:r>
              <a:rPr lang="en-GB" sz="2200" b="1" dirty="0" err="1">
                <a:solidFill>
                  <a:srgbClr val="FF0000"/>
                </a:solidFill>
                <a:ea typeface="+mn-lt"/>
                <a:cs typeface="+mn-lt"/>
              </a:rPr>
              <a:t>i'ch</a:t>
            </a:r>
            <a:r>
              <a:rPr lang="en-GB" sz="2200" b="1" dirty="0">
                <a:solidFill>
                  <a:srgbClr val="FF0000"/>
                </a:solidFill>
                <a:ea typeface="+mn-lt"/>
                <a:cs typeface="+mn-lt"/>
              </a:rPr>
              <a:t> </a:t>
            </a:r>
            <a:r>
              <a:rPr lang="en-GB" sz="2200" b="1" dirty="0" err="1">
                <a:solidFill>
                  <a:srgbClr val="FF0000"/>
                </a:solidFill>
                <a:ea typeface="+mn-lt"/>
                <a:cs typeface="+mn-lt"/>
              </a:rPr>
              <a:t>helpu</a:t>
            </a:r>
            <a:r>
              <a:rPr lang="en-GB" sz="2200" b="1" dirty="0">
                <a:solidFill>
                  <a:srgbClr val="FF0000"/>
                </a:solidFill>
                <a:ea typeface="+mn-lt"/>
                <a:cs typeface="+mn-lt"/>
              </a:rPr>
              <a:t> </a:t>
            </a:r>
            <a:r>
              <a:rPr lang="en-GB" sz="2200" b="1" dirty="0" err="1">
                <a:solidFill>
                  <a:srgbClr val="FF0000"/>
                </a:solidFill>
                <a:ea typeface="+mn-lt"/>
                <a:cs typeface="+mn-lt"/>
              </a:rPr>
              <a:t>i</a:t>
            </a:r>
            <a:r>
              <a:rPr lang="en-GB" sz="2200" b="1" dirty="0">
                <a:solidFill>
                  <a:srgbClr val="FF0000"/>
                </a:solidFill>
                <a:ea typeface="+mn-lt"/>
                <a:cs typeface="+mn-lt"/>
              </a:rPr>
              <a:t> </a:t>
            </a:r>
            <a:r>
              <a:rPr lang="en-GB" sz="2200" b="1" dirty="0" err="1">
                <a:solidFill>
                  <a:srgbClr val="FF0000"/>
                </a:solidFill>
                <a:ea typeface="+mn-lt"/>
                <a:cs typeface="+mn-lt"/>
              </a:rPr>
              <a:t>benderfynu</a:t>
            </a:r>
            <a:r>
              <a:rPr lang="en-GB" sz="2200" b="1" dirty="0">
                <a:solidFill>
                  <a:srgbClr val="FF0000"/>
                </a:solidFill>
                <a:ea typeface="+mn-lt"/>
                <a:cs typeface="+mn-lt"/>
              </a:rPr>
              <a:t> </a:t>
            </a:r>
            <a:r>
              <a:rPr lang="en-GB" sz="2200" b="1" dirty="0" err="1">
                <a:solidFill>
                  <a:srgbClr val="FF0000"/>
                </a:solidFill>
                <a:ea typeface="+mn-lt"/>
                <a:cs typeface="+mn-lt"/>
              </a:rPr>
              <a:t>ar</a:t>
            </a:r>
            <a:r>
              <a:rPr lang="en-GB" sz="2200" b="1" dirty="0">
                <a:solidFill>
                  <a:srgbClr val="FF0000"/>
                </a:solidFill>
                <a:ea typeface="+mn-lt"/>
                <a:cs typeface="+mn-lt"/>
              </a:rPr>
              <a:t> y </a:t>
            </a:r>
            <a:r>
              <a:rPr lang="en-GB" sz="2200" b="1" dirty="0" err="1">
                <a:solidFill>
                  <a:srgbClr val="FF0000"/>
                </a:solidFill>
                <a:ea typeface="+mn-lt"/>
                <a:cs typeface="+mn-lt"/>
              </a:rPr>
              <a:t>targedau</a:t>
            </a:r>
            <a:r>
              <a:rPr lang="en-GB" sz="2200" b="1" dirty="0">
                <a:solidFill>
                  <a:srgbClr val="FF0000"/>
                </a:solidFill>
                <a:ea typeface="+mn-lt"/>
                <a:cs typeface="+mn-lt"/>
              </a:rPr>
              <a:t> </a:t>
            </a:r>
            <a:r>
              <a:rPr lang="en-GB" sz="2200" b="1" dirty="0" err="1">
                <a:solidFill>
                  <a:srgbClr val="FF0000"/>
                </a:solidFill>
                <a:ea typeface="+mn-lt"/>
                <a:cs typeface="+mn-lt"/>
              </a:rPr>
              <a:t>hyn</a:t>
            </a:r>
            <a:r>
              <a:rPr lang="en-GB" sz="2200" b="1" dirty="0">
                <a:solidFill>
                  <a:srgbClr val="FF0000"/>
                </a:solidFill>
                <a:ea typeface="+mn-lt"/>
                <a:cs typeface="+mn-lt"/>
              </a:rPr>
              <a:t>.</a:t>
            </a:r>
            <a:endParaRPr lang="en-GB" b="1">
              <a:solidFill>
                <a:srgbClr val="FF0000"/>
              </a:solidFill>
              <a:cs typeface="Calibri"/>
            </a:endParaRPr>
          </a:p>
          <a:p>
            <a:r>
              <a:rPr lang="en-GB" sz="2200" b="1" dirty="0" err="1">
                <a:solidFill>
                  <a:srgbClr val="FF0000"/>
                </a:solidFill>
                <a:ea typeface="+mn-lt"/>
                <a:cs typeface="+mn-lt"/>
              </a:rPr>
              <a:t>Mynediad</a:t>
            </a:r>
            <a:r>
              <a:rPr lang="en-GB" sz="2200" b="1" dirty="0">
                <a:solidFill>
                  <a:srgbClr val="FF0000"/>
                </a:solidFill>
                <a:ea typeface="+mn-lt"/>
                <a:cs typeface="+mn-lt"/>
              </a:rPr>
              <a:t> </a:t>
            </a:r>
            <a:r>
              <a:rPr lang="en-GB" sz="2200" b="1" dirty="0" err="1">
                <a:solidFill>
                  <a:srgbClr val="FF0000"/>
                </a:solidFill>
                <a:ea typeface="+mn-lt"/>
                <a:cs typeface="+mn-lt"/>
              </a:rPr>
              <a:t>drwy</a:t>
            </a:r>
            <a:r>
              <a:rPr lang="en-GB" sz="2200" b="1" dirty="0">
                <a:solidFill>
                  <a:srgbClr val="FF0000"/>
                </a:solidFill>
                <a:ea typeface="+mn-lt"/>
                <a:cs typeface="+mn-lt"/>
              </a:rPr>
              <a:t> </a:t>
            </a:r>
            <a:r>
              <a:rPr lang="en-GB" sz="2200" b="1" dirty="0" err="1">
                <a:solidFill>
                  <a:srgbClr val="FF0000"/>
                </a:solidFill>
                <a:ea typeface="+mn-lt"/>
                <a:cs typeface="+mn-lt"/>
              </a:rPr>
              <a:t>Sharepoint</a:t>
            </a:r>
            <a:r>
              <a:rPr lang="en-GB" sz="2200" b="1" dirty="0">
                <a:solidFill>
                  <a:srgbClr val="FF0000"/>
                </a:solidFill>
                <a:ea typeface="+mn-lt"/>
                <a:cs typeface="+mn-lt"/>
              </a:rPr>
              <a:t>.</a:t>
            </a:r>
            <a:endParaRPr lang="en-GB" b="1" dirty="0">
              <a:solidFill>
                <a:srgbClr val="FF0000"/>
              </a:solidFill>
              <a:cs typeface="Calibri"/>
            </a:endParaRPr>
          </a:p>
        </p:txBody>
      </p:sp>
      <p:pic>
        <p:nvPicPr>
          <p:cNvPr id="7" name="Picture 7" descr="Icon&#10;&#10;Description automatically generated">
            <a:extLst>
              <a:ext uri="{FF2B5EF4-FFF2-40B4-BE49-F238E27FC236}">
                <a16:creationId xmlns:a16="http://schemas.microsoft.com/office/drawing/2014/main" id="{10C8F635-6CAE-B40C-F99B-3535B7C2AB4B}"/>
              </a:ext>
            </a:extLst>
          </p:cNvPr>
          <p:cNvPicPr>
            <a:picLocks noChangeAspect="1"/>
          </p:cNvPicPr>
          <p:nvPr/>
        </p:nvPicPr>
        <p:blipFill>
          <a:blip r:embed="rId4"/>
          <a:stretch>
            <a:fillRect/>
          </a:stretch>
        </p:blipFill>
        <p:spPr>
          <a:xfrm>
            <a:off x="5106615" y="474849"/>
            <a:ext cx="1515596" cy="1515597"/>
          </a:xfrm>
          <a:prstGeom prst="rect">
            <a:avLst/>
          </a:prstGeom>
        </p:spPr>
      </p:pic>
      <p:sp>
        <p:nvSpPr>
          <p:cNvPr id="8" name="Arrow: Right 7">
            <a:extLst>
              <a:ext uri="{FF2B5EF4-FFF2-40B4-BE49-F238E27FC236}">
                <a16:creationId xmlns:a16="http://schemas.microsoft.com/office/drawing/2014/main" id="{2A9B9608-8035-6D57-977A-31DC8C7713B4}"/>
              </a:ext>
            </a:extLst>
          </p:cNvPr>
          <p:cNvSpPr/>
          <p:nvPr/>
        </p:nvSpPr>
        <p:spPr>
          <a:xfrm>
            <a:off x="397434" y="26894"/>
            <a:ext cx="3750235" cy="2233705"/>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a:ea typeface="+mn-lt"/>
                <a:cs typeface="+mn-lt"/>
              </a:rPr>
              <a:t>Yn </a:t>
            </a:r>
            <a:r>
              <a:rPr lang="en-US" sz="3200" b="1" dirty="0" err="1">
                <a:ea typeface="+mn-lt"/>
                <a:cs typeface="+mn-lt"/>
              </a:rPr>
              <a:t>ystod</a:t>
            </a:r>
            <a:r>
              <a:rPr lang="en-US" sz="3200" b="1" dirty="0">
                <a:ea typeface="+mn-lt"/>
                <a:cs typeface="+mn-lt"/>
              </a:rPr>
              <a:t> </a:t>
            </a:r>
            <a:r>
              <a:rPr lang="en-US" sz="3200" b="1" dirty="0" err="1">
                <a:ea typeface="+mn-lt"/>
                <a:cs typeface="+mn-lt"/>
              </a:rPr>
              <a:t>eich</a:t>
            </a:r>
            <a:r>
              <a:rPr lang="en-US" sz="3200" b="1" dirty="0">
                <a:ea typeface="+mn-lt"/>
                <a:cs typeface="+mn-lt"/>
              </a:rPr>
              <a:t> </a:t>
            </a:r>
            <a:r>
              <a:rPr lang="en-US" sz="3200" b="1" dirty="0" err="1">
                <a:ea typeface="+mn-lt"/>
                <a:cs typeface="+mn-lt"/>
              </a:rPr>
              <a:t>cyfarfod</a:t>
            </a:r>
            <a:endParaRPr lang="en-US" b="1" dirty="0" err="1">
              <a:ea typeface="+mn-lt"/>
              <a:cs typeface="+mn-lt"/>
            </a:endParaRPr>
          </a:p>
        </p:txBody>
      </p:sp>
      <p:sp>
        <p:nvSpPr>
          <p:cNvPr id="9" name="TextBox 8">
            <a:extLst>
              <a:ext uri="{FF2B5EF4-FFF2-40B4-BE49-F238E27FC236}">
                <a16:creationId xmlns:a16="http://schemas.microsoft.com/office/drawing/2014/main" id="{A0D415A1-BA02-F3F1-2F68-1731A62F54A0}"/>
              </a:ext>
            </a:extLst>
          </p:cNvPr>
          <p:cNvSpPr txBox="1"/>
          <p:nvPr/>
        </p:nvSpPr>
        <p:spPr>
          <a:xfrm>
            <a:off x="5534212" y="827741"/>
            <a:ext cx="655917" cy="80021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dirty="0">
                <a:solidFill>
                  <a:srgbClr val="002060"/>
                </a:solidFill>
                <a:cs typeface="Calibri"/>
              </a:rPr>
              <a:t>1</a:t>
            </a:r>
            <a:r>
              <a:rPr lang="en-US" b="1" dirty="0">
                <a:solidFill>
                  <a:srgbClr val="002060"/>
                </a:solidFill>
                <a:cs typeface="Calibri"/>
              </a:rPr>
              <a:t> </a:t>
            </a:r>
            <a:r>
              <a:rPr lang="en-US" b="1" dirty="0" err="1">
                <a:solidFill>
                  <a:srgbClr val="002060"/>
                </a:solidFill>
                <a:cs typeface="Calibri"/>
              </a:rPr>
              <a:t>awr</a:t>
            </a:r>
            <a:endParaRPr lang="en-US" b="1" dirty="0">
              <a:solidFill>
                <a:srgbClr val="002060"/>
              </a:solidFill>
              <a:cs typeface="Calibri"/>
            </a:endParaRPr>
          </a:p>
        </p:txBody>
      </p:sp>
      <p:pic>
        <p:nvPicPr>
          <p:cNvPr id="2" name="Picture 9" descr="Shape, rectangle&#10;&#10;Description automatically generated">
            <a:extLst>
              <a:ext uri="{FF2B5EF4-FFF2-40B4-BE49-F238E27FC236}">
                <a16:creationId xmlns:a16="http://schemas.microsoft.com/office/drawing/2014/main" id="{BEBAB7FD-349E-3DC3-B49B-2A1C429401C2}"/>
              </a:ext>
            </a:extLst>
          </p:cNvPr>
          <p:cNvPicPr>
            <a:picLocks noChangeAspect="1"/>
          </p:cNvPicPr>
          <p:nvPr/>
        </p:nvPicPr>
        <p:blipFill>
          <a:blip r:embed="rId5"/>
          <a:stretch>
            <a:fillRect/>
          </a:stretch>
        </p:blipFill>
        <p:spPr>
          <a:xfrm>
            <a:off x="2988" y="5704341"/>
            <a:ext cx="12186023" cy="1239023"/>
          </a:xfrm>
          <a:prstGeom prst="rect">
            <a:avLst/>
          </a:prstGeom>
        </p:spPr>
      </p:pic>
    </p:spTree>
    <p:extLst>
      <p:ext uri="{BB962C8B-B14F-4D97-AF65-F5344CB8AC3E}">
        <p14:creationId xmlns:p14="http://schemas.microsoft.com/office/powerpoint/2010/main" val="808367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Shape, rectangle&#10;&#10;Description automatically generated">
            <a:extLst>
              <a:ext uri="{FF2B5EF4-FFF2-40B4-BE49-F238E27FC236}">
                <a16:creationId xmlns:a16="http://schemas.microsoft.com/office/drawing/2014/main" id="{665E0E82-BABD-AEC0-EB94-2480AD1970FE}"/>
              </a:ext>
            </a:extLst>
          </p:cNvPr>
          <p:cNvPicPr>
            <a:picLocks noChangeAspect="1"/>
          </p:cNvPicPr>
          <p:nvPr/>
        </p:nvPicPr>
        <p:blipFill>
          <a:blip r:embed="rId3"/>
          <a:stretch>
            <a:fillRect/>
          </a:stretch>
        </p:blipFill>
        <p:spPr>
          <a:xfrm>
            <a:off x="2988" y="5637106"/>
            <a:ext cx="12178552" cy="1224082"/>
          </a:xfrm>
          <a:prstGeom prst="rect">
            <a:avLst/>
          </a:prstGeom>
        </p:spPr>
      </p:pic>
      <p:sp>
        <p:nvSpPr>
          <p:cNvPr id="215" name="Arrow: Right 214">
            <a:extLst>
              <a:ext uri="{FF2B5EF4-FFF2-40B4-BE49-F238E27FC236}">
                <a16:creationId xmlns:a16="http://schemas.microsoft.com/office/drawing/2014/main" id="{C6951BC3-9204-64A8-C67F-B90FD18E7A3D}"/>
              </a:ext>
            </a:extLst>
          </p:cNvPr>
          <p:cNvSpPr/>
          <p:nvPr/>
        </p:nvSpPr>
        <p:spPr>
          <a:xfrm>
            <a:off x="403755" y="30916"/>
            <a:ext cx="3750235" cy="2233705"/>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dirty="0" err="1">
                <a:ea typeface="+mn-lt"/>
                <a:cs typeface="+mn-lt"/>
              </a:rPr>
              <a:t>Ar</a:t>
            </a:r>
            <a:r>
              <a:rPr lang="en-US" sz="3200" b="1" dirty="0">
                <a:ea typeface="+mn-lt"/>
                <a:cs typeface="+mn-lt"/>
              </a:rPr>
              <a:t> </a:t>
            </a:r>
            <a:r>
              <a:rPr lang="en-US" sz="3200" b="1" dirty="0" err="1">
                <a:ea typeface="+mn-lt"/>
                <a:cs typeface="+mn-lt"/>
              </a:rPr>
              <a:t>ôl</a:t>
            </a:r>
            <a:r>
              <a:rPr lang="en-US" sz="3200" b="1" dirty="0">
                <a:ea typeface="+mn-lt"/>
                <a:cs typeface="+mn-lt"/>
              </a:rPr>
              <a:t> y </a:t>
            </a:r>
            <a:r>
              <a:rPr lang="en-US" sz="3200" b="1" dirty="0" err="1">
                <a:ea typeface="+mn-lt"/>
                <a:cs typeface="+mn-lt"/>
              </a:rPr>
              <a:t>cyfarfod</a:t>
            </a:r>
            <a:endParaRPr lang="en-US" b="1" dirty="0" err="1">
              <a:ea typeface="+mn-lt"/>
              <a:cs typeface="+mn-lt"/>
            </a:endParaRPr>
          </a:p>
        </p:txBody>
      </p:sp>
      <p:sp>
        <p:nvSpPr>
          <p:cNvPr id="3" name="Content Placeholder 3">
            <a:extLst>
              <a:ext uri="{FF2B5EF4-FFF2-40B4-BE49-F238E27FC236}">
                <a16:creationId xmlns:a16="http://schemas.microsoft.com/office/drawing/2014/main" id="{C854EBAA-DFDC-B023-931E-CF9BC34024EA}"/>
              </a:ext>
            </a:extLst>
          </p:cNvPr>
          <p:cNvSpPr txBox="1">
            <a:spLocks/>
          </p:cNvSpPr>
          <p:nvPr/>
        </p:nvSpPr>
        <p:spPr>
          <a:xfrm>
            <a:off x="33711" y="2004353"/>
            <a:ext cx="6027301" cy="2565867"/>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400" b="1" dirty="0">
                <a:solidFill>
                  <a:srgbClr val="002060"/>
                </a:solidFill>
                <a:ea typeface="+mn-lt"/>
                <a:cs typeface="+mn-lt"/>
              </a:rPr>
              <a:t>Byddwch yn:</a:t>
            </a:r>
            <a:endParaRPr lang="en-US" sz="2400" b="1" dirty="0">
              <a:solidFill>
                <a:srgbClr val="002060"/>
              </a:solidFill>
              <a:ea typeface="+mn-lt"/>
              <a:cs typeface="+mn-lt"/>
            </a:endParaRPr>
          </a:p>
          <a:p>
            <a:pPr marL="342900" indent="-342900"/>
            <a:r>
              <a:rPr lang="cy-GB" sz="2400" b="1" dirty="0">
                <a:solidFill>
                  <a:srgbClr val="002060"/>
                </a:solidFill>
                <a:ea typeface="+mn-lt"/>
                <a:cs typeface="+mn-lt"/>
              </a:rPr>
              <a:t>cwblhau’r cynllun gweithredu ar gyfer pob targed a gytunwyd yn y cyfarfod adolygiad SAC.</a:t>
            </a:r>
            <a:endParaRPr lang="en-US" sz="2400" b="1" dirty="0">
              <a:solidFill>
                <a:srgbClr val="002060"/>
              </a:solidFill>
              <a:ea typeface="+mn-lt"/>
              <a:cs typeface="+mn-lt"/>
            </a:endParaRPr>
          </a:p>
          <a:p>
            <a:pPr marL="342900" indent="-342900"/>
            <a:r>
              <a:rPr lang="en-US" sz="2400" b="1" dirty="0">
                <a:solidFill>
                  <a:srgbClr val="002060"/>
                </a:solidFill>
                <a:ea typeface="+mn-lt"/>
                <a:cs typeface="+mn-lt"/>
              </a:rPr>
              <a:t>Pan </a:t>
            </a:r>
            <a:r>
              <a:rPr lang="en-US" sz="2400" b="1" dirty="0" err="1">
                <a:solidFill>
                  <a:srgbClr val="002060"/>
                </a:solidFill>
                <a:ea typeface="+mn-lt"/>
                <a:cs typeface="+mn-lt"/>
              </a:rPr>
              <a:t>fyddwch</a:t>
            </a:r>
            <a:r>
              <a:rPr lang="en-US" sz="2400" b="1" dirty="0">
                <a:solidFill>
                  <a:srgbClr val="002060"/>
                </a:solidFill>
                <a:ea typeface="+mn-lt"/>
                <a:cs typeface="+mn-lt"/>
              </a:rPr>
              <a:t> </a:t>
            </a:r>
            <a:r>
              <a:rPr lang="en-US" sz="2400" b="1" dirty="0" err="1">
                <a:solidFill>
                  <a:srgbClr val="002060"/>
                </a:solidFill>
                <a:ea typeface="+mn-lt"/>
                <a:cs typeface="+mn-lt"/>
              </a:rPr>
              <a:t>wedi</a:t>
            </a:r>
            <a:r>
              <a:rPr lang="en-US" sz="2400" b="1" dirty="0">
                <a:solidFill>
                  <a:srgbClr val="002060"/>
                </a:solidFill>
                <a:ea typeface="+mn-lt"/>
                <a:cs typeface="+mn-lt"/>
              </a:rPr>
              <a:t> </a:t>
            </a:r>
            <a:r>
              <a:rPr lang="en-US" sz="2400" b="1" dirty="0" err="1">
                <a:solidFill>
                  <a:srgbClr val="002060"/>
                </a:solidFill>
                <a:ea typeface="+mn-lt"/>
                <a:cs typeface="+mn-lt"/>
              </a:rPr>
              <a:t>ei</a:t>
            </a:r>
            <a:r>
              <a:rPr lang="en-US" sz="2400" b="1" dirty="0">
                <a:solidFill>
                  <a:srgbClr val="002060"/>
                </a:solidFill>
                <a:ea typeface="+mn-lt"/>
                <a:cs typeface="+mn-lt"/>
              </a:rPr>
              <a:t> </a:t>
            </a:r>
            <a:r>
              <a:rPr lang="en-US" sz="2400" b="1" dirty="0" err="1">
                <a:solidFill>
                  <a:srgbClr val="002060"/>
                </a:solidFill>
                <a:ea typeface="+mn-lt"/>
                <a:cs typeface="+mn-lt"/>
              </a:rPr>
              <a:t>gwblhau</a:t>
            </a:r>
            <a:r>
              <a:rPr lang="en-US" sz="2400" b="1" dirty="0">
                <a:solidFill>
                  <a:srgbClr val="002060"/>
                </a:solidFill>
                <a:ea typeface="+mn-lt"/>
                <a:cs typeface="+mn-lt"/>
              </a:rPr>
              <a:t> </a:t>
            </a:r>
            <a:r>
              <a:rPr lang="en-US" sz="2400" b="1" dirty="0" err="1">
                <a:solidFill>
                  <a:srgbClr val="002060"/>
                </a:solidFill>
                <a:ea typeface="+mn-lt"/>
                <a:cs typeface="+mn-lt"/>
              </a:rPr>
              <a:t>byddwch</a:t>
            </a:r>
            <a:r>
              <a:rPr lang="en-US" sz="2400" b="1" dirty="0">
                <a:solidFill>
                  <a:srgbClr val="002060"/>
                </a:solidFill>
                <a:ea typeface="+mn-lt"/>
                <a:cs typeface="+mn-lt"/>
              </a:rPr>
              <a:t> </a:t>
            </a:r>
            <a:r>
              <a:rPr lang="en-US" sz="2400" b="1" dirty="0" err="1">
                <a:solidFill>
                  <a:srgbClr val="002060"/>
                </a:solidFill>
                <a:ea typeface="+mn-lt"/>
                <a:cs typeface="+mn-lt"/>
              </a:rPr>
              <a:t>yn</a:t>
            </a:r>
            <a:r>
              <a:rPr lang="en-US" sz="2400" b="1" dirty="0">
                <a:solidFill>
                  <a:srgbClr val="002060"/>
                </a:solidFill>
                <a:ea typeface="+mn-lt"/>
                <a:cs typeface="+mn-lt"/>
              </a:rPr>
              <a:t> </a:t>
            </a:r>
            <a:r>
              <a:rPr lang="en-US" sz="2400" b="1" dirty="0" err="1">
                <a:solidFill>
                  <a:srgbClr val="002060"/>
                </a:solidFill>
                <a:ea typeface="+mn-lt"/>
                <a:cs typeface="+mn-lt"/>
              </a:rPr>
              <a:t>anfon</a:t>
            </a:r>
            <a:r>
              <a:rPr lang="en-US" sz="2400" b="1" dirty="0">
                <a:solidFill>
                  <a:srgbClr val="002060"/>
                </a:solidFill>
                <a:ea typeface="+mn-lt"/>
                <a:cs typeface="+mn-lt"/>
              </a:rPr>
              <a:t>  Rhan 2 a </a:t>
            </a:r>
            <a:r>
              <a:rPr lang="en-US" sz="2400" b="1" dirty="0" err="1">
                <a:solidFill>
                  <a:srgbClr val="002060"/>
                </a:solidFill>
                <a:ea typeface="+mn-lt"/>
                <a:cs typeface="+mn-lt"/>
              </a:rPr>
              <a:t>gwblhawyd</a:t>
            </a:r>
            <a:r>
              <a:rPr lang="en-US" sz="2400" b="1" dirty="0">
                <a:solidFill>
                  <a:srgbClr val="002060"/>
                </a:solidFill>
                <a:ea typeface="+mn-lt"/>
                <a:cs typeface="+mn-lt"/>
              </a:rPr>
              <a:t> at </a:t>
            </a:r>
            <a:r>
              <a:rPr lang="en-US" sz="2400" b="1" dirty="0" err="1">
                <a:solidFill>
                  <a:srgbClr val="002060"/>
                </a:solidFill>
                <a:ea typeface="+mn-lt"/>
                <a:cs typeface="+mn-lt"/>
              </a:rPr>
              <a:t>eich</a:t>
            </a:r>
            <a:r>
              <a:rPr lang="en-US" sz="2400" b="1" dirty="0">
                <a:solidFill>
                  <a:srgbClr val="002060"/>
                </a:solidFill>
                <a:ea typeface="+mn-lt"/>
                <a:cs typeface="+mn-lt"/>
              </a:rPr>
              <a:t> </a:t>
            </a:r>
            <a:r>
              <a:rPr lang="en-US" sz="2400" b="1" dirty="0" err="1">
                <a:solidFill>
                  <a:srgbClr val="002060"/>
                </a:solidFill>
                <a:ea typeface="+mn-lt"/>
                <a:cs typeface="+mn-lt"/>
              </a:rPr>
              <a:t>Tiwtor</a:t>
            </a:r>
            <a:r>
              <a:rPr lang="en-US" sz="2400" b="1" dirty="0">
                <a:solidFill>
                  <a:srgbClr val="002060"/>
                </a:solidFill>
                <a:ea typeface="+mn-lt"/>
                <a:cs typeface="+mn-lt"/>
              </a:rPr>
              <a:t> </a:t>
            </a:r>
            <a:r>
              <a:rPr lang="en-US" sz="2400" b="1" dirty="0" err="1">
                <a:solidFill>
                  <a:srgbClr val="002060"/>
                </a:solidFill>
                <a:ea typeface="+mn-lt"/>
                <a:cs typeface="+mn-lt"/>
              </a:rPr>
              <a:t>Prifysgol</a:t>
            </a:r>
            <a:r>
              <a:rPr lang="en-US" sz="2400" b="1" dirty="0">
                <a:solidFill>
                  <a:srgbClr val="002060"/>
                </a:solidFill>
                <a:ea typeface="+mn-lt"/>
                <a:cs typeface="+mn-lt"/>
              </a:rPr>
              <a:t>. </a:t>
            </a:r>
          </a:p>
          <a:p>
            <a:pPr marL="342900" indent="-342900"/>
            <a:r>
              <a:rPr lang="cy-GB" sz="2400" b="1" dirty="0">
                <a:solidFill>
                  <a:srgbClr val="002060"/>
                </a:solidFill>
                <a:ea typeface="+mn-lt"/>
                <a:cs typeface="+mn-lt"/>
              </a:rPr>
              <a:t>Cwblhau eich Proffil Dechrau Gyrfa. (Gwybodaeth bellach i ddilyn) </a:t>
            </a:r>
            <a:endParaRPr lang="cy-GB" sz="2400" b="1">
              <a:solidFill>
                <a:srgbClr val="002060"/>
              </a:solidFill>
              <a:cs typeface="Calibri" panose="020F0502020204030204"/>
            </a:endParaRPr>
          </a:p>
        </p:txBody>
      </p:sp>
      <p:pic>
        <p:nvPicPr>
          <p:cNvPr id="5" name="Picture 3" descr="Table&#10;&#10;Description automatically generated">
            <a:extLst>
              <a:ext uri="{FF2B5EF4-FFF2-40B4-BE49-F238E27FC236}">
                <a16:creationId xmlns:a16="http://schemas.microsoft.com/office/drawing/2014/main" id="{65E57967-0AD8-F3D8-DB96-1FF682C75FB9}"/>
              </a:ext>
            </a:extLst>
          </p:cNvPr>
          <p:cNvPicPr>
            <a:picLocks noChangeAspect="1"/>
          </p:cNvPicPr>
          <p:nvPr/>
        </p:nvPicPr>
        <p:blipFill>
          <a:blip r:embed="rId4"/>
          <a:stretch>
            <a:fillRect/>
          </a:stretch>
        </p:blipFill>
        <p:spPr>
          <a:xfrm>
            <a:off x="6047271" y="194750"/>
            <a:ext cx="5997500" cy="646332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cxnSp>
        <p:nvCxnSpPr>
          <p:cNvPr id="7" name="Straight Arrow Connector 6">
            <a:extLst>
              <a:ext uri="{FF2B5EF4-FFF2-40B4-BE49-F238E27FC236}">
                <a16:creationId xmlns:a16="http://schemas.microsoft.com/office/drawing/2014/main" id="{A0BC06B1-B894-D8ED-1D82-3FB8AC918180}"/>
              </a:ext>
            </a:extLst>
          </p:cNvPr>
          <p:cNvCxnSpPr/>
          <p:nvPr/>
        </p:nvCxnSpPr>
        <p:spPr>
          <a:xfrm>
            <a:off x="5362389" y="2545977"/>
            <a:ext cx="4672104" cy="570751"/>
          </a:xfrm>
          <a:prstGeom prst="straightConnector1">
            <a:avLst/>
          </a:prstGeom>
          <a:ln w="57150">
            <a:solidFill>
              <a:srgbClr val="0070C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53035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application&#10;&#10;Description automatically generated">
            <a:extLst>
              <a:ext uri="{FF2B5EF4-FFF2-40B4-BE49-F238E27FC236}">
                <a16:creationId xmlns:a16="http://schemas.microsoft.com/office/drawing/2014/main" id="{3E37AE60-D750-336E-B8A7-0D888DC261D3}"/>
              </a:ext>
            </a:extLst>
          </p:cNvPr>
          <p:cNvPicPr>
            <a:picLocks noChangeAspect="1"/>
          </p:cNvPicPr>
          <p:nvPr/>
        </p:nvPicPr>
        <p:blipFill>
          <a:blip r:embed="rId3"/>
          <a:stretch>
            <a:fillRect/>
          </a:stretch>
        </p:blipFill>
        <p:spPr>
          <a:xfrm>
            <a:off x="3263153" y="275529"/>
            <a:ext cx="8740588" cy="5051884"/>
          </a:xfrm>
          <a:prstGeom prst="rect">
            <a:avLst/>
          </a:prstGeom>
        </p:spPr>
      </p:pic>
      <p:cxnSp>
        <p:nvCxnSpPr>
          <p:cNvPr id="4" name="Straight Arrow Connector 3">
            <a:extLst>
              <a:ext uri="{FF2B5EF4-FFF2-40B4-BE49-F238E27FC236}">
                <a16:creationId xmlns:a16="http://schemas.microsoft.com/office/drawing/2014/main" id="{C8C1343B-2C31-2453-ECD1-F3C318A7916A}"/>
              </a:ext>
            </a:extLst>
          </p:cNvPr>
          <p:cNvCxnSpPr/>
          <p:nvPr/>
        </p:nvCxnSpPr>
        <p:spPr>
          <a:xfrm>
            <a:off x="3061448" y="1507565"/>
            <a:ext cx="5523750" cy="122516"/>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717DA48B-FDB2-5AAA-5372-477497377735}"/>
              </a:ext>
            </a:extLst>
          </p:cNvPr>
          <p:cNvSpPr txBox="1"/>
          <p:nvPr/>
        </p:nvSpPr>
        <p:spPr>
          <a:xfrm>
            <a:off x="409224" y="2551952"/>
            <a:ext cx="479312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solidFill>
                  <a:srgbClr val="002060"/>
                </a:solidFill>
                <a:ea typeface="+mn-lt"/>
                <a:cs typeface="+mn-lt"/>
              </a:rPr>
              <a:t>Pan </a:t>
            </a:r>
            <a:r>
              <a:rPr lang="en-US" sz="2800" b="1" dirty="0" err="1">
                <a:solidFill>
                  <a:srgbClr val="002060"/>
                </a:solidFill>
                <a:ea typeface="+mn-lt"/>
                <a:cs typeface="+mn-lt"/>
              </a:rPr>
              <a:t>fyddwch</a:t>
            </a:r>
            <a:r>
              <a:rPr lang="en-US" sz="2800" b="1" dirty="0">
                <a:solidFill>
                  <a:srgbClr val="002060"/>
                </a:solidFill>
                <a:ea typeface="+mn-lt"/>
                <a:cs typeface="+mn-lt"/>
              </a:rPr>
              <a:t> </a:t>
            </a:r>
            <a:r>
              <a:rPr lang="en-US" sz="2800" b="1" dirty="0" err="1">
                <a:solidFill>
                  <a:srgbClr val="002060"/>
                </a:solidFill>
                <a:ea typeface="+mn-lt"/>
                <a:cs typeface="+mn-lt"/>
              </a:rPr>
              <a:t>wedi</a:t>
            </a:r>
            <a:r>
              <a:rPr lang="en-US" sz="2800" b="1" dirty="0">
                <a:solidFill>
                  <a:srgbClr val="002060"/>
                </a:solidFill>
                <a:ea typeface="+mn-lt"/>
                <a:cs typeface="+mn-lt"/>
              </a:rPr>
              <a:t> </a:t>
            </a:r>
            <a:r>
              <a:rPr lang="en-US" sz="2800" b="1" dirty="0" err="1">
                <a:solidFill>
                  <a:srgbClr val="002060"/>
                </a:solidFill>
                <a:ea typeface="+mn-lt"/>
                <a:cs typeface="+mn-lt"/>
              </a:rPr>
              <a:t>cwblhau</a:t>
            </a:r>
            <a:r>
              <a:rPr lang="en-US" sz="2800" b="1" dirty="0">
                <a:solidFill>
                  <a:srgbClr val="002060"/>
                </a:solidFill>
                <a:ea typeface="+mn-lt"/>
                <a:cs typeface="+mn-lt"/>
              </a:rPr>
              <a:t> </a:t>
            </a:r>
            <a:r>
              <a:rPr lang="en-US" sz="2800" b="1" dirty="0" err="1">
                <a:solidFill>
                  <a:srgbClr val="002060"/>
                </a:solidFill>
                <a:ea typeface="+mn-lt"/>
                <a:cs typeface="+mn-lt"/>
              </a:rPr>
              <a:t>eich</a:t>
            </a:r>
            <a:r>
              <a:rPr lang="en-US" sz="2800" b="1" dirty="0">
                <a:solidFill>
                  <a:srgbClr val="002060"/>
                </a:solidFill>
                <a:ea typeface="+mn-lt"/>
                <a:cs typeface="+mn-lt"/>
              </a:rPr>
              <a:t> </a:t>
            </a:r>
            <a:r>
              <a:rPr lang="en-US" sz="2800" b="1" dirty="0" err="1">
                <a:solidFill>
                  <a:srgbClr val="002060"/>
                </a:solidFill>
                <a:ea typeface="+mn-lt"/>
                <a:cs typeface="+mn-lt"/>
              </a:rPr>
              <a:t>cwrs</a:t>
            </a:r>
            <a:r>
              <a:rPr lang="en-US" sz="2800" b="1" dirty="0">
                <a:solidFill>
                  <a:srgbClr val="002060"/>
                </a:solidFill>
                <a:ea typeface="+mn-lt"/>
                <a:cs typeface="+mn-lt"/>
              </a:rPr>
              <a:t> </a:t>
            </a:r>
            <a:r>
              <a:rPr lang="en-US" sz="2800" b="1" dirty="0" err="1">
                <a:solidFill>
                  <a:srgbClr val="002060"/>
                </a:solidFill>
                <a:ea typeface="+mn-lt"/>
                <a:cs typeface="+mn-lt"/>
              </a:rPr>
              <a:t>byddwch</a:t>
            </a:r>
            <a:r>
              <a:rPr lang="en-US" sz="2800" b="1" dirty="0">
                <a:solidFill>
                  <a:srgbClr val="002060"/>
                </a:solidFill>
                <a:ea typeface="+mn-lt"/>
                <a:cs typeface="+mn-lt"/>
              </a:rPr>
              <a:t> </a:t>
            </a:r>
            <a:r>
              <a:rPr lang="en-US" sz="2800" b="1" dirty="0" err="1">
                <a:solidFill>
                  <a:srgbClr val="002060"/>
                </a:solidFill>
                <a:ea typeface="+mn-lt"/>
                <a:cs typeface="+mn-lt"/>
              </a:rPr>
              <a:t>yn</a:t>
            </a:r>
            <a:r>
              <a:rPr lang="en-US" sz="2800" b="1" dirty="0">
                <a:solidFill>
                  <a:srgbClr val="002060"/>
                </a:solidFill>
                <a:ea typeface="+mn-lt"/>
                <a:cs typeface="+mn-lt"/>
              </a:rPr>
              <a:t> </a:t>
            </a:r>
            <a:r>
              <a:rPr lang="en-US" sz="2800" b="1" dirty="0" err="1">
                <a:solidFill>
                  <a:srgbClr val="002060"/>
                </a:solidFill>
                <a:ea typeface="+mn-lt"/>
                <a:cs typeface="+mn-lt"/>
              </a:rPr>
              <a:t>cwblhau</a:t>
            </a:r>
            <a:r>
              <a:rPr lang="en-US" sz="2800" b="1" dirty="0">
                <a:solidFill>
                  <a:srgbClr val="002060"/>
                </a:solidFill>
                <a:ea typeface="+mn-lt"/>
                <a:cs typeface="+mn-lt"/>
              </a:rPr>
              <a:t> </a:t>
            </a:r>
            <a:r>
              <a:rPr lang="en-US" sz="2800" b="1" dirty="0" err="1">
                <a:solidFill>
                  <a:srgbClr val="002060"/>
                </a:solidFill>
                <a:ea typeface="+mn-lt"/>
                <a:cs typeface="+mn-lt"/>
              </a:rPr>
              <a:t>eich</a:t>
            </a:r>
            <a:r>
              <a:rPr lang="en-US" sz="2800" b="1" dirty="0">
                <a:solidFill>
                  <a:srgbClr val="002060"/>
                </a:solidFill>
                <a:ea typeface="+mn-lt"/>
                <a:cs typeface="+mn-lt"/>
              </a:rPr>
              <a:t> </a:t>
            </a:r>
            <a:r>
              <a:rPr lang="en-US" sz="2800" b="1" dirty="0" err="1">
                <a:solidFill>
                  <a:srgbClr val="002060"/>
                </a:solidFill>
                <a:ea typeface="+mn-lt"/>
                <a:cs typeface="+mn-lt"/>
              </a:rPr>
              <a:t>Proffil</a:t>
            </a:r>
            <a:r>
              <a:rPr lang="en-US" sz="2800" b="1" dirty="0">
                <a:solidFill>
                  <a:srgbClr val="002060"/>
                </a:solidFill>
                <a:ea typeface="+mn-lt"/>
                <a:cs typeface="+mn-lt"/>
              </a:rPr>
              <a:t> </a:t>
            </a:r>
            <a:r>
              <a:rPr lang="en-US" sz="2800" b="1" dirty="0" err="1">
                <a:solidFill>
                  <a:srgbClr val="002060"/>
                </a:solidFill>
                <a:ea typeface="+mn-lt"/>
                <a:cs typeface="+mn-lt"/>
              </a:rPr>
              <a:t>Dechrau</a:t>
            </a:r>
            <a:r>
              <a:rPr lang="en-US" sz="2800" b="1" dirty="0">
                <a:solidFill>
                  <a:srgbClr val="002060"/>
                </a:solidFill>
                <a:ea typeface="+mn-lt"/>
                <a:cs typeface="+mn-lt"/>
              </a:rPr>
              <a:t> </a:t>
            </a:r>
            <a:r>
              <a:rPr lang="en-US" sz="2800" b="1" dirty="0" err="1">
                <a:solidFill>
                  <a:srgbClr val="002060"/>
                </a:solidFill>
                <a:ea typeface="+mn-lt"/>
                <a:cs typeface="+mn-lt"/>
              </a:rPr>
              <a:t>Gyrfa</a:t>
            </a:r>
            <a:r>
              <a:rPr lang="en-US" sz="2800" b="1" dirty="0">
                <a:solidFill>
                  <a:srgbClr val="002060"/>
                </a:solidFill>
                <a:ea typeface="+mn-lt"/>
                <a:cs typeface="+mn-lt"/>
              </a:rPr>
              <a:t> </a:t>
            </a:r>
            <a:r>
              <a:rPr lang="en-US" sz="2800" b="1" dirty="0" err="1">
                <a:solidFill>
                  <a:srgbClr val="002060"/>
                </a:solidFill>
                <a:ea typeface="+mn-lt"/>
                <a:cs typeface="+mn-lt"/>
              </a:rPr>
              <a:t>yma</a:t>
            </a:r>
            <a:r>
              <a:rPr lang="en-US" sz="2800" b="1" dirty="0">
                <a:solidFill>
                  <a:srgbClr val="002060"/>
                </a:solidFill>
                <a:ea typeface="+mn-lt"/>
                <a:cs typeface="+mn-lt"/>
              </a:rPr>
              <a:t>.</a:t>
            </a:r>
            <a:endParaRPr lang="en-US" sz="2800" b="1">
              <a:solidFill>
                <a:srgbClr val="002060"/>
              </a:solidFill>
              <a:ea typeface="+mn-lt"/>
              <a:cs typeface="+mn-lt"/>
            </a:endParaRPr>
          </a:p>
          <a:p>
            <a:endParaRPr lang="en-US" sz="2800" b="1" dirty="0">
              <a:solidFill>
                <a:srgbClr val="002060"/>
              </a:solidFill>
              <a:cs typeface="Calibri"/>
            </a:endParaRPr>
          </a:p>
          <a:p>
            <a:endParaRPr lang="en-US" sz="2800" b="1" dirty="0">
              <a:solidFill>
                <a:srgbClr val="002060"/>
              </a:solidFill>
              <a:ea typeface="+mn-lt"/>
              <a:cs typeface="+mn-lt"/>
            </a:endParaRPr>
          </a:p>
        </p:txBody>
      </p:sp>
      <p:pic>
        <p:nvPicPr>
          <p:cNvPr id="3" name="Picture 4" descr="Shape, rectangle&#10;&#10;Description automatically generated">
            <a:extLst>
              <a:ext uri="{FF2B5EF4-FFF2-40B4-BE49-F238E27FC236}">
                <a16:creationId xmlns:a16="http://schemas.microsoft.com/office/drawing/2014/main" id="{97A45E0F-803C-DB74-8F99-5B971875477F}"/>
              </a:ext>
            </a:extLst>
          </p:cNvPr>
          <p:cNvPicPr>
            <a:picLocks noChangeAspect="1"/>
          </p:cNvPicPr>
          <p:nvPr/>
        </p:nvPicPr>
        <p:blipFill>
          <a:blip r:embed="rId4"/>
          <a:stretch>
            <a:fillRect/>
          </a:stretch>
        </p:blipFill>
        <p:spPr>
          <a:xfrm>
            <a:off x="2988" y="5696871"/>
            <a:ext cx="12186023" cy="1164317"/>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520092" y="373834"/>
            <a:ext cx="10284107" cy="1266168"/>
          </a:xfrm>
        </p:spPr>
        <p:txBody>
          <a:bodyPr>
            <a:normAutofit/>
          </a:bodyPr>
          <a:lstStyle/>
          <a:p>
            <a:r>
              <a:rPr lang="en-GB" sz="3600" b="1" dirty="0">
                <a:solidFill>
                  <a:srgbClr val="002060"/>
                </a:solidFill>
                <a:cs typeface="Calibri Light"/>
              </a:rPr>
              <a:t>PDG </a:t>
            </a:r>
            <a:r>
              <a:rPr lang="en-GB" sz="3600" b="1" dirty="0" err="1">
                <a:solidFill>
                  <a:srgbClr val="002060"/>
                </a:solidFill>
                <a:cs typeface="Calibri Light"/>
              </a:rPr>
              <a:t>ar</a:t>
            </a:r>
            <a:r>
              <a:rPr lang="en-GB" sz="3600" b="1" dirty="0">
                <a:solidFill>
                  <a:srgbClr val="002060"/>
                </a:solidFill>
                <a:cs typeface="Calibri Light"/>
              </a:rPr>
              <a:t> </a:t>
            </a:r>
            <a:r>
              <a:rPr lang="en-GB" sz="3600" b="1" dirty="0" err="1">
                <a:solidFill>
                  <a:srgbClr val="002060"/>
                </a:solidFill>
                <a:cs typeface="Calibri Light"/>
              </a:rPr>
              <a:t>eich</a:t>
            </a:r>
            <a:r>
              <a:rPr lang="en-GB" sz="3600" b="1" dirty="0">
                <a:solidFill>
                  <a:srgbClr val="002060"/>
                </a:solidFill>
                <a:cs typeface="Calibri Light"/>
              </a:rPr>
              <a:t> PDP</a:t>
            </a:r>
          </a:p>
        </p:txBody>
      </p:sp>
    </p:spTree>
    <p:extLst>
      <p:ext uri="{BB962C8B-B14F-4D97-AF65-F5344CB8AC3E}">
        <p14:creationId xmlns:p14="http://schemas.microsoft.com/office/powerpoint/2010/main" val="29045131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10;&#10;Description automatically generated">
            <a:extLst>
              <a:ext uri="{FF2B5EF4-FFF2-40B4-BE49-F238E27FC236}">
                <a16:creationId xmlns:a16="http://schemas.microsoft.com/office/drawing/2014/main" id="{7D8AF83F-4B93-8D3C-68CC-CA708BDE9BFF}"/>
              </a:ext>
            </a:extLst>
          </p:cNvPr>
          <p:cNvPicPr>
            <a:picLocks noChangeAspect="1"/>
          </p:cNvPicPr>
          <p:nvPr/>
        </p:nvPicPr>
        <p:blipFill>
          <a:blip r:embed="rId3"/>
          <a:stretch>
            <a:fillRect/>
          </a:stretch>
        </p:blipFill>
        <p:spPr>
          <a:xfrm>
            <a:off x="174812" y="1653897"/>
            <a:ext cx="9929905" cy="5014443"/>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893516" y="180442"/>
            <a:ext cx="10284107" cy="1266168"/>
          </a:xfrm>
        </p:spPr>
        <p:txBody>
          <a:bodyPr>
            <a:normAutofit/>
          </a:bodyPr>
          <a:lstStyle/>
          <a:p>
            <a:r>
              <a:rPr lang="en-GB" sz="3600" b="1" dirty="0">
                <a:solidFill>
                  <a:srgbClr val="002060"/>
                </a:solidFill>
                <a:cs typeface="Calibri Light"/>
              </a:rPr>
              <a:t>CGA -</a:t>
            </a:r>
            <a:r>
              <a:rPr lang="en-GB" sz="3600" b="1" dirty="0">
                <a:cs typeface="Calibri Light"/>
              </a:rPr>
              <a:t> </a:t>
            </a:r>
            <a:r>
              <a:rPr lang="en-GB" sz="3600" b="1" dirty="0" err="1">
                <a:solidFill>
                  <a:srgbClr val="002060"/>
                </a:solidFill>
                <a:ea typeface="+mj-lt"/>
                <a:cs typeface="+mj-lt"/>
              </a:rPr>
              <a:t>Blwyddyn</a:t>
            </a:r>
            <a:r>
              <a:rPr lang="en-GB" sz="3600" b="1" dirty="0">
                <a:solidFill>
                  <a:srgbClr val="002060"/>
                </a:solidFill>
                <a:ea typeface="+mj-lt"/>
                <a:cs typeface="+mj-lt"/>
              </a:rPr>
              <a:t> </a:t>
            </a:r>
            <a:r>
              <a:rPr lang="en-GB" sz="3600" b="1" dirty="0" err="1">
                <a:solidFill>
                  <a:srgbClr val="002060"/>
                </a:solidFill>
                <a:ea typeface="+mj-lt"/>
                <a:cs typeface="+mj-lt"/>
              </a:rPr>
              <a:t>Sefydlu</a:t>
            </a:r>
            <a:endParaRPr lang="en-GB" sz="3600" b="1" dirty="0">
              <a:solidFill>
                <a:srgbClr val="002060"/>
              </a:solidFill>
              <a:ea typeface="+mj-lt"/>
              <a:cs typeface="+mj-lt"/>
            </a:endParaRPr>
          </a:p>
        </p:txBody>
      </p:sp>
      <p:pic>
        <p:nvPicPr>
          <p:cNvPr id="2" name="Picture 3">
            <a:extLst>
              <a:ext uri="{FF2B5EF4-FFF2-40B4-BE49-F238E27FC236}">
                <a16:creationId xmlns:a16="http://schemas.microsoft.com/office/drawing/2014/main" id="{293BC50A-370F-906B-7900-73AA55B01E08}"/>
              </a:ext>
            </a:extLst>
          </p:cNvPr>
          <p:cNvPicPr>
            <a:picLocks noChangeAspect="1"/>
          </p:cNvPicPr>
          <p:nvPr/>
        </p:nvPicPr>
        <p:blipFill>
          <a:blip r:embed="rId4"/>
          <a:stretch>
            <a:fillRect/>
          </a:stretch>
        </p:blipFill>
        <p:spPr>
          <a:xfrm>
            <a:off x="7521388" y="180570"/>
            <a:ext cx="4497295" cy="1953248"/>
          </a:xfrm>
          <a:prstGeom prst="rect">
            <a:avLst/>
          </a:prstGeom>
        </p:spPr>
      </p:pic>
      <p:sp>
        <p:nvSpPr>
          <p:cNvPr id="3" name="TextBox 2">
            <a:extLst>
              <a:ext uri="{FF2B5EF4-FFF2-40B4-BE49-F238E27FC236}">
                <a16:creationId xmlns:a16="http://schemas.microsoft.com/office/drawing/2014/main" id="{02D7C868-AF9E-0129-28DD-B15F44D42B0F}"/>
              </a:ext>
            </a:extLst>
          </p:cNvPr>
          <p:cNvSpPr txBox="1"/>
          <p:nvPr/>
        </p:nvSpPr>
        <p:spPr>
          <a:xfrm>
            <a:off x="10200341" y="2953871"/>
            <a:ext cx="2743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hlinkClick r:id="rId5"/>
              </a:rPr>
              <a:t>Sefydlu (ewc.wales)</a:t>
            </a:r>
            <a:endParaRPr lang="en-US" sz="2800" b="1" dirty="0">
              <a:cs typeface="Calibri" panose="020F0502020204030204"/>
            </a:endParaRPr>
          </a:p>
        </p:txBody>
      </p:sp>
    </p:spTree>
    <p:extLst>
      <p:ext uri="{BB962C8B-B14F-4D97-AF65-F5344CB8AC3E}">
        <p14:creationId xmlns:p14="http://schemas.microsoft.com/office/powerpoint/2010/main" val="9985329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descr="Shape, rectangle&#10;&#10;Description automatically generated">
            <a:extLst>
              <a:ext uri="{FF2B5EF4-FFF2-40B4-BE49-F238E27FC236}">
                <a16:creationId xmlns:a16="http://schemas.microsoft.com/office/drawing/2014/main" id="{F87CE8C2-4F48-C142-AE72-8F29BA534B28}"/>
              </a:ext>
            </a:extLst>
          </p:cNvPr>
          <p:cNvPicPr>
            <a:picLocks noChangeAspect="1"/>
          </p:cNvPicPr>
          <p:nvPr/>
        </p:nvPicPr>
        <p:blipFill>
          <a:blip r:embed="rId3"/>
          <a:stretch>
            <a:fillRect/>
          </a:stretch>
        </p:blipFill>
        <p:spPr>
          <a:xfrm>
            <a:off x="2988" y="5644577"/>
            <a:ext cx="12178552" cy="1268905"/>
          </a:xfrm>
          <a:prstGeom prst="rect">
            <a:avLst/>
          </a:prstGeom>
        </p:spPr>
      </p:pic>
      <p:pic>
        <p:nvPicPr>
          <p:cNvPr id="2" name="Picture 2" descr="Graphical user interface, text, application, chat or text message&#10;&#10;Description automatically generated">
            <a:extLst>
              <a:ext uri="{FF2B5EF4-FFF2-40B4-BE49-F238E27FC236}">
                <a16:creationId xmlns:a16="http://schemas.microsoft.com/office/drawing/2014/main" id="{F81A2950-77AE-713C-C250-42F82FC834FC}"/>
              </a:ext>
            </a:extLst>
          </p:cNvPr>
          <p:cNvPicPr>
            <a:picLocks noChangeAspect="1"/>
          </p:cNvPicPr>
          <p:nvPr/>
        </p:nvPicPr>
        <p:blipFill>
          <a:blip r:embed="rId4"/>
          <a:stretch>
            <a:fillRect/>
          </a:stretch>
        </p:blipFill>
        <p:spPr>
          <a:xfrm>
            <a:off x="2318871" y="151215"/>
            <a:ext cx="9773022" cy="6637748"/>
          </a:xfrm>
          <a:prstGeom prst="rect">
            <a:avLst/>
          </a:prstGeom>
        </p:spPr>
      </p:pic>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221164" y="927501"/>
            <a:ext cx="2327930" cy="1811521"/>
          </a:xfrm>
        </p:spPr>
        <p:txBody>
          <a:bodyPr>
            <a:normAutofit/>
          </a:bodyPr>
          <a:lstStyle/>
          <a:p>
            <a:r>
              <a:rPr lang="en-GB" sz="3600" b="1" dirty="0">
                <a:solidFill>
                  <a:srgbClr val="002060"/>
                </a:solidFill>
                <a:ea typeface="+mj-lt"/>
                <a:cs typeface="+mj-lt"/>
              </a:rPr>
              <a:t>CGA -</a:t>
            </a:r>
            <a:r>
              <a:rPr lang="en-GB" sz="3600" b="1" dirty="0" err="1">
                <a:solidFill>
                  <a:srgbClr val="002060"/>
                </a:solidFill>
                <a:cs typeface="Calibri Light"/>
              </a:rPr>
              <a:t>Blwyddyn</a:t>
            </a:r>
            <a:r>
              <a:rPr lang="en-GB" sz="3600" b="1" dirty="0">
                <a:solidFill>
                  <a:srgbClr val="002060"/>
                </a:solidFill>
                <a:cs typeface="Calibri Light"/>
              </a:rPr>
              <a:t> </a:t>
            </a:r>
            <a:br>
              <a:rPr lang="en-GB" sz="3600" b="1" dirty="0">
                <a:solidFill>
                  <a:srgbClr val="002060"/>
                </a:solidFill>
                <a:cs typeface="Calibri Light"/>
              </a:rPr>
            </a:br>
            <a:r>
              <a:rPr lang="en-GB" sz="3600" b="1" dirty="0" err="1">
                <a:solidFill>
                  <a:srgbClr val="002060"/>
                </a:solidFill>
                <a:cs typeface="Calibri Light"/>
              </a:rPr>
              <a:t>Sefydlu</a:t>
            </a:r>
            <a:endParaRPr lang="en-GB" sz="3600" dirty="0" err="1">
              <a:ea typeface="+mj-lt"/>
              <a:cs typeface="+mj-lt"/>
            </a:endParaRPr>
          </a:p>
          <a:p>
            <a:endParaRPr lang="en-GB" sz="3600" b="1" dirty="0">
              <a:solidFill>
                <a:srgbClr val="002060"/>
              </a:solidFill>
              <a:cs typeface="Calibri Light"/>
            </a:endParaRPr>
          </a:p>
        </p:txBody>
      </p:sp>
      <p:sp>
        <p:nvSpPr>
          <p:cNvPr id="5" name="Arrow: Curved Up 4">
            <a:extLst>
              <a:ext uri="{FF2B5EF4-FFF2-40B4-BE49-F238E27FC236}">
                <a16:creationId xmlns:a16="http://schemas.microsoft.com/office/drawing/2014/main" id="{A9DDDEC1-5CA0-FC5C-5CB1-D6FF52220E22}"/>
              </a:ext>
            </a:extLst>
          </p:cNvPr>
          <p:cNvSpPr/>
          <p:nvPr/>
        </p:nvSpPr>
        <p:spPr>
          <a:xfrm rot="16200000">
            <a:off x="8761282" y="4140832"/>
            <a:ext cx="2487705" cy="1949822"/>
          </a:xfrm>
          <a:prstGeom prst="curvedUp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815300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CE2159F8-DF54-42F6-BFDA-E32DCF8D3575}"/>
              </a:ext>
            </a:extLst>
          </p:cNvPr>
          <p:cNvSpPr>
            <a:spLocks noGrp="1"/>
          </p:cNvSpPr>
          <p:nvPr>
            <p:ph type="title"/>
          </p:nvPr>
        </p:nvSpPr>
        <p:spPr>
          <a:xfrm>
            <a:off x="168870" y="539031"/>
            <a:ext cx="12308635" cy="167992"/>
          </a:xfrm>
        </p:spPr>
        <p:txBody>
          <a:bodyPr>
            <a:normAutofit fontScale="90000"/>
          </a:bodyPr>
          <a:lstStyle/>
          <a:p>
            <a:r>
              <a:rPr lang="en-GB" sz="3600" b="1" dirty="0" err="1">
                <a:solidFill>
                  <a:srgbClr val="002060"/>
                </a:solidFill>
                <a:ea typeface="+mj-lt"/>
                <a:cs typeface="+mj-lt"/>
              </a:rPr>
              <a:t>Crynodeb</a:t>
            </a:r>
            <a:endParaRPr lang="en-US" b="1" dirty="0" err="1">
              <a:solidFill>
                <a:srgbClr val="002060"/>
              </a:solidFill>
            </a:endParaRPr>
          </a:p>
          <a:p>
            <a:endParaRPr lang="en-GB" sz="3600" b="1" dirty="0">
              <a:solidFill>
                <a:srgbClr val="002060"/>
              </a:solidFill>
              <a:cs typeface="Calibri Light"/>
            </a:endParaRPr>
          </a:p>
        </p:txBody>
      </p:sp>
      <p:sp>
        <p:nvSpPr>
          <p:cNvPr id="3" name="TextBox 2">
            <a:extLst>
              <a:ext uri="{FF2B5EF4-FFF2-40B4-BE49-F238E27FC236}">
                <a16:creationId xmlns:a16="http://schemas.microsoft.com/office/drawing/2014/main" id="{152DE1AD-501C-75CF-3C93-FDD009CD463C}"/>
              </a:ext>
            </a:extLst>
          </p:cNvPr>
          <p:cNvSpPr txBox="1"/>
          <p:nvPr/>
        </p:nvSpPr>
        <p:spPr>
          <a:xfrm>
            <a:off x="2468283" y="46317"/>
            <a:ext cx="9592236" cy="707886"/>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sz="2000" b="1" dirty="0">
                <a:solidFill>
                  <a:srgbClr val="002060"/>
                </a:solidFill>
                <a:cs typeface="Calibri"/>
              </a:rPr>
              <a:t>PDP </a:t>
            </a:r>
            <a:r>
              <a:rPr lang="en-US" sz="2000" b="1" dirty="0">
                <a:solidFill>
                  <a:srgbClr val="002060"/>
                </a:solidFill>
                <a:ea typeface="+mn-lt"/>
                <a:cs typeface="+mn-lt"/>
              </a:rPr>
              <a:t>DYDDIAD CAU</a:t>
            </a:r>
            <a:r>
              <a:rPr lang="en-US" sz="2000" b="1" dirty="0">
                <a:cs typeface="Calibri"/>
              </a:rPr>
              <a:t> </a:t>
            </a:r>
            <a:r>
              <a:rPr lang="en-GB" sz="2000" b="1" dirty="0">
                <a:solidFill>
                  <a:srgbClr val="FF0000"/>
                </a:solidFill>
                <a:ea typeface="+mn-lt"/>
                <a:cs typeface="+mn-lt"/>
              </a:rPr>
              <a:t>11/05/23 11.59pm </a:t>
            </a:r>
            <a:r>
              <a:rPr lang="en-GB" sz="2000" b="1" dirty="0">
                <a:solidFill>
                  <a:srgbClr val="002060"/>
                </a:solidFill>
                <a:ea typeface="+mn-lt"/>
                <a:cs typeface="+mn-lt"/>
              </a:rPr>
              <a:t>12-15 </a:t>
            </a:r>
            <a:r>
              <a:rPr lang="en-GB" sz="2000" b="1" err="1">
                <a:solidFill>
                  <a:srgbClr val="002060"/>
                </a:solidFill>
                <a:ea typeface="+mn-lt"/>
                <a:cs typeface="+mn-lt"/>
              </a:rPr>
              <a:t>templedi</a:t>
            </a:r>
            <a:r>
              <a:rPr lang="en-GB" sz="2000" b="1" dirty="0">
                <a:solidFill>
                  <a:srgbClr val="002060"/>
                </a:solidFill>
                <a:ea typeface="+mn-lt"/>
                <a:cs typeface="+mn-lt"/>
              </a:rPr>
              <a:t> </a:t>
            </a:r>
            <a:r>
              <a:rPr lang="en-GB" sz="2000" b="1" err="1">
                <a:solidFill>
                  <a:srgbClr val="002060"/>
                </a:solidFill>
                <a:ea typeface="+mn-lt"/>
                <a:cs typeface="+mn-lt"/>
              </a:rPr>
              <a:t>wedi'u</a:t>
            </a:r>
            <a:r>
              <a:rPr lang="en-GB" sz="2000" b="1" dirty="0">
                <a:solidFill>
                  <a:srgbClr val="002060"/>
                </a:solidFill>
                <a:ea typeface="+mn-lt"/>
                <a:cs typeface="+mn-lt"/>
              </a:rPr>
              <a:t> </a:t>
            </a:r>
            <a:r>
              <a:rPr lang="en-GB" sz="2000" b="1" err="1">
                <a:solidFill>
                  <a:srgbClr val="002060"/>
                </a:solidFill>
                <a:ea typeface="+mn-lt"/>
                <a:cs typeface="+mn-lt"/>
              </a:rPr>
              <a:t>cwblhau</a:t>
            </a:r>
            <a:r>
              <a:rPr lang="en-GB" sz="2000" b="1" dirty="0">
                <a:solidFill>
                  <a:srgbClr val="002060"/>
                </a:solidFill>
                <a:ea typeface="+mn-lt"/>
                <a:cs typeface="+mn-lt"/>
              </a:rPr>
              <a:t> </a:t>
            </a:r>
            <a:r>
              <a:rPr lang="en-GB" sz="2000" b="1" err="1">
                <a:solidFill>
                  <a:srgbClr val="002060"/>
                </a:solidFill>
                <a:ea typeface="+mn-lt"/>
                <a:cs typeface="+mn-lt"/>
              </a:rPr>
              <a:t>ynghyd</a:t>
            </a:r>
            <a:r>
              <a:rPr lang="en-GB" sz="2000" b="1" dirty="0">
                <a:solidFill>
                  <a:srgbClr val="002060"/>
                </a:solidFill>
                <a:ea typeface="+mn-lt"/>
                <a:cs typeface="+mn-lt"/>
              </a:rPr>
              <a:t> â </a:t>
            </a:r>
            <a:r>
              <a:rPr lang="en-GB" sz="2000" b="1" err="1">
                <a:solidFill>
                  <a:srgbClr val="002060"/>
                </a:solidFill>
                <a:ea typeface="+mn-lt"/>
                <a:cs typeface="+mn-lt"/>
              </a:rPr>
              <a:t>thystiolaeth</a:t>
            </a:r>
            <a:r>
              <a:rPr lang="en-GB" sz="2000" b="1" dirty="0">
                <a:solidFill>
                  <a:srgbClr val="002060"/>
                </a:solidFill>
                <a:ea typeface="+mn-lt"/>
                <a:cs typeface="+mn-lt"/>
              </a:rPr>
              <a:t>.</a:t>
            </a:r>
          </a:p>
        </p:txBody>
      </p:sp>
      <p:sp>
        <p:nvSpPr>
          <p:cNvPr id="4" name="TextBox 3">
            <a:extLst>
              <a:ext uri="{FF2B5EF4-FFF2-40B4-BE49-F238E27FC236}">
                <a16:creationId xmlns:a16="http://schemas.microsoft.com/office/drawing/2014/main" id="{DFC0D976-D3E8-BC51-37FB-A5097AD77F4D}"/>
              </a:ext>
            </a:extLst>
          </p:cNvPr>
          <p:cNvSpPr txBox="1"/>
          <p:nvPr/>
        </p:nvSpPr>
        <p:spPr>
          <a:xfrm>
            <a:off x="2086133" y="965775"/>
            <a:ext cx="1010770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solidFill>
                  <a:srgbClr val="002060"/>
                </a:solidFill>
                <a:ea typeface="+mn-lt"/>
                <a:cs typeface="+mn-lt"/>
              </a:rPr>
              <a:t>SAC :</a:t>
            </a:r>
            <a:r>
              <a:rPr lang="en-GB" sz="2000" b="1" dirty="0" err="1">
                <a:solidFill>
                  <a:srgbClr val="002060"/>
                </a:solidFill>
                <a:ea typeface="+mn-lt"/>
                <a:cs typeface="+mn-lt"/>
              </a:rPr>
              <a:t>Ffenestr</a:t>
            </a:r>
            <a:r>
              <a:rPr lang="en-GB" sz="2000" b="1" dirty="0">
                <a:solidFill>
                  <a:srgbClr val="002060"/>
                </a:solidFill>
                <a:ea typeface="+mn-lt"/>
                <a:cs typeface="+mn-lt"/>
              </a:rPr>
              <a:t> </a:t>
            </a:r>
            <a:r>
              <a:rPr lang="en-GB" sz="2000" b="1" dirty="0" err="1">
                <a:solidFill>
                  <a:srgbClr val="002060"/>
                </a:solidFill>
                <a:ea typeface="+mn-lt"/>
                <a:cs typeface="+mn-lt"/>
              </a:rPr>
              <a:t>adolygu</a:t>
            </a:r>
            <a:r>
              <a:rPr lang="en-GB" sz="2000" b="1" dirty="0">
                <a:solidFill>
                  <a:srgbClr val="FF0000"/>
                </a:solidFill>
                <a:cs typeface="Calibri"/>
              </a:rPr>
              <a:t> 15.05.23 - 25.03.23 </a:t>
            </a:r>
            <a:r>
              <a:rPr lang="en-GB" sz="2000" b="1" dirty="0" err="1">
                <a:solidFill>
                  <a:srgbClr val="002060"/>
                </a:solidFill>
                <a:ea typeface="+mn-lt"/>
                <a:cs typeface="+mn-lt"/>
              </a:rPr>
              <a:t>Trefnu</a:t>
            </a:r>
            <a:r>
              <a:rPr lang="en-GB" sz="2000" b="1" dirty="0">
                <a:solidFill>
                  <a:srgbClr val="002060"/>
                </a:solidFill>
                <a:ea typeface="+mn-lt"/>
                <a:cs typeface="+mn-lt"/>
              </a:rPr>
              <a:t> </a:t>
            </a:r>
            <a:r>
              <a:rPr lang="en-GB" sz="2000" b="1" dirty="0" err="1">
                <a:solidFill>
                  <a:srgbClr val="002060"/>
                </a:solidFill>
                <a:ea typeface="+mn-lt"/>
                <a:cs typeface="+mn-lt"/>
              </a:rPr>
              <a:t>cyfarfod</a:t>
            </a:r>
            <a:r>
              <a:rPr lang="en-GB" sz="2000" b="1" dirty="0">
                <a:solidFill>
                  <a:srgbClr val="002060"/>
                </a:solidFill>
                <a:ea typeface="+mn-lt"/>
                <a:cs typeface="+mn-lt"/>
              </a:rPr>
              <a:t> pan </a:t>
            </a:r>
            <a:r>
              <a:rPr lang="en-GB" sz="2000" b="1" dirty="0" err="1">
                <a:solidFill>
                  <a:srgbClr val="002060"/>
                </a:solidFill>
                <a:ea typeface="+mn-lt"/>
                <a:cs typeface="+mn-lt"/>
              </a:rPr>
              <a:t>fydd</a:t>
            </a:r>
            <a:r>
              <a:rPr lang="en-GB" sz="2000" b="1" dirty="0">
                <a:solidFill>
                  <a:srgbClr val="002060"/>
                </a:solidFill>
                <a:ea typeface="+mn-lt"/>
                <a:cs typeface="+mn-lt"/>
              </a:rPr>
              <a:t> y </a:t>
            </a:r>
            <a:r>
              <a:rPr lang="en-GB" sz="2000" b="1" dirty="0" err="1">
                <a:solidFill>
                  <a:srgbClr val="002060"/>
                </a:solidFill>
                <a:ea typeface="+mn-lt"/>
                <a:cs typeface="+mn-lt"/>
              </a:rPr>
              <a:t>Tiwtor</a:t>
            </a:r>
            <a:r>
              <a:rPr lang="en-GB" sz="2000" b="1" dirty="0">
                <a:solidFill>
                  <a:srgbClr val="002060"/>
                </a:solidFill>
                <a:ea typeface="+mn-lt"/>
                <a:cs typeface="+mn-lt"/>
              </a:rPr>
              <a:t> </a:t>
            </a:r>
            <a:r>
              <a:rPr lang="en-GB" sz="2000" b="1" dirty="0" err="1">
                <a:solidFill>
                  <a:srgbClr val="002060"/>
                </a:solidFill>
                <a:ea typeface="+mn-lt"/>
                <a:cs typeface="+mn-lt"/>
              </a:rPr>
              <a:t>yn</a:t>
            </a:r>
            <a:r>
              <a:rPr lang="en-GB" sz="2000" b="1" dirty="0">
                <a:solidFill>
                  <a:srgbClr val="002060"/>
                </a:solidFill>
                <a:ea typeface="+mn-lt"/>
                <a:cs typeface="+mn-lt"/>
              </a:rPr>
              <a:t> </a:t>
            </a:r>
            <a:r>
              <a:rPr lang="en-GB" sz="2000" b="1" dirty="0" err="1">
                <a:solidFill>
                  <a:srgbClr val="002060"/>
                </a:solidFill>
                <a:ea typeface="+mn-lt"/>
                <a:cs typeface="+mn-lt"/>
              </a:rPr>
              <a:t>cysylltu</a:t>
            </a:r>
            <a:r>
              <a:rPr lang="en-GB" sz="2000" b="1" dirty="0">
                <a:solidFill>
                  <a:srgbClr val="002060"/>
                </a:solidFill>
                <a:ea typeface="+mn-lt"/>
                <a:cs typeface="+mn-lt"/>
              </a:rPr>
              <a:t> â chi.</a:t>
            </a:r>
            <a:endParaRPr lang="en-US" sz="2000" b="1">
              <a:solidFill>
                <a:srgbClr val="002060"/>
              </a:solidFill>
              <a:ea typeface="+mn-lt"/>
              <a:cs typeface="+mn-lt"/>
            </a:endParaRPr>
          </a:p>
        </p:txBody>
      </p:sp>
      <p:sp>
        <p:nvSpPr>
          <p:cNvPr id="6" name="TextBox 5">
            <a:extLst>
              <a:ext uri="{FF2B5EF4-FFF2-40B4-BE49-F238E27FC236}">
                <a16:creationId xmlns:a16="http://schemas.microsoft.com/office/drawing/2014/main" id="{8A063C1E-8319-1867-8453-BC41266F383E}"/>
              </a:ext>
            </a:extLst>
          </p:cNvPr>
          <p:cNvSpPr txBox="1"/>
          <p:nvPr/>
        </p:nvSpPr>
        <p:spPr>
          <a:xfrm>
            <a:off x="2086133" y="1717430"/>
            <a:ext cx="10107706"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err="1">
                <a:solidFill>
                  <a:srgbClr val="002060"/>
                </a:solidFill>
                <a:ea typeface="+mn-lt"/>
                <a:cs typeface="+mn-lt"/>
              </a:rPr>
              <a:t>Cyflawnwch</a:t>
            </a:r>
            <a:r>
              <a:rPr lang="en-GB" sz="2000" b="1" dirty="0">
                <a:solidFill>
                  <a:srgbClr val="002060"/>
                </a:solidFill>
                <a:ea typeface="+mn-lt"/>
                <a:cs typeface="+mn-lt"/>
              </a:rPr>
              <a:t> </a:t>
            </a:r>
            <a:r>
              <a:rPr lang="en-GB" sz="2000" b="1" dirty="0" err="1">
                <a:solidFill>
                  <a:srgbClr val="002060"/>
                </a:solidFill>
                <a:ea typeface="+mn-lt"/>
                <a:cs typeface="+mn-lt"/>
              </a:rPr>
              <a:t>Ffurflen</a:t>
            </a:r>
            <a:r>
              <a:rPr lang="en-GB" sz="2000" b="1" dirty="0">
                <a:solidFill>
                  <a:srgbClr val="002060"/>
                </a:solidFill>
                <a:ea typeface="+mn-lt"/>
                <a:cs typeface="+mn-lt"/>
              </a:rPr>
              <a:t> </a:t>
            </a:r>
            <a:r>
              <a:rPr lang="en-GB" sz="2000" b="1" dirty="0" err="1">
                <a:solidFill>
                  <a:srgbClr val="002060"/>
                </a:solidFill>
                <a:ea typeface="+mn-lt"/>
                <a:cs typeface="+mn-lt"/>
              </a:rPr>
              <a:t>Adolygu</a:t>
            </a:r>
            <a:r>
              <a:rPr lang="en-GB" sz="2000" b="1" dirty="0">
                <a:solidFill>
                  <a:srgbClr val="002060"/>
                </a:solidFill>
                <a:ea typeface="+mn-lt"/>
                <a:cs typeface="+mn-lt"/>
              </a:rPr>
              <a:t> </a:t>
            </a:r>
            <a:r>
              <a:rPr lang="en-GB" sz="2000" b="1" dirty="0">
                <a:solidFill>
                  <a:srgbClr val="FF0000"/>
                </a:solidFill>
                <a:ea typeface="+mn-lt"/>
                <a:cs typeface="+mn-lt"/>
              </a:rPr>
              <a:t> Rhan 1</a:t>
            </a:r>
            <a:r>
              <a:rPr lang="en-GB" sz="2000" b="1" dirty="0">
                <a:solidFill>
                  <a:srgbClr val="002060"/>
                </a:solidFill>
                <a:ea typeface="+mn-lt"/>
                <a:cs typeface="+mn-lt"/>
              </a:rPr>
              <a:t> </a:t>
            </a:r>
            <a:r>
              <a:rPr lang="en-GB" sz="2000" b="1" dirty="0" err="1">
                <a:solidFill>
                  <a:srgbClr val="002060"/>
                </a:solidFill>
                <a:ea typeface="+mn-lt"/>
                <a:cs typeface="+mn-lt"/>
              </a:rPr>
              <a:t>a'i</a:t>
            </a:r>
            <a:r>
              <a:rPr lang="en-GB" sz="2000" b="1" dirty="0">
                <a:solidFill>
                  <a:srgbClr val="002060"/>
                </a:solidFill>
                <a:ea typeface="+mn-lt"/>
                <a:cs typeface="+mn-lt"/>
              </a:rPr>
              <a:t> </a:t>
            </a:r>
            <a:r>
              <a:rPr lang="en-GB" sz="2000" b="1" dirty="0" err="1">
                <a:solidFill>
                  <a:srgbClr val="002060"/>
                </a:solidFill>
                <a:ea typeface="+mn-lt"/>
                <a:cs typeface="+mn-lt"/>
              </a:rPr>
              <a:t>anfon</a:t>
            </a:r>
            <a:r>
              <a:rPr lang="en-GB" sz="2000" b="1" dirty="0">
                <a:solidFill>
                  <a:srgbClr val="002060"/>
                </a:solidFill>
                <a:ea typeface="+mn-lt"/>
                <a:cs typeface="+mn-lt"/>
              </a:rPr>
              <a:t> at </a:t>
            </a:r>
            <a:r>
              <a:rPr lang="en-GB" sz="2000" b="1" dirty="0" err="1">
                <a:solidFill>
                  <a:srgbClr val="002060"/>
                </a:solidFill>
                <a:ea typeface="+mn-lt"/>
                <a:cs typeface="+mn-lt"/>
              </a:rPr>
              <a:t>eich</a:t>
            </a:r>
            <a:r>
              <a:rPr lang="en-GB" sz="2000" b="1" dirty="0">
                <a:solidFill>
                  <a:srgbClr val="002060"/>
                </a:solidFill>
                <a:ea typeface="+mn-lt"/>
                <a:cs typeface="+mn-lt"/>
              </a:rPr>
              <a:t> </a:t>
            </a:r>
            <a:r>
              <a:rPr lang="en-GB" sz="2000" b="1" dirty="0" err="1">
                <a:solidFill>
                  <a:srgbClr val="002060"/>
                </a:solidFill>
                <a:ea typeface="+mn-lt"/>
                <a:cs typeface="+mn-lt"/>
              </a:rPr>
              <a:t>Tiwtor</a:t>
            </a:r>
            <a:r>
              <a:rPr lang="en-GB" sz="2000" b="1" dirty="0">
                <a:solidFill>
                  <a:srgbClr val="002060"/>
                </a:solidFill>
                <a:ea typeface="+mn-lt"/>
                <a:cs typeface="+mn-lt"/>
              </a:rPr>
              <a:t> er </a:t>
            </a:r>
            <a:r>
              <a:rPr lang="en-GB" sz="2000" b="1" dirty="0" err="1">
                <a:solidFill>
                  <a:srgbClr val="002060"/>
                </a:solidFill>
                <a:ea typeface="+mn-lt"/>
                <a:cs typeface="+mn-lt"/>
              </a:rPr>
              <a:t>mwyn</a:t>
            </a:r>
            <a:r>
              <a:rPr lang="en-GB" sz="2000" b="1" dirty="0">
                <a:solidFill>
                  <a:srgbClr val="002060"/>
                </a:solidFill>
                <a:ea typeface="+mn-lt"/>
                <a:cs typeface="+mn-lt"/>
              </a:rPr>
              <a:t> </a:t>
            </a:r>
            <a:r>
              <a:rPr lang="en-GB" sz="2000" b="1" dirty="0" err="1">
                <a:solidFill>
                  <a:srgbClr val="002060"/>
                </a:solidFill>
                <a:ea typeface="+mn-lt"/>
                <a:cs typeface="+mn-lt"/>
              </a:rPr>
              <a:t>paratoi</a:t>
            </a:r>
            <a:r>
              <a:rPr lang="en-GB" sz="2000" b="1" dirty="0">
                <a:solidFill>
                  <a:srgbClr val="002060"/>
                </a:solidFill>
                <a:ea typeface="+mn-lt"/>
                <a:cs typeface="+mn-lt"/>
              </a:rPr>
              <a:t> </a:t>
            </a:r>
            <a:r>
              <a:rPr lang="en-GB" sz="2000" b="1" dirty="0" err="1">
                <a:solidFill>
                  <a:srgbClr val="002060"/>
                </a:solidFill>
                <a:ea typeface="+mn-lt"/>
                <a:cs typeface="+mn-lt"/>
              </a:rPr>
              <a:t>ar</a:t>
            </a:r>
            <a:r>
              <a:rPr lang="en-GB" sz="2000" b="1" dirty="0">
                <a:solidFill>
                  <a:srgbClr val="002060"/>
                </a:solidFill>
                <a:ea typeface="+mn-lt"/>
                <a:cs typeface="+mn-lt"/>
              </a:rPr>
              <a:t> </a:t>
            </a:r>
            <a:r>
              <a:rPr lang="en-GB" sz="2000" b="1" dirty="0" err="1">
                <a:solidFill>
                  <a:srgbClr val="002060"/>
                </a:solidFill>
                <a:ea typeface="+mn-lt"/>
                <a:cs typeface="+mn-lt"/>
              </a:rPr>
              <a:t>gyfer</a:t>
            </a:r>
            <a:r>
              <a:rPr lang="en-GB" sz="2000" b="1" dirty="0">
                <a:solidFill>
                  <a:srgbClr val="002060"/>
                </a:solidFill>
                <a:ea typeface="+mn-lt"/>
                <a:cs typeface="+mn-lt"/>
              </a:rPr>
              <a:t> </a:t>
            </a:r>
            <a:r>
              <a:rPr lang="en-GB" sz="2000" b="1" dirty="0" err="1">
                <a:solidFill>
                  <a:srgbClr val="002060"/>
                </a:solidFill>
                <a:ea typeface="+mn-lt"/>
                <a:cs typeface="+mn-lt"/>
              </a:rPr>
              <a:t>eich</a:t>
            </a:r>
            <a:r>
              <a:rPr lang="en-GB" sz="2000" b="1" dirty="0">
                <a:solidFill>
                  <a:srgbClr val="002060"/>
                </a:solidFill>
                <a:ea typeface="+mn-lt"/>
                <a:cs typeface="+mn-lt"/>
              </a:rPr>
              <a:t> </a:t>
            </a:r>
            <a:r>
              <a:rPr lang="en-GB" sz="2000" b="1" dirty="0" err="1">
                <a:solidFill>
                  <a:srgbClr val="002060"/>
                </a:solidFill>
                <a:ea typeface="+mn-lt"/>
                <a:cs typeface="+mn-lt"/>
              </a:rPr>
              <a:t>cyfarfod</a:t>
            </a:r>
            <a:r>
              <a:rPr lang="en-GB" sz="2000" b="1" dirty="0">
                <a:solidFill>
                  <a:srgbClr val="002060"/>
                </a:solidFill>
                <a:ea typeface="+mn-lt"/>
                <a:cs typeface="+mn-lt"/>
              </a:rPr>
              <a:t>. </a:t>
            </a:r>
            <a:r>
              <a:rPr lang="en-GB" sz="2000" b="1" dirty="0" err="1">
                <a:solidFill>
                  <a:srgbClr val="002060"/>
                </a:solidFill>
                <a:ea typeface="+mn-lt"/>
                <a:cs typeface="+mn-lt"/>
              </a:rPr>
              <a:t>Paratowch</a:t>
            </a:r>
            <a:r>
              <a:rPr lang="en-GB" sz="2000" b="1" dirty="0">
                <a:solidFill>
                  <a:srgbClr val="002060"/>
                </a:solidFill>
                <a:ea typeface="+mn-lt"/>
                <a:cs typeface="+mn-lt"/>
              </a:rPr>
              <a:t> pa </a:t>
            </a:r>
            <a:r>
              <a:rPr lang="en-GB" sz="2000" b="1" dirty="0" err="1">
                <a:solidFill>
                  <a:srgbClr val="002060"/>
                </a:solidFill>
                <a:ea typeface="+mn-lt"/>
                <a:cs typeface="+mn-lt"/>
              </a:rPr>
              <a:t>linyn</a:t>
            </a:r>
            <a:r>
              <a:rPr lang="en-GB" sz="2000" b="1" dirty="0">
                <a:solidFill>
                  <a:srgbClr val="002060"/>
                </a:solidFill>
                <a:ea typeface="+mn-lt"/>
                <a:cs typeface="+mn-lt"/>
              </a:rPr>
              <a:t> </a:t>
            </a:r>
            <a:r>
              <a:rPr lang="en-GB" sz="2000" b="1" dirty="0" err="1">
                <a:solidFill>
                  <a:srgbClr val="002060"/>
                </a:solidFill>
                <a:ea typeface="+mn-lt"/>
                <a:cs typeface="+mn-lt"/>
              </a:rPr>
              <a:t>Addysgeg</a:t>
            </a:r>
            <a:r>
              <a:rPr lang="en-GB" sz="2000" b="1" dirty="0">
                <a:solidFill>
                  <a:srgbClr val="002060"/>
                </a:solidFill>
                <a:ea typeface="+mn-lt"/>
                <a:cs typeface="+mn-lt"/>
              </a:rPr>
              <a:t> y </a:t>
            </a:r>
            <a:r>
              <a:rPr lang="en-GB" sz="2000" b="1" dirty="0" err="1">
                <a:solidFill>
                  <a:srgbClr val="002060"/>
                </a:solidFill>
                <a:ea typeface="+mn-lt"/>
                <a:cs typeface="+mn-lt"/>
              </a:rPr>
              <a:t>byddwch</a:t>
            </a:r>
            <a:r>
              <a:rPr lang="en-GB" sz="2000" b="1" dirty="0">
                <a:solidFill>
                  <a:srgbClr val="002060"/>
                </a:solidFill>
                <a:ea typeface="+mn-lt"/>
                <a:cs typeface="+mn-lt"/>
              </a:rPr>
              <a:t> </a:t>
            </a:r>
            <a:r>
              <a:rPr lang="en-GB" sz="2000" b="1" dirty="0" err="1">
                <a:solidFill>
                  <a:srgbClr val="002060"/>
                </a:solidFill>
                <a:ea typeface="+mn-lt"/>
                <a:cs typeface="+mn-lt"/>
              </a:rPr>
              <a:t>yn</a:t>
            </a:r>
            <a:r>
              <a:rPr lang="en-GB" sz="2000" b="1" dirty="0">
                <a:solidFill>
                  <a:srgbClr val="002060"/>
                </a:solidFill>
                <a:ea typeface="+mn-lt"/>
                <a:cs typeface="+mn-lt"/>
              </a:rPr>
              <a:t> </a:t>
            </a:r>
            <a:r>
              <a:rPr lang="en-GB" sz="2000" b="1" dirty="0" err="1">
                <a:solidFill>
                  <a:srgbClr val="002060"/>
                </a:solidFill>
                <a:ea typeface="+mn-lt"/>
                <a:cs typeface="+mn-lt"/>
              </a:rPr>
              <a:t>ei</a:t>
            </a:r>
            <a:r>
              <a:rPr lang="en-GB" sz="2000" b="1" dirty="0">
                <a:solidFill>
                  <a:srgbClr val="002060"/>
                </a:solidFill>
                <a:ea typeface="+mn-lt"/>
                <a:cs typeface="+mn-lt"/>
              </a:rPr>
              <a:t> </a:t>
            </a:r>
            <a:r>
              <a:rPr lang="en-GB" sz="2000" b="1" dirty="0" err="1">
                <a:solidFill>
                  <a:srgbClr val="002060"/>
                </a:solidFill>
                <a:ea typeface="+mn-lt"/>
                <a:cs typeface="+mn-lt"/>
              </a:rPr>
              <a:t>drafod</a:t>
            </a:r>
            <a:r>
              <a:rPr lang="en-GB" sz="2000" b="1" dirty="0">
                <a:solidFill>
                  <a:srgbClr val="002060"/>
                </a:solidFill>
                <a:ea typeface="+mn-lt"/>
                <a:cs typeface="+mn-lt"/>
              </a:rPr>
              <a:t> </a:t>
            </a:r>
            <a:r>
              <a:rPr lang="en-GB" sz="2000" b="1" dirty="0" err="1">
                <a:solidFill>
                  <a:srgbClr val="002060"/>
                </a:solidFill>
                <a:ea typeface="+mn-lt"/>
                <a:cs typeface="+mn-lt"/>
              </a:rPr>
              <a:t>a'ch</a:t>
            </a:r>
            <a:r>
              <a:rPr lang="en-GB" sz="2000" b="1" dirty="0">
                <a:solidFill>
                  <a:srgbClr val="002060"/>
                </a:solidFill>
                <a:ea typeface="+mn-lt"/>
                <a:cs typeface="+mn-lt"/>
              </a:rPr>
              <a:t> </a:t>
            </a:r>
            <a:r>
              <a:rPr lang="en-GB" sz="2000" b="1" dirty="0" err="1">
                <a:solidFill>
                  <a:srgbClr val="002060"/>
                </a:solidFill>
                <a:ea typeface="+mn-lt"/>
                <a:cs typeface="+mn-lt"/>
              </a:rPr>
              <a:t>cryfderau</a:t>
            </a:r>
            <a:r>
              <a:rPr lang="en-GB" sz="2000" b="1" dirty="0">
                <a:solidFill>
                  <a:srgbClr val="002060"/>
                </a:solidFill>
                <a:ea typeface="+mn-lt"/>
                <a:cs typeface="+mn-lt"/>
              </a:rPr>
              <a:t> </a:t>
            </a:r>
            <a:r>
              <a:rPr lang="en-GB" sz="2000" b="1" dirty="0" err="1">
                <a:solidFill>
                  <a:srgbClr val="002060"/>
                </a:solidFill>
                <a:ea typeface="+mn-lt"/>
                <a:cs typeface="+mn-lt"/>
              </a:rPr>
              <a:t>a'ch</a:t>
            </a:r>
            <a:r>
              <a:rPr lang="en-GB" sz="2000" b="1" dirty="0">
                <a:solidFill>
                  <a:srgbClr val="002060"/>
                </a:solidFill>
                <a:ea typeface="+mn-lt"/>
                <a:cs typeface="+mn-lt"/>
              </a:rPr>
              <a:t> </a:t>
            </a:r>
            <a:r>
              <a:rPr lang="en-GB" sz="2000" b="1" dirty="0" err="1">
                <a:solidFill>
                  <a:srgbClr val="002060"/>
                </a:solidFill>
                <a:ea typeface="+mn-lt"/>
                <a:cs typeface="+mn-lt"/>
              </a:rPr>
              <a:t>meysydd</a:t>
            </a:r>
            <a:r>
              <a:rPr lang="en-GB" sz="2000" b="1" dirty="0">
                <a:solidFill>
                  <a:srgbClr val="002060"/>
                </a:solidFill>
                <a:ea typeface="+mn-lt"/>
                <a:cs typeface="+mn-lt"/>
              </a:rPr>
              <a:t> </a:t>
            </a:r>
            <a:r>
              <a:rPr lang="en-GB" sz="2000" b="1" dirty="0" err="1">
                <a:solidFill>
                  <a:srgbClr val="002060"/>
                </a:solidFill>
                <a:ea typeface="+mn-lt"/>
                <a:cs typeface="+mn-lt"/>
              </a:rPr>
              <a:t>posibl</a:t>
            </a:r>
            <a:r>
              <a:rPr lang="en-GB" sz="2000" b="1" dirty="0">
                <a:solidFill>
                  <a:srgbClr val="002060"/>
                </a:solidFill>
                <a:ea typeface="+mn-lt"/>
                <a:cs typeface="+mn-lt"/>
              </a:rPr>
              <a:t> </a:t>
            </a:r>
            <a:r>
              <a:rPr lang="en-GB" sz="2000" b="1" dirty="0" err="1">
                <a:solidFill>
                  <a:srgbClr val="002060"/>
                </a:solidFill>
                <a:ea typeface="+mn-lt"/>
                <a:cs typeface="+mn-lt"/>
              </a:rPr>
              <a:t>i'w</a:t>
            </a:r>
            <a:r>
              <a:rPr lang="en-GB" sz="2000" b="1" dirty="0">
                <a:solidFill>
                  <a:srgbClr val="002060"/>
                </a:solidFill>
                <a:ea typeface="+mn-lt"/>
                <a:cs typeface="+mn-lt"/>
              </a:rPr>
              <a:t> </a:t>
            </a:r>
            <a:r>
              <a:rPr lang="en-GB" sz="2000" b="1" dirty="0" err="1">
                <a:solidFill>
                  <a:srgbClr val="002060"/>
                </a:solidFill>
                <a:ea typeface="+mn-lt"/>
                <a:cs typeface="+mn-lt"/>
              </a:rPr>
              <a:t>datblygu</a:t>
            </a:r>
            <a:r>
              <a:rPr lang="en-GB" sz="2000" b="1" dirty="0">
                <a:solidFill>
                  <a:srgbClr val="002060"/>
                </a:solidFill>
                <a:ea typeface="+mn-lt"/>
                <a:cs typeface="+mn-lt"/>
              </a:rPr>
              <a:t> </a:t>
            </a:r>
            <a:r>
              <a:rPr lang="en-GB" sz="2000" b="1" dirty="0" err="1">
                <a:solidFill>
                  <a:srgbClr val="002060"/>
                </a:solidFill>
                <a:ea typeface="+mn-lt"/>
                <a:cs typeface="+mn-lt"/>
              </a:rPr>
              <a:t>ar</a:t>
            </a:r>
            <a:r>
              <a:rPr lang="en-GB" sz="2000" b="1" dirty="0">
                <a:solidFill>
                  <a:srgbClr val="002060"/>
                </a:solidFill>
                <a:ea typeface="+mn-lt"/>
                <a:cs typeface="+mn-lt"/>
              </a:rPr>
              <a:t> </a:t>
            </a:r>
            <a:r>
              <a:rPr lang="en-GB" sz="2000" b="1" dirty="0">
                <a:solidFill>
                  <a:srgbClr val="FF0000"/>
                </a:solidFill>
                <a:ea typeface="+mn-lt"/>
                <a:cs typeface="+mn-lt"/>
              </a:rPr>
              <a:t>Rhan 2.</a:t>
            </a:r>
            <a:endParaRPr lang="en-US" b="1" dirty="0">
              <a:solidFill>
                <a:srgbClr val="FF0000"/>
              </a:solidFill>
              <a:ea typeface="+mn-lt"/>
              <a:cs typeface="+mn-lt"/>
            </a:endParaRPr>
          </a:p>
        </p:txBody>
      </p:sp>
      <p:sp>
        <p:nvSpPr>
          <p:cNvPr id="8" name="TextBox 7">
            <a:extLst>
              <a:ext uri="{FF2B5EF4-FFF2-40B4-BE49-F238E27FC236}">
                <a16:creationId xmlns:a16="http://schemas.microsoft.com/office/drawing/2014/main" id="{0CBCCC4F-37B6-5AEE-96EF-4C4DF146E6EE}"/>
              </a:ext>
            </a:extLst>
          </p:cNvPr>
          <p:cNvSpPr txBox="1"/>
          <p:nvPr/>
        </p:nvSpPr>
        <p:spPr>
          <a:xfrm>
            <a:off x="2154518" y="3050643"/>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err="1">
                <a:solidFill>
                  <a:srgbClr val="002060"/>
                </a:solidFill>
                <a:ea typeface="+mn-lt"/>
                <a:cs typeface="+mn-lt"/>
              </a:rPr>
              <a:t>Gwnewch</a:t>
            </a:r>
            <a:r>
              <a:rPr lang="en-GB" sz="2000" b="1" dirty="0">
                <a:solidFill>
                  <a:srgbClr val="002060"/>
                </a:solidFill>
                <a:ea typeface="+mn-lt"/>
                <a:cs typeface="+mn-lt"/>
              </a:rPr>
              <a:t> </a:t>
            </a:r>
            <a:r>
              <a:rPr lang="en-GB" sz="2000" b="1" dirty="0" err="1">
                <a:solidFill>
                  <a:srgbClr val="002060"/>
                </a:solidFill>
                <a:ea typeface="+mn-lt"/>
                <a:cs typeface="+mn-lt"/>
              </a:rPr>
              <a:t>nodiadau</a:t>
            </a:r>
            <a:r>
              <a:rPr lang="en-GB" sz="2000" b="1" dirty="0">
                <a:solidFill>
                  <a:srgbClr val="002060"/>
                </a:solidFill>
                <a:ea typeface="+mn-lt"/>
                <a:cs typeface="+mn-lt"/>
              </a:rPr>
              <a:t> </a:t>
            </a:r>
            <a:r>
              <a:rPr lang="en-GB" sz="2000" b="1" dirty="0" err="1">
                <a:solidFill>
                  <a:srgbClr val="002060"/>
                </a:solidFill>
                <a:ea typeface="+mn-lt"/>
                <a:cs typeface="+mn-lt"/>
              </a:rPr>
              <a:t>ar</a:t>
            </a:r>
            <a:r>
              <a:rPr lang="en-GB" sz="2000" b="1" dirty="0">
                <a:solidFill>
                  <a:srgbClr val="002060"/>
                </a:solidFill>
                <a:ea typeface="+mn-lt"/>
                <a:cs typeface="+mn-lt"/>
              </a:rPr>
              <a:t> </a:t>
            </a:r>
            <a:r>
              <a:rPr lang="en-GB" sz="2000" b="1" dirty="0" err="1">
                <a:solidFill>
                  <a:srgbClr val="002060"/>
                </a:solidFill>
                <a:ea typeface="+mn-lt"/>
                <a:cs typeface="+mn-lt"/>
              </a:rPr>
              <a:t>welliannau</a:t>
            </a:r>
            <a:r>
              <a:rPr lang="en-GB" sz="2000" b="1" dirty="0">
                <a:solidFill>
                  <a:srgbClr val="002060"/>
                </a:solidFill>
                <a:ea typeface="+mn-lt"/>
                <a:cs typeface="+mn-lt"/>
              </a:rPr>
              <a:t> a </a:t>
            </a:r>
            <a:r>
              <a:rPr lang="en-GB" sz="2000" b="1" dirty="0" err="1">
                <a:solidFill>
                  <a:srgbClr val="FF0000"/>
                </a:solidFill>
                <a:ea typeface="+mn-lt"/>
                <a:cs typeface="+mn-lt"/>
              </a:rPr>
              <a:t>chytuno</a:t>
            </a:r>
            <a:r>
              <a:rPr lang="en-GB" sz="2000" b="1" dirty="0">
                <a:solidFill>
                  <a:srgbClr val="002060"/>
                </a:solidFill>
                <a:ea typeface="+mn-lt"/>
                <a:cs typeface="+mn-lt"/>
              </a:rPr>
              <a:t> </a:t>
            </a:r>
            <a:r>
              <a:rPr lang="en-GB" sz="2000" b="1" dirty="0" err="1">
                <a:solidFill>
                  <a:srgbClr val="002060"/>
                </a:solidFill>
                <a:ea typeface="+mn-lt"/>
                <a:cs typeface="+mn-lt"/>
              </a:rPr>
              <a:t>ar</a:t>
            </a:r>
            <a:r>
              <a:rPr lang="en-GB" sz="2000" b="1" dirty="0">
                <a:solidFill>
                  <a:srgbClr val="002060"/>
                </a:solidFill>
                <a:ea typeface="+mn-lt"/>
                <a:cs typeface="+mn-lt"/>
              </a:rPr>
              <a:t> </a:t>
            </a:r>
            <a:r>
              <a:rPr lang="en-GB" sz="2000" b="1" dirty="0" err="1">
                <a:solidFill>
                  <a:srgbClr val="002060"/>
                </a:solidFill>
                <a:ea typeface="+mn-lt"/>
                <a:cs typeface="+mn-lt"/>
              </a:rPr>
              <a:t>feysydd</a:t>
            </a:r>
            <a:r>
              <a:rPr lang="en-GB" sz="2000" b="1" dirty="0">
                <a:solidFill>
                  <a:srgbClr val="002060"/>
                </a:solidFill>
                <a:ea typeface="+mn-lt"/>
                <a:cs typeface="+mn-lt"/>
              </a:rPr>
              <a:t> </a:t>
            </a:r>
            <a:r>
              <a:rPr lang="en-GB" sz="2000" b="1" dirty="0" err="1">
                <a:solidFill>
                  <a:srgbClr val="002060"/>
                </a:solidFill>
                <a:ea typeface="+mn-lt"/>
                <a:cs typeface="+mn-lt"/>
              </a:rPr>
              <a:t>i'w</a:t>
            </a:r>
            <a:r>
              <a:rPr lang="en-GB" sz="2000" b="1" dirty="0">
                <a:solidFill>
                  <a:srgbClr val="002060"/>
                </a:solidFill>
                <a:ea typeface="+mn-lt"/>
                <a:cs typeface="+mn-lt"/>
              </a:rPr>
              <a:t> </a:t>
            </a:r>
            <a:r>
              <a:rPr lang="en-GB" sz="2000" b="1" dirty="0" err="1">
                <a:solidFill>
                  <a:srgbClr val="002060"/>
                </a:solidFill>
                <a:ea typeface="+mn-lt"/>
                <a:cs typeface="+mn-lt"/>
              </a:rPr>
              <a:t>datblygu</a:t>
            </a:r>
            <a:r>
              <a:rPr lang="en-GB" sz="2000" b="1" dirty="0">
                <a:solidFill>
                  <a:srgbClr val="002060"/>
                </a:solidFill>
                <a:ea typeface="+mn-lt"/>
                <a:cs typeface="+mn-lt"/>
              </a:rPr>
              <a:t> </a:t>
            </a:r>
            <a:r>
              <a:rPr lang="en-GB" sz="2000" b="1" dirty="0" err="1">
                <a:solidFill>
                  <a:srgbClr val="002060"/>
                </a:solidFill>
                <a:ea typeface="+mn-lt"/>
                <a:cs typeface="+mn-lt"/>
              </a:rPr>
              <a:t>ymhellach</a:t>
            </a:r>
            <a:r>
              <a:rPr lang="en-GB" sz="2000" b="1" dirty="0">
                <a:solidFill>
                  <a:srgbClr val="002060"/>
                </a:solidFill>
                <a:ea typeface="+mn-lt"/>
                <a:cs typeface="+mn-lt"/>
              </a:rPr>
              <a:t>.</a:t>
            </a:r>
            <a:endParaRPr lang="en-US" b="1">
              <a:solidFill>
                <a:srgbClr val="002060"/>
              </a:solidFill>
              <a:ea typeface="+mn-lt"/>
              <a:cs typeface="+mn-lt"/>
            </a:endParaRPr>
          </a:p>
        </p:txBody>
      </p:sp>
      <p:sp>
        <p:nvSpPr>
          <p:cNvPr id="12" name="Arrow: Right 11">
            <a:extLst>
              <a:ext uri="{FF2B5EF4-FFF2-40B4-BE49-F238E27FC236}">
                <a16:creationId xmlns:a16="http://schemas.microsoft.com/office/drawing/2014/main" id="{932A02FC-565B-8420-9594-603A68336021}"/>
              </a:ext>
            </a:extLst>
          </p:cNvPr>
          <p:cNvSpPr/>
          <p:nvPr/>
        </p:nvSpPr>
        <p:spPr>
          <a:xfrm>
            <a:off x="554317" y="1775013"/>
            <a:ext cx="1441824" cy="799353"/>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ea typeface="+mn-lt"/>
                <a:cs typeface="+mn-lt"/>
              </a:rPr>
              <a:t>Cyn</a:t>
            </a:r>
            <a:endParaRPr lang="en-US" b="1" dirty="0"/>
          </a:p>
        </p:txBody>
      </p:sp>
      <p:sp>
        <p:nvSpPr>
          <p:cNvPr id="18" name="Arrow: Right 17">
            <a:extLst>
              <a:ext uri="{FF2B5EF4-FFF2-40B4-BE49-F238E27FC236}">
                <a16:creationId xmlns:a16="http://schemas.microsoft.com/office/drawing/2014/main" id="{F5DE0266-99DA-89C7-9252-2FF600052CD6}"/>
              </a:ext>
            </a:extLst>
          </p:cNvPr>
          <p:cNvSpPr/>
          <p:nvPr/>
        </p:nvSpPr>
        <p:spPr>
          <a:xfrm>
            <a:off x="554315" y="2873188"/>
            <a:ext cx="1441824" cy="754529"/>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a:ea typeface="+mn-lt"/>
                <a:cs typeface="+mn-lt"/>
              </a:rPr>
              <a:t>Yn </a:t>
            </a:r>
            <a:r>
              <a:rPr lang="en-US" sz="2400" b="1" dirty="0" err="1">
                <a:ea typeface="+mn-lt"/>
                <a:cs typeface="+mn-lt"/>
              </a:rPr>
              <a:t>ystod</a:t>
            </a:r>
            <a:endParaRPr lang="en-US" sz="2400" b="1" dirty="0" err="1"/>
          </a:p>
        </p:txBody>
      </p:sp>
      <p:sp>
        <p:nvSpPr>
          <p:cNvPr id="22" name="Arrow: Right 21">
            <a:extLst>
              <a:ext uri="{FF2B5EF4-FFF2-40B4-BE49-F238E27FC236}">
                <a16:creationId xmlns:a16="http://schemas.microsoft.com/office/drawing/2014/main" id="{396AA872-0BA6-E8D1-F276-A587DC8F4C7E}"/>
              </a:ext>
            </a:extLst>
          </p:cNvPr>
          <p:cNvSpPr/>
          <p:nvPr/>
        </p:nvSpPr>
        <p:spPr>
          <a:xfrm>
            <a:off x="561787" y="744070"/>
            <a:ext cx="1434354" cy="844175"/>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dirty="0" err="1">
                <a:ea typeface="+mn-lt"/>
                <a:cs typeface="+mn-lt"/>
              </a:rPr>
              <a:t>Trefnu</a:t>
            </a:r>
            <a:endParaRPr lang="en-US" b="1" dirty="0" err="1"/>
          </a:p>
        </p:txBody>
      </p:sp>
      <p:sp>
        <p:nvSpPr>
          <p:cNvPr id="23" name="TextBox 22">
            <a:extLst>
              <a:ext uri="{FF2B5EF4-FFF2-40B4-BE49-F238E27FC236}">
                <a16:creationId xmlns:a16="http://schemas.microsoft.com/office/drawing/2014/main" id="{B5F902BD-1CF5-0EC5-0C8C-16AF9328A243}"/>
              </a:ext>
            </a:extLst>
          </p:cNvPr>
          <p:cNvSpPr txBox="1"/>
          <p:nvPr/>
        </p:nvSpPr>
        <p:spPr>
          <a:xfrm>
            <a:off x="2154518" y="4058597"/>
            <a:ext cx="1010770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err="1">
                <a:solidFill>
                  <a:srgbClr val="002060"/>
                </a:solidFill>
                <a:ea typeface="+mn-lt"/>
                <a:cs typeface="+mn-lt"/>
              </a:rPr>
              <a:t>Gwneud</a:t>
            </a:r>
            <a:r>
              <a:rPr lang="en-GB" sz="2000" b="1" dirty="0">
                <a:solidFill>
                  <a:srgbClr val="002060"/>
                </a:solidFill>
                <a:ea typeface="+mn-lt"/>
                <a:cs typeface="+mn-lt"/>
              </a:rPr>
              <a:t> </a:t>
            </a:r>
            <a:r>
              <a:rPr lang="en-GB" sz="2000" b="1" dirty="0" err="1">
                <a:solidFill>
                  <a:srgbClr val="002060"/>
                </a:solidFill>
                <a:ea typeface="+mn-lt"/>
                <a:cs typeface="+mn-lt"/>
              </a:rPr>
              <a:t>unrhyw</a:t>
            </a:r>
            <a:r>
              <a:rPr lang="en-GB" sz="2000" b="1" dirty="0">
                <a:solidFill>
                  <a:srgbClr val="002060"/>
                </a:solidFill>
                <a:ea typeface="+mn-lt"/>
                <a:cs typeface="+mn-lt"/>
              </a:rPr>
              <a:t> </a:t>
            </a:r>
            <a:r>
              <a:rPr lang="en-GB" sz="2000" b="1" dirty="0" err="1">
                <a:solidFill>
                  <a:srgbClr val="002060"/>
                </a:solidFill>
                <a:ea typeface="+mn-lt"/>
                <a:cs typeface="+mn-lt"/>
              </a:rPr>
              <a:t>welliannau</a:t>
            </a:r>
            <a:r>
              <a:rPr lang="en-GB" sz="2000" b="1" dirty="0">
                <a:solidFill>
                  <a:srgbClr val="002060"/>
                </a:solidFill>
                <a:ea typeface="+mn-lt"/>
                <a:cs typeface="+mn-lt"/>
              </a:rPr>
              <a:t>, </a:t>
            </a:r>
            <a:r>
              <a:rPr lang="en-GB" sz="2000" b="1" dirty="0" err="1">
                <a:solidFill>
                  <a:srgbClr val="002060"/>
                </a:solidFill>
                <a:ea typeface="+mn-lt"/>
                <a:cs typeface="+mn-lt"/>
              </a:rPr>
              <a:t>llenwch</a:t>
            </a:r>
            <a:r>
              <a:rPr lang="en-GB" sz="2000" b="1" dirty="0">
                <a:solidFill>
                  <a:srgbClr val="002060"/>
                </a:solidFill>
                <a:ea typeface="+mn-lt"/>
                <a:cs typeface="+mn-lt"/>
              </a:rPr>
              <a:t> y </a:t>
            </a:r>
            <a:r>
              <a:rPr lang="en-GB" sz="2000" b="1" dirty="0" err="1">
                <a:solidFill>
                  <a:srgbClr val="002060"/>
                </a:solidFill>
                <a:ea typeface="+mn-lt"/>
                <a:cs typeface="+mn-lt"/>
              </a:rPr>
              <a:t>Ffurflen</a:t>
            </a:r>
            <a:r>
              <a:rPr lang="en-GB" sz="2000" b="1" dirty="0">
                <a:solidFill>
                  <a:srgbClr val="002060"/>
                </a:solidFill>
                <a:ea typeface="+mn-lt"/>
                <a:cs typeface="+mn-lt"/>
              </a:rPr>
              <a:t> </a:t>
            </a:r>
            <a:r>
              <a:rPr lang="en-GB" sz="2000" b="1" dirty="0" err="1">
                <a:solidFill>
                  <a:srgbClr val="002060"/>
                </a:solidFill>
                <a:ea typeface="+mn-lt"/>
                <a:cs typeface="+mn-lt"/>
              </a:rPr>
              <a:t>Adolygu</a:t>
            </a:r>
            <a:r>
              <a:rPr lang="en-GB" sz="2000" b="1" dirty="0">
                <a:solidFill>
                  <a:srgbClr val="002060"/>
                </a:solidFill>
                <a:ea typeface="+mn-lt"/>
                <a:cs typeface="+mn-lt"/>
              </a:rPr>
              <a:t> </a:t>
            </a:r>
            <a:r>
              <a:rPr lang="en-GB" sz="2000" b="1" dirty="0">
                <a:solidFill>
                  <a:srgbClr val="FF0000"/>
                </a:solidFill>
                <a:ea typeface="+mn-lt"/>
                <a:cs typeface="+mn-lt"/>
              </a:rPr>
              <a:t>Rhan 2</a:t>
            </a:r>
            <a:r>
              <a:rPr lang="en-GB" sz="2000" b="1" dirty="0">
                <a:solidFill>
                  <a:srgbClr val="002060"/>
                </a:solidFill>
                <a:ea typeface="+mn-lt"/>
                <a:cs typeface="+mn-lt"/>
              </a:rPr>
              <a:t> </a:t>
            </a:r>
            <a:r>
              <a:rPr lang="en-GB" sz="2000" b="1" dirty="0" err="1">
                <a:solidFill>
                  <a:srgbClr val="002060"/>
                </a:solidFill>
                <a:ea typeface="+mn-lt"/>
                <a:cs typeface="+mn-lt"/>
              </a:rPr>
              <a:t>a'i</a:t>
            </a:r>
            <a:r>
              <a:rPr lang="en-GB" sz="2000" b="1" dirty="0">
                <a:solidFill>
                  <a:srgbClr val="002060"/>
                </a:solidFill>
                <a:ea typeface="+mn-lt"/>
                <a:cs typeface="+mn-lt"/>
              </a:rPr>
              <a:t> </a:t>
            </a:r>
            <a:r>
              <a:rPr lang="en-GB" sz="2000" b="1" dirty="0" err="1">
                <a:solidFill>
                  <a:srgbClr val="002060"/>
                </a:solidFill>
                <a:ea typeface="+mn-lt"/>
                <a:cs typeface="+mn-lt"/>
              </a:rPr>
              <a:t>hanfon</a:t>
            </a:r>
            <a:r>
              <a:rPr lang="en-GB" sz="2000" b="1" dirty="0">
                <a:solidFill>
                  <a:srgbClr val="002060"/>
                </a:solidFill>
                <a:ea typeface="+mn-lt"/>
                <a:cs typeface="+mn-lt"/>
              </a:rPr>
              <a:t> at </a:t>
            </a:r>
            <a:r>
              <a:rPr lang="en-GB" sz="2000" b="1" dirty="0" err="1">
                <a:solidFill>
                  <a:srgbClr val="002060"/>
                </a:solidFill>
                <a:ea typeface="+mn-lt"/>
                <a:cs typeface="+mn-lt"/>
              </a:rPr>
              <a:t>eich</a:t>
            </a:r>
            <a:r>
              <a:rPr lang="en-GB" sz="2000" b="1" dirty="0">
                <a:solidFill>
                  <a:srgbClr val="002060"/>
                </a:solidFill>
                <a:ea typeface="+mn-lt"/>
                <a:cs typeface="+mn-lt"/>
              </a:rPr>
              <a:t> </a:t>
            </a:r>
            <a:r>
              <a:rPr lang="en-GB" sz="2000" b="1" dirty="0" err="1">
                <a:solidFill>
                  <a:srgbClr val="002060"/>
                </a:solidFill>
                <a:ea typeface="+mn-lt"/>
                <a:cs typeface="+mn-lt"/>
              </a:rPr>
              <a:t>Tiwtor</a:t>
            </a:r>
            <a:r>
              <a:rPr lang="en-GB" sz="2000" b="1" dirty="0">
                <a:solidFill>
                  <a:srgbClr val="002060"/>
                </a:solidFill>
                <a:ea typeface="+mn-lt"/>
                <a:cs typeface="+mn-lt"/>
              </a:rPr>
              <a:t>.</a:t>
            </a:r>
            <a:endParaRPr lang="en-US" b="1">
              <a:solidFill>
                <a:srgbClr val="002060"/>
              </a:solidFill>
              <a:ea typeface="+mn-lt"/>
              <a:cs typeface="+mn-lt"/>
            </a:endParaRPr>
          </a:p>
        </p:txBody>
      </p:sp>
      <p:sp>
        <p:nvSpPr>
          <p:cNvPr id="26" name="Arrow: Right 25">
            <a:extLst>
              <a:ext uri="{FF2B5EF4-FFF2-40B4-BE49-F238E27FC236}">
                <a16:creationId xmlns:a16="http://schemas.microsoft.com/office/drawing/2014/main" id="{1D079C47-83F3-33A0-2EEE-8C033005BE8A}"/>
              </a:ext>
            </a:extLst>
          </p:cNvPr>
          <p:cNvSpPr/>
          <p:nvPr/>
        </p:nvSpPr>
        <p:spPr>
          <a:xfrm>
            <a:off x="554315" y="3911599"/>
            <a:ext cx="1441824" cy="754529"/>
          </a:xfrm>
          <a:prstGeom prst="rightArrow">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dirty="0">
                <a:ea typeface="+mn-lt"/>
                <a:cs typeface="+mn-lt"/>
              </a:rPr>
              <a:t>Wedi</a:t>
            </a:r>
            <a:endParaRPr lang="en-US" b="1" dirty="0"/>
          </a:p>
        </p:txBody>
      </p:sp>
      <p:sp>
        <p:nvSpPr>
          <p:cNvPr id="27" name="TextBox 26">
            <a:extLst>
              <a:ext uri="{FF2B5EF4-FFF2-40B4-BE49-F238E27FC236}">
                <a16:creationId xmlns:a16="http://schemas.microsoft.com/office/drawing/2014/main" id="{75EAACAF-1B02-9269-3975-9DC4F0165C62}"/>
              </a:ext>
            </a:extLst>
          </p:cNvPr>
          <p:cNvSpPr txBox="1"/>
          <p:nvPr/>
        </p:nvSpPr>
        <p:spPr>
          <a:xfrm>
            <a:off x="2957319" y="4859100"/>
            <a:ext cx="7052236" cy="400110"/>
          </a:xfrm>
          <a:prstGeom prst="rect">
            <a:avLst/>
          </a:prstGeom>
          <a:solidFill>
            <a:schemeClr val="accent4">
              <a:lumMod val="40000"/>
              <a:lumOff val="60000"/>
            </a:schemeClr>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err="1">
                <a:solidFill>
                  <a:srgbClr val="002060"/>
                </a:solidFill>
                <a:ea typeface="+mn-lt"/>
                <a:cs typeface="+mn-lt"/>
              </a:rPr>
              <a:t>Cwblhewch</a:t>
            </a:r>
            <a:r>
              <a:rPr lang="en-GB" sz="2000" b="1" dirty="0">
                <a:solidFill>
                  <a:srgbClr val="002060"/>
                </a:solidFill>
                <a:ea typeface="+mn-lt"/>
                <a:cs typeface="+mn-lt"/>
              </a:rPr>
              <a:t> </a:t>
            </a:r>
            <a:r>
              <a:rPr lang="en-GB" sz="2000" b="1" dirty="0" err="1">
                <a:solidFill>
                  <a:srgbClr val="002060"/>
                </a:solidFill>
                <a:ea typeface="+mn-lt"/>
                <a:cs typeface="+mn-lt"/>
              </a:rPr>
              <a:t>eich</a:t>
            </a:r>
            <a:r>
              <a:rPr lang="en-GB" sz="2000" b="1" dirty="0">
                <a:solidFill>
                  <a:srgbClr val="002060"/>
                </a:solidFill>
                <a:ea typeface="+mn-lt"/>
                <a:cs typeface="+mn-lt"/>
              </a:rPr>
              <a:t> </a:t>
            </a:r>
            <a:r>
              <a:rPr lang="en-GB" sz="2000" b="1" dirty="0">
                <a:solidFill>
                  <a:srgbClr val="FF0000"/>
                </a:solidFill>
                <a:ea typeface="+mn-lt"/>
                <a:cs typeface="+mn-lt"/>
              </a:rPr>
              <a:t>PDG</a:t>
            </a:r>
            <a:r>
              <a:rPr lang="en-GB" sz="2000" b="1" dirty="0">
                <a:solidFill>
                  <a:srgbClr val="002060"/>
                </a:solidFill>
                <a:ea typeface="+mn-lt"/>
                <a:cs typeface="+mn-lt"/>
              </a:rPr>
              <a:t> er </a:t>
            </a:r>
            <a:r>
              <a:rPr lang="en-GB" sz="2000" b="1" dirty="0" err="1">
                <a:solidFill>
                  <a:srgbClr val="002060"/>
                </a:solidFill>
                <a:ea typeface="+mn-lt"/>
                <a:cs typeface="+mn-lt"/>
              </a:rPr>
              <a:t>mwyn</a:t>
            </a:r>
            <a:r>
              <a:rPr lang="en-GB" sz="2000" b="1" dirty="0">
                <a:solidFill>
                  <a:srgbClr val="002060"/>
                </a:solidFill>
                <a:ea typeface="+mn-lt"/>
                <a:cs typeface="+mn-lt"/>
              </a:rPr>
              <a:t> </a:t>
            </a:r>
            <a:r>
              <a:rPr lang="en-GB" sz="2000" b="1" dirty="0" err="1">
                <a:solidFill>
                  <a:srgbClr val="002060"/>
                </a:solidFill>
                <a:ea typeface="+mn-lt"/>
                <a:cs typeface="+mn-lt"/>
              </a:rPr>
              <a:t>paratoi</a:t>
            </a:r>
            <a:r>
              <a:rPr lang="en-GB" sz="2000" b="1" dirty="0">
                <a:solidFill>
                  <a:srgbClr val="002060"/>
                </a:solidFill>
                <a:ea typeface="+mn-lt"/>
                <a:cs typeface="+mn-lt"/>
              </a:rPr>
              <a:t> </a:t>
            </a:r>
            <a:r>
              <a:rPr lang="en-GB" sz="2000" b="1" dirty="0" err="1">
                <a:solidFill>
                  <a:srgbClr val="002060"/>
                </a:solidFill>
                <a:ea typeface="+mn-lt"/>
                <a:cs typeface="+mn-lt"/>
              </a:rPr>
              <a:t>ar</a:t>
            </a:r>
            <a:r>
              <a:rPr lang="en-GB" sz="2000" b="1" dirty="0">
                <a:solidFill>
                  <a:srgbClr val="002060"/>
                </a:solidFill>
                <a:ea typeface="+mn-lt"/>
                <a:cs typeface="+mn-lt"/>
              </a:rPr>
              <a:t> </a:t>
            </a:r>
            <a:r>
              <a:rPr lang="en-GB" sz="2000" b="1" dirty="0" err="1">
                <a:solidFill>
                  <a:srgbClr val="002060"/>
                </a:solidFill>
                <a:ea typeface="+mn-lt"/>
                <a:cs typeface="+mn-lt"/>
              </a:rPr>
              <a:t>gyfer</a:t>
            </a:r>
            <a:r>
              <a:rPr lang="en-GB" sz="2000" b="1" dirty="0">
                <a:solidFill>
                  <a:srgbClr val="002060"/>
                </a:solidFill>
                <a:ea typeface="+mn-lt"/>
                <a:cs typeface="+mn-lt"/>
              </a:rPr>
              <a:t> mis Medi</a:t>
            </a:r>
            <a:endParaRPr lang="en-US" b="1">
              <a:solidFill>
                <a:srgbClr val="002060"/>
              </a:solidFill>
              <a:cs typeface="Calibri"/>
            </a:endParaRPr>
          </a:p>
        </p:txBody>
      </p:sp>
      <p:pic>
        <p:nvPicPr>
          <p:cNvPr id="2" name="Picture 4" descr="Shape, rectangle&#10;&#10;Description automatically generated">
            <a:extLst>
              <a:ext uri="{FF2B5EF4-FFF2-40B4-BE49-F238E27FC236}">
                <a16:creationId xmlns:a16="http://schemas.microsoft.com/office/drawing/2014/main" id="{67B5C99A-238F-BFCA-7646-4DD07269E40B}"/>
              </a:ext>
            </a:extLst>
          </p:cNvPr>
          <p:cNvPicPr>
            <a:picLocks noChangeAspect="1"/>
          </p:cNvPicPr>
          <p:nvPr/>
        </p:nvPicPr>
        <p:blipFill>
          <a:blip r:embed="rId3"/>
          <a:stretch>
            <a:fillRect/>
          </a:stretch>
        </p:blipFill>
        <p:spPr>
          <a:xfrm>
            <a:off x="2988" y="5652047"/>
            <a:ext cx="12178552" cy="1261435"/>
          </a:xfrm>
          <a:prstGeom prst="rect">
            <a:avLst/>
          </a:prstGeom>
        </p:spPr>
      </p:pic>
    </p:spTree>
    <p:extLst>
      <p:ext uri="{BB962C8B-B14F-4D97-AF65-F5344CB8AC3E}">
        <p14:creationId xmlns:p14="http://schemas.microsoft.com/office/powerpoint/2010/main" val="909933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23" grpId="0"/>
      <p:bldP spid="2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1310342" y="1365006"/>
            <a:ext cx="4911164" cy="1347974"/>
          </a:xfrm>
        </p:spPr>
        <p:txBody>
          <a:bodyPr>
            <a:noAutofit/>
          </a:bodyPr>
          <a:lstStyle/>
          <a:p>
            <a:r>
              <a:rPr lang="en-US" sz="5400"/>
              <a:t>Unrhyw </a:t>
            </a:r>
            <a:br>
              <a:rPr lang="en-US" sz="5400"/>
            </a:br>
            <a:r>
              <a:rPr lang="en-US" sz="5400"/>
              <a:t>gwestiynau?</a:t>
            </a:r>
            <a:br>
              <a:rPr lang="en-US"/>
            </a:br>
            <a:br>
              <a:rPr lang="en-US" sz="5400"/>
            </a:br>
            <a:r>
              <a:rPr lang="en-US" sz="5400"/>
              <a:t>Any questions?</a:t>
            </a:r>
            <a:br>
              <a:rPr lang="en-US" sz="5400"/>
            </a:br>
            <a:br>
              <a:rPr lang="en-US" sz="5400"/>
            </a:br>
            <a:br>
              <a:rPr lang="en-US" sz="5400"/>
            </a:br>
            <a:endParaRPr lang="en-US" sz="5400"/>
          </a:p>
        </p:txBody>
      </p:sp>
      <p:pic>
        <p:nvPicPr>
          <p:cNvPr id="4" name="Picture 4" descr="Background pattern&#10;&#10;Description automatically generated">
            <a:extLst>
              <a:ext uri="{FF2B5EF4-FFF2-40B4-BE49-F238E27FC236}">
                <a16:creationId xmlns:a16="http://schemas.microsoft.com/office/drawing/2014/main" id="{43B773CC-509E-3769-9614-087153EDBA1E}"/>
              </a:ext>
            </a:extLst>
          </p:cNvPr>
          <p:cNvPicPr>
            <a:picLocks noGrp="1" noChangeAspect="1"/>
          </p:cNvPicPr>
          <p:nvPr>
            <p:ph idx="1"/>
          </p:nvPr>
        </p:nvPicPr>
        <p:blipFill>
          <a:blip r:embed="rId2"/>
          <a:stretch>
            <a:fillRect/>
          </a:stretch>
        </p:blipFill>
        <p:spPr>
          <a:xfrm>
            <a:off x="5737476" y="322625"/>
            <a:ext cx="4244659" cy="5954638"/>
          </a:xfrm>
        </p:spPr>
      </p:pic>
    </p:spTree>
    <p:extLst>
      <p:ext uri="{BB962C8B-B14F-4D97-AF65-F5344CB8AC3E}">
        <p14:creationId xmlns:p14="http://schemas.microsoft.com/office/powerpoint/2010/main" val="11305444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1" descr="Dewdrops on four-leaf clover">
            <a:extLst>
              <a:ext uri="{FF2B5EF4-FFF2-40B4-BE49-F238E27FC236}">
                <a16:creationId xmlns:a16="http://schemas.microsoft.com/office/drawing/2014/main" id="{0B0FA3E1-B2C1-31D5-07C0-74F6CFEF14F2}"/>
              </a:ext>
            </a:extLst>
          </p:cNvPr>
          <p:cNvPicPr>
            <a:picLocks noChangeAspect="1"/>
          </p:cNvPicPr>
          <p:nvPr/>
        </p:nvPicPr>
        <p:blipFill>
          <a:blip r:embed="rId2"/>
          <a:stretch>
            <a:fillRect/>
          </a:stretch>
        </p:blipFill>
        <p:spPr>
          <a:xfrm>
            <a:off x="-7088" y="-2057"/>
            <a:ext cx="12197314" cy="6862113"/>
          </a:xfrm>
          <a:prstGeom prst="rect">
            <a:avLst/>
          </a:prstGeom>
        </p:spPr>
      </p:pic>
      <p:sp>
        <p:nvSpPr>
          <p:cNvPr id="2" name="Title 1">
            <a:extLst>
              <a:ext uri="{FF2B5EF4-FFF2-40B4-BE49-F238E27FC236}">
                <a16:creationId xmlns:a16="http://schemas.microsoft.com/office/drawing/2014/main" id="{59B6F813-2152-B5B1-2D75-AA777F36E4C7}"/>
              </a:ext>
            </a:extLst>
          </p:cNvPr>
          <p:cNvSpPr>
            <a:spLocks noGrp="1"/>
          </p:cNvSpPr>
          <p:nvPr>
            <p:ph type="title"/>
          </p:nvPr>
        </p:nvSpPr>
        <p:spPr>
          <a:xfrm>
            <a:off x="648653" y="966041"/>
            <a:ext cx="4911164" cy="1347974"/>
          </a:xfrm>
        </p:spPr>
        <p:txBody>
          <a:bodyPr>
            <a:noAutofit/>
          </a:bodyPr>
          <a:lstStyle/>
          <a:p>
            <a:r>
              <a:rPr lang="en-US" sz="6000" b="1" err="1">
                <a:solidFill>
                  <a:schemeClr val="bg1"/>
                </a:solidFill>
              </a:rPr>
              <a:t>Pob</a:t>
            </a:r>
            <a:r>
              <a:rPr lang="en-US" sz="6000" b="1">
                <a:solidFill>
                  <a:schemeClr val="bg1"/>
                </a:solidFill>
              </a:rPr>
              <a:t> </a:t>
            </a:r>
            <a:r>
              <a:rPr lang="en-US" sz="6000" b="1" err="1">
                <a:solidFill>
                  <a:schemeClr val="bg1"/>
                </a:solidFill>
              </a:rPr>
              <a:t>Iwc</a:t>
            </a:r>
            <a:r>
              <a:rPr lang="en-US" sz="6000" b="1">
                <a:solidFill>
                  <a:schemeClr val="bg1"/>
                </a:solidFill>
              </a:rPr>
              <a:t>!</a:t>
            </a:r>
            <a:br>
              <a:rPr lang="en-US" sz="5400" b="1"/>
            </a:br>
            <a:br>
              <a:rPr lang="en-US" sz="5400" b="1"/>
            </a:br>
            <a:br>
              <a:rPr lang="en-US" sz="5400" b="1"/>
            </a:br>
            <a:endParaRPr lang="en-US" sz="5400" b="1"/>
          </a:p>
        </p:txBody>
      </p:sp>
      <p:sp>
        <p:nvSpPr>
          <p:cNvPr id="13" name="Title 1">
            <a:extLst>
              <a:ext uri="{FF2B5EF4-FFF2-40B4-BE49-F238E27FC236}">
                <a16:creationId xmlns:a16="http://schemas.microsoft.com/office/drawing/2014/main" id="{4F03030C-37A1-6B93-9806-3E4CC7E490A2}"/>
              </a:ext>
            </a:extLst>
          </p:cNvPr>
          <p:cNvSpPr txBox="1">
            <a:spLocks/>
          </p:cNvSpPr>
          <p:nvPr/>
        </p:nvSpPr>
        <p:spPr>
          <a:xfrm>
            <a:off x="6728704" y="4999325"/>
            <a:ext cx="4911164" cy="1347974"/>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6000" b="1">
                <a:solidFill>
                  <a:schemeClr val="bg1"/>
                </a:solidFill>
              </a:rPr>
              <a:t>Good Luck!</a:t>
            </a:r>
            <a:br>
              <a:rPr lang="en-US" sz="5400"/>
            </a:br>
            <a:br>
              <a:rPr lang="en-US" sz="5400"/>
            </a:br>
            <a:br>
              <a:rPr lang="en-US" sz="5400"/>
            </a:br>
            <a:endParaRPr lang="en-US" sz="5400"/>
          </a:p>
        </p:txBody>
      </p:sp>
    </p:spTree>
    <p:extLst>
      <p:ext uri="{BB962C8B-B14F-4D97-AF65-F5344CB8AC3E}">
        <p14:creationId xmlns:p14="http://schemas.microsoft.com/office/powerpoint/2010/main" val="3209968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754FA5-2DEB-49E1-1FB5-633B9D062E52}"/>
              </a:ext>
            </a:extLst>
          </p:cNvPr>
          <p:cNvSpPr>
            <a:spLocks noGrp="1"/>
          </p:cNvSpPr>
          <p:nvPr>
            <p:ph type="title"/>
          </p:nvPr>
        </p:nvSpPr>
        <p:spPr>
          <a:xfrm>
            <a:off x="294167" y="788054"/>
            <a:ext cx="10950561" cy="1159200"/>
          </a:xfrm>
        </p:spPr>
        <p:txBody>
          <a:bodyPr vert="horz" lIns="91440" tIns="45720" rIns="91440" bIns="45720" rtlCol="0" anchor="ctr">
            <a:normAutofit/>
          </a:bodyPr>
          <a:lstStyle/>
          <a:p>
            <a:pPr algn="ctr"/>
            <a:r>
              <a:rPr lang="en-GB" dirty="0" err="1">
                <a:solidFill>
                  <a:schemeClr val="bg1"/>
                </a:solidFill>
                <a:ea typeface="+mj-lt"/>
                <a:cs typeface="+mj-lt"/>
              </a:rPr>
              <a:t>Rhestr</a:t>
            </a:r>
            <a:r>
              <a:rPr lang="en-GB" dirty="0">
                <a:solidFill>
                  <a:schemeClr val="bg1"/>
                </a:solidFill>
                <a:ea typeface="+mj-lt"/>
                <a:cs typeface="+mj-lt"/>
              </a:rPr>
              <a:t> </a:t>
            </a:r>
            <a:r>
              <a:rPr lang="en-GB" dirty="0" err="1">
                <a:solidFill>
                  <a:schemeClr val="bg1"/>
                </a:solidFill>
                <a:ea typeface="+mj-lt"/>
                <a:cs typeface="+mj-lt"/>
              </a:rPr>
              <a:t>Geirdarddiad</a:t>
            </a:r>
            <a:endParaRPr lang="en-US" dirty="0" err="1">
              <a:solidFill>
                <a:schemeClr val="bg1"/>
              </a:solidFill>
            </a:endParaRPr>
          </a:p>
          <a:p>
            <a:pPr algn="ctr"/>
            <a:endParaRPr lang="en-GB" sz="3600" b="1">
              <a:solidFill>
                <a:schemeClr val="bg1"/>
              </a:solidFill>
              <a:ea typeface="+mj-lt"/>
              <a:cs typeface="+mj-lt"/>
            </a:endParaRPr>
          </a:p>
          <a:p>
            <a:pPr>
              <a:lnSpc>
                <a:spcPct val="150000"/>
              </a:lnSpc>
              <a:spcBef>
                <a:spcPts val="0"/>
              </a:spcBef>
            </a:pPr>
            <a:endParaRPr lang="en-US" sz="3100">
              <a:solidFill>
                <a:schemeClr val="bg1"/>
              </a:solidFill>
            </a:endParaRPr>
          </a:p>
          <a:p>
            <a:endParaRPr lang="en-US">
              <a:solidFill>
                <a:schemeClr val="bg1"/>
              </a:solidFill>
              <a:ea typeface="+mj-lt"/>
              <a:cs typeface="+mj-lt"/>
            </a:endParaRPr>
          </a:p>
        </p:txBody>
      </p:sp>
      <p:sp>
        <p:nvSpPr>
          <p:cNvPr id="3" name="TextBox 2">
            <a:extLst>
              <a:ext uri="{FF2B5EF4-FFF2-40B4-BE49-F238E27FC236}">
                <a16:creationId xmlns:a16="http://schemas.microsoft.com/office/drawing/2014/main" id="{20B9F5AF-01C3-F93E-4766-CF5659815EFF}"/>
              </a:ext>
            </a:extLst>
          </p:cNvPr>
          <p:cNvSpPr txBox="1"/>
          <p:nvPr/>
        </p:nvSpPr>
        <p:spPr>
          <a:xfrm>
            <a:off x="408215" y="1664552"/>
            <a:ext cx="10842382"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dirty="0">
              <a:solidFill>
                <a:srgbClr val="002060"/>
              </a:solidFill>
              <a:ea typeface="+mn-lt"/>
              <a:cs typeface="+mn-lt"/>
            </a:endParaRPr>
          </a:p>
          <a:p>
            <a:pPr marL="285750" indent="-285750">
              <a:buFont typeface="Arial"/>
              <a:buChar char="•"/>
            </a:pPr>
            <a:r>
              <a:rPr lang="en-US" b="1" dirty="0">
                <a:ea typeface="+mn-lt"/>
                <a:cs typeface="+mn-lt"/>
                <a:hlinkClick r:id="rId3"/>
              </a:rPr>
              <a:t>Croeso ir PDP</a:t>
            </a:r>
            <a:endParaRPr lang="en-US">
              <a:ea typeface="+mn-lt"/>
              <a:cs typeface="+mn-lt"/>
            </a:endParaRPr>
          </a:p>
          <a:p>
            <a:pPr marL="285750" indent="-285750">
              <a:buFont typeface="Arial"/>
              <a:buChar char="•"/>
            </a:pPr>
            <a:endParaRPr lang="en-US" b="1" dirty="0">
              <a:solidFill>
                <a:srgbClr val="034A90"/>
              </a:solidFill>
              <a:ea typeface="+mn-lt"/>
              <a:cs typeface="+mn-lt"/>
            </a:endParaRPr>
          </a:p>
          <a:p>
            <a:pPr marL="285750" indent="-285750">
              <a:buFont typeface="Arial"/>
              <a:buChar char="•"/>
            </a:pPr>
            <a:r>
              <a:rPr lang="en-US" b="1" dirty="0">
                <a:ea typeface="+mn-lt"/>
                <a:cs typeface="+mn-lt"/>
                <a:hlinkClick r:id="rId4"/>
              </a:rPr>
              <a:t>Ffurflen Adolygu Rhan 1</a:t>
            </a:r>
            <a:endParaRPr lang="en-US" b="1" dirty="0">
              <a:solidFill>
                <a:srgbClr val="034A90"/>
              </a:solidFill>
              <a:latin typeface="Quire Sans"/>
              <a:cs typeface="Quire Sans"/>
            </a:endParaRPr>
          </a:p>
          <a:p>
            <a:pPr marL="285750" indent="-285750">
              <a:buFont typeface="Arial"/>
              <a:buChar char="•"/>
            </a:pPr>
            <a:endParaRPr lang="en-US" b="1" dirty="0">
              <a:solidFill>
                <a:srgbClr val="034A90"/>
              </a:solidFill>
              <a:latin typeface="Quire Sans"/>
              <a:cs typeface="Quire Sans"/>
            </a:endParaRPr>
          </a:p>
          <a:p>
            <a:pPr marL="285750" indent="-285750">
              <a:buFont typeface="Arial"/>
              <a:buChar char="•"/>
            </a:pPr>
            <a:r>
              <a:rPr lang="en-US" b="1" dirty="0">
                <a:ea typeface="+mn-lt"/>
                <a:cs typeface="+mn-lt"/>
                <a:hlinkClick r:id="rId5"/>
              </a:rPr>
              <a:t>Ffurflen Adolygu Rhan 2</a:t>
            </a:r>
            <a:endParaRPr lang="en-US" b="1" dirty="0">
              <a:solidFill>
                <a:srgbClr val="034A90"/>
              </a:solidFill>
              <a:latin typeface="Quire Sans"/>
              <a:cs typeface="Quire Sans"/>
            </a:endParaRPr>
          </a:p>
          <a:p>
            <a:pPr marL="285750" indent="-285750">
              <a:buFont typeface="Arial"/>
              <a:buChar char="•"/>
            </a:pPr>
            <a:endParaRPr lang="en-US" b="1" dirty="0">
              <a:solidFill>
                <a:srgbClr val="034A90"/>
              </a:solidFill>
              <a:latin typeface="Quire Sans"/>
              <a:cs typeface="Quire Sans"/>
            </a:endParaRPr>
          </a:p>
          <a:p>
            <a:pPr marL="285750" indent="-285750">
              <a:buFont typeface="Arial"/>
              <a:buChar char="•"/>
            </a:pPr>
            <a:r>
              <a:rPr lang="en-US" b="1" dirty="0">
                <a:ea typeface="+mn-lt"/>
                <a:cs typeface="+mn-lt"/>
                <a:hlinkClick r:id="rId6"/>
              </a:rPr>
              <a:t>Llawlyfr PDP</a:t>
            </a:r>
            <a:endParaRPr lang="en-US" b="1" dirty="0">
              <a:solidFill>
                <a:srgbClr val="034A90"/>
              </a:solidFill>
              <a:latin typeface="Quire Sans"/>
              <a:cs typeface="Quire Sans"/>
            </a:endParaRPr>
          </a:p>
          <a:p>
            <a:pPr marL="285750" indent="-285750">
              <a:buFont typeface="Arial"/>
              <a:buChar char="•"/>
            </a:pPr>
            <a:endParaRPr lang="en-US" b="1" dirty="0">
              <a:solidFill>
                <a:srgbClr val="034A90"/>
              </a:solidFill>
              <a:latin typeface="Quire Sans"/>
              <a:cs typeface="Quire Sans"/>
            </a:endParaRPr>
          </a:p>
          <a:p>
            <a:pPr marL="285750" indent="-285750">
              <a:buFont typeface="Arial"/>
              <a:buChar char="•"/>
            </a:pPr>
            <a:r>
              <a:rPr lang="en-US" b="1" dirty="0">
                <a:ea typeface="+mn-lt"/>
                <a:cs typeface="+mn-lt"/>
                <a:hlinkClick r:id="rId7"/>
              </a:rPr>
              <a:t>Sefydlu (ewc.wales)</a:t>
            </a:r>
            <a:endParaRPr lang="en-US" b="1" dirty="0">
              <a:solidFill>
                <a:srgbClr val="034A90"/>
              </a:solidFill>
              <a:latin typeface="Quire Sans"/>
              <a:cs typeface="Quire Sans"/>
            </a:endParaRPr>
          </a:p>
          <a:p>
            <a:pPr marL="285750" indent="-285750">
              <a:buFont typeface="Arial"/>
              <a:buChar char="•"/>
            </a:pPr>
            <a:endParaRPr lang="en-US" b="1" dirty="0">
              <a:solidFill>
                <a:srgbClr val="034A90"/>
              </a:solidFill>
              <a:latin typeface="Quire Sans"/>
              <a:cs typeface="Quire Sans"/>
            </a:endParaRPr>
          </a:p>
          <a:p>
            <a:pPr marL="285750" indent="-285750">
              <a:buFont typeface="Arial"/>
              <a:buChar char="•"/>
            </a:pPr>
            <a:endParaRPr lang="en-US" b="1" dirty="0">
              <a:solidFill>
                <a:srgbClr val="002060"/>
              </a:solidFill>
              <a:latin typeface="Quire Sans"/>
              <a:cs typeface="Quire Sans"/>
            </a:endParaRPr>
          </a:p>
          <a:p>
            <a:pPr marL="285750" indent="-285750">
              <a:buFont typeface="Arial"/>
              <a:buChar char="•"/>
            </a:pPr>
            <a:r>
              <a:rPr lang="en-GB" dirty="0">
                <a:solidFill>
                  <a:srgbClr val="002060"/>
                </a:solidFill>
                <a:latin typeface="Quire Sans"/>
                <a:cs typeface="Calibri"/>
              </a:rPr>
              <a:t>University of Wales Trinity St. David (2022) </a:t>
            </a:r>
            <a:r>
              <a:rPr lang="en-GB" i="1" dirty="0">
                <a:solidFill>
                  <a:srgbClr val="002060"/>
                </a:solidFill>
                <a:latin typeface="Quire Sans"/>
                <a:cs typeface="Calibri"/>
              </a:rPr>
              <a:t>QTS Pathway Glossary of Terms. </a:t>
            </a:r>
            <a:r>
              <a:rPr lang="en-GB" b="1" dirty="0">
                <a:solidFill>
                  <a:srgbClr val="002060"/>
                </a:solidFill>
                <a:latin typeface="Quire Sans"/>
                <a:cs typeface="Calibri"/>
              </a:rPr>
              <a:t>Moodle.</a:t>
            </a:r>
            <a:endParaRPr lang="en-US" b="1"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r>
              <a:rPr lang="en-GB" dirty="0">
                <a:solidFill>
                  <a:srgbClr val="002060"/>
                </a:solidFill>
                <a:latin typeface="Quire Sans"/>
                <a:cs typeface="Calibri"/>
              </a:rPr>
              <a:t>Welsh Government (2019) </a:t>
            </a:r>
            <a:r>
              <a:rPr lang="en-GB" i="1" dirty="0">
                <a:solidFill>
                  <a:srgbClr val="002060"/>
                </a:solidFill>
                <a:latin typeface="Quire Sans"/>
                <a:cs typeface="Calibri"/>
              </a:rPr>
              <a:t>Professional Standards for Teaching and Leadership</a:t>
            </a:r>
            <a:r>
              <a:rPr lang="en-GB" dirty="0">
                <a:solidFill>
                  <a:srgbClr val="002060"/>
                </a:solidFill>
                <a:latin typeface="Quire Sans"/>
                <a:cs typeface="Calibri"/>
              </a:rPr>
              <a:t>. </a:t>
            </a:r>
            <a:r>
              <a:rPr lang="en-GB" b="1" dirty="0">
                <a:solidFill>
                  <a:srgbClr val="002060"/>
                </a:solidFill>
                <a:latin typeface="Quire Sans"/>
                <a:cs typeface="Calibri"/>
              </a:rPr>
              <a:t>Moodle.</a:t>
            </a:r>
            <a:r>
              <a:rPr lang="en-GB" dirty="0">
                <a:solidFill>
                  <a:srgbClr val="002060"/>
                </a:solidFill>
                <a:latin typeface="Quire Sans"/>
                <a:cs typeface="Calibri"/>
              </a:rPr>
              <a:t> </a:t>
            </a:r>
            <a:endParaRPr lang="en-US" dirty="0">
              <a:solidFill>
                <a:srgbClr val="002060"/>
              </a:solidFill>
              <a:latin typeface="Quire Sans"/>
              <a:ea typeface="+mn-lt"/>
              <a:cs typeface="+mn-lt"/>
            </a:endParaRPr>
          </a:p>
          <a:p>
            <a:pPr marL="285750" indent="-285750">
              <a:buFont typeface="Arial"/>
              <a:buChar char="•"/>
            </a:pPr>
            <a:endParaRPr lang="en-GB">
              <a:solidFill>
                <a:srgbClr val="002060"/>
              </a:solidFill>
              <a:ea typeface="+mn-lt"/>
              <a:cs typeface="+mn-lt"/>
            </a:endParaRPr>
          </a:p>
          <a:p>
            <a:pPr marL="285750" indent="-285750">
              <a:buFont typeface="Arial"/>
              <a:buChar char="•"/>
            </a:pPr>
            <a:r>
              <a:rPr lang="en-GB" dirty="0" err="1">
                <a:solidFill>
                  <a:srgbClr val="002060"/>
                </a:solidFill>
                <a:latin typeface="Quire Sans"/>
                <a:cs typeface="Calibri"/>
              </a:rPr>
              <a:t>Yr</a:t>
            </a:r>
            <a:r>
              <a:rPr lang="en-GB" dirty="0">
                <a:solidFill>
                  <a:srgbClr val="002060"/>
                </a:solidFill>
                <a:latin typeface="Quire Sans"/>
                <a:cs typeface="Calibri"/>
              </a:rPr>
              <a:t> </a:t>
            </a:r>
            <a:r>
              <a:rPr lang="en-GB" dirty="0" err="1">
                <a:solidFill>
                  <a:srgbClr val="002060"/>
                </a:solidFill>
                <a:latin typeface="Quire Sans"/>
                <a:cs typeface="Calibri"/>
              </a:rPr>
              <a:t>Athrofa</a:t>
            </a:r>
            <a:r>
              <a:rPr lang="en-GB" dirty="0">
                <a:solidFill>
                  <a:srgbClr val="002060"/>
                </a:solidFill>
                <a:latin typeface="Quire Sans"/>
                <a:cs typeface="Calibri"/>
              </a:rPr>
              <a:t> Professional Learning Partnership (APLP) Handbook 2022/23   </a:t>
            </a:r>
            <a:r>
              <a:rPr lang="en-GB" b="1" dirty="0">
                <a:solidFill>
                  <a:srgbClr val="002060"/>
                </a:solidFill>
                <a:latin typeface="Quire Sans"/>
                <a:cs typeface="Calibri"/>
              </a:rPr>
              <a:t>Moodle</a:t>
            </a:r>
            <a:endParaRPr lang="en-GB" dirty="0">
              <a:solidFill>
                <a:srgbClr val="002060"/>
              </a:solidFill>
              <a:latin typeface="Quire Sans"/>
              <a:ea typeface="+mn-lt"/>
              <a:cs typeface="+mn-lt"/>
            </a:endParaRPr>
          </a:p>
          <a:p>
            <a:pPr marL="285750" indent="-285750">
              <a:buFont typeface="Arial"/>
              <a:buChar char="•"/>
            </a:pPr>
            <a:endParaRPr lang="en-GB">
              <a:ea typeface="+mn-lt"/>
              <a:cs typeface="+mn-lt"/>
            </a:endParaRPr>
          </a:p>
          <a:p>
            <a:endParaRPr lang="en-GB">
              <a:latin typeface="Quire Sans"/>
              <a:ea typeface="+mn-lt"/>
              <a:cs typeface="Calibri"/>
            </a:endParaRPr>
          </a:p>
          <a:p>
            <a:pPr marL="342900" indent="-342900">
              <a:buAutoNum type="arabicPeriod"/>
            </a:pPr>
            <a:endParaRPr lang="en-US">
              <a:cs typeface="Quire Sans"/>
            </a:endParaRPr>
          </a:p>
          <a:p>
            <a:pPr marL="342900" indent="-342900">
              <a:buAutoNum type="arabicPeriod"/>
            </a:pPr>
            <a:endParaRPr lang="en-US">
              <a:cs typeface="Quire Sans"/>
            </a:endParaRPr>
          </a:p>
        </p:txBody>
      </p:sp>
    </p:spTree>
    <p:extLst>
      <p:ext uri="{BB962C8B-B14F-4D97-AF65-F5344CB8AC3E}">
        <p14:creationId xmlns:p14="http://schemas.microsoft.com/office/powerpoint/2010/main" val="2603229184"/>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2.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Logo Presentation" id="{3786E2A2-8CD0-CD45-BACB-61CCBBDBA153}" vid="{C142E749-FD66-214B-A4D5-3B05EFD035A6}"/>
    </a:ext>
  </a:extLst>
</a:theme>
</file>

<file path=ppt/theme/theme7.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NotebookType xmlns="92c24619-d6d5-42cf-b618-23d930ad9f20" xsi:nil="true"/>
    <FolderType xmlns="92c24619-d6d5-42cf-b618-23d930ad9f20" xsi:nil="true"/>
    <Students xmlns="92c24619-d6d5-42cf-b618-23d930ad9f20">
      <UserInfo>
        <DisplayName/>
        <AccountId xsi:nil="true"/>
        <AccountType/>
      </UserInfo>
    </Students>
    <Student_Groups xmlns="92c24619-d6d5-42cf-b618-23d930ad9f20">
      <UserInfo>
        <DisplayName/>
        <AccountId xsi:nil="true"/>
        <AccountType/>
      </UserInfo>
    </Student_Groups>
    <TeamsChannelId xmlns="92c24619-d6d5-42cf-b618-23d930ad9f20" xsi:nil="true"/>
    <IsNotebookLocked xmlns="92c24619-d6d5-42cf-b618-23d930ad9f20" xsi:nil="true"/>
    <Distribution_Groups xmlns="92c24619-d6d5-42cf-b618-23d930ad9f20" xsi:nil="true"/>
    <Is_Collaboration_Space_Locked xmlns="92c24619-d6d5-42cf-b618-23d930ad9f20" xsi:nil="true"/>
    <Invited_Teachers xmlns="92c24619-d6d5-42cf-b618-23d930ad9f20" xsi:nil="true"/>
    <Invited_Students xmlns="92c24619-d6d5-42cf-b618-23d930ad9f20" xsi:nil="true"/>
    <Math_Settings xmlns="92c24619-d6d5-42cf-b618-23d930ad9f20" xsi:nil="true"/>
    <Templates xmlns="92c24619-d6d5-42cf-b618-23d930ad9f20" xsi:nil="true"/>
    <Self_Registration_Enabled xmlns="92c24619-d6d5-42cf-b618-23d930ad9f20" xsi:nil="true"/>
    <Has_Teacher_Only_SectionGroup xmlns="92c24619-d6d5-42cf-b618-23d930ad9f20" xsi:nil="true"/>
    <DefaultSectionNames xmlns="92c24619-d6d5-42cf-b618-23d930ad9f20" xsi:nil="true"/>
    <Teams_Channel_Section_Location xmlns="92c24619-d6d5-42cf-b618-23d930ad9f20" xsi:nil="true"/>
    <AppVersion xmlns="92c24619-d6d5-42cf-b618-23d930ad9f20" xsi:nil="true"/>
    <Teachers xmlns="92c24619-d6d5-42cf-b618-23d930ad9f20">
      <UserInfo>
        <DisplayName/>
        <AccountId xsi:nil="true"/>
        <AccountType/>
      </UserInfo>
    </Teachers>
    <CultureName xmlns="92c24619-d6d5-42cf-b618-23d930ad9f20" xsi:nil="true"/>
    <Owner xmlns="92c24619-d6d5-42cf-b618-23d930ad9f20">
      <UserInfo>
        <DisplayName/>
        <AccountId xsi:nil="true"/>
        <AccountType/>
      </UserInfo>
    </Owner>
    <TaxCatchAll xmlns="8ee9550b-f5f4-4dde-bce5-39f4ba45c2f1" xsi:nil="true"/>
    <lcf76f155ced4ddcb4097134ff3c332f xmlns="92c24619-d6d5-42cf-b618-23d930ad9f20">
      <Terms xmlns="http://schemas.microsoft.com/office/infopath/2007/PartnerControls"/>
    </lcf76f155ced4ddcb4097134ff3c332f>
    <MediaLengthInSeconds xmlns="92c24619-d6d5-42cf-b618-23d930ad9f20" xsi:nil="true"/>
    <SharedWithUsers xmlns="8ee9550b-f5f4-4dde-bce5-39f4ba45c2f1">
      <UserInfo>
        <DisplayName/>
        <AccountId xsi:nil="true"/>
        <AccountType/>
      </UserInfo>
    </SharedWithUsers>
  </documentManagement>
</p:properties>
</file>

<file path=customXml/itemProps1.xml><?xml version="1.0" encoding="utf-8"?>
<ds:datastoreItem xmlns:ds="http://schemas.openxmlformats.org/officeDocument/2006/customXml" ds:itemID="{932883E3-6856-4B85-9458-6D23640F8B9E}">
  <ds:schemaRefs>
    <ds:schemaRef ds:uri="http://schemas.microsoft.com/sharepoint/v3/contenttype/forms"/>
  </ds:schemaRefs>
</ds:datastoreItem>
</file>

<file path=customXml/itemProps2.xml><?xml version="1.0" encoding="utf-8"?>
<ds:datastoreItem xmlns:ds="http://schemas.openxmlformats.org/officeDocument/2006/customXml" ds:itemID="{98ABE478-B36F-49EF-BB52-D89660F9F33A}">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2EF02F3F-708B-43AB-8FBC-3272CB355ECE}">
  <ds:schemaRefs>
    <ds:schemaRef ds:uri="46b8f10f-f56e-4e87-af4a-2384ac144562"/>
    <ds:schemaRef ds:uri="8ee9550b-f5f4-4dde-bce5-39f4ba45c2f1"/>
    <ds:schemaRef ds:uri="921765a0-fcf6-47d1-8ac4-5d670786d758"/>
    <ds:schemaRef ds:uri="92c24619-d6d5-42cf-b618-23d930ad9f20"/>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Athrofa_Powerpoint_2021 WS</Template>
  <Application>Microsoft Office PowerPoint</Application>
  <PresentationFormat>Widescreen</PresentationFormat>
  <Slides>32</Slides>
  <Notes>21</Notes>
  <HiddenSlides>0</HiddenSlides>
  <ScaleCrop>false</ScaleCrop>
  <HeadingPairs>
    <vt:vector size="4" baseType="variant">
      <vt:variant>
        <vt:lpstr>Theme</vt:lpstr>
      </vt:variant>
      <vt:variant>
        <vt:i4>7</vt:i4>
      </vt:variant>
      <vt:variant>
        <vt:lpstr>Slide Titles</vt:lpstr>
      </vt:variant>
      <vt:variant>
        <vt:i4>32</vt:i4>
      </vt:variant>
    </vt:vector>
  </HeadingPairs>
  <TitlesOfParts>
    <vt:vector size="39" baseType="lpstr">
      <vt:lpstr>Custom Design</vt:lpstr>
      <vt:lpstr>Office Theme</vt:lpstr>
      <vt:lpstr>UWTSD 200 Holding Page</vt:lpstr>
      <vt:lpstr>UWTSD 200_Subtitle 3</vt:lpstr>
      <vt:lpstr>UWTSD 200_Text 1</vt:lpstr>
      <vt:lpstr>Text 1</vt:lpstr>
      <vt:lpstr>Office Theme</vt:lpstr>
      <vt:lpstr>PowerPoint Presentation</vt:lpstr>
      <vt:lpstr>PowerPoint Presentation</vt:lpstr>
      <vt:lpstr>PowerPoint Presentation</vt:lpstr>
      <vt:lpstr>Felly, ar ddiwedd eich cwrs -  Sut wyt ti'n teimlo?</vt:lpstr>
      <vt:lpstr>  </vt:lpstr>
      <vt:lpstr>Tab 7 Safonau</vt:lpstr>
      <vt:lpstr>Canllaw TPP</vt:lpstr>
      <vt:lpstr>Canllaw TPP</vt:lpstr>
      <vt:lpstr>Meini Prawf Llwyddiant                             </vt:lpstr>
      <vt:lpstr>Canllawiau Sway       </vt:lpstr>
      <vt:lpstr>Pa arweiniad arall sydd ar gael gennych ?</vt:lpstr>
      <vt:lpstr>Erbyn pryd mae’n rhaid i fi gwblhau fy ‘PDP’?</vt:lpstr>
      <vt:lpstr>Unrhyw  gwestiynau?  Any questions?   </vt:lpstr>
      <vt:lpstr>   </vt:lpstr>
      <vt:lpstr>Tasg: Sut fyddwch chi'n teimlo wrth fynd i'ch ystafell ddosbarth gyntaf ym mis Medi?  </vt:lpstr>
      <vt:lpstr>PowerPoint Presentation</vt:lpstr>
      <vt:lpstr> ADOLYGIAD SAC   </vt:lpstr>
      <vt:lpstr>Yr adolygiad ydy… </vt:lpstr>
      <vt:lpstr>Nid dyma ydy’r adolygiad… </vt:lpstr>
      <vt:lpstr> Pwrpas yr adolygiad:  </vt:lpstr>
      <vt:lpstr>PowerPoint Presentation</vt:lpstr>
      <vt:lpstr>PowerPoint Presentation</vt:lpstr>
      <vt:lpstr>PowerPoint Presentation</vt:lpstr>
      <vt:lpstr>PowerPoint Presentation</vt:lpstr>
      <vt:lpstr>PowerPoint Presentation</vt:lpstr>
      <vt:lpstr>PDG ar eich PDP</vt:lpstr>
      <vt:lpstr>CGA - Blwyddyn Sefydlu</vt:lpstr>
      <vt:lpstr>CGA -Blwyddyn  Sefydlu </vt:lpstr>
      <vt:lpstr>Crynodeb </vt:lpstr>
      <vt:lpstr>Unrhyw  gwestiynau?  Any questions?   </vt:lpstr>
      <vt:lpstr>Pob Iwc!   </vt:lpstr>
      <vt:lpstr>Rhestr Geirdarddiad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Lilian Martin</dc:creator>
  <cp:revision>1820</cp:revision>
  <dcterms:created xsi:type="dcterms:W3CDTF">2021-06-30T07:26:16Z</dcterms:created>
  <dcterms:modified xsi:type="dcterms:W3CDTF">2023-03-27T09:20:34Z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ComplianceAssetId">
    <vt:lpwstr/>
  </property>
  <property fmtid="{D5CDD505-2E9C-101B-9397-08002B2CF9AE}" pid="4" name="TriggerFlowInfo">
    <vt:lpwstr/>
  </property>
  <property fmtid="{D5CDD505-2E9C-101B-9397-08002B2CF9AE}" pid="5" name="_SharedFileIndex">
    <vt:lpwstr/>
  </property>
  <property fmtid="{D5CDD505-2E9C-101B-9397-08002B2CF9AE}" pid="6" name="_ExtendedDescription">
    <vt:lpwstr/>
  </property>
  <property fmtid="{D5CDD505-2E9C-101B-9397-08002B2CF9AE}" pid="7" name="MediaServiceImageTags">
    <vt:lpwstr/>
  </property>
  <property fmtid="{D5CDD505-2E9C-101B-9397-08002B2CF9AE}" pid="8" name="_SourceUrl">
    <vt:lpwstr/>
  </property>
  <property fmtid="{D5CDD505-2E9C-101B-9397-08002B2CF9AE}" pid="9" name="Order">
    <vt:lpwstr>29900.0000000000</vt:lpwstr>
  </property>
</Properties>
</file>