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5" r:id="rId1"/>
  </p:sldMasterIdLst>
  <p:sldIdLst>
    <p:sldId id="256" r:id="rId2"/>
    <p:sldId id="257" r:id="rId3"/>
    <p:sldId id="258" r:id="rId4"/>
    <p:sldId id="259" r:id="rId5"/>
    <p:sldId id="267" r:id="rId6"/>
    <p:sldId id="262" r:id="rId7"/>
    <p:sldId id="263" r:id="rId8"/>
    <p:sldId id="261" r:id="rId9"/>
    <p:sldId id="271" r:id="rId10"/>
    <p:sldId id="264" r:id="rId11"/>
    <p:sldId id="265" r:id="rId12"/>
    <p:sldId id="268" r:id="rId13"/>
    <p:sldId id="269" r:id="rId14"/>
    <p:sldId id="270" r:id="rId15"/>
    <p:sldId id="266" r:id="rId16"/>
    <p:sldId id="272" r:id="rId17"/>
    <p:sldId id="273" r:id="rId18"/>
    <p:sldId id="27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903" autoAdjust="0"/>
    <p:restoredTop sz="94660"/>
  </p:normalViewPr>
  <p:slideViewPr>
    <p:cSldViewPr snapToGrid="0">
      <p:cViewPr varScale="1">
        <p:scale>
          <a:sx n="53" d="100"/>
          <a:sy n="53" d="100"/>
        </p:scale>
        <p:origin x="67" y="7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otte Halls" userId="833eabc44d2ce7a8" providerId="LiveId" clId="{96AC337B-551D-4A73-BA65-01C932B57A3C}"/>
    <pc:docChg chg="custSel addSld delSld modSld sldOrd">
      <pc:chgData name="Charlotte Halls" userId="833eabc44d2ce7a8" providerId="LiveId" clId="{96AC337B-551D-4A73-BA65-01C932B57A3C}" dt="2023-12-13T18:15:03.264" v="4631" actId="20577"/>
      <pc:docMkLst>
        <pc:docMk/>
      </pc:docMkLst>
      <pc:sldChg chg="modSp mod">
        <pc:chgData name="Charlotte Halls" userId="833eabc44d2ce7a8" providerId="LiveId" clId="{96AC337B-551D-4A73-BA65-01C932B57A3C}" dt="2023-12-12T17:57:06.436" v="3233" actId="1076"/>
        <pc:sldMkLst>
          <pc:docMk/>
          <pc:sldMk cId="1946782882" sldId="256"/>
        </pc:sldMkLst>
        <pc:spChg chg="mod">
          <ac:chgData name="Charlotte Halls" userId="833eabc44d2ce7a8" providerId="LiveId" clId="{96AC337B-551D-4A73-BA65-01C932B57A3C}" dt="2023-12-12T17:57:06.436" v="3233" actId="1076"/>
          <ac:spMkLst>
            <pc:docMk/>
            <pc:sldMk cId="1946782882" sldId="256"/>
            <ac:spMk id="2" creationId="{4544C904-EB23-5CE8-A90E-859E54664940}"/>
          </ac:spMkLst>
        </pc:spChg>
        <pc:spChg chg="mod">
          <ac:chgData name="Charlotte Halls" userId="833eabc44d2ce7a8" providerId="LiveId" clId="{96AC337B-551D-4A73-BA65-01C932B57A3C}" dt="2023-12-12T17:57:00.334" v="3231" actId="1076"/>
          <ac:spMkLst>
            <pc:docMk/>
            <pc:sldMk cId="1946782882" sldId="256"/>
            <ac:spMk id="3" creationId="{B90C19F9-A9CE-D7C8-D9F4-72EA33681871}"/>
          </ac:spMkLst>
        </pc:spChg>
      </pc:sldChg>
      <pc:sldChg chg="modSp mod">
        <pc:chgData name="Charlotte Halls" userId="833eabc44d2ce7a8" providerId="LiveId" clId="{96AC337B-551D-4A73-BA65-01C932B57A3C}" dt="2023-12-13T12:27:00.940" v="3898" actId="20577"/>
        <pc:sldMkLst>
          <pc:docMk/>
          <pc:sldMk cId="3742853677" sldId="257"/>
        </pc:sldMkLst>
        <pc:spChg chg="mod">
          <ac:chgData name="Charlotte Halls" userId="833eabc44d2ce7a8" providerId="LiveId" clId="{96AC337B-551D-4A73-BA65-01C932B57A3C}" dt="2023-12-07T14:11:57.038" v="180"/>
          <ac:spMkLst>
            <pc:docMk/>
            <pc:sldMk cId="3742853677" sldId="257"/>
            <ac:spMk id="2" creationId="{6F1FBEBA-672F-7533-27D5-787B5975A2AC}"/>
          </ac:spMkLst>
        </pc:spChg>
        <pc:spChg chg="mod">
          <ac:chgData name="Charlotte Halls" userId="833eabc44d2ce7a8" providerId="LiveId" clId="{96AC337B-551D-4A73-BA65-01C932B57A3C}" dt="2023-12-13T12:27:00.940" v="3898" actId="20577"/>
          <ac:spMkLst>
            <pc:docMk/>
            <pc:sldMk cId="3742853677" sldId="257"/>
            <ac:spMk id="3" creationId="{392C794D-F6D5-440A-198C-30D8ECAFB877}"/>
          </ac:spMkLst>
        </pc:spChg>
        <pc:picChg chg="mod">
          <ac:chgData name="Charlotte Halls" userId="833eabc44d2ce7a8" providerId="LiveId" clId="{96AC337B-551D-4A73-BA65-01C932B57A3C}" dt="2023-12-11T15:11:32.517" v="516" actId="1076"/>
          <ac:picMkLst>
            <pc:docMk/>
            <pc:sldMk cId="3742853677" sldId="257"/>
            <ac:picMk id="8" creationId="{B454D95A-CCAF-FC93-B9ED-A14929048E49}"/>
          </ac:picMkLst>
        </pc:picChg>
      </pc:sldChg>
      <pc:sldChg chg="modSp mod">
        <pc:chgData name="Charlotte Halls" userId="833eabc44d2ce7a8" providerId="LiveId" clId="{96AC337B-551D-4A73-BA65-01C932B57A3C}" dt="2023-12-13T12:14:32.526" v="3431" actId="20577"/>
        <pc:sldMkLst>
          <pc:docMk/>
          <pc:sldMk cId="199813629" sldId="258"/>
        </pc:sldMkLst>
        <pc:spChg chg="mod">
          <ac:chgData name="Charlotte Halls" userId="833eabc44d2ce7a8" providerId="LiveId" clId="{96AC337B-551D-4A73-BA65-01C932B57A3C}" dt="2023-12-07T14:11:57.038" v="180"/>
          <ac:spMkLst>
            <pc:docMk/>
            <pc:sldMk cId="199813629" sldId="258"/>
            <ac:spMk id="2" creationId="{435C2B30-3D1F-FBC3-020A-FE57639E2E0C}"/>
          </ac:spMkLst>
        </pc:spChg>
        <pc:spChg chg="mod">
          <ac:chgData name="Charlotte Halls" userId="833eabc44d2ce7a8" providerId="LiveId" clId="{96AC337B-551D-4A73-BA65-01C932B57A3C}" dt="2023-12-13T12:14:32.526" v="3431" actId="20577"/>
          <ac:spMkLst>
            <pc:docMk/>
            <pc:sldMk cId="199813629" sldId="258"/>
            <ac:spMk id="3" creationId="{778B04C9-BC7D-A32B-3D2D-E4552611D117}"/>
          </ac:spMkLst>
        </pc:spChg>
      </pc:sldChg>
      <pc:sldChg chg="addSp modSp mod">
        <pc:chgData name="Charlotte Halls" userId="833eabc44d2ce7a8" providerId="LiveId" clId="{96AC337B-551D-4A73-BA65-01C932B57A3C}" dt="2023-12-13T12:15:26.608" v="3518" actId="20577"/>
        <pc:sldMkLst>
          <pc:docMk/>
          <pc:sldMk cId="1457798877" sldId="259"/>
        </pc:sldMkLst>
        <pc:spChg chg="mod">
          <ac:chgData name="Charlotte Halls" userId="833eabc44d2ce7a8" providerId="LiveId" clId="{96AC337B-551D-4A73-BA65-01C932B57A3C}" dt="2023-12-07T14:11:57.038" v="180"/>
          <ac:spMkLst>
            <pc:docMk/>
            <pc:sldMk cId="1457798877" sldId="259"/>
            <ac:spMk id="2" creationId="{8052EC56-A1CD-6C1B-EDA4-D1F672DE7CBC}"/>
          </ac:spMkLst>
        </pc:spChg>
        <pc:spChg chg="mod">
          <ac:chgData name="Charlotte Halls" userId="833eabc44d2ce7a8" providerId="LiveId" clId="{96AC337B-551D-4A73-BA65-01C932B57A3C}" dt="2023-12-13T12:15:26.608" v="3518" actId="20577"/>
          <ac:spMkLst>
            <pc:docMk/>
            <pc:sldMk cId="1457798877" sldId="259"/>
            <ac:spMk id="3" creationId="{BEFC833C-B277-FF68-FC66-14CCD8387FAD}"/>
          </ac:spMkLst>
        </pc:spChg>
        <pc:picChg chg="add mod">
          <ac:chgData name="Charlotte Halls" userId="833eabc44d2ce7a8" providerId="LiveId" clId="{96AC337B-551D-4A73-BA65-01C932B57A3C}" dt="2023-12-11T15:11:26.822" v="515" actId="1076"/>
          <ac:picMkLst>
            <pc:docMk/>
            <pc:sldMk cId="1457798877" sldId="259"/>
            <ac:picMk id="5" creationId="{18E4F8F4-D1E7-B3E0-3A92-B9C75ACAA3C4}"/>
          </ac:picMkLst>
        </pc:picChg>
      </pc:sldChg>
      <pc:sldChg chg="addSp modSp del mod">
        <pc:chgData name="Charlotte Halls" userId="833eabc44d2ce7a8" providerId="LiveId" clId="{96AC337B-551D-4A73-BA65-01C932B57A3C}" dt="2023-12-11T15:13:01.795" v="579" actId="2696"/>
        <pc:sldMkLst>
          <pc:docMk/>
          <pc:sldMk cId="2986988617" sldId="260"/>
        </pc:sldMkLst>
        <pc:spChg chg="mod">
          <ac:chgData name="Charlotte Halls" userId="833eabc44d2ce7a8" providerId="LiveId" clId="{96AC337B-551D-4A73-BA65-01C932B57A3C}" dt="2023-12-11T15:01:44.315" v="211" actId="20577"/>
          <ac:spMkLst>
            <pc:docMk/>
            <pc:sldMk cId="2986988617" sldId="260"/>
            <ac:spMk id="2" creationId="{9BB61E1D-E66F-21B2-389E-280BADF5B9FB}"/>
          </ac:spMkLst>
        </pc:spChg>
        <pc:spChg chg="mod">
          <ac:chgData name="Charlotte Halls" userId="833eabc44d2ce7a8" providerId="LiveId" clId="{96AC337B-551D-4A73-BA65-01C932B57A3C}" dt="2023-12-11T15:11:39.993" v="521" actId="20577"/>
          <ac:spMkLst>
            <pc:docMk/>
            <pc:sldMk cId="2986988617" sldId="260"/>
            <ac:spMk id="3" creationId="{A362B12A-E48B-887A-1973-0DEDE5ED5FC1}"/>
          </ac:spMkLst>
        </pc:spChg>
        <pc:spChg chg="add mod">
          <ac:chgData name="Charlotte Halls" userId="833eabc44d2ce7a8" providerId="LiveId" clId="{96AC337B-551D-4A73-BA65-01C932B57A3C}" dt="2023-12-11T15:11:04.521" v="513" actId="1076"/>
          <ac:spMkLst>
            <pc:docMk/>
            <pc:sldMk cId="2986988617" sldId="260"/>
            <ac:spMk id="6" creationId="{C0337B6F-FF1E-4FE8-E8D6-F4224F4DDE15}"/>
          </ac:spMkLst>
        </pc:spChg>
        <pc:picChg chg="add mod">
          <ac:chgData name="Charlotte Halls" userId="833eabc44d2ce7a8" providerId="LiveId" clId="{96AC337B-551D-4A73-BA65-01C932B57A3C}" dt="2023-12-11T15:11:06.958" v="514" actId="1076"/>
          <ac:picMkLst>
            <pc:docMk/>
            <pc:sldMk cId="2986988617" sldId="260"/>
            <ac:picMk id="5" creationId="{007DFFAA-0AB6-6385-ACAB-CA42090A7F4F}"/>
          </ac:picMkLst>
        </pc:picChg>
      </pc:sldChg>
      <pc:sldChg chg="addSp modSp new mod">
        <pc:chgData name="Charlotte Halls" userId="833eabc44d2ce7a8" providerId="LiveId" clId="{96AC337B-551D-4A73-BA65-01C932B57A3C}" dt="2023-12-13T12:18:16.107" v="3710" actId="5793"/>
        <pc:sldMkLst>
          <pc:docMk/>
          <pc:sldMk cId="1192257794" sldId="261"/>
        </pc:sldMkLst>
        <pc:spChg chg="mod">
          <ac:chgData name="Charlotte Halls" userId="833eabc44d2ce7a8" providerId="LiveId" clId="{96AC337B-551D-4A73-BA65-01C932B57A3C}" dt="2023-12-11T15:12:25.515" v="548" actId="20577"/>
          <ac:spMkLst>
            <pc:docMk/>
            <pc:sldMk cId="1192257794" sldId="261"/>
            <ac:spMk id="2" creationId="{EE998A4D-DA58-255B-6D92-D8AAA6D16B4B}"/>
          </ac:spMkLst>
        </pc:spChg>
        <pc:spChg chg="mod">
          <ac:chgData name="Charlotte Halls" userId="833eabc44d2ce7a8" providerId="LiveId" clId="{96AC337B-551D-4A73-BA65-01C932B57A3C}" dt="2023-12-13T12:18:16.107" v="3710" actId="5793"/>
          <ac:spMkLst>
            <pc:docMk/>
            <pc:sldMk cId="1192257794" sldId="261"/>
            <ac:spMk id="3" creationId="{1AAF95A7-278A-3125-6E0E-1D6EBE0496A4}"/>
          </ac:spMkLst>
        </pc:spChg>
        <pc:picChg chg="add mod">
          <ac:chgData name="Charlotte Halls" userId="833eabc44d2ce7a8" providerId="LiveId" clId="{96AC337B-551D-4A73-BA65-01C932B57A3C}" dt="2023-12-11T15:18:31.567" v="705" actId="1076"/>
          <ac:picMkLst>
            <pc:docMk/>
            <pc:sldMk cId="1192257794" sldId="261"/>
            <ac:picMk id="5" creationId="{649AD064-ABB1-CAF1-A15F-34CBE5833FC0}"/>
          </ac:picMkLst>
        </pc:picChg>
      </pc:sldChg>
      <pc:sldChg chg="addSp modSp new mod ord">
        <pc:chgData name="Charlotte Halls" userId="833eabc44d2ce7a8" providerId="LiveId" clId="{96AC337B-551D-4A73-BA65-01C932B57A3C}" dt="2023-12-12T16:47:17.385" v="3221" actId="20577"/>
        <pc:sldMkLst>
          <pc:docMk/>
          <pc:sldMk cId="865569373" sldId="262"/>
        </pc:sldMkLst>
        <pc:spChg chg="mod">
          <ac:chgData name="Charlotte Halls" userId="833eabc44d2ce7a8" providerId="LiveId" clId="{96AC337B-551D-4A73-BA65-01C932B57A3C}" dt="2023-12-11T15:12:51.596" v="577" actId="313"/>
          <ac:spMkLst>
            <pc:docMk/>
            <pc:sldMk cId="865569373" sldId="262"/>
            <ac:spMk id="2" creationId="{DEC9904E-1F96-3308-FB41-6CF7AC401F0C}"/>
          </ac:spMkLst>
        </pc:spChg>
        <pc:spChg chg="mod">
          <ac:chgData name="Charlotte Halls" userId="833eabc44d2ce7a8" providerId="LiveId" clId="{96AC337B-551D-4A73-BA65-01C932B57A3C}" dt="2023-12-12T16:47:17.385" v="3221" actId="20577"/>
          <ac:spMkLst>
            <pc:docMk/>
            <pc:sldMk cId="865569373" sldId="262"/>
            <ac:spMk id="3" creationId="{38230D65-11CC-5DB8-3568-9E3FC76AF585}"/>
          </ac:spMkLst>
        </pc:spChg>
        <pc:spChg chg="add mod">
          <ac:chgData name="Charlotte Halls" userId="833eabc44d2ce7a8" providerId="LiveId" clId="{96AC337B-551D-4A73-BA65-01C932B57A3C}" dt="2023-12-11T15:12:58.472" v="578"/>
          <ac:spMkLst>
            <pc:docMk/>
            <pc:sldMk cId="865569373" sldId="262"/>
            <ac:spMk id="5" creationId="{EFAC3BD1-327A-2BED-039A-7ED8B557FDA0}"/>
          </ac:spMkLst>
        </pc:spChg>
        <pc:picChg chg="add mod">
          <ac:chgData name="Charlotte Halls" userId="833eabc44d2ce7a8" providerId="LiveId" clId="{96AC337B-551D-4A73-BA65-01C932B57A3C}" dt="2023-12-11T15:12:58.472" v="578"/>
          <ac:picMkLst>
            <pc:docMk/>
            <pc:sldMk cId="865569373" sldId="262"/>
            <ac:picMk id="4" creationId="{20483AEB-6EB4-D01F-629F-C97EEEF5C0B9}"/>
          </ac:picMkLst>
        </pc:picChg>
      </pc:sldChg>
      <pc:sldChg chg="addSp modSp new mod ord">
        <pc:chgData name="Charlotte Halls" userId="833eabc44d2ce7a8" providerId="LiveId" clId="{96AC337B-551D-4A73-BA65-01C932B57A3C}" dt="2023-12-13T12:16:32.290" v="3659" actId="20577"/>
        <pc:sldMkLst>
          <pc:docMk/>
          <pc:sldMk cId="2522213831" sldId="263"/>
        </pc:sldMkLst>
        <pc:spChg chg="mod">
          <ac:chgData name="Charlotte Halls" userId="833eabc44d2ce7a8" providerId="LiveId" clId="{96AC337B-551D-4A73-BA65-01C932B57A3C}" dt="2023-12-11T15:22:43.147" v="887" actId="20577"/>
          <ac:spMkLst>
            <pc:docMk/>
            <pc:sldMk cId="2522213831" sldId="263"/>
            <ac:spMk id="2" creationId="{AEAA281D-FC33-3158-BD63-17A773109D80}"/>
          </ac:spMkLst>
        </pc:spChg>
        <pc:spChg chg="mod">
          <ac:chgData name="Charlotte Halls" userId="833eabc44d2ce7a8" providerId="LiveId" clId="{96AC337B-551D-4A73-BA65-01C932B57A3C}" dt="2023-12-13T12:16:32.290" v="3659" actId="20577"/>
          <ac:spMkLst>
            <pc:docMk/>
            <pc:sldMk cId="2522213831" sldId="263"/>
            <ac:spMk id="3" creationId="{3CAF33DC-0659-1215-E268-D76533063720}"/>
          </ac:spMkLst>
        </pc:spChg>
        <pc:spChg chg="add mod">
          <ac:chgData name="Charlotte Halls" userId="833eabc44d2ce7a8" providerId="LiveId" clId="{96AC337B-551D-4A73-BA65-01C932B57A3C}" dt="2023-12-11T15:29:20.947" v="1274" actId="14100"/>
          <ac:spMkLst>
            <pc:docMk/>
            <pc:sldMk cId="2522213831" sldId="263"/>
            <ac:spMk id="6" creationId="{5ED07A8F-AEA1-92FF-6C6C-065B6CCABB54}"/>
          </ac:spMkLst>
        </pc:spChg>
        <pc:picChg chg="add mod">
          <ac:chgData name="Charlotte Halls" userId="833eabc44d2ce7a8" providerId="LiveId" clId="{96AC337B-551D-4A73-BA65-01C932B57A3C}" dt="2023-12-11T15:29:28.057" v="1276" actId="1076"/>
          <ac:picMkLst>
            <pc:docMk/>
            <pc:sldMk cId="2522213831" sldId="263"/>
            <ac:picMk id="5" creationId="{905C56D5-E06C-925D-B6C1-6896AD3D40CE}"/>
          </ac:picMkLst>
        </pc:picChg>
      </pc:sldChg>
      <pc:sldChg chg="addSp delSp modSp new mod">
        <pc:chgData name="Charlotte Halls" userId="833eabc44d2ce7a8" providerId="LiveId" clId="{96AC337B-551D-4A73-BA65-01C932B57A3C}" dt="2023-12-11T16:42:19.446" v="2007" actId="20577"/>
        <pc:sldMkLst>
          <pc:docMk/>
          <pc:sldMk cId="3374352501" sldId="264"/>
        </pc:sldMkLst>
        <pc:spChg chg="mod">
          <ac:chgData name="Charlotte Halls" userId="833eabc44d2ce7a8" providerId="LiveId" clId="{96AC337B-551D-4A73-BA65-01C932B57A3C}" dt="2023-12-11T16:42:19.446" v="2007" actId="20577"/>
          <ac:spMkLst>
            <pc:docMk/>
            <pc:sldMk cId="3374352501" sldId="264"/>
            <ac:spMk id="2" creationId="{BD7BC4B0-520A-3F63-354C-7A857BEF150F}"/>
          </ac:spMkLst>
        </pc:spChg>
        <pc:spChg chg="del">
          <ac:chgData name="Charlotte Halls" userId="833eabc44d2ce7a8" providerId="LiveId" clId="{96AC337B-551D-4A73-BA65-01C932B57A3C}" dt="2023-12-11T16:11:20.062" v="1487"/>
          <ac:spMkLst>
            <pc:docMk/>
            <pc:sldMk cId="3374352501" sldId="264"/>
            <ac:spMk id="3" creationId="{F1666AE0-FF47-8E82-A68C-2456B652765B}"/>
          </ac:spMkLst>
        </pc:spChg>
        <pc:picChg chg="add mod">
          <ac:chgData name="Charlotte Halls" userId="833eabc44d2ce7a8" providerId="LiveId" clId="{96AC337B-551D-4A73-BA65-01C932B57A3C}" dt="2023-12-11T16:11:31.875" v="1515" actId="1076"/>
          <ac:picMkLst>
            <pc:docMk/>
            <pc:sldMk cId="3374352501" sldId="264"/>
            <ac:picMk id="1026" creationId="{E7A82401-81B7-C76A-4850-972E87219401}"/>
          </ac:picMkLst>
        </pc:picChg>
      </pc:sldChg>
      <pc:sldChg chg="addSp delSp modSp new mod">
        <pc:chgData name="Charlotte Halls" userId="833eabc44d2ce7a8" providerId="LiveId" clId="{96AC337B-551D-4A73-BA65-01C932B57A3C}" dt="2023-12-11T16:42:44.270" v="2020" actId="1076"/>
        <pc:sldMkLst>
          <pc:docMk/>
          <pc:sldMk cId="1233248264" sldId="265"/>
        </pc:sldMkLst>
        <pc:spChg chg="mod">
          <ac:chgData name="Charlotte Halls" userId="833eabc44d2ce7a8" providerId="LiveId" clId="{96AC337B-551D-4A73-BA65-01C932B57A3C}" dt="2023-12-11T16:42:33.883" v="2017" actId="20577"/>
          <ac:spMkLst>
            <pc:docMk/>
            <pc:sldMk cId="1233248264" sldId="265"/>
            <ac:spMk id="2" creationId="{68C8E31E-9A71-9150-BF9B-CBC45DD29773}"/>
          </ac:spMkLst>
        </pc:spChg>
        <pc:spChg chg="del">
          <ac:chgData name="Charlotte Halls" userId="833eabc44d2ce7a8" providerId="LiveId" clId="{96AC337B-551D-4A73-BA65-01C932B57A3C}" dt="2023-12-11T16:12:52.239" v="1516" actId="22"/>
          <ac:spMkLst>
            <pc:docMk/>
            <pc:sldMk cId="1233248264" sldId="265"/>
            <ac:spMk id="3" creationId="{BF91A7C1-39F1-6C00-687D-9A3885BBEDFE}"/>
          </ac:spMkLst>
        </pc:spChg>
        <pc:picChg chg="add mod ord modCrop">
          <ac:chgData name="Charlotte Halls" userId="833eabc44d2ce7a8" providerId="LiveId" clId="{96AC337B-551D-4A73-BA65-01C932B57A3C}" dt="2023-12-11T16:42:44.270" v="2020" actId="1076"/>
          <ac:picMkLst>
            <pc:docMk/>
            <pc:sldMk cId="1233248264" sldId="265"/>
            <ac:picMk id="5" creationId="{6451FB26-DF18-5928-7C70-841AAF4899A4}"/>
          </ac:picMkLst>
        </pc:picChg>
      </pc:sldChg>
      <pc:sldChg chg="addSp modSp new mod ord">
        <pc:chgData name="Charlotte Halls" userId="833eabc44d2ce7a8" providerId="LiveId" clId="{96AC337B-551D-4A73-BA65-01C932B57A3C}" dt="2023-12-13T12:19:58.920" v="3870" actId="20577"/>
        <pc:sldMkLst>
          <pc:docMk/>
          <pc:sldMk cId="4119884467" sldId="266"/>
        </pc:sldMkLst>
        <pc:spChg chg="mod">
          <ac:chgData name="Charlotte Halls" userId="833eabc44d2ce7a8" providerId="LiveId" clId="{96AC337B-551D-4A73-BA65-01C932B57A3C}" dt="2023-12-12T16:43:48.865" v="3219" actId="20577"/>
          <ac:spMkLst>
            <pc:docMk/>
            <pc:sldMk cId="4119884467" sldId="266"/>
            <ac:spMk id="2" creationId="{C296B3FF-3384-F733-C182-9766591F7363}"/>
          </ac:spMkLst>
        </pc:spChg>
        <pc:spChg chg="mod">
          <ac:chgData name="Charlotte Halls" userId="833eabc44d2ce7a8" providerId="LiveId" clId="{96AC337B-551D-4A73-BA65-01C932B57A3C}" dt="2023-12-13T12:19:58.920" v="3870" actId="20577"/>
          <ac:spMkLst>
            <pc:docMk/>
            <pc:sldMk cId="4119884467" sldId="266"/>
            <ac:spMk id="3" creationId="{EC2DA366-98B5-3048-F085-6E0A10552E79}"/>
          </ac:spMkLst>
        </pc:spChg>
        <pc:spChg chg="add mod">
          <ac:chgData name="Charlotte Halls" userId="833eabc44d2ce7a8" providerId="LiveId" clId="{96AC337B-551D-4A73-BA65-01C932B57A3C}" dt="2023-12-11T16:23:27.425" v="1834" actId="1076"/>
          <ac:spMkLst>
            <pc:docMk/>
            <pc:sldMk cId="4119884467" sldId="266"/>
            <ac:spMk id="6" creationId="{BB22F2FA-2DEE-C837-63EB-808560A21764}"/>
          </ac:spMkLst>
        </pc:spChg>
        <pc:picChg chg="add mod">
          <ac:chgData name="Charlotte Halls" userId="833eabc44d2ce7a8" providerId="LiveId" clId="{96AC337B-551D-4A73-BA65-01C932B57A3C}" dt="2023-12-11T16:23:27.425" v="1834" actId="1076"/>
          <ac:picMkLst>
            <pc:docMk/>
            <pc:sldMk cId="4119884467" sldId="266"/>
            <ac:picMk id="5" creationId="{9EAAD549-CC45-B990-89A8-ACFDC053F5AA}"/>
          </ac:picMkLst>
        </pc:picChg>
      </pc:sldChg>
      <pc:sldChg chg="addSp modSp new mod">
        <pc:chgData name="Charlotte Halls" userId="833eabc44d2ce7a8" providerId="LiveId" clId="{96AC337B-551D-4A73-BA65-01C932B57A3C}" dt="2023-12-13T12:15:46.623" v="3535" actId="20577"/>
        <pc:sldMkLst>
          <pc:docMk/>
          <pc:sldMk cId="1424325729" sldId="267"/>
        </pc:sldMkLst>
        <pc:spChg chg="mod">
          <ac:chgData name="Charlotte Halls" userId="833eabc44d2ce7a8" providerId="LiveId" clId="{96AC337B-551D-4A73-BA65-01C932B57A3C}" dt="2023-12-11T15:30:56.078" v="1289" actId="20577"/>
          <ac:spMkLst>
            <pc:docMk/>
            <pc:sldMk cId="1424325729" sldId="267"/>
            <ac:spMk id="2" creationId="{41F5F27D-D81F-EA8D-B128-219CCB1AC373}"/>
          </ac:spMkLst>
        </pc:spChg>
        <pc:spChg chg="mod">
          <ac:chgData name="Charlotte Halls" userId="833eabc44d2ce7a8" providerId="LiveId" clId="{96AC337B-551D-4A73-BA65-01C932B57A3C}" dt="2023-12-13T12:15:46.623" v="3535" actId="20577"/>
          <ac:spMkLst>
            <pc:docMk/>
            <pc:sldMk cId="1424325729" sldId="267"/>
            <ac:spMk id="3" creationId="{EB0B647E-4B48-08D8-FB4B-C874F15E1603}"/>
          </ac:spMkLst>
        </pc:spChg>
        <pc:picChg chg="add mod">
          <ac:chgData name="Charlotte Halls" userId="833eabc44d2ce7a8" providerId="LiveId" clId="{96AC337B-551D-4A73-BA65-01C932B57A3C}" dt="2023-12-11T16:09:38.924" v="1486" actId="1076"/>
          <ac:picMkLst>
            <pc:docMk/>
            <pc:sldMk cId="1424325729" sldId="267"/>
            <ac:picMk id="5" creationId="{CB64A342-E266-07FC-1BFA-E9E1D800F684}"/>
          </ac:picMkLst>
        </pc:picChg>
      </pc:sldChg>
      <pc:sldChg chg="addSp delSp modSp new mod">
        <pc:chgData name="Charlotte Halls" userId="833eabc44d2ce7a8" providerId="LiveId" clId="{96AC337B-551D-4A73-BA65-01C932B57A3C}" dt="2023-12-11T16:43:37.740" v="2026" actId="20577"/>
        <pc:sldMkLst>
          <pc:docMk/>
          <pc:sldMk cId="54978915" sldId="268"/>
        </pc:sldMkLst>
        <pc:spChg chg="mod">
          <ac:chgData name="Charlotte Halls" userId="833eabc44d2ce7a8" providerId="LiveId" clId="{96AC337B-551D-4A73-BA65-01C932B57A3C}" dt="2023-12-11T16:43:37.740" v="2026" actId="20577"/>
          <ac:spMkLst>
            <pc:docMk/>
            <pc:sldMk cId="54978915" sldId="268"/>
            <ac:spMk id="2" creationId="{7DD9F87D-9833-49EC-2EC9-7CDE2006DA0A}"/>
          </ac:spMkLst>
        </pc:spChg>
        <pc:spChg chg="del">
          <ac:chgData name="Charlotte Halls" userId="833eabc44d2ce7a8" providerId="LiveId" clId="{96AC337B-551D-4A73-BA65-01C932B57A3C}" dt="2023-12-11T16:42:57.376" v="2021" actId="21"/>
          <ac:spMkLst>
            <pc:docMk/>
            <pc:sldMk cId="54978915" sldId="268"/>
            <ac:spMk id="3" creationId="{A3D20397-7218-FEEE-9412-594C9FD024AE}"/>
          </ac:spMkLst>
        </pc:spChg>
        <pc:picChg chg="add mod">
          <ac:chgData name="Charlotte Halls" userId="833eabc44d2ce7a8" providerId="LiveId" clId="{96AC337B-551D-4A73-BA65-01C932B57A3C}" dt="2023-12-11T16:41:44.515" v="2002" actId="14100"/>
          <ac:picMkLst>
            <pc:docMk/>
            <pc:sldMk cId="54978915" sldId="268"/>
            <ac:picMk id="2050" creationId="{5818703E-A7E0-C932-C8F7-9CD1C5BB36C3}"/>
          </ac:picMkLst>
        </pc:picChg>
      </pc:sldChg>
      <pc:sldChg chg="addSp modSp new mod">
        <pc:chgData name="Charlotte Halls" userId="833eabc44d2ce7a8" providerId="LiveId" clId="{96AC337B-551D-4A73-BA65-01C932B57A3C}" dt="2023-12-13T12:19:09.091" v="3784" actId="20577"/>
        <pc:sldMkLst>
          <pc:docMk/>
          <pc:sldMk cId="2516601763" sldId="269"/>
        </pc:sldMkLst>
        <pc:spChg chg="mod">
          <ac:chgData name="Charlotte Halls" userId="833eabc44d2ce7a8" providerId="LiveId" clId="{96AC337B-551D-4A73-BA65-01C932B57A3C}" dt="2023-12-11T16:44:32.356" v="2092" actId="20577"/>
          <ac:spMkLst>
            <pc:docMk/>
            <pc:sldMk cId="2516601763" sldId="269"/>
            <ac:spMk id="2" creationId="{54A3FC14-101B-E0A2-E140-84B532BEFD17}"/>
          </ac:spMkLst>
        </pc:spChg>
        <pc:spChg chg="mod">
          <ac:chgData name="Charlotte Halls" userId="833eabc44d2ce7a8" providerId="LiveId" clId="{96AC337B-551D-4A73-BA65-01C932B57A3C}" dt="2023-12-13T12:19:09.091" v="3784" actId="20577"/>
          <ac:spMkLst>
            <pc:docMk/>
            <pc:sldMk cId="2516601763" sldId="269"/>
            <ac:spMk id="3" creationId="{A0D15E60-DB44-7921-25E3-FC77D18A5216}"/>
          </ac:spMkLst>
        </pc:spChg>
        <pc:spChg chg="add mod">
          <ac:chgData name="Charlotte Halls" userId="833eabc44d2ce7a8" providerId="LiveId" clId="{96AC337B-551D-4A73-BA65-01C932B57A3C}" dt="2023-12-11T16:47:11.767" v="2404" actId="1076"/>
          <ac:spMkLst>
            <pc:docMk/>
            <pc:sldMk cId="2516601763" sldId="269"/>
            <ac:spMk id="6" creationId="{FFECFFA4-1BC2-453B-E63E-98BA6E47BFEE}"/>
          </ac:spMkLst>
        </pc:spChg>
        <pc:picChg chg="add mod">
          <ac:chgData name="Charlotte Halls" userId="833eabc44d2ce7a8" providerId="LiveId" clId="{96AC337B-551D-4A73-BA65-01C932B57A3C}" dt="2023-12-11T16:47:11.767" v="2404" actId="1076"/>
          <ac:picMkLst>
            <pc:docMk/>
            <pc:sldMk cId="2516601763" sldId="269"/>
            <ac:picMk id="5" creationId="{D5F777F4-2FCB-C41E-E667-AF079B5AC364}"/>
          </ac:picMkLst>
        </pc:picChg>
      </pc:sldChg>
      <pc:sldChg chg="addSp modSp new mod">
        <pc:chgData name="Charlotte Halls" userId="833eabc44d2ce7a8" providerId="LiveId" clId="{96AC337B-551D-4A73-BA65-01C932B57A3C}" dt="2023-12-13T12:19:32.526" v="3809" actId="20577"/>
        <pc:sldMkLst>
          <pc:docMk/>
          <pc:sldMk cId="2307057792" sldId="270"/>
        </pc:sldMkLst>
        <pc:spChg chg="mod">
          <ac:chgData name="Charlotte Halls" userId="833eabc44d2ce7a8" providerId="LiveId" clId="{96AC337B-551D-4A73-BA65-01C932B57A3C}" dt="2023-12-12T22:27:18.391" v="3344" actId="20577"/>
          <ac:spMkLst>
            <pc:docMk/>
            <pc:sldMk cId="2307057792" sldId="270"/>
            <ac:spMk id="2" creationId="{41C6A3BF-F329-2878-4F09-212EC7B97051}"/>
          </ac:spMkLst>
        </pc:spChg>
        <pc:spChg chg="mod">
          <ac:chgData name="Charlotte Halls" userId="833eabc44d2ce7a8" providerId="LiveId" clId="{96AC337B-551D-4A73-BA65-01C932B57A3C}" dt="2023-12-13T12:19:32.526" v="3809" actId="20577"/>
          <ac:spMkLst>
            <pc:docMk/>
            <pc:sldMk cId="2307057792" sldId="270"/>
            <ac:spMk id="3" creationId="{01A3CD01-7843-4329-8C51-5EDE11F010E5}"/>
          </ac:spMkLst>
        </pc:spChg>
        <pc:picChg chg="add mod">
          <ac:chgData name="Charlotte Halls" userId="833eabc44d2ce7a8" providerId="LiveId" clId="{96AC337B-551D-4A73-BA65-01C932B57A3C}" dt="2023-12-11T16:53:40.484" v="2638" actId="14100"/>
          <ac:picMkLst>
            <pc:docMk/>
            <pc:sldMk cId="2307057792" sldId="270"/>
            <ac:picMk id="5" creationId="{C384E79B-D10A-8DFE-557C-BE41BE5A15CC}"/>
          </ac:picMkLst>
        </pc:picChg>
      </pc:sldChg>
      <pc:sldChg chg="addSp modSp new mod ord">
        <pc:chgData name="Charlotte Halls" userId="833eabc44d2ce7a8" providerId="LiveId" clId="{96AC337B-551D-4A73-BA65-01C932B57A3C}" dt="2023-12-13T12:18:41.267" v="3753" actId="403"/>
        <pc:sldMkLst>
          <pc:docMk/>
          <pc:sldMk cId="1885720996" sldId="271"/>
        </pc:sldMkLst>
        <pc:spChg chg="mod">
          <ac:chgData name="Charlotte Halls" userId="833eabc44d2ce7a8" providerId="LiveId" clId="{96AC337B-551D-4A73-BA65-01C932B57A3C}" dt="2023-12-12T16:38:45.744" v="2738" actId="20577"/>
          <ac:spMkLst>
            <pc:docMk/>
            <pc:sldMk cId="1885720996" sldId="271"/>
            <ac:spMk id="2" creationId="{09B9F45C-E017-AEF4-EB12-25DD6A070CF7}"/>
          </ac:spMkLst>
        </pc:spChg>
        <pc:spChg chg="mod">
          <ac:chgData name="Charlotte Halls" userId="833eabc44d2ce7a8" providerId="LiveId" clId="{96AC337B-551D-4A73-BA65-01C932B57A3C}" dt="2023-12-13T12:18:41.267" v="3753" actId="403"/>
          <ac:spMkLst>
            <pc:docMk/>
            <pc:sldMk cId="1885720996" sldId="271"/>
            <ac:spMk id="3" creationId="{1EA3477D-DAAE-25C0-19F9-D7AFD862BBE2}"/>
          </ac:spMkLst>
        </pc:spChg>
        <pc:picChg chg="add mod">
          <ac:chgData name="Charlotte Halls" userId="833eabc44d2ce7a8" providerId="LiveId" clId="{96AC337B-551D-4A73-BA65-01C932B57A3C}" dt="2023-12-12T16:41:12.466" v="2876" actId="1076"/>
          <ac:picMkLst>
            <pc:docMk/>
            <pc:sldMk cId="1885720996" sldId="271"/>
            <ac:picMk id="5" creationId="{5C0697A7-B289-EA99-9981-3F2E2816336B}"/>
          </ac:picMkLst>
        </pc:picChg>
      </pc:sldChg>
      <pc:sldChg chg="delSp modSp new mod">
        <pc:chgData name="Charlotte Halls" userId="833eabc44d2ce7a8" providerId="LiveId" clId="{96AC337B-551D-4A73-BA65-01C932B57A3C}" dt="2023-12-12T20:05:50.978" v="3326" actId="403"/>
        <pc:sldMkLst>
          <pc:docMk/>
          <pc:sldMk cId="2100600062" sldId="272"/>
        </pc:sldMkLst>
        <pc:spChg chg="del mod">
          <ac:chgData name="Charlotte Halls" userId="833eabc44d2ce7a8" providerId="LiveId" clId="{96AC337B-551D-4A73-BA65-01C932B57A3C}" dt="2023-12-12T20:05:29.696" v="3235" actId="21"/>
          <ac:spMkLst>
            <pc:docMk/>
            <pc:sldMk cId="2100600062" sldId="272"/>
            <ac:spMk id="2" creationId="{80BB0F5D-D4E5-4CC6-B83A-327F5E0C2F95}"/>
          </ac:spMkLst>
        </pc:spChg>
        <pc:spChg chg="mod">
          <ac:chgData name="Charlotte Halls" userId="833eabc44d2ce7a8" providerId="LiveId" clId="{96AC337B-551D-4A73-BA65-01C932B57A3C}" dt="2023-12-12T20:05:50.978" v="3326" actId="403"/>
          <ac:spMkLst>
            <pc:docMk/>
            <pc:sldMk cId="2100600062" sldId="272"/>
            <ac:spMk id="3" creationId="{1F2D0F37-5DFA-B7CA-1755-4DC9190A346C}"/>
          </ac:spMkLst>
        </pc:spChg>
      </pc:sldChg>
      <pc:sldChg chg="modSp new mod">
        <pc:chgData name="Charlotte Halls" userId="833eabc44d2ce7a8" providerId="LiveId" clId="{96AC337B-551D-4A73-BA65-01C932B57A3C}" dt="2023-12-13T18:14:40.778" v="4616" actId="115"/>
        <pc:sldMkLst>
          <pc:docMk/>
          <pc:sldMk cId="2776437269" sldId="273"/>
        </pc:sldMkLst>
        <pc:spChg chg="mod">
          <ac:chgData name="Charlotte Halls" userId="833eabc44d2ce7a8" providerId="LiveId" clId="{96AC337B-551D-4A73-BA65-01C932B57A3C}" dt="2023-12-12T20:06:00.063" v="3343" actId="20577"/>
          <ac:spMkLst>
            <pc:docMk/>
            <pc:sldMk cId="2776437269" sldId="273"/>
            <ac:spMk id="2" creationId="{D81543EE-E8C6-F831-9977-952A1E025D9C}"/>
          </ac:spMkLst>
        </pc:spChg>
        <pc:spChg chg="mod">
          <ac:chgData name="Charlotte Halls" userId="833eabc44d2ce7a8" providerId="LiveId" clId="{96AC337B-551D-4A73-BA65-01C932B57A3C}" dt="2023-12-13T18:14:40.778" v="4616" actId="115"/>
          <ac:spMkLst>
            <pc:docMk/>
            <pc:sldMk cId="2776437269" sldId="273"/>
            <ac:spMk id="3" creationId="{334E20A7-51DC-B2E5-4A34-028D4D0B5DFC}"/>
          </ac:spMkLst>
        </pc:spChg>
      </pc:sldChg>
      <pc:sldChg chg="delSp modSp new mod">
        <pc:chgData name="Charlotte Halls" userId="833eabc44d2ce7a8" providerId="LiveId" clId="{96AC337B-551D-4A73-BA65-01C932B57A3C}" dt="2023-12-13T18:15:03.264" v="4631" actId="20577"/>
        <pc:sldMkLst>
          <pc:docMk/>
          <pc:sldMk cId="3646626079" sldId="274"/>
        </pc:sldMkLst>
        <pc:spChg chg="del">
          <ac:chgData name="Charlotte Halls" userId="833eabc44d2ce7a8" providerId="LiveId" clId="{96AC337B-551D-4A73-BA65-01C932B57A3C}" dt="2023-12-13T12:38:15.748" v="4605" actId="21"/>
          <ac:spMkLst>
            <pc:docMk/>
            <pc:sldMk cId="3646626079" sldId="274"/>
            <ac:spMk id="2" creationId="{4FB2BC32-C38C-2636-B117-5DD26FF4B1D2}"/>
          </ac:spMkLst>
        </pc:spChg>
        <pc:spChg chg="mod">
          <ac:chgData name="Charlotte Halls" userId="833eabc44d2ce7a8" providerId="LiveId" clId="{96AC337B-551D-4A73-BA65-01C932B57A3C}" dt="2023-12-13T18:15:03.264" v="4631" actId="20577"/>
          <ac:spMkLst>
            <pc:docMk/>
            <pc:sldMk cId="3646626079" sldId="274"/>
            <ac:spMk id="3" creationId="{DDFCC4C0-0671-026F-D8A3-281533D0D38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DEA13-F797-BF0E-AD2C-CF89BEFBD6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6EB78-1302-496D-D516-0705FDCB9C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3A5953-FAFC-2A8C-1A6D-0AE19141A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7A079-4002-4D25-BF19-6651DD2E0957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368236-B595-313A-F687-170CCB38D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B1C5CF-05C7-FDC9-9FED-97A325DA7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6E90C-3317-43BD-8B01-B7736AE4E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000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035AC-AA81-E09D-6E3B-AC31CB2DE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5B1CFC-DFE1-698D-93FB-CF2D358A1C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B490F5-83FE-6492-E307-D3DB3905D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7A079-4002-4D25-BF19-6651DD2E0957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6AB9E0-1FC6-D567-0500-A0ACB2323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E40DF8-9EF0-BF22-25A6-A16357AFB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6E90C-3317-43BD-8B01-B7736AE4E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400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28FBE-448C-6FF5-D8D3-A0C0FB051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A467CF-BBE1-EDA4-5FCB-7DB2AFE14D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D07FF2-E5A7-BD4C-1E54-66466499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7A079-4002-4D25-BF19-6651DD2E0957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253A8-4B60-D635-E2FC-60990E1016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728FAD-5963-50CD-4751-0CD5D12CE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6E90C-3317-43BD-8B01-B7736AE4E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8415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4783C-039D-1144-C092-EBD4D10C8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30E8E-FC46-7C96-74D8-661BFD9C9D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DE579B-BEC9-3523-D544-182C60B267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E6896-CB7F-A31D-139A-902D50AB03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7A079-4002-4D25-BF19-6651DD2E0957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24A4D1-6DF7-D914-C544-CE3CE987D8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BAF303-C355-A9C2-4006-7770EC119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6E90C-3317-43BD-8B01-B7736AE4E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000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BFC89-4909-6BFD-4D91-F5B0C11AA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724ABB-65F1-90FD-13C6-D1A4103DCC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9D4565-90A2-28C7-C52F-5530A96DAC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A161A0-28D9-433E-ECFC-7671BA25E5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F47ECD-BD75-F552-547E-25385CEF23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64B57B-A639-59E7-0285-E85B6F58C6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7A079-4002-4D25-BF19-6651DD2E0957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85A16C-53B0-B5DC-760B-C8C7031CB0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9F08372-9CBC-00E9-820C-92D9C2DF5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6E90C-3317-43BD-8B01-B7736AE4E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8826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7CE2B-C2F4-9499-9B87-3EDCF729E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1067C1-E085-D68E-13EE-80F8D7CA2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7A079-4002-4D25-BF19-6651DD2E0957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8511E8-D47A-5B67-6E6F-CDB47C58D2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957D36-5D9C-E228-94C2-FFD4A7D77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6E90C-3317-43BD-8B01-B7736AE4E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6566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0C7541-E720-3454-C810-52D4C0BD3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7A079-4002-4D25-BF19-6651DD2E0957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156EE9-773D-45F5-B18C-00EB33022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E068F0-3980-4836-BE12-3A18DABEF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6E90C-3317-43BD-8B01-B7736AE4E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2112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DD3D0-BC1B-286C-B374-97E38BA18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600E8-9E80-25F8-7A19-E06BEC03F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E7DF0F-AED0-D8C6-D867-968BA3DB1C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9CDD67-A16D-B7A3-BB2F-4F1DD58397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7A079-4002-4D25-BF19-6651DD2E0957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1E5E6F-1055-6355-D07D-43C75668D9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3A934B-F617-65C5-8AC7-9E632180FC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6E90C-3317-43BD-8B01-B7736AE4E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218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040FC-2D11-A20A-E4B9-89DB2D12C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0CDB2E-F8A6-FCE8-AD1B-0FB83A94C9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EF26B-B16D-8365-EA45-6B2D23551C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CBB315-ACBE-5048-779A-A89BCE1B17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7A079-4002-4D25-BF19-6651DD2E0957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81354A-DFEC-6B54-2BF1-E9A439AF5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1B223D-9CEB-046C-5C68-B61ED6249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6E90C-3317-43BD-8B01-B7736AE4E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571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1C2D6-95E9-1475-2E2E-19148A72D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9A8982-FDBF-5305-3144-0D549961C5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1E53EA-4A45-B84A-560B-4DE2B21833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7A079-4002-4D25-BF19-6651DD2E0957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7E2C75-2C64-B142-19D8-84D61AB22B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42EE16-7ACA-EE39-610D-5FAE4B19B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6E90C-3317-43BD-8B01-B7736AE4E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551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67EA76C-DC28-0357-D672-18C93FA521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E8D5B4-876C-021C-6066-663B27230F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F3B351-0843-4974-2062-E567CE7A6C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7A079-4002-4D25-BF19-6651DD2E0957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B20280-D162-B83A-62E9-EB2B496475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30A445-F7BC-50B8-A915-54BED3EBB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6E90C-3317-43BD-8B01-B7736AE4E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040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CD4C8E-E70F-15FE-542A-D8B7D6BE4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223FE8-AC66-6AA0-CA54-B840236D95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BE36BA-3199-759C-544F-63391A0480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37A079-4002-4D25-BF19-6651DD2E0957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7AB4BB-21DC-6FA8-D20B-21C330CFEA6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522535-FEF9-1E23-6C12-951FCE8A89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F6E90C-3317-43BD-8B01-B7736AE4E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091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6" r:id="rId1"/>
    <p:sldLayoutId id="2147483797" r:id="rId2"/>
    <p:sldLayoutId id="2147483798" r:id="rId3"/>
    <p:sldLayoutId id="2147483799" r:id="rId4"/>
    <p:sldLayoutId id="2147483800" r:id="rId5"/>
    <p:sldLayoutId id="2147483801" r:id="rId6"/>
    <p:sldLayoutId id="2147483802" r:id="rId7"/>
    <p:sldLayoutId id="2147483803" r:id="rId8"/>
    <p:sldLayoutId id="2147483804" r:id="rId9"/>
    <p:sldLayoutId id="2147483805" r:id="rId10"/>
    <p:sldLayoutId id="214748380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413127/free-photo-image-angry-arguing-african" TargetMode="External"/><Relationship Id="rId2" Type="http://schemas.openxmlformats.org/officeDocument/2006/relationships/image" Target="../media/image1.1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49715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people-covering-face-and-mouth-of-helpless-woman-5806647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analysis-statistics-chart-graphic-810027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hvcc-abnormalpsychology/chapter/introduction-to-trauma-and-stressor-related-disorders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hebluediamondgallery.com/legal/legislation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dfreephotos.com/other-photos/landscapes-and-houses/house-in-the-distance.jpg.php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qsels.com/en/public-domain-photo-zbcdz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Police_in_Glasgow.jpg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chains-lock-doors-protection-23041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elproyectomatriz.wordpress.com/2008/12/16/microchips-en-humanos-avanza-el-proceso-global/hostage/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ps.gov.uk/legal-guidance/controlling-or-coercive-behaviour-intimate-or-family-relationship" TargetMode="External"/><Relationship Id="rId2" Type="http://schemas.openxmlformats.org/officeDocument/2006/relationships/hyperlink" Target="http://www.college.police.uk/guidance/violence-against-women-and-girls-toolkit/domestic-or-relationship-abus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ssets.publishing.service.gov.uk/media/62c6df068fa8f54e855dfe31/Domestic_Abuse_Act_2021_Statutory_Guidance.pdf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oblesolicitors.co.uk/about/a-guide-to-marital-rape.html" TargetMode="External"/><Relationship Id="rId2" Type="http://schemas.openxmlformats.org/officeDocument/2006/relationships/hyperlink" Target="http://www.thehotline.org/support-others/why-people-stay-in-an-abusive-relationship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abuseandrelationships.org/Content/Resources/warning_signs.html.Accessed" TargetMode="External"/><Relationship Id="rId4" Type="http://schemas.openxmlformats.org/officeDocument/2006/relationships/hyperlink" Target="http://www.ons.gov.uk/peoplepopulationandcommunity/crimeandjustice/bulletins/domesticabuseinenglandandwales/yearendingmarch2018.Access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4C904-EB23-5CE8-A90E-859E546649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976438"/>
            <a:ext cx="9144000" cy="2387600"/>
          </a:xfrm>
        </p:spPr>
        <p:txBody>
          <a:bodyPr>
            <a:normAutofit/>
          </a:bodyPr>
          <a:lstStyle/>
          <a:p>
            <a:r>
              <a:rPr lang="en-GB" dirty="0"/>
              <a:t>Coercive control and domestic abuse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0C19F9-A9CE-D7C8-D9F4-72EA336818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584172"/>
            <a:ext cx="9144000" cy="1655762"/>
          </a:xfrm>
        </p:spPr>
        <p:txBody>
          <a:bodyPr/>
          <a:lstStyle/>
          <a:p>
            <a:r>
              <a:rPr lang="en-GB" dirty="0"/>
              <a:t>Charlotte Halls</a:t>
            </a:r>
          </a:p>
        </p:txBody>
      </p:sp>
    </p:spTree>
    <p:extLst>
      <p:ext uri="{BB962C8B-B14F-4D97-AF65-F5344CB8AC3E}">
        <p14:creationId xmlns:p14="http://schemas.microsoft.com/office/powerpoint/2010/main" val="19467828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FBEBA-672F-7533-27D5-787B5975A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Coercive control – 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C794D-F6D5-440A-198C-30D8ECAFB8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Definition: </a:t>
            </a: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peat patterns of behaviour with the intent to hold power or control over an individual (Welsh Women’s Aid, 2023).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Definition: “Repeated or continued behaviour that is controlling or coercive” (CPS,2023).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Section 76 Serious Crime Act 2015 made controlling or coercive behaviour a criminal offence (CPS, 2019).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454D95A-CCAF-FC93-B9ED-A14929048E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35107" y="4455459"/>
            <a:ext cx="3456893" cy="2402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8536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C2B30-3D1F-FBC3-020A-FE57639E2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coercive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B04C9-BC7D-A32B-3D2D-E4552611D1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Dictating what you wear</a:t>
            </a:r>
          </a:p>
          <a:p>
            <a:r>
              <a:rPr lang="en-GB" dirty="0"/>
              <a:t>Stopping you from seeing your friends and family</a:t>
            </a:r>
          </a:p>
          <a:p>
            <a:r>
              <a:rPr lang="en-GB" dirty="0"/>
              <a:t>Tracking your every move </a:t>
            </a:r>
          </a:p>
          <a:p>
            <a:r>
              <a:rPr lang="en-GB" dirty="0"/>
              <a:t>Gaslighting</a:t>
            </a:r>
          </a:p>
          <a:p>
            <a:r>
              <a:rPr lang="en-GB" dirty="0"/>
              <a:t>Humiliation</a:t>
            </a:r>
          </a:p>
          <a:p>
            <a:r>
              <a:rPr lang="en-GB" dirty="0"/>
              <a:t>Manipulation (“If you love me…”)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(</a:t>
            </a:r>
            <a:r>
              <a:rPr lang="en-GB" dirty="0" err="1"/>
              <a:t>Myhill</a:t>
            </a:r>
            <a:r>
              <a:rPr lang="en-GB" dirty="0"/>
              <a:t>, 2015)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5CBA092-60EC-F5F8-F493-C352326D70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94285" y="4030133"/>
            <a:ext cx="2827867" cy="2827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136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2EC56-A1CD-6C1B-EDA4-D1F672DE7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Warning signs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FC833C-B277-FF68-FC66-14CCD8387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6999" y="1850475"/>
            <a:ext cx="10058400" cy="4050792"/>
          </a:xfrm>
        </p:spPr>
        <p:txBody>
          <a:bodyPr/>
          <a:lstStyle/>
          <a:p>
            <a:r>
              <a:rPr lang="en-GB" dirty="0"/>
              <a:t>Disrespect</a:t>
            </a:r>
          </a:p>
          <a:p>
            <a:r>
              <a:rPr lang="en-GB" dirty="0"/>
              <a:t>Taking money from you without asking</a:t>
            </a:r>
          </a:p>
          <a:p>
            <a:r>
              <a:rPr lang="en-GB" dirty="0"/>
              <a:t>Lack of help with housework </a:t>
            </a:r>
          </a:p>
          <a:p>
            <a:r>
              <a:rPr lang="en-GB" dirty="0"/>
              <a:t>Ignoring you</a:t>
            </a:r>
          </a:p>
          <a:p>
            <a:r>
              <a:rPr lang="en-GB" dirty="0"/>
              <a:t>Breaking trust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(</a:t>
            </a:r>
            <a:r>
              <a:rPr lang="en-GB" dirty="0" err="1"/>
              <a:t>Samsel</a:t>
            </a:r>
            <a:r>
              <a:rPr lang="en-GB" dirty="0"/>
              <a:t>, 2018)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E4F8F4-D1E7-B3E0-3A92-B9C75ACAA3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599036" y="3401738"/>
            <a:ext cx="2592964" cy="3456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798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5F27D-D81F-EA8D-B128-219CCB1AC3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B647E-4B48-08D8-FB4B-C874F15E16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8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2018, there were 9,053 recorded instances</a:t>
            </a:r>
          </a:p>
          <a:p>
            <a:pPr>
              <a:spcAft>
                <a:spcPts val="8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2019: 17,616 recorded instances</a:t>
            </a:r>
          </a:p>
          <a:p>
            <a:pPr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2022, there 2.4 million recorded instances (5%)</a:t>
            </a:r>
          </a:p>
          <a:p>
            <a:pPr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(ONS, 2022)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64A342-E266-07FC-1BFA-E9E1D800F6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03327" y="4111625"/>
            <a:ext cx="3888673" cy="2746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3257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9904E-1F96-3308-FB41-6CF7AC401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Domestic abuse -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230D65-11CC-5DB8-3568-9E3FC76AF5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incident or series of incidents whereby the abuser is acting in a way which is deemed as controlling, coercive, threatening or by committing violence or abuse to someone ages sixteen and over (Home Office, 2022).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483AEB-6EB4-D01F-629F-C97EEEF5C0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204682" y="3667856"/>
            <a:ext cx="2987318" cy="29593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AC3BD1-327A-2BED-039A-7ED8B557FDA0}"/>
              </a:ext>
            </a:extLst>
          </p:cNvPr>
          <p:cNvSpPr txBox="1"/>
          <p:nvPr/>
        </p:nvSpPr>
        <p:spPr>
          <a:xfrm>
            <a:off x="9492549" y="6627168"/>
            <a:ext cx="692290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courses.lumenlearning.com/hvcc-abnormalpsychology/chapter/introduction-to-trauma-and-stressor-related-disorder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8655693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A281D-FC33-3158-BD63-17A773109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Changes to the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F33DC-0659-1215-E268-D765330637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Domestic Abuse Act 2021 changed the definition and terminology of Domestic Violence. </a:t>
            </a:r>
          </a:p>
          <a:p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criminal offences</a:t>
            </a:r>
          </a:p>
          <a:p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‘Rough sex’ could no longer be used as an excuse</a:t>
            </a:r>
          </a:p>
          <a:p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(Home Office, 2022)</a:t>
            </a:r>
          </a:p>
          <a:p>
            <a:endParaRPr lang="en-GB" sz="4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5C56D5-E06C-925D-B6C1-6896AD3D40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828087" y="4250266"/>
            <a:ext cx="3363913" cy="224260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ED07A8F-AEA1-92FF-6C6C-065B6CCABB54}"/>
              </a:ext>
            </a:extLst>
          </p:cNvPr>
          <p:cNvSpPr txBox="1"/>
          <p:nvPr/>
        </p:nvSpPr>
        <p:spPr>
          <a:xfrm>
            <a:off x="9833884" y="6492874"/>
            <a:ext cx="22395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thebluediamondgallery.com/legal/legislation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5222138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98A4D-DA58-255B-6D92-D8AAA6D16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Domestic Abuse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AF95A7-278A-3125-6E0E-1D6EBE0496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Kicking</a:t>
            </a:r>
          </a:p>
          <a:p>
            <a:r>
              <a:rPr lang="en-GB" dirty="0"/>
              <a:t>Burning</a:t>
            </a:r>
          </a:p>
          <a:p>
            <a:r>
              <a:rPr lang="en-GB" dirty="0"/>
              <a:t>Punching</a:t>
            </a:r>
          </a:p>
          <a:p>
            <a:r>
              <a:rPr lang="en-GB" dirty="0"/>
              <a:t>Forcing alcohol/drug use</a:t>
            </a:r>
          </a:p>
          <a:p>
            <a:r>
              <a:rPr lang="en-GB" dirty="0"/>
              <a:t>Financial or economic abuse</a:t>
            </a:r>
          </a:p>
          <a:p>
            <a:r>
              <a:rPr lang="en-GB" dirty="0"/>
              <a:t>Harassment</a:t>
            </a:r>
          </a:p>
          <a:p>
            <a:r>
              <a:rPr lang="en-GB" dirty="0"/>
              <a:t>Stalking </a:t>
            </a:r>
          </a:p>
          <a:p>
            <a:r>
              <a:rPr lang="en-GB" dirty="0"/>
              <a:t>Sexual Assault                </a:t>
            </a:r>
          </a:p>
          <a:p>
            <a:pPr marL="0" indent="0">
              <a:buNone/>
            </a:pPr>
            <a:r>
              <a:rPr lang="en-GB" dirty="0"/>
              <a:t> (College of Policing, 2021)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9AD064-ABB1-CAF1-A15F-34CBE5833F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97283" y="4438441"/>
            <a:ext cx="4294717" cy="2419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257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9F45C-E017-AEF4-EB12-25DD6A070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 of legislation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3477D-DAAE-25C0-19F9-D7AFD862BB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Up until 1992, Marital rape was legal – matrimonial consent.</a:t>
            </a:r>
          </a:p>
          <a:p>
            <a:r>
              <a:rPr lang="en-GB" sz="3600" dirty="0"/>
              <a:t>Emotional, financial and psychological abuse didn’t exist as a concept</a:t>
            </a:r>
          </a:p>
          <a:p>
            <a:endParaRPr lang="en-GB" sz="3600" dirty="0"/>
          </a:p>
          <a:p>
            <a:endParaRPr lang="en-GB" sz="3600" dirty="0"/>
          </a:p>
          <a:p>
            <a:pPr marL="0" indent="0">
              <a:buNone/>
            </a:pPr>
            <a:r>
              <a:rPr lang="en-GB" sz="3600" dirty="0"/>
              <a:t>(Noble Solicitors, 2018)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0697A7-B289-EA99-9981-3F2E281633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00837" y="4195763"/>
            <a:ext cx="3991163" cy="2662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7209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BC4B0-520A-3F63-354C-7A857BEF1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Alex Skeel and Jordan Worth 2016</a:t>
            </a:r>
          </a:p>
        </p:txBody>
      </p:sp>
      <p:pic>
        <p:nvPicPr>
          <p:cNvPr id="1026" name="Picture 2" descr="Every time I got rid of one weapon, another one would come': Domestic abuse  victim speaks out | ITV News Anglia">
            <a:extLst>
              <a:ext uri="{FF2B5EF4-FFF2-40B4-BE49-F238E27FC236}">
                <a16:creationId xmlns:a16="http://schemas.microsoft.com/office/drawing/2014/main" id="{E7A82401-81B7-C76A-4850-972E8721940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5818" y="1690688"/>
            <a:ext cx="7755296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43525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8E31E-9A71-9150-BF9B-CBC45DD29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733" y="229658"/>
            <a:ext cx="10515600" cy="1325563"/>
          </a:xfrm>
        </p:spPr>
        <p:txBody>
          <a:bodyPr/>
          <a:lstStyle/>
          <a:p>
            <a:r>
              <a:rPr lang="en-GB" dirty="0"/>
              <a:t>Natalie Curtis 2019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451FB26-DF18-5928-7C70-841AAF4899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2846" t="18752" r="3593" b="8087"/>
          <a:stretch/>
        </p:blipFill>
        <p:spPr>
          <a:xfrm>
            <a:off x="4893734" y="517365"/>
            <a:ext cx="6468534" cy="6110977"/>
          </a:xfrm>
        </p:spPr>
      </p:pic>
    </p:spTree>
    <p:extLst>
      <p:ext uri="{BB962C8B-B14F-4D97-AF65-F5344CB8AC3E}">
        <p14:creationId xmlns:p14="http://schemas.microsoft.com/office/powerpoint/2010/main" val="12332482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9F87D-9833-49EC-2EC9-7CDE2006DA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Clare Wood 2009</a:t>
            </a:r>
          </a:p>
        </p:txBody>
      </p:sp>
      <p:pic>
        <p:nvPicPr>
          <p:cNvPr id="2050" name="Picture 2" descr="Clare Wood: Murdered mum's unsent letter to killer boyfriend | Metro News">
            <a:extLst>
              <a:ext uri="{FF2B5EF4-FFF2-40B4-BE49-F238E27FC236}">
                <a16:creationId xmlns:a16="http://schemas.microsoft.com/office/drawing/2014/main" id="{5818703E-A7E0-C932-C8F7-9CD1C5BB36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732" y="1330959"/>
            <a:ext cx="9711267" cy="5098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9789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3FC14-101B-E0A2-E140-84B532BEF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Clare’s Law (Domestic Violence Disclosure Scheme) 2014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15E60-DB44-7921-25E3-FC77D18A52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8</a:t>
            </a:r>
            <a:r>
              <a:rPr lang="en-GB" sz="3200" baseline="30000" dirty="0"/>
              <a:t>th</a:t>
            </a:r>
            <a:r>
              <a:rPr lang="en-GB" sz="3200" dirty="0"/>
              <a:t> March 2014 (International Women’s Day), Clare’s Law was appointed.</a:t>
            </a:r>
          </a:p>
          <a:p>
            <a:r>
              <a:rPr lang="en-GB" sz="3200" dirty="0"/>
              <a:t>This Law allowed a partner or a reasonable third party to obtain more information about their partner regarding abusive past</a:t>
            </a:r>
          </a:p>
          <a:p>
            <a:endParaRPr lang="en-GB" sz="3200" dirty="0"/>
          </a:p>
          <a:p>
            <a:endParaRPr lang="en-GB" sz="3200" dirty="0"/>
          </a:p>
          <a:p>
            <a:pPr marL="0" indent="0">
              <a:buNone/>
            </a:pPr>
            <a:r>
              <a:rPr lang="en-GB" sz="3200" dirty="0"/>
              <a:t>(Caulfield, 2019)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F777F4-2FCB-C41E-E667-AF079B5AC3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71722" y="4105462"/>
            <a:ext cx="3620278" cy="23706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FECFFA4-1BC2-453B-E63E-98BA6E47BFEE}"/>
              </a:ext>
            </a:extLst>
          </p:cNvPr>
          <p:cNvSpPr txBox="1"/>
          <p:nvPr/>
        </p:nvSpPr>
        <p:spPr>
          <a:xfrm>
            <a:off x="8818194" y="6627168"/>
            <a:ext cx="337380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commons.wikimedia.org/wiki/File:Police_in_Glasgow.jp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5166017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6A3BF-F329-2878-4F09-212EC7B97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DAPN and DAPO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3CD01-7843-4329-8C51-5EDE11F010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Domestic Abuse Protection Notice</a:t>
            </a:r>
          </a:p>
          <a:p>
            <a:r>
              <a:rPr lang="en-GB" sz="3600" dirty="0"/>
              <a:t>Domestic Abuse Protection Order</a:t>
            </a:r>
          </a:p>
          <a:p>
            <a:endParaRPr lang="en-GB" sz="3600" dirty="0"/>
          </a:p>
          <a:p>
            <a:r>
              <a:rPr lang="en-GB" sz="3600" dirty="0"/>
              <a:t>(HMICFRS, 2023)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84E79B-D10A-8DFE-557C-BE41BE5A15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36932" y="3821288"/>
            <a:ext cx="4555067" cy="3036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70577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6B3FF-3384-F733-C182-9766591F7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Barriers to reporting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DA366-98B5-3048-F085-6E0A10552E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37243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/>
              <a:t>Stockholm Syndrome – Where the victim empathises with their abuser and can develop feelings. This can lead to complications when trying to police it</a:t>
            </a:r>
          </a:p>
          <a:p>
            <a:r>
              <a:rPr lang="en-GB" sz="3200" dirty="0"/>
              <a:t>This condition occurs in 8% of hostage victims (Lambert, 2018).</a:t>
            </a:r>
          </a:p>
          <a:p>
            <a:r>
              <a:rPr lang="en-GB" sz="3200" dirty="0"/>
              <a:t>The lack of understanding</a:t>
            </a:r>
          </a:p>
          <a:p>
            <a:r>
              <a:rPr lang="en-GB" sz="3200" dirty="0"/>
              <a:t>Fear</a:t>
            </a:r>
          </a:p>
          <a:p>
            <a:r>
              <a:rPr lang="en-GB" sz="3200" dirty="0"/>
              <a:t>Nobody to talk to – cut off from friends and family </a:t>
            </a:r>
          </a:p>
          <a:p>
            <a:r>
              <a:rPr lang="en-GB" sz="3200" dirty="0"/>
              <a:t>‘Ideal victim’</a:t>
            </a:r>
          </a:p>
          <a:p>
            <a:pPr marL="0" indent="0">
              <a:buNone/>
            </a:pPr>
            <a:r>
              <a:rPr lang="en-GB" sz="3200" dirty="0"/>
              <a:t>(National Domestic Violence Hotline, 2023)</a:t>
            </a:r>
          </a:p>
          <a:p>
            <a:endParaRPr lang="en-GB" sz="3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AAD549-CC45-B990-89A8-ACFDC053F5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14627" y="3598333"/>
            <a:ext cx="4358840" cy="289454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22F2FA-2DEE-C837-63EB-808560A21764}"/>
              </a:ext>
            </a:extLst>
          </p:cNvPr>
          <p:cNvSpPr txBox="1"/>
          <p:nvPr/>
        </p:nvSpPr>
        <p:spPr>
          <a:xfrm>
            <a:off x="8568267" y="6586163"/>
            <a:ext cx="35052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elproyectomatriz.wordpress.com/2008/12/16/microchips-en-humanos-avanza-el-proceso-global/hostage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1198844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D0F37-5DFA-B7CA-1755-4DC9190A34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7200" dirty="0"/>
              <a:t>Thank you for listening! </a:t>
            </a:r>
          </a:p>
          <a:p>
            <a:pPr marL="0" indent="0" algn="ctr">
              <a:buNone/>
            </a:pPr>
            <a:r>
              <a:rPr lang="en-GB" sz="72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1006000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543EE-E8C6-F831-9977-952A1E025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E20A7-51DC-B2E5-4A34-028D4D0B5D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646" y="1690688"/>
            <a:ext cx="10515600" cy="4351338"/>
          </a:xfrm>
        </p:spPr>
        <p:txBody>
          <a:bodyPr>
            <a:normAutofit fontScale="25000" lnSpcReduction="20000"/>
          </a:bodyPr>
          <a:lstStyle/>
          <a:p>
            <a:pPr marL="457200" indent="-457200">
              <a:lnSpc>
                <a:spcPct val="120000"/>
              </a:lnSpc>
            </a:pPr>
            <a:r>
              <a:rPr lang="en-GB" sz="7200" dirty="0">
                <a:effectLst/>
              </a:rPr>
              <a:t>Caulfield, Chris (2019) “Murdered Mum’s Unsent Letter to Her Killer Boyfriend Says “You Still Scare Me.”” Available at: metro.co.uk/2019/10/12/murdered-mums-unsent-letter-killer-boyfriend-says-still-scare-10907243/. Accessed 9</a:t>
            </a:r>
            <a:r>
              <a:rPr lang="en-GB" sz="7200" baseline="30000" dirty="0">
                <a:effectLst/>
              </a:rPr>
              <a:t>th</a:t>
            </a:r>
            <a:r>
              <a:rPr lang="en-GB" sz="7200" dirty="0">
                <a:effectLst/>
              </a:rPr>
              <a:t> December 2023</a:t>
            </a:r>
          </a:p>
          <a:p>
            <a:pPr marL="457200" indent="-457200">
              <a:lnSpc>
                <a:spcPct val="120000"/>
              </a:lnSpc>
            </a:pPr>
            <a:r>
              <a:rPr lang="en-GB" sz="7200" dirty="0">
                <a:effectLst/>
              </a:rPr>
              <a:t>College of Policing (2021)“</a:t>
            </a:r>
            <a:r>
              <a:rPr lang="en-GB" sz="7200" i="1" dirty="0">
                <a:effectLst/>
              </a:rPr>
              <a:t>Domestic or Relationship Abuse.” </a:t>
            </a:r>
            <a:r>
              <a:rPr lang="en-GB" sz="7200" dirty="0">
                <a:effectLst/>
              </a:rPr>
              <a:t>Available at: </a:t>
            </a:r>
            <a:r>
              <a:rPr lang="en-GB" sz="7200" dirty="0"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www.college.police.uk/guidance/violence-against-women-and-girls-toolkit/domestic-or-relationship-abuse</a:t>
            </a:r>
            <a:r>
              <a:rPr lang="en-GB" sz="7200" dirty="0">
                <a:effectLst/>
              </a:rPr>
              <a:t>. Accessed 9</a:t>
            </a:r>
            <a:r>
              <a:rPr lang="en-GB" sz="7200" baseline="30000" dirty="0">
                <a:effectLst/>
              </a:rPr>
              <a:t>th</a:t>
            </a:r>
            <a:r>
              <a:rPr lang="en-GB" sz="7200" dirty="0">
                <a:effectLst/>
              </a:rPr>
              <a:t> December 2023</a:t>
            </a:r>
          </a:p>
          <a:p>
            <a:pPr marL="457200" indent="-457200">
              <a:lnSpc>
                <a:spcPct val="120000"/>
              </a:lnSpc>
            </a:pPr>
            <a:r>
              <a:rPr lang="en-GB" sz="7200" dirty="0">
                <a:effectLst/>
              </a:rPr>
              <a:t>Crown Prosecution Service (2019) “</a:t>
            </a:r>
            <a:r>
              <a:rPr lang="en-GB" sz="7200" i="1" dirty="0">
                <a:effectLst/>
              </a:rPr>
              <a:t>Controlling or Coercive Behaviour in an Intimate or Family Relationship | the Crown Prosecution Service. </a:t>
            </a:r>
            <a:r>
              <a:rPr lang="en-GB" sz="7200" dirty="0">
                <a:effectLst/>
              </a:rPr>
              <a:t>Available at: </a:t>
            </a:r>
            <a:r>
              <a:rPr lang="en-GB" sz="7200" dirty="0">
                <a:effectLst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www.cps.gov.uk/legal-guidance/controlling-or-coercive-behaviour-intimate-or-family-relationship</a:t>
            </a:r>
            <a:r>
              <a:rPr lang="en-GB" sz="7200" dirty="0">
                <a:effectLst/>
              </a:rPr>
              <a:t>. Accessed 9</a:t>
            </a:r>
            <a:r>
              <a:rPr lang="en-GB" sz="7200" baseline="30000" dirty="0">
                <a:effectLst/>
              </a:rPr>
              <a:t>th</a:t>
            </a:r>
            <a:r>
              <a:rPr lang="en-GB" sz="7200" dirty="0">
                <a:effectLst/>
              </a:rPr>
              <a:t> December 2023</a:t>
            </a:r>
          </a:p>
          <a:p>
            <a:pPr marL="457200" indent="-457200">
              <a:lnSpc>
                <a:spcPct val="120000"/>
              </a:lnSpc>
            </a:pPr>
            <a:r>
              <a:rPr lang="en-GB" sz="7200" dirty="0">
                <a:effectLst/>
              </a:rPr>
              <a:t>Home Office (2022) </a:t>
            </a:r>
            <a:r>
              <a:rPr lang="en-GB" sz="7200" i="1" dirty="0">
                <a:effectLst/>
              </a:rPr>
              <a:t>Domestic Abuse Statutory Guidance</a:t>
            </a:r>
            <a:r>
              <a:rPr lang="en-GB" sz="7200" i="1" dirty="0"/>
              <a:t> </a:t>
            </a:r>
            <a:r>
              <a:rPr lang="en-GB" sz="7200" dirty="0"/>
              <a:t>Available at: </a:t>
            </a:r>
            <a:r>
              <a:rPr lang="en-GB" sz="72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https://assets.publishing.service.gov.uk/media/62c6df068fa8f54e855dfe31/Domestic_Abuse_Act_2021_Statutory_Guidance.pdf</a:t>
            </a:r>
            <a:r>
              <a:rPr lang="en-GB" sz="7200" dirty="0"/>
              <a:t> Accessed 4th December 2023</a:t>
            </a:r>
            <a:endParaRPr lang="en-GB" sz="7200" dirty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64372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FCC4C0-0671-026F-D8A3-281533D0D3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6461" y="1034318"/>
            <a:ext cx="10515600" cy="4351338"/>
          </a:xfrm>
        </p:spPr>
        <p:txBody>
          <a:bodyPr>
            <a:normAutofit fontScale="25000" lnSpcReduction="20000"/>
          </a:bodyPr>
          <a:lstStyle/>
          <a:p>
            <a:pPr marL="457200" indent="-457200">
              <a:lnSpc>
                <a:spcPct val="120000"/>
              </a:lnSpc>
            </a:pPr>
            <a:r>
              <a:rPr lang="en-GB" sz="6400" dirty="0">
                <a:effectLst/>
              </a:rPr>
              <a:t>HMICFRS (2023). “Domestic Violence Protection Notice (DVPN).” </a:t>
            </a:r>
            <a:r>
              <a:rPr lang="en-GB" sz="6400" i="1" dirty="0">
                <a:effectLst/>
              </a:rPr>
              <a:t>His Majesty’s Inspectorate of Constabulary and Fire &amp; Rescue Services</a:t>
            </a:r>
            <a:r>
              <a:rPr lang="en-GB" sz="6400" dirty="0">
                <a:effectLst/>
              </a:rPr>
              <a:t>,  </a:t>
            </a:r>
            <a:r>
              <a:rPr lang="en-GB" sz="6400" dirty="0" err="1">
                <a:effectLst/>
              </a:rPr>
              <a:t>Aavailable</a:t>
            </a:r>
            <a:r>
              <a:rPr lang="en-GB" sz="6400" dirty="0">
                <a:effectLst/>
              </a:rPr>
              <a:t> at: micfrs.justiceinspectorates.gov.uk/glossary/domestic-violence-protection-notice/. Accessed 4 Dec. 2023.</a:t>
            </a:r>
          </a:p>
          <a:p>
            <a:pPr marL="457200" indent="-457200">
              <a:lnSpc>
                <a:spcPct val="120000"/>
              </a:lnSpc>
            </a:pPr>
            <a:r>
              <a:rPr lang="en-GB" sz="6400" dirty="0">
                <a:effectLst/>
              </a:rPr>
              <a:t>National Domestic Violence Hotline (2023) “Why People Stay.” </a:t>
            </a:r>
            <a:r>
              <a:rPr lang="en-GB" sz="6400" i="1" dirty="0">
                <a:effectLst/>
              </a:rPr>
              <a:t>The Hotline</a:t>
            </a:r>
            <a:r>
              <a:rPr lang="en-GB" sz="6400" dirty="0">
                <a:effectLst/>
              </a:rPr>
              <a:t>, 2023 Available at: </a:t>
            </a:r>
            <a:r>
              <a:rPr lang="en-GB" sz="6400" dirty="0"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www.thehotline.org/support-others/why-people-stay-in-an-abusive-relationship/</a:t>
            </a:r>
            <a:r>
              <a:rPr lang="en-GB" sz="6400" dirty="0">
                <a:effectLst/>
              </a:rPr>
              <a:t>. Accessed 4</a:t>
            </a:r>
            <a:r>
              <a:rPr lang="en-GB" sz="6400" baseline="30000" dirty="0">
                <a:effectLst/>
              </a:rPr>
              <a:t>th</a:t>
            </a:r>
            <a:r>
              <a:rPr lang="en-GB" sz="6400" dirty="0">
                <a:effectLst/>
              </a:rPr>
              <a:t> December 2023</a:t>
            </a:r>
          </a:p>
          <a:p>
            <a:pPr marL="457200" indent="-457200">
              <a:lnSpc>
                <a:spcPct val="120000"/>
              </a:lnSpc>
            </a:pPr>
            <a:r>
              <a:rPr lang="en-GB" sz="6400" dirty="0">
                <a:effectLst/>
              </a:rPr>
              <a:t>Noble Solicitors (2018) “</a:t>
            </a:r>
            <a:r>
              <a:rPr lang="en-GB" sz="6400" i="1" dirty="0">
                <a:effectLst/>
              </a:rPr>
              <a:t>A Guide to Marital Rape Law - Noble Solicitors. </a:t>
            </a:r>
            <a:r>
              <a:rPr lang="en-GB" sz="6400" dirty="0">
                <a:effectLst/>
              </a:rPr>
              <a:t>Available at:</a:t>
            </a:r>
            <a:r>
              <a:rPr lang="en-GB" sz="6400" i="1" dirty="0">
                <a:effectLst/>
              </a:rPr>
              <a:t> Www.noblesolicitors.co.uk</a:t>
            </a:r>
            <a:r>
              <a:rPr lang="en-GB" sz="6400" dirty="0">
                <a:effectLst/>
              </a:rPr>
              <a:t>, 2018, </a:t>
            </a:r>
            <a:r>
              <a:rPr lang="en-GB" sz="6400" dirty="0">
                <a:effectLst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www.noblesolicitors.co.uk/about/a-guide-to-marital-rape.html</a:t>
            </a:r>
            <a:r>
              <a:rPr lang="en-GB" sz="6400" dirty="0">
                <a:effectLst/>
              </a:rPr>
              <a:t> Accessed 4th December 2023</a:t>
            </a:r>
          </a:p>
          <a:p>
            <a:pPr marL="457200" indent="-457200">
              <a:lnSpc>
                <a:spcPct val="120000"/>
              </a:lnSpc>
            </a:pPr>
            <a:r>
              <a:rPr lang="en-GB" sz="6400" dirty="0">
                <a:effectLst/>
              </a:rPr>
              <a:t>Office for National Statistics (2022) “</a:t>
            </a:r>
            <a:r>
              <a:rPr lang="en-GB" sz="6400" i="1" dirty="0">
                <a:effectLst/>
              </a:rPr>
              <a:t>Domestic Abuse in England and Wales - Office for National Statistics.” </a:t>
            </a:r>
            <a:r>
              <a:rPr lang="en-GB" sz="6400" dirty="0">
                <a:effectLst/>
              </a:rPr>
              <a:t>Available at: </a:t>
            </a:r>
            <a:r>
              <a:rPr lang="en-GB" sz="6400" dirty="0">
                <a:effectLst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www.ons.gov.uk/peoplepopulationandcommunity/crimeandjustice/bulletins/domesticabuseinenglandandwales/yearendingmarch2018.Accessed</a:t>
            </a:r>
            <a:r>
              <a:rPr lang="en-GB" sz="6400" dirty="0">
                <a:effectLst/>
              </a:rPr>
              <a:t> 9th December 2023</a:t>
            </a:r>
          </a:p>
          <a:p>
            <a:pPr>
              <a:lnSpc>
                <a:spcPct val="120000"/>
              </a:lnSpc>
            </a:pPr>
            <a:r>
              <a:rPr lang="en-GB" sz="6400" dirty="0">
                <a:effectLst/>
              </a:rPr>
              <a:t>     </a:t>
            </a:r>
            <a:r>
              <a:rPr lang="en-GB" sz="6400" dirty="0" err="1">
                <a:effectLst/>
              </a:rPr>
              <a:t>Samsel</a:t>
            </a:r>
            <a:r>
              <a:rPr lang="en-GB" sz="6400" dirty="0">
                <a:effectLst/>
              </a:rPr>
              <a:t>, Michael (2018) </a:t>
            </a:r>
            <a:r>
              <a:rPr lang="en-GB" sz="6400" i="1" dirty="0">
                <a:effectLst/>
              </a:rPr>
              <a:t>Warning Signs.”  </a:t>
            </a:r>
            <a:r>
              <a:rPr lang="en-GB" sz="6400" dirty="0">
                <a:effectLst/>
              </a:rPr>
              <a:t>Available at: </a:t>
            </a:r>
            <a:r>
              <a:rPr lang="en-GB" sz="6400" i="1" dirty="0">
                <a:effectLst/>
              </a:rPr>
              <a:t>Www.abuseandrelationships.org</a:t>
            </a:r>
            <a:r>
              <a:rPr lang="en-GB" sz="6400" dirty="0">
                <a:effectLst/>
              </a:rPr>
              <a:t>, 2018</a:t>
            </a:r>
            <a:r>
              <a:rPr lang="en-GB" sz="6400">
                <a:effectLst/>
              </a:rPr>
              <a:t>,    w</a:t>
            </a:r>
            <a:r>
              <a:rPr lang="en-GB" sz="6400">
                <a:effectLst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</a:t>
            </a:r>
            <a:r>
              <a:rPr lang="en-GB" sz="6400" dirty="0">
                <a:effectLst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.abuseandrelationships.org/Content/Resources/warning_signs.html.Accessed</a:t>
            </a:r>
            <a:r>
              <a:rPr lang="en-GB" sz="6400" dirty="0">
                <a:effectLst/>
              </a:rPr>
              <a:t> 9th December 2023</a:t>
            </a:r>
          </a:p>
          <a:p>
            <a:endParaRPr lang="en-GB" sz="800" dirty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66260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869</Words>
  <Application>Microsoft Office PowerPoint</Application>
  <PresentationFormat>Widescreen</PresentationFormat>
  <Paragraphs>90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Coercive control and domestic abuse</vt:lpstr>
      <vt:lpstr>Coercive control – Definitions</vt:lpstr>
      <vt:lpstr>Examples of coercive control</vt:lpstr>
      <vt:lpstr>Warning signs</vt:lpstr>
      <vt:lpstr>Statistics</vt:lpstr>
      <vt:lpstr>Domestic abuse - Definition</vt:lpstr>
      <vt:lpstr>Changes to the definition</vt:lpstr>
      <vt:lpstr>Examples of Domestic Abuse</vt:lpstr>
      <vt:lpstr>History of legislation </vt:lpstr>
      <vt:lpstr>Alex Skeel and Jordan Worth 2016</vt:lpstr>
      <vt:lpstr>Natalie Curtis 2019</vt:lpstr>
      <vt:lpstr>Clare Wood 2009</vt:lpstr>
      <vt:lpstr>Clare’s Law (Domestic Violence Disclosure Scheme) 2014</vt:lpstr>
      <vt:lpstr>DAPN and DAPO</vt:lpstr>
      <vt:lpstr>Barriers to reporting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Coercive control and domestic abuse</dc:title>
  <dc:creator>Charlotte Halls</dc:creator>
  <cp:lastModifiedBy>Charlotte Halls</cp:lastModifiedBy>
  <cp:revision>27</cp:revision>
  <dcterms:created xsi:type="dcterms:W3CDTF">2023-11-27T13:27:45Z</dcterms:created>
  <dcterms:modified xsi:type="dcterms:W3CDTF">2023-12-13T18:15:07Z</dcterms:modified>
</cp:coreProperties>
</file>