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9" r:id="rId5"/>
    <p:sldId id="278" r:id="rId6"/>
    <p:sldId id="283" r:id="rId7"/>
    <p:sldId id="289" r:id="rId8"/>
    <p:sldId id="292" r:id="rId9"/>
    <p:sldId id="284" r:id="rId10"/>
    <p:sldId id="288" r:id="rId11"/>
    <p:sldId id="293" r:id="rId12"/>
    <p:sldId id="294" r:id="rId13"/>
    <p:sldId id="291" r:id="rId14"/>
    <p:sldId id="28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ACD68E-4D15-45E1-BFCC-1C0E7809EAA6}" v="19" dt="2026-03-24T11:54:35.5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284" y="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hony Hau (1550559)" userId="bb8e9847-9e83-4802-a39a-a5371cc53e34" providerId="ADAL" clId="{151BEFF5-EF46-4202-85D7-EBED12F4F88D}"/>
    <pc:docChg chg="undo custSel addSld modSld">
      <pc:chgData name="Anthony Hau (1550559)" userId="bb8e9847-9e83-4802-a39a-a5371cc53e34" providerId="ADAL" clId="{151BEFF5-EF46-4202-85D7-EBED12F4F88D}" dt="2026-03-18T09:18:58.545" v="28"/>
      <pc:docMkLst>
        <pc:docMk/>
      </pc:docMkLst>
      <pc:sldChg chg="addSp delSp modSp mod">
        <pc:chgData name="Anthony Hau (1550559)" userId="bb8e9847-9e83-4802-a39a-a5371cc53e34" providerId="ADAL" clId="{151BEFF5-EF46-4202-85D7-EBED12F4F88D}" dt="2026-03-18T09:18:58.545" v="28"/>
        <pc:sldMkLst>
          <pc:docMk/>
          <pc:sldMk cId="1104159949" sldId="283"/>
        </pc:sldMkLst>
        <pc:picChg chg="add mod">
          <ac:chgData name="Anthony Hau (1550559)" userId="bb8e9847-9e83-4802-a39a-a5371cc53e34" providerId="ADAL" clId="{151BEFF5-EF46-4202-85D7-EBED12F4F88D}" dt="2026-03-18T09:18:58.545" v="28"/>
          <ac:picMkLst>
            <pc:docMk/>
            <pc:sldMk cId="1104159949" sldId="283"/>
            <ac:picMk id="9" creationId="{4B498BFC-03C4-5BA4-F630-877A56260500}"/>
          </ac:picMkLst>
        </pc:picChg>
      </pc:sldChg>
      <pc:sldChg chg="addSp modSp mod">
        <pc:chgData name="Anthony Hau (1550559)" userId="bb8e9847-9e83-4802-a39a-a5371cc53e34" providerId="ADAL" clId="{151BEFF5-EF46-4202-85D7-EBED12F4F88D}" dt="2026-03-18T09:15:23.740" v="9" actId="1076"/>
        <pc:sldMkLst>
          <pc:docMk/>
          <pc:sldMk cId="3982274940" sldId="284"/>
        </pc:sldMkLst>
        <pc:picChg chg="add mod">
          <ac:chgData name="Anthony Hau (1550559)" userId="bb8e9847-9e83-4802-a39a-a5371cc53e34" providerId="ADAL" clId="{151BEFF5-EF46-4202-85D7-EBED12F4F88D}" dt="2026-03-18T09:15:23.740" v="9" actId="1076"/>
          <ac:picMkLst>
            <pc:docMk/>
            <pc:sldMk cId="3982274940" sldId="284"/>
            <ac:picMk id="3" creationId="{71422B6E-50C5-D858-BA12-19EDE1F68F4B}"/>
          </ac:picMkLst>
        </pc:picChg>
        <pc:picChg chg="mod">
          <ac:chgData name="Anthony Hau (1550559)" userId="bb8e9847-9e83-4802-a39a-a5371cc53e34" providerId="ADAL" clId="{151BEFF5-EF46-4202-85D7-EBED12F4F88D}" dt="2026-03-18T09:15:17.065" v="6" actId="14100"/>
          <ac:picMkLst>
            <pc:docMk/>
            <pc:sldMk cId="3982274940" sldId="284"/>
            <ac:picMk id="5" creationId="{516BDBCA-3DC4-2B3B-B823-84CFB36496FC}"/>
          </ac:picMkLst>
        </pc:picChg>
      </pc:sldChg>
      <pc:sldChg chg="addSp delSp modSp add">
        <pc:chgData name="Anthony Hau (1550559)" userId="bb8e9847-9e83-4802-a39a-a5371cc53e34" providerId="ADAL" clId="{151BEFF5-EF46-4202-85D7-EBED12F4F88D}" dt="2026-03-18T09:18:57.115" v="27" actId="21"/>
        <pc:sldMkLst>
          <pc:docMk/>
          <pc:sldMk cId="2295389858" sldId="289"/>
        </pc:sldMkLst>
        <pc:spChg chg="add mod">
          <ac:chgData name="Anthony Hau (1550559)" userId="bb8e9847-9e83-4802-a39a-a5371cc53e34" providerId="ADAL" clId="{151BEFF5-EF46-4202-85D7-EBED12F4F88D}" dt="2026-03-18T09:17:16.151" v="20" actId="14100"/>
          <ac:spMkLst>
            <pc:docMk/>
            <pc:sldMk cId="2295389858" sldId="289"/>
            <ac:spMk id="6" creationId="{41A9BCC1-C4F0-3D10-2E1C-D7951E3F806D}"/>
          </ac:spMkLst>
        </pc:spChg>
      </pc:sldChg>
    </pc:docChg>
  </pc:docChgLst>
  <pc:docChgLst>
    <pc:chgData name="Anthony Hau (1550559)" userId="bb8e9847-9e83-4802-a39a-a5371cc53e34" providerId="ADAL" clId="{61DD6B0C-2702-4803-AF3A-58EFCF6777CE}"/>
    <pc:docChg chg="undo custSel addSld delSld modSld sldOrd">
      <pc:chgData name="Anthony Hau (1550559)" userId="bb8e9847-9e83-4802-a39a-a5371cc53e34" providerId="ADAL" clId="{61DD6B0C-2702-4803-AF3A-58EFCF6777CE}" dt="2026-03-23T10:43:53.474" v="1482" actId="1076"/>
      <pc:docMkLst>
        <pc:docMk/>
      </pc:docMkLst>
      <pc:sldChg chg="addSp modSp mod modNotesTx">
        <pc:chgData name="Anthony Hau (1550559)" userId="bb8e9847-9e83-4802-a39a-a5371cc53e34" providerId="ADAL" clId="{61DD6B0C-2702-4803-AF3A-58EFCF6777CE}" dt="2026-03-23T09:58:30.801" v="1173" actId="33524"/>
        <pc:sldMkLst>
          <pc:docMk/>
          <pc:sldMk cId="2135122197" sldId="278"/>
        </pc:sldMkLst>
        <pc:spChg chg="mod">
          <ac:chgData name="Anthony Hau (1550559)" userId="bb8e9847-9e83-4802-a39a-a5371cc53e34" providerId="ADAL" clId="{61DD6B0C-2702-4803-AF3A-58EFCF6777CE}" dt="2026-03-23T09:57:20.504" v="1171" actId="14100"/>
          <ac:spMkLst>
            <pc:docMk/>
            <pc:sldMk cId="2135122197" sldId="278"/>
            <ac:spMk id="3" creationId="{62D7FA8D-F7B2-44DC-A615-F77081E99342}"/>
          </ac:spMkLst>
        </pc:spChg>
        <pc:spChg chg="mod">
          <ac:chgData name="Anthony Hau (1550559)" userId="bb8e9847-9e83-4802-a39a-a5371cc53e34" providerId="ADAL" clId="{61DD6B0C-2702-4803-AF3A-58EFCF6777CE}" dt="2026-03-23T09:57:12.441" v="1169" actId="14100"/>
          <ac:spMkLst>
            <pc:docMk/>
            <pc:sldMk cId="2135122197" sldId="278"/>
            <ac:spMk id="4" creationId="{88A90152-CFF4-0B4E-DD29-103F15565647}"/>
          </ac:spMkLst>
        </pc:spChg>
        <pc:spChg chg="mod">
          <ac:chgData name="Anthony Hau (1550559)" userId="bb8e9847-9e83-4802-a39a-a5371cc53e34" providerId="ADAL" clId="{61DD6B0C-2702-4803-AF3A-58EFCF6777CE}" dt="2026-03-23T09:57:12.441" v="1169" actId="14100"/>
          <ac:spMkLst>
            <pc:docMk/>
            <pc:sldMk cId="2135122197" sldId="278"/>
            <ac:spMk id="5" creationId="{4D8AED07-E318-8375-5235-A71C9059197F}"/>
          </ac:spMkLst>
        </pc:spChg>
        <pc:picChg chg="add mod">
          <ac:chgData name="Anthony Hau (1550559)" userId="bb8e9847-9e83-4802-a39a-a5371cc53e34" providerId="ADAL" clId="{61DD6B0C-2702-4803-AF3A-58EFCF6777CE}" dt="2026-03-23T06:13:50.584" v="299" actId="1076"/>
          <ac:picMkLst>
            <pc:docMk/>
            <pc:sldMk cId="2135122197" sldId="278"/>
            <ac:picMk id="6" creationId="{58344B2B-2F0F-DBD0-F81F-715D5F74C482}"/>
          </ac:picMkLst>
        </pc:picChg>
        <pc:picChg chg="mod">
          <ac:chgData name="Anthony Hau (1550559)" userId="bb8e9847-9e83-4802-a39a-a5371cc53e34" providerId="ADAL" clId="{61DD6B0C-2702-4803-AF3A-58EFCF6777CE}" dt="2026-03-23T09:57:12.441" v="1169" actId="14100"/>
          <ac:picMkLst>
            <pc:docMk/>
            <pc:sldMk cId="2135122197" sldId="278"/>
            <ac:picMk id="1026" creationId="{C8889079-7DD1-886F-386C-DD61B2F426E2}"/>
          </ac:picMkLst>
        </pc:picChg>
      </pc:sldChg>
      <pc:sldChg chg="addSp delSp modSp mod modNotesTx">
        <pc:chgData name="Anthony Hau (1550559)" userId="bb8e9847-9e83-4802-a39a-a5371cc53e34" providerId="ADAL" clId="{61DD6B0C-2702-4803-AF3A-58EFCF6777CE}" dt="2026-03-23T09:59:56.985" v="1240" actId="1076"/>
        <pc:sldMkLst>
          <pc:docMk/>
          <pc:sldMk cId="1104159949" sldId="283"/>
        </pc:sldMkLst>
        <pc:spChg chg="add">
          <ac:chgData name="Anthony Hau (1550559)" userId="bb8e9847-9e83-4802-a39a-a5371cc53e34" providerId="ADAL" clId="{61DD6B0C-2702-4803-AF3A-58EFCF6777CE}" dt="2026-03-23T05:30:39.073" v="119"/>
          <ac:spMkLst>
            <pc:docMk/>
            <pc:sldMk cId="1104159949" sldId="283"/>
            <ac:spMk id="3" creationId="{93B01BB7-7F27-CFEB-25AB-D79003FAF4FE}"/>
          </ac:spMkLst>
        </pc:spChg>
        <pc:spChg chg="add mod">
          <ac:chgData name="Anthony Hau (1550559)" userId="bb8e9847-9e83-4802-a39a-a5371cc53e34" providerId="ADAL" clId="{61DD6B0C-2702-4803-AF3A-58EFCF6777CE}" dt="2026-03-23T06:15:49.775" v="319" actId="20577"/>
          <ac:spMkLst>
            <pc:docMk/>
            <pc:sldMk cId="1104159949" sldId="283"/>
            <ac:spMk id="5" creationId="{FAC6B835-74F4-3545-C51A-78FED2FDFBDF}"/>
          </ac:spMkLst>
        </pc:spChg>
        <pc:spChg chg="add del mod">
          <ac:chgData name="Anthony Hau (1550559)" userId="bb8e9847-9e83-4802-a39a-a5371cc53e34" providerId="ADAL" clId="{61DD6B0C-2702-4803-AF3A-58EFCF6777CE}" dt="2026-03-23T06:11:08.503" v="275" actId="403"/>
          <ac:spMkLst>
            <pc:docMk/>
            <pc:sldMk cId="1104159949" sldId="283"/>
            <ac:spMk id="7" creationId="{69B2035F-5670-0D0B-4B68-D3579922D1A2}"/>
          </ac:spMkLst>
        </pc:spChg>
        <pc:picChg chg="mod">
          <ac:chgData name="Anthony Hau (1550559)" userId="bb8e9847-9e83-4802-a39a-a5371cc53e34" providerId="ADAL" clId="{61DD6B0C-2702-4803-AF3A-58EFCF6777CE}" dt="2026-03-23T06:10:16.134" v="269" actId="1076"/>
          <ac:picMkLst>
            <pc:docMk/>
            <pc:sldMk cId="1104159949" sldId="283"/>
            <ac:picMk id="9" creationId="{4B498BFC-03C4-5BA4-F630-877A56260500}"/>
          </ac:picMkLst>
        </pc:picChg>
        <pc:picChg chg="add del mod">
          <ac:chgData name="Anthony Hau (1550559)" userId="bb8e9847-9e83-4802-a39a-a5371cc53e34" providerId="ADAL" clId="{61DD6B0C-2702-4803-AF3A-58EFCF6777CE}" dt="2026-03-23T06:07:08.723" v="254" actId="478"/>
          <ac:picMkLst>
            <pc:docMk/>
            <pc:sldMk cId="1104159949" sldId="283"/>
            <ac:picMk id="2051" creationId="{6A6B12A3-8426-41B6-A09B-59DF7B6F3261}"/>
          </ac:picMkLst>
        </pc:picChg>
        <pc:picChg chg="add mod">
          <ac:chgData name="Anthony Hau (1550559)" userId="bb8e9847-9e83-4802-a39a-a5371cc53e34" providerId="ADAL" clId="{61DD6B0C-2702-4803-AF3A-58EFCF6777CE}" dt="2026-03-23T09:59:56.985" v="1240" actId="1076"/>
          <ac:picMkLst>
            <pc:docMk/>
            <pc:sldMk cId="1104159949" sldId="283"/>
            <ac:picMk id="2053" creationId="{211686F0-5D47-A2CC-12B9-29FF680E89B3}"/>
          </ac:picMkLst>
        </pc:picChg>
        <pc:picChg chg="add mod">
          <ac:chgData name="Anthony Hau (1550559)" userId="bb8e9847-9e83-4802-a39a-a5371cc53e34" providerId="ADAL" clId="{61DD6B0C-2702-4803-AF3A-58EFCF6777CE}" dt="2026-03-23T06:14:11.779" v="300" actId="1076"/>
          <ac:picMkLst>
            <pc:docMk/>
            <pc:sldMk cId="1104159949" sldId="283"/>
            <ac:picMk id="2055" creationId="{427576D2-9A64-35D6-0FA9-2AA821CB4E2C}"/>
          </ac:picMkLst>
        </pc:picChg>
      </pc:sldChg>
      <pc:sldChg chg="addSp modSp mod modNotesTx">
        <pc:chgData name="Anthony Hau (1550559)" userId="bb8e9847-9e83-4802-a39a-a5371cc53e34" providerId="ADAL" clId="{61DD6B0C-2702-4803-AF3A-58EFCF6777CE}" dt="2026-03-23T10:21:38.539" v="1289" actId="404"/>
        <pc:sldMkLst>
          <pc:docMk/>
          <pc:sldMk cId="3982274940" sldId="284"/>
        </pc:sldMkLst>
        <pc:spChg chg="mod">
          <ac:chgData name="Anthony Hau (1550559)" userId="bb8e9847-9e83-4802-a39a-a5371cc53e34" providerId="ADAL" clId="{61DD6B0C-2702-4803-AF3A-58EFCF6777CE}" dt="2026-03-23T10:21:38.539" v="1289" actId="404"/>
          <ac:spMkLst>
            <pc:docMk/>
            <pc:sldMk cId="3982274940" sldId="284"/>
            <ac:spMk id="10" creationId="{07D64D55-04C5-9510-46F7-0A801A7F5E90}"/>
          </ac:spMkLst>
        </pc:spChg>
        <pc:picChg chg="mod">
          <ac:chgData name="Anthony Hau (1550559)" userId="bb8e9847-9e83-4802-a39a-a5371cc53e34" providerId="ADAL" clId="{61DD6B0C-2702-4803-AF3A-58EFCF6777CE}" dt="2026-03-23T05:08:57.513" v="43" actId="14100"/>
          <ac:picMkLst>
            <pc:docMk/>
            <pc:sldMk cId="3982274940" sldId="284"/>
            <ac:picMk id="3" creationId="{71422B6E-50C5-D858-BA12-19EDE1F68F4B}"/>
          </ac:picMkLst>
        </pc:picChg>
        <pc:picChg chg="mod">
          <ac:chgData name="Anthony Hau (1550559)" userId="bb8e9847-9e83-4802-a39a-a5371cc53e34" providerId="ADAL" clId="{61DD6B0C-2702-4803-AF3A-58EFCF6777CE}" dt="2026-03-23T05:21:49.181" v="117" actId="1076"/>
          <ac:picMkLst>
            <pc:docMk/>
            <pc:sldMk cId="3982274940" sldId="284"/>
            <ac:picMk id="5" creationId="{516BDBCA-3DC4-2B3B-B823-84CFB36496FC}"/>
          </ac:picMkLst>
        </pc:picChg>
        <pc:picChg chg="add mod">
          <ac:chgData name="Anthony Hau (1550559)" userId="bb8e9847-9e83-4802-a39a-a5371cc53e34" providerId="ADAL" clId="{61DD6B0C-2702-4803-AF3A-58EFCF6777CE}" dt="2026-03-23T05:08:53.837" v="42" actId="1076"/>
          <ac:picMkLst>
            <pc:docMk/>
            <pc:sldMk cId="3982274940" sldId="284"/>
            <ac:picMk id="1026" creationId="{9ED4D263-9556-703F-909D-34A842C67B71}"/>
          </ac:picMkLst>
        </pc:picChg>
        <pc:picChg chg="add mod">
          <ac:chgData name="Anthony Hau (1550559)" userId="bb8e9847-9e83-4802-a39a-a5371cc53e34" providerId="ADAL" clId="{61DD6B0C-2702-4803-AF3A-58EFCF6777CE}" dt="2026-03-23T05:08:47.882" v="40" actId="1076"/>
          <ac:picMkLst>
            <pc:docMk/>
            <pc:sldMk cId="3982274940" sldId="284"/>
            <ac:picMk id="1028" creationId="{1A83F615-4C2A-2BB5-F591-3F081A7E9E13}"/>
          </ac:picMkLst>
        </pc:picChg>
      </pc:sldChg>
      <pc:sldChg chg="modSp del mod ord modNotesTx">
        <pc:chgData name="Anthony Hau (1550559)" userId="bb8e9847-9e83-4802-a39a-a5371cc53e34" providerId="ADAL" clId="{61DD6B0C-2702-4803-AF3A-58EFCF6777CE}" dt="2026-03-23T10:32:47.794" v="1372" actId="47"/>
        <pc:sldMkLst>
          <pc:docMk/>
          <pc:sldMk cId="1060715262" sldId="285"/>
        </pc:sldMkLst>
        <pc:spChg chg="mod">
          <ac:chgData name="Anthony Hau (1550559)" userId="bb8e9847-9e83-4802-a39a-a5371cc53e34" providerId="ADAL" clId="{61DD6B0C-2702-4803-AF3A-58EFCF6777CE}" dt="2026-03-23T09:45:47.096" v="1091" actId="20577"/>
          <ac:spMkLst>
            <pc:docMk/>
            <pc:sldMk cId="1060715262" sldId="285"/>
            <ac:spMk id="3" creationId="{D336AADB-6FEB-47C5-2E00-6ADC8B7B09D5}"/>
          </ac:spMkLst>
        </pc:spChg>
      </pc:sldChg>
      <pc:sldChg chg="del">
        <pc:chgData name="Anthony Hau (1550559)" userId="bb8e9847-9e83-4802-a39a-a5371cc53e34" providerId="ADAL" clId="{61DD6B0C-2702-4803-AF3A-58EFCF6777CE}" dt="2026-03-23T05:46:38.465" v="247" actId="47"/>
        <pc:sldMkLst>
          <pc:docMk/>
          <pc:sldMk cId="1165952141" sldId="286"/>
        </pc:sldMkLst>
      </pc:sldChg>
      <pc:sldChg chg="modSp mod">
        <pc:chgData name="Anthony Hau (1550559)" userId="bb8e9847-9e83-4802-a39a-a5371cc53e34" providerId="ADAL" clId="{61DD6B0C-2702-4803-AF3A-58EFCF6777CE}" dt="2026-03-23T09:54:39.285" v="1130" actId="113"/>
        <pc:sldMkLst>
          <pc:docMk/>
          <pc:sldMk cId="3210272969" sldId="287"/>
        </pc:sldMkLst>
        <pc:spChg chg="mod">
          <ac:chgData name="Anthony Hau (1550559)" userId="bb8e9847-9e83-4802-a39a-a5371cc53e34" providerId="ADAL" clId="{61DD6B0C-2702-4803-AF3A-58EFCF6777CE}" dt="2026-03-23T09:54:39.285" v="1130" actId="113"/>
          <ac:spMkLst>
            <pc:docMk/>
            <pc:sldMk cId="3210272969" sldId="287"/>
            <ac:spMk id="3" creationId="{4B634AFA-9C5D-1457-386B-4E9EDDAE2936}"/>
          </ac:spMkLst>
        </pc:spChg>
      </pc:sldChg>
      <pc:sldChg chg="addSp delSp modSp mod modNotesTx">
        <pc:chgData name="Anthony Hau (1550559)" userId="bb8e9847-9e83-4802-a39a-a5371cc53e34" providerId="ADAL" clId="{61DD6B0C-2702-4803-AF3A-58EFCF6777CE}" dt="2026-03-23T10:32:41.686" v="1371" actId="20577"/>
        <pc:sldMkLst>
          <pc:docMk/>
          <pc:sldMk cId="585185261" sldId="288"/>
        </pc:sldMkLst>
        <pc:spChg chg="mod">
          <ac:chgData name="Anthony Hau (1550559)" userId="bb8e9847-9e83-4802-a39a-a5371cc53e34" providerId="ADAL" clId="{61DD6B0C-2702-4803-AF3A-58EFCF6777CE}" dt="2026-03-23T09:34:12.737" v="901" actId="1076"/>
          <ac:spMkLst>
            <pc:docMk/>
            <pc:sldMk cId="585185261" sldId="288"/>
            <ac:spMk id="3" creationId="{9FBE23D3-EB9E-06F6-F1F3-072D1EF76C72}"/>
          </ac:spMkLst>
        </pc:spChg>
        <pc:spChg chg="mod">
          <ac:chgData name="Anthony Hau (1550559)" userId="bb8e9847-9e83-4802-a39a-a5371cc53e34" providerId="ADAL" clId="{61DD6B0C-2702-4803-AF3A-58EFCF6777CE}" dt="2026-03-23T10:27:35.879" v="1318"/>
          <ac:spMkLst>
            <pc:docMk/>
            <pc:sldMk cId="585185261" sldId="288"/>
            <ac:spMk id="4" creationId="{DDA2EF0F-C4C9-1AF1-D8BC-BD9CD4D35C00}"/>
          </ac:spMkLst>
        </pc:spChg>
        <pc:spChg chg="add del">
          <ac:chgData name="Anthony Hau (1550559)" userId="bb8e9847-9e83-4802-a39a-a5371cc53e34" providerId="ADAL" clId="{61DD6B0C-2702-4803-AF3A-58EFCF6777CE}" dt="2026-03-23T10:24:49.220" v="1301" actId="478"/>
          <ac:spMkLst>
            <pc:docMk/>
            <pc:sldMk cId="585185261" sldId="288"/>
            <ac:spMk id="5" creationId="{5DF72B3E-4828-833A-E826-47E2DA19E734}"/>
          </ac:spMkLst>
        </pc:spChg>
        <pc:spChg chg="mod">
          <ac:chgData name="Anthony Hau (1550559)" userId="bb8e9847-9e83-4802-a39a-a5371cc53e34" providerId="ADAL" clId="{61DD6B0C-2702-4803-AF3A-58EFCF6777CE}" dt="2026-03-23T10:22:30.425" v="1299" actId="403"/>
          <ac:spMkLst>
            <pc:docMk/>
            <pc:sldMk cId="585185261" sldId="288"/>
            <ac:spMk id="10" creationId="{76BC2535-DD2E-4A16-9C76-D3556BAC2E64}"/>
          </ac:spMkLst>
        </pc:spChg>
        <pc:spChg chg="add del mod">
          <ac:chgData name="Anthony Hau (1550559)" userId="bb8e9847-9e83-4802-a39a-a5371cc53e34" providerId="ADAL" clId="{61DD6B0C-2702-4803-AF3A-58EFCF6777CE}" dt="2026-03-23T10:25:19.654" v="1304" actId="478"/>
          <ac:spMkLst>
            <pc:docMk/>
            <pc:sldMk cId="585185261" sldId="288"/>
            <ac:spMk id="12" creationId="{4333E2C0-F602-A7F1-24AC-EA254300B2EB}"/>
          </ac:spMkLst>
        </pc:spChg>
        <pc:spChg chg="add mod">
          <ac:chgData name="Anthony Hau (1550559)" userId="bb8e9847-9e83-4802-a39a-a5371cc53e34" providerId="ADAL" clId="{61DD6B0C-2702-4803-AF3A-58EFCF6777CE}" dt="2026-03-23T10:00:51.754" v="1241" actId="14100"/>
          <ac:spMkLst>
            <pc:docMk/>
            <pc:sldMk cId="585185261" sldId="288"/>
            <ac:spMk id="14" creationId="{8003BA0C-85D7-7E5A-0856-BC6C34FC8583}"/>
          </ac:spMkLst>
        </pc:spChg>
        <pc:spChg chg="add mod">
          <ac:chgData name="Anthony Hau (1550559)" userId="bb8e9847-9e83-4802-a39a-a5371cc53e34" providerId="ADAL" clId="{61DD6B0C-2702-4803-AF3A-58EFCF6777CE}" dt="2026-03-23T10:01:01.654" v="1243" actId="14100"/>
          <ac:spMkLst>
            <pc:docMk/>
            <pc:sldMk cId="585185261" sldId="288"/>
            <ac:spMk id="15" creationId="{461DE593-2AD1-9445-BE1F-A1527A560D04}"/>
          </ac:spMkLst>
        </pc:spChg>
        <pc:spChg chg="add mod">
          <ac:chgData name="Anthony Hau (1550559)" userId="bb8e9847-9e83-4802-a39a-a5371cc53e34" providerId="ADAL" clId="{61DD6B0C-2702-4803-AF3A-58EFCF6777CE}" dt="2026-03-23T10:01:53.018" v="1245" actId="1076"/>
          <ac:spMkLst>
            <pc:docMk/>
            <pc:sldMk cId="585185261" sldId="288"/>
            <ac:spMk id="16" creationId="{D798D97D-7838-186D-BF45-1126222267C9}"/>
          </ac:spMkLst>
        </pc:spChg>
        <pc:picChg chg="del mod">
          <ac:chgData name="Anthony Hau (1550559)" userId="bb8e9847-9e83-4802-a39a-a5371cc53e34" providerId="ADAL" clId="{61DD6B0C-2702-4803-AF3A-58EFCF6777CE}" dt="2026-03-23T05:01:54.720" v="10" actId="478"/>
          <ac:picMkLst>
            <pc:docMk/>
            <pc:sldMk cId="585185261" sldId="288"/>
            <ac:picMk id="5" creationId="{88E8CB97-00E6-E981-A2EB-E59CC3DF1A3F}"/>
          </ac:picMkLst>
        </pc:picChg>
        <pc:picChg chg="add mod">
          <ac:chgData name="Anthony Hau (1550559)" userId="bb8e9847-9e83-4802-a39a-a5371cc53e34" providerId="ADAL" clId="{61DD6B0C-2702-4803-AF3A-58EFCF6777CE}" dt="2026-03-23T10:01:07.429" v="1244" actId="1076"/>
          <ac:picMkLst>
            <pc:docMk/>
            <pc:sldMk cId="585185261" sldId="288"/>
            <ac:picMk id="6" creationId="{510B4D72-9321-C24B-4726-A28B4A91945A}"/>
          </ac:picMkLst>
        </pc:picChg>
        <pc:picChg chg="mod">
          <ac:chgData name="Anthony Hau (1550559)" userId="bb8e9847-9e83-4802-a39a-a5371cc53e34" providerId="ADAL" clId="{61DD6B0C-2702-4803-AF3A-58EFCF6777CE}" dt="2026-03-23T10:22:15.320" v="1292" actId="1076"/>
          <ac:picMkLst>
            <pc:docMk/>
            <pc:sldMk cId="585185261" sldId="288"/>
            <ac:picMk id="7" creationId="{4B9E5EC3-83D6-4E90-8D29-B5BC3FE4CB54}"/>
          </ac:picMkLst>
        </pc:picChg>
        <pc:picChg chg="mod">
          <ac:chgData name="Anthony Hau (1550559)" userId="bb8e9847-9e83-4802-a39a-a5371cc53e34" providerId="ADAL" clId="{61DD6B0C-2702-4803-AF3A-58EFCF6777CE}" dt="2026-03-23T10:22:24.582" v="1296" actId="1076"/>
          <ac:picMkLst>
            <pc:docMk/>
            <pc:sldMk cId="585185261" sldId="288"/>
            <ac:picMk id="9" creationId="{B3719501-9D58-18B2-62BF-C9D1CA4B00AF}"/>
          </ac:picMkLst>
        </pc:picChg>
        <pc:picChg chg="add mod">
          <ac:chgData name="Anthony Hau (1550559)" userId="bb8e9847-9e83-4802-a39a-a5371cc53e34" providerId="ADAL" clId="{61DD6B0C-2702-4803-AF3A-58EFCF6777CE}" dt="2026-03-23T09:34:16.787" v="903" actId="14100"/>
          <ac:picMkLst>
            <pc:docMk/>
            <pc:sldMk cId="585185261" sldId="288"/>
            <ac:picMk id="11" creationId="{E202178E-013F-C806-4B3B-16E82DE23DC7}"/>
          </ac:picMkLst>
        </pc:picChg>
        <pc:picChg chg="add mod">
          <ac:chgData name="Anthony Hau (1550559)" userId="bb8e9847-9e83-4802-a39a-a5371cc53e34" providerId="ADAL" clId="{61DD6B0C-2702-4803-AF3A-58EFCF6777CE}" dt="2026-03-23T09:34:23.554" v="905" actId="14100"/>
          <ac:picMkLst>
            <pc:docMk/>
            <pc:sldMk cId="585185261" sldId="288"/>
            <ac:picMk id="13" creationId="{FADE31BB-6FC8-4370-B5DF-73A98E284221}"/>
          </ac:picMkLst>
        </pc:picChg>
      </pc:sldChg>
      <pc:sldChg chg="addSp delSp modSp mod modNotesTx">
        <pc:chgData name="Anthony Hau (1550559)" userId="bb8e9847-9e83-4802-a39a-a5371cc53e34" providerId="ADAL" clId="{61DD6B0C-2702-4803-AF3A-58EFCF6777CE}" dt="2026-03-23T10:42:49.286" v="1478" actId="14100"/>
        <pc:sldMkLst>
          <pc:docMk/>
          <pc:sldMk cId="2295389858" sldId="289"/>
        </pc:sldMkLst>
        <pc:spChg chg="add mod">
          <ac:chgData name="Anthony Hau (1550559)" userId="bb8e9847-9e83-4802-a39a-a5371cc53e34" providerId="ADAL" clId="{61DD6B0C-2702-4803-AF3A-58EFCF6777CE}" dt="2026-03-23T10:42:49.286" v="1478" actId="14100"/>
          <ac:spMkLst>
            <pc:docMk/>
            <pc:sldMk cId="2295389858" sldId="289"/>
            <ac:spMk id="4" creationId="{62FAA41C-5AFD-4736-79E1-A49C871C72AD}"/>
          </ac:spMkLst>
        </pc:spChg>
        <pc:spChg chg="add del mod">
          <ac:chgData name="Anthony Hau (1550559)" userId="bb8e9847-9e83-4802-a39a-a5371cc53e34" providerId="ADAL" clId="{61DD6B0C-2702-4803-AF3A-58EFCF6777CE}" dt="2026-03-23T08:17:52.616" v="828" actId="3680"/>
          <ac:spMkLst>
            <pc:docMk/>
            <pc:sldMk cId="2295389858" sldId="289"/>
            <ac:spMk id="5" creationId="{489202AB-92F3-9520-376E-54F58035FCFA}"/>
          </ac:spMkLst>
        </pc:spChg>
        <pc:spChg chg="add del mod">
          <ac:chgData name="Anthony Hau (1550559)" userId="bb8e9847-9e83-4802-a39a-a5371cc53e34" providerId="ADAL" clId="{61DD6B0C-2702-4803-AF3A-58EFCF6777CE}" dt="2026-03-23T08:18:20.487" v="835" actId="478"/>
          <ac:spMkLst>
            <pc:docMk/>
            <pc:sldMk cId="2295389858" sldId="289"/>
            <ac:spMk id="9" creationId="{DD7C1A5D-48AB-93BA-44C2-8FD7121C1865}"/>
          </ac:spMkLst>
        </pc:spChg>
        <pc:spChg chg="del mod">
          <ac:chgData name="Anthony Hau (1550559)" userId="bb8e9847-9e83-4802-a39a-a5371cc53e34" providerId="ADAL" clId="{61DD6B0C-2702-4803-AF3A-58EFCF6777CE}" dt="2026-03-23T08:17:38.777" v="826" actId="478"/>
          <ac:spMkLst>
            <pc:docMk/>
            <pc:sldMk cId="2295389858" sldId="289"/>
            <ac:spMk id="10" creationId="{D99892F5-CFDB-459A-9E65-A2107F5AAC9E}"/>
          </ac:spMkLst>
        </pc:spChg>
        <pc:spChg chg="add mod">
          <ac:chgData name="Anthony Hau (1550559)" userId="bb8e9847-9e83-4802-a39a-a5371cc53e34" providerId="ADAL" clId="{61DD6B0C-2702-4803-AF3A-58EFCF6777CE}" dt="2026-03-23T10:41:02.029" v="1440" actId="1076"/>
          <ac:spMkLst>
            <pc:docMk/>
            <pc:sldMk cId="2295389858" sldId="289"/>
            <ac:spMk id="12" creationId="{983A680B-AD45-D5BC-44D0-E2609D785E3B}"/>
          </ac:spMkLst>
        </pc:spChg>
        <pc:spChg chg="add mod">
          <ac:chgData name="Anthony Hau (1550559)" userId="bb8e9847-9e83-4802-a39a-a5371cc53e34" providerId="ADAL" clId="{61DD6B0C-2702-4803-AF3A-58EFCF6777CE}" dt="2026-03-23T10:42:46.038" v="1477" actId="14100"/>
          <ac:spMkLst>
            <pc:docMk/>
            <pc:sldMk cId="2295389858" sldId="289"/>
            <ac:spMk id="14" creationId="{FF0F8CCA-F653-2AEA-F924-F9DD346F2B34}"/>
          </ac:spMkLst>
        </pc:spChg>
        <pc:spChg chg="add del mod">
          <ac:chgData name="Anthony Hau (1550559)" userId="bb8e9847-9e83-4802-a39a-a5371cc53e34" providerId="ADAL" clId="{61DD6B0C-2702-4803-AF3A-58EFCF6777CE}" dt="2026-03-23T09:29:40.068" v="882" actId="21"/>
          <ac:spMkLst>
            <pc:docMk/>
            <pc:sldMk cId="2295389858" sldId="289"/>
            <ac:spMk id="16" creationId="{7E061C65-AD82-6F0F-CBFF-30C0269F4F13}"/>
          </ac:spMkLst>
        </pc:spChg>
        <pc:graphicFrameChg chg="add mod modGraphic">
          <ac:chgData name="Anthony Hau (1550559)" userId="bb8e9847-9e83-4802-a39a-a5371cc53e34" providerId="ADAL" clId="{61DD6B0C-2702-4803-AF3A-58EFCF6777CE}" dt="2026-03-23T10:41:10.483" v="1443" actId="1076"/>
          <ac:graphicFrameMkLst>
            <pc:docMk/>
            <pc:sldMk cId="2295389858" sldId="289"/>
            <ac:graphicFrameMk id="3" creationId="{41FA0A80-B234-ED05-A79B-436509189B9A}"/>
          </ac:graphicFrameMkLst>
        </pc:graphicFrameChg>
        <pc:graphicFrameChg chg="add del mod ord modGraphic">
          <ac:chgData name="Anthony Hau (1550559)" userId="bb8e9847-9e83-4802-a39a-a5371cc53e34" providerId="ADAL" clId="{61DD6B0C-2702-4803-AF3A-58EFCF6777CE}" dt="2026-03-23T08:18:01.522" v="831" actId="478"/>
          <ac:graphicFrameMkLst>
            <pc:docMk/>
            <pc:sldMk cId="2295389858" sldId="289"/>
            <ac:graphicFrameMk id="7" creationId="{E3EF4CAB-55D1-48F4-92FC-6CB99BAC9218}"/>
          </ac:graphicFrameMkLst>
        </pc:graphicFrameChg>
        <pc:picChg chg="add mod">
          <ac:chgData name="Anthony Hau (1550559)" userId="bb8e9847-9e83-4802-a39a-a5371cc53e34" providerId="ADAL" clId="{61DD6B0C-2702-4803-AF3A-58EFCF6777CE}" dt="2026-03-23T10:42:34.562" v="1474" actId="1076"/>
          <ac:picMkLst>
            <pc:docMk/>
            <pc:sldMk cId="2295389858" sldId="289"/>
            <ac:picMk id="5" creationId="{0EADA0DE-EAAE-81CE-6646-F3822386D05F}"/>
          </ac:picMkLst>
        </pc:picChg>
        <pc:picChg chg="add mod">
          <ac:chgData name="Anthony Hau (1550559)" userId="bb8e9847-9e83-4802-a39a-a5371cc53e34" providerId="ADAL" clId="{61DD6B0C-2702-4803-AF3A-58EFCF6777CE}" dt="2026-03-23T10:42:39.715" v="1475" actId="1076"/>
          <ac:picMkLst>
            <pc:docMk/>
            <pc:sldMk cId="2295389858" sldId="289"/>
            <ac:picMk id="7" creationId="{68B9FB06-0D26-01AB-E685-6B57F96DDEB4}"/>
          </ac:picMkLst>
        </pc:picChg>
        <pc:picChg chg="add mod">
          <ac:chgData name="Anthony Hau (1550559)" userId="bb8e9847-9e83-4802-a39a-a5371cc53e34" providerId="ADAL" clId="{61DD6B0C-2702-4803-AF3A-58EFCF6777CE}" dt="2026-03-23T10:41:52.853" v="1459" actId="1076"/>
          <ac:picMkLst>
            <pc:docMk/>
            <pc:sldMk cId="2295389858" sldId="289"/>
            <ac:picMk id="18" creationId="{3B55C87A-1EE3-60BD-10F7-D8309EF77A90}"/>
          </ac:picMkLst>
        </pc:picChg>
      </pc:sldChg>
      <pc:sldChg chg="addSp delSp modSp new del mod">
        <pc:chgData name="Anthony Hau (1550559)" userId="bb8e9847-9e83-4802-a39a-a5371cc53e34" providerId="ADAL" clId="{61DD6B0C-2702-4803-AF3A-58EFCF6777CE}" dt="2026-03-23T10:42:55.994" v="1479" actId="47"/>
        <pc:sldMkLst>
          <pc:docMk/>
          <pc:sldMk cId="1470246498" sldId="290"/>
        </pc:sldMkLst>
        <pc:spChg chg="del">
          <ac:chgData name="Anthony Hau (1550559)" userId="bb8e9847-9e83-4802-a39a-a5371cc53e34" providerId="ADAL" clId="{61DD6B0C-2702-4803-AF3A-58EFCF6777CE}" dt="2026-03-23T09:27:55.106" v="864" actId="478"/>
          <ac:spMkLst>
            <pc:docMk/>
            <pc:sldMk cId="1470246498" sldId="290"/>
            <ac:spMk id="2" creationId="{C00ED5CC-47C1-1B80-4ECF-F0A3900ACB4E}"/>
          </ac:spMkLst>
        </pc:spChg>
        <pc:spChg chg="del">
          <ac:chgData name="Anthony Hau (1550559)" userId="bb8e9847-9e83-4802-a39a-a5371cc53e34" providerId="ADAL" clId="{61DD6B0C-2702-4803-AF3A-58EFCF6777CE}" dt="2026-03-23T09:30:15.617" v="887" actId="478"/>
          <ac:spMkLst>
            <pc:docMk/>
            <pc:sldMk cId="1470246498" sldId="290"/>
            <ac:spMk id="3" creationId="{B31B5BD7-9D98-A548-4086-F43213D08A7F}"/>
          </ac:spMkLst>
        </pc:spChg>
        <pc:spChg chg="add mod">
          <ac:chgData name="Anthony Hau (1550559)" userId="bb8e9847-9e83-4802-a39a-a5371cc53e34" providerId="ADAL" clId="{61DD6B0C-2702-4803-AF3A-58EFCF6777CE}" dt="2026-03-23T09:27:51.207" v="863"/>
          <ac:spMkLst>
            <pc:docMk/>
            <pc:sldMk cId="1470246498" sldId="290"/>
            <ac:spMk id="4" creationId="{EB7B5DCC-5F6E-2C0C-7C76-85C6A9AED702}"/>
          </ac:spMkLst>
        </pc:spChg>
        <pc:spChg chg="add mod">
          <ac:chgData name="Anthony Hau (1550559)" userId="bb8e9847-9e83-4802-a39a-a5371cc53e34" providerId="ADAL" clId="{61DD6B0C-2702-4803-AF3A-58EFCF6777CE}" dt="2026-03-23T09:30:13.535" v="886" actId="1076"/>
          <ac:spMkLst>
            <pc:docMk/>
            <pc:sldMk cId="1470246498" sldId="290"/>
            <ac:spMk id="16" creationId="{7E061C65-AD82-6F0F-CBFF-30C0269F4F13}"/>
          </ac:spMkLst>
        </pc:spChg>
        <pc:picChg chg="add mod">
          <ac:chgData name="Anthony Hau (1550559)" userId="bb8e9847-9e83-4802-a39a-a5371cc53e34" providerId="ADAL" clId="{61DD6B0C-2702-4803-AF3A-58EFCF6777CE}" dt="2026-03-23T09:54:05.508" v="1125" actId="1076"/>
          <ac:picMkLst>
            <pc:docMk/>
            <pc:sldMk cId="1470246498" sldId="290"/>
            <ac:picMk id="6" creationId="{237A87E3-2120-256E-A6F8-FD4F5B696380}"/>
          </ac:picMkLst>
        </pc:picChg>
        <pc:picChg chg="add mod">
          <ac:chgData name="Anthony Hau (1550559)" userId="bb8e9847-9e83-4802-a39a-a5371cc53e34" providerId="ADAL" clId="{61DD6B0C-2702-4803-AF3A-58EFCF6777CE}" dt="2026-03-23T09:54:06.678" v="1126" actId="1076"/>
          <ac:picMkLst>
            <pc:docMk/>
            <pc:sldMk cId="1470246498" sldId="290"/>
            <ac:picMk id="8" creationId="{D3EC882B-CE9F-89BB-0E77-4E4A87A8ADED}"/>
          </ac:picMkLst>
        </pc:picChg>
      </pc:sldChg>
      <pc:sldChg chg="delSp modSp new mod">
        <pc:chgData name="Anthony Hau (1550559)" userId="bb8e9847-9e83-4802-a39a-a5371cc53e34" providerId="ADAL" clId="{61DD6B0C-2702-4803-AF3A-58EFCF6777CE}" dt="2026-03-23T09:55:13.064" v="1150" actId="1076"/>
        <pc:sldMkLst>
          <pc:docMk/>
          <pc:sldMk cId="3037191918" sldId="291"/>
        </pc:sldMkLst>
        <pc:spChg chg="mod">
          <ac:chgData name="Anthony Hau (1550559)" userId="bb8e9847-9e83-4802-a39a-a5371cc53e34" providerId="ADAL" clId="{61DD6B0C-2702-4803-AF3A-58EFCF6777CE}" dt="2026-03-23T09:55:13.064" v="1150" actId="1076"/>
          <ac:spMkLst>
            <pc:docMk/>
            <pc:sldMk cId="3037191918" sldId="291"/>
            <ac:spMk id="2" creationId="{3CBF2ACA-C65D-499B-5CDB-80694E587BDF}"/>
          </ac:spMkLst>
        </pc:spChg>
        <pc:spChg chg="del mod">
          <ac:chgData name="Anthony Hau (1550559)" userId="bb8e9847-9e83-4802-a39a-a5371cc53e34" providerId="ADAL" clId="{61DD6B0C-2702-4803-AF3A-58EFCF6777CE}" dt="2026-03-23T09:54:57.078" v="1143" actId="478"/>
          <ac:spMkLst>
            <pc:docMk/>
            <pc:sldMk cId="3037191918" sldId="291"/>
            <ac:spMk id="3" creationId="{34466DE5-8CA2-FD76-657F-47D76FBBB62C}"/>
          </ac:spMkLst>
        </pc:spChg>
        <pc:spChg chg="del">
          <ac:chgData name="Anthony Hau (1550559)" userId="bb8e9847-9e83-4802-a39a-a5371cc53e34" providerId="ADAL" clId="{61DD6B0C-2702-4803-AF3A-58EFCF6777CE}" dt="2026-03-23T09:54:57.766" v="1144" actId="478"/>
          <ac:spMkLst>
            <pc:docMk/>
            <pc:sldMk cId="3037191918" sldId="291"/>
            <ac:spMk id="4" creationId="{3AD76F2F-32E4-4EA2-2AF7-57B0BBA9840D}"/>
          </ac:spMkLst>
        </pc:spChg>
      </pc:sldChg>
      <pc:sldChg chg="addSp delSp modSp new mod modNotesTx">
        <pc:chgData name="Anthony Hau (1550559)" userId="bb8e9847-9e83-4802-a39a-a5371cc53e34" providerId="ADAL" clId="{61DD6B0C-2702-4803-AF3A-58EFCF6777CE}" dt="2026-03-23T10:43:53.474" v="1482" actId="1076"/>
        <pc:sldMkLst>
          <pc:docMk/>
          <pc:sldMk cId="4204243135" sldId="292"/>
        </pc:sldMkLst>
        <pc:spChg chg="del">
          <ac:chgData name="Anthony Hau (1550559)" userId="bb8e9847-9e83-4802-a39a-a5371cc53e34" providerId="ADAL" clId="{61DD6B0C-2702-4803-AF3A-58EFCF6777CE}" dt="2026-03-23T10:25:41.491" v="1307" actId="478"/>
          <ac:spMkLst>
            <pc:docMk/>
            <pc:sldMk cId="4204243135" sldId="292"/>
            <ac:spMk id="2" creationId="{81B61507-2996-4B6A-934B-BA430D2C6691}"/>
          </ac:spMkLst>
        </pc:spChg>
        <pc:spChg chg="del">
          <ac:chgData name="Anthony Hau (1550559)" userId="bb8e9847-9e83-4802-a39a-a5371cc53e34" providerId="ADAL" clId="{61DD6B0C-2702-4803-AF3A-58EFCF6777CE}" dt="2026-03-23T10:27:16.593" v="1311" actId="478"/>
          <ac:spMkLst>
            <pc:docMk/>
            <pc:sldMk cId="4204243135" sldId="292"/>
            <ac:spMk id="3" creationId="{FC85E822-FD63-AED5-250F-BAC156A61999}"/>
          </ac:spMkLst>
        </pc:spChg>
        <pc:spChg chg="del">
          <ac:chgData name="Anthony Hau (1550559)" userId="bb8e9847-9e83-4802-a39a-a5371cc53e34" providerId="ADAL" clId="{61DD6B0C-2702-4803-AF3A-58EFCF6777CE}" dt="2026-03-23T10:27:15.422" v="1310" actId="478"/>
          <ac:spMkLst>
            <pc:docMk/>
            <pc:sldMk cId="4204243135" sldId="292"/>
            <ac:spMk id="4" creationId="{C856429C-862C-F550-5BAE-725C9C6091F1}"/>
          </ac:spMkLst>
        </pc:spChg>
        <pc:spChg chg="add mod">
          <ac:chgData name="Anthony Hau (1550559)" userId="bb8e9847-9e83-4802-a39a-a5371cc53e34" providerId="ADAL" clId="{61DD6B0C-2702-4803-AF3A-58EFCF6777CE}" dt="2026-03-23T10:31:22.460" v="1331" actId="1076"/>
          <ac:spMkLst>
            <pc:docMk/>
            <pc:sldMk cId="4204243135" sldId="292"/>
            <ac:spMk id="5" creationId="{64A23616-40AC-A900-0EDC-D73E2038DAD9}"/>
          </ac:spMkLst>
        </pc:spChg>
        <pc:spChg chg="add del mod">
          <ac:chgData name="Anthony Hau (1550559)" userId="bb8e9847-9e83-4802-a39a-a5371cc53e34" providerId="ADAL" clId="{61DD6B0C-2702-4803-AF3A-58EFCF6777CE}" dt="2026-03-23T10:27:22.006" v="1315" actId="478"/>
          <ac:spMkLst>
            <pc:docMk/>
            <pc:sldMk cId="4204243135" sldId="292"/>
            <ac:spMk id="7" creationId="{565468A5-6342-2672-5ABE-D9B9589F93DF}"/>
          </ac:spMkLst>
        </pc:spChg>
        <pc:graphicFrameChg chg="add del mod">
          <ac:chgData name="Anthony Hau (1550559)" userId="bb8e9847-9e83-4802-a39a-a5371cc53e34" providerId="ADAL" clId="{61DD6B0C-2702-4803-AF3A-58EFCF6777CE}" dt="2026-03-23T10:30:49.867" v="1324" actId="478"/>
          <ac:graphicFrameMkLst>
            <pc:docMk/>
            <pc:sldMk cId="4204243135" sldId="292"/>
            <ac:graphicFrameMk id="8" creationId="{2FDB561A-A83C-050B-11AC-77E5E061534D}"/>
          </ac:graphicFrameMkLst>
        </pc:graphicFrameChg>
        <pc:graphicFrameChg chg="add mod modGraphic">
          <ac:chgData name="Anthony Hau (1550559)" userId="bb8e9847-9e83-4802-a39a-a5371cc53e34" providerId="ADAL" clId="{61DD6B0C-2702-4803-AF3A-58EFCF6777CE}" dt="2026-03-23T10:43:53.474" v="1482" actId="1076"/>
          <ac:graphicFrameMkLst>
            <pc:docMk/>
            <pc:sldMk cId="4204243135" sldId="292"/>
            <ac:graphicFrameMk id="9" creationId="{43F908B8-5A48-4424-C59F-69CEF77A72ED}"/>
          </ac:graphicFrameMkLst>
        </pc:graphicFrameChg>
      </pc:sldChg>
      <pc:sldChg chg="addSp delSp modSp new mod">
        <pc:chgData name="Anthony Hau (1550559)" userId="bb8e9847-9e83-4802-a39a-a5371cc53e34" providerId="ADAL" clId="{61DD6B0C-2702-4803-AF3A-58EFCF6777CE}" dt="2026-03-23T10:38:43.109" v="1406" actId="478"/>
        <pc:sldMkLst>
          <pc:docMk/>
          <pc:sldMk cId="2688291641" sldId="293"/>
        </pc:sldMkLst>
        <pc:spChg chg="del">
          <ac:chgData name="Anthony Hau (1550559)" userId="bb8e9847-9e83-4802-a39a-a5371cc53e34" providerId="ADAL" clId="{61DD6B0C-2702-4803-AF3A-58EFCF6777CE}" dt="2026-03-23T10:34:37.181" v="1378" actId="478"/>
          <ac:spMkLst>
            <pc:docMk/>
            <pc:sldMk cId="2688291641" sldId="293"/>
            <ac:spMk id="2" creationId="{1BB28407-487A-13EB-8505-FEA8AC7FB611}"/>
          </ac:spMkLst>
        </pc:spChg>
        <pc:spChg chg="del">
          <ac:chgData name="Anthony Hau (1550559)" userId="bb8e9847-9e83-4802-a39a-a5371cc53e34" providerId="ADAL" clId="{61DD6B0C-2702-4803-AF3A-58EFCF6777CE}" dt="2026-03-23T10:34:34.185" v="1376" actId="478"/>
          <ac:spMkLst>
            <pc:docMk/>
            <pc:sldMk cId="2688291641" sldId="293"/>
            <ac:spMk id="3" creationId="{DDE9A169-B237-E47C-C217-8FA4053795BF}"/>
          </ac:spMkLst>
        </pc:spChg>
        <pc:spChg chg="del">
          <ac:chgData name="Anthony Hau (1550559)" userId="bb8e9847-9e83-4802-a39a-a5371cc53e34" providerId="ADAL" clId="{61DD6B0C-2702-4803-AF3A-58EFCF6777CE}" dt="2026-03-23T10:34:35.707" v="1377" actId="478"/>
          <ac:spMkLst>
            <pc:docMk/>
            <pc:sldMk cId="2688291641" sldId="293"/>
            <ac:spMk id="4" creationId="{E316B75D-781B-B792-7EC9-5DB714E091F5}"/>
          </ac:spMkLst>
        </pc:spChg>
        <pc:spChg chg="add mod">
          <ac:chgData name="Anthony Hau (1550559)" userId="bb8e9847-9e83-4802-a39a-a5371cc53e34" providerId="ADAL" clId="{61DD6B0C-2702-4803-AF3A-58EFCF6777CE}" dt="2026-03-23T10:36:26.579" v="1397" actId="20577"/>
          <ac:spMkLst>
            <pc:docMk/>
            <pc:sldMk cId="2688291641" sldId="293"/>
            <ac:spMk id="6" creationId="{993169DC-B27C-8E10-C6C5-FCAC26041F85}"/>
          </ac:spMkLst>
        </pc:spChg>
        <pc:spChg chg="add mod">
          <ac:chgData name="Anthony Hau (1550559)" userId="bb8e9847-9e83-4802-a39a-a5371cc53e34" providerId="ADAL" clId="{61DD6B0C-2702-4803-AF3A-58EFCF6777CE}" dt="2026-03-23T10:34:46.125" v="1380" actId="1076"/>
          <ac:spMkLst>
            <pc:docMk/>
            <pc:sldMk cId="2688291641" sldId="293"/>
            <ac:spMk id="8" creationId="{2B0CBFCE-A848-8DDF-D2E2-1D7FD9AB5DF9}"/>
          </ac:spMkLst>
        </pc:spChg>
        <pc:spChg chg="add mod">
          <ac:chgData name="Anthony Hau (1550559)" userId="bb8e9847-9e83-4802-a39a-a5371cc53e34" providerId="ADAL" clId="{61DD6B0C-2702-4803-AF3A-58EFCF6777CE}" dt="2026-03-23T10:34:58.385" v="1385" actId="20577"/>
          <ac:spMkLst>
            <pc:docMk/>
            <pc:sldMk cId="2688291641" sldId="293"/>
            <ac:spMk id="9" creationId="{B4824574-142C-0317-640A-90BECE1BBE90}"/>
          </ac:spMkLst>
        </pc:spChg>
        <pc:spChg chg="add del mod">
          <ac:chgData name="Anthony Hau (1550559)" userId="bb8e9847-9e83-4802-a39a-a5371cc53e34" providerId="ADAL" clId="{61DD6B0C-2702-4803-AF3A-58EFCF6777CE}" dt="2026-03-23T10:38:31.970" v="1400" actId="478"/>
          <ac:spMkLst>
            <pc:docMk/>
            <pc:sldMk cId="2688291641" sldId="293"/>
            <ac:spMk id="11" creationId="{E8B3CFCC-166F-D8FB-6803-ADE47A608EDF}"/>
          </ac:spMkLst>
        </pc:spChg>
        <pc:spChg chg="add del mod">
          <ac:chgData name="Anthony Hau (1550559)" userId="bb8e9847-9e83-4802-a39a-a5371cc53e34" providerId="ADAL" clId="{61DD6B0C-2702-4803-AF3A-58EFCF6777CE}" dt="2026-03-23T10:38:38.344" v="1403" actId="478"/>
          <ac:spMkLst>
            <pc:docMk/>
            <pc:sldMk cId="2688291641" sldId="293"/>
            <ac:spMk id="13" creationId="{7175D484-6DDA-B8FA-900F-F6A840BD9415}"/>
          </ac:spMkLst>
        </pc:spChg>
        <pc:spChg chg="add del mod">
          <ac:chgData name="Anthony Hau (1550559)" userId="bb8e9847-9e83-4802-a39a-a5371cc53e34" providerId="ADAL" clId="{61DD6B0C-2702-4803-AF3A-58EFCF6777CE}" dt="2026-03-23T10:38:43.109" v="1406" actId="478"/>
          <ac:spMkLst>
            <pc:docMk/>
            <pc:sldMk cId="2688291641" sldId="293"/>
            <ac:spMk id="15" creationId="{E793648F-38E1-81A1-D8D3-08F7F3F15412}"/>
          </ac:spMkLst>
        </pc:spChg>
      </pc:sldChg>
      <pc:sldChg chg="addSp delSp modSp new mod">
        <pc:chgData name="Anthony Hau (1550559)" userId="bb8e9847-9e83-4802-a39a-a5371cc53e34" providerId="ADAL" clId="{61DD6B0C-2702-4803-AF3A-58EFCF6777CE}" dt="2026-03-23T10:40:49.739" v="1439" actId="20577"/>
        <pc:sldMkLst>
          <pc:docMk/>
          <pc:sldMk cId="2924062244" sldId="294"/>
        </pc:sldMkLst>
        <pc:spChg chg="del">
          <ac:chgData name="Anthony Hau (1550559)" userId="bb8e9847-9e83-4802-a39a-a5371cc53e34" providerId="ADAL" clId="{61DD6B0C-2702-4803-AF3A-58EFCF6777CE}" dt="2026-03-23T10:40:36.857" v="1426" actId="478"/>
          <ac:spMkLst>
            <pc:docMk/>
            <pc:sldMk cId="2924062244" sldId="294"/>
            <ac:spMk id="2" creationId="{1807CB11-C166-FA48-73F8-A3DDFE47F55A}"/>
          </ac:spMkLst>
        </pc:spChg>
        <pc:spChg chg="del">
          <ac:chgData name="Anthony Hau (1550559)" userId="bb8e9847-9e83-4802-a39a-a5371cc53e34" providerId="ADAL" clId="{61DD6B0C-2702-4803-AF3A-58EFCF6777CE}" dt="2026-03-23T10:38:49.421" v="1408" actId="478"/>
          <ac:spMkLst>
            <pc:docMk/>
            <pc:sldMk cId="2924062244" sldId="294"/>
            <ac:spMk id="3" creationId="{CC71C658-2E57-12DE-3253-BB27329A4A9C}"/>
          </ac:spMkLst>
        </pc:spChg>
        <pc:spChg chg="del">
          <ac:chgData name="Anthony Hau (1550559)" userId="bb8e9847-9e83-4802-a39a-a5371cc53e34" providerId="ADAL" clId="{61DD6B0C-2702-4803-AF3A-58EFCF6777CE}" dt="2026-03-23T10:38:51.056" v="1409" actId="478"/>
          <ac:spMkLst>
            <pc:docMk/>
            <pc:sldMk cId="2924062244" sldId="294"/>
            <ac:spMk id="4" creationId="{5A98F600-986F-B509-BB52-C439845CA159}"/>
          </ac:spMkLst>
        </pc:spChg>
        <pc:spChg chg="add mod">
          <ac:chgData name="Anthony Hau (1550559)" userId="bb8e9847-9e83-4802-a39a-a5371cc53e34" providerId="ADAL" clId="{61DD6B0C-2702-4803-AF3A-58EFCF6777CE}" dt="2026-03-23T10:40:14.452" v="1423" actId="20577"/>
          <ac:spMkLst>
            <pc:docMk/>
            <pc:sldMk cId="2924062244" sldId="294"/>
            <ac:spMk id="6" creationId="{27969538-BEE2-7E98-BDDA-EBDA005093F5}"/>
          </ac:spMkLst>
        </pc:spChg>
        <pc:spChg chg="add mod">
          <ac:chgData name="Anthony Hau (1550559)" userId="bb8e9847-9e83-4802-a39a-a5371cc53e34" providerId="ADAL" clId="{61DD6B0C-2702-4803-AF3A-58EFCF6777CE}" dt="2026-03-23T10:40:18.499" v="1424" actId="20577"/>
          <ac:spMkLst>
            <pc:docMk/>
            <pc:sldMk cId="2924062244" sldId="294"/>
            <ac:spMk id="8" creationId="{29318823-BA05-C4BA-625B-149A4E731234}"/>
          </ac:spMkLst>
        </pc:spChg>
        <pc:spChg chg="add mod">
          <ac:chgData name="Anthony Hau (1550559)" userId="bb8e9847-9e83-4802-a39a-a5371cc53e34" providerId="ADAL" clId="{61DD6B0C-2702-4803-AF3A-58EFCF6777CE}" dt="2026-03-23T10:40:49.739" v="1439" actId="20577"/>
          <ac:spMkLst>
            <pc:docMk/>
            <pc:sldMk cId="2924062244" sldId="294"/>
            <ac:spMk id="9" creationId="{54E07D1A-D41B-A998-7DE9-422C422FE944}"/>
          </ac:spMkLst>
        </pc:spChg>
      </pc:sldChg>
    </pc:docChg>
  </pc:docChgLst>
  <pc:docChgLst>
    <pc:chgData name="Anthony Hau (1550559)" userId="bb8e9847-9e83-4802-a39a-a5371cc53e34" providerId="ADAL" clId="{D5A3723E-26B7-443E-8F80-94BCFF7D472A}"/>
    <pc:docChg chg="undo custSel addSld delSld modSld sldOrd">
      <pc:chgData name="Anthony Hau (1550559)" userId="bb8e9847-9e83-4802-a39a-a5371cc53e34" providerId="ADAL" clId="{D5A3723E-26B7-443E-8F80-94BCFF7D472A}" dt="2026-03-24T11:55:08.546" v="2382" actId="20577"/>
      <pc:docMkLst>
        <pc:docMk/>
      </pc:docMkLst>
      <pc:sldChg chg="modSp mod">
        <pc:chgData name="Anthony Hau (1550559)" userId="bb8e9847-9e83-4802-a39a-a5371cc53e34" providerId="ADAL" clId="{D5A3723E-26B7-443E-8F80-94BCFF7D472A}" dt="2026-03-23T13:18:17.791" v="2304" actId="20577"/>
        <pc:sldMkLst>
          <pc:docMk/>
          <pc:sldMk cId="2610169590" sldId="259"/>
        </pc:sldMkLst>
        <pc:spChg chg="mod">
          <ac:chgData name="Anthony Hau (1550559)" userId="bb8e9847-9e83-4802-a39a-a5371cc53e34" providerId="ADAL" clId="{D5A3723E-26B7-443E-8F80-94BCFF7D472A}" dt="2026-03-23T13:07:28.189" v="2287" actId="1076"/>
          <ac:spMkLst>
            <pc:docMk/>
            <pc:sldMk cId="2610169590" sldId="259"/>
            <ac:spMk id="2" creationId="{2198F9ED-1821-4AD8-B8CE-64AF829E1178}"/>
          </ac:spMkLst>
        </pc:spChg>
        <pc:spChg chg="mod">
          <ac:chgData name="Anthony Hau (1550559)" userId="bb8e9847-9e83-4802-a39a-a5371cc53e34" providerId="ADAL" clId="{D5A3723E-26B7-443E-8F80-94BCFF7D472A}" dt="2026-03-23T13:18:17.791" v="2304" actId="20577"/>
          <ac:spMkLst>
            <pc:docMk/>
            <pc:sldMk cId="2610169590" sldId="259"/>
            <ac:spMk id="3" creationId="{763D00AC-8ECB-465E-921F-685CA1BACFD7}"/>
          </ac:spMkLst>
        </pc:spChg>
      </pc:sldChg>
      <pc:sldChg chg="addSp delSp modSp mod modNotesTx">
        <pc:chgData name="Anthony Hau (1550559)" userId="bb8e9847-9e83-4802-a39a-a5371cc53e34" providerId="ADAL" clId="{D5A3723E-26B7-443E-8F80-94BCFF7D472A}" dt="2026-03-23T13:34:10.008" v="2331" actId="404"/>
        <pc:sldMkLst>
          <pc:docMk/>
          <pc:sldMk cId="2135122197" sldId="278"/>
        </pc:sldMkLst>
        <pc:spChg chg="mod">
          <ac:chgData name="Anthony Hau (1550559)" userId="bb8e9847-9e83-4802-a39a-a5371cc53e34" providerId="ADAL" clId="{D5A3723E-26B7-443E-8F80-94BCFF7D472A}" dt="2026-03-18T11:19:09.621" v="1880" actId="5793"/>
          <ac:spMkLst>
            <pc:docMk/>
            <pc:sldMk cId="2135122197" sldId="278"/>
            <ac:spMk id="3" creationId="{62D7FA8D-F7B2-44DC-A615-F77081E99342}"/>
          </ac:spMkLst>
        </pc:spChg>
        <pc:spChg chg="add mod">
          <ac:chgData name="Anthony Hau (1550559)" userId="bb8e9847-9e83-4802-a39a-a5371cc53e34" providerId="ADAL" clId="{D5A3723E-26B7-443E-8F80-94BCFF7D472A}" dt="2026-03-18T11:18:09.313" v="1875" actId="1076"/>
          <ac:spMkLst>
            <pc:docMk/>
            <pc:sldMk cId="2135122197" sldId="278"/>
            <ac:spMk id="4" creationId="{88A90152-CFF4-0B4E-DD29-103F15565647}"/>
          </ac:spMkLst>
        </pc:spChg>
        <pc:spChg chg="add mod">
          <ac:chgData name="Anthony Hau (1550559)" userId="bb8e9847-9e83-4802-a39a-a5371cc53e34" providerId="ADAL" clId="{D5A3723E-26B7-443E-8F80-94BCFF7D472A}" dt="2026-03-18T11:18:17.800" v="1877" actId="1076"/>
          <ac:spMkLst>
            <pc:docMk/>
            <pc:sldMk cId="2135122197" sldId="278"/>
            <ac:spMk id="5" creationId="{4D8AED07-E318-8375-5235-A71C9059197F}"/>
          </ac:spMkLst>
        </pc:spChg>
        <pc:spChg chg="add mod">
          <ac:chgData name="Anthony Hau (1550559)" userId="bb8e9847-9e83-4802-a39a-a5371cc53e34" providerId="ADAL" clId="{D5A3723E-26B7-443E-8F80-94BCFF7D472A}" dt="2026-03-23T11:59:56.279" v="2216" actId="403"/>
          <ac:spMkLst>
            <pc:docMk/>
            <pc:sldMk cId="2135122197" sldId="278"/>
            <ac:spMk id="12" creationId="{38B6BC70-155C-E68A-144E-DAD4B05D9611}"/>
          </ac:spMkLst>
        </pc:spChg>
        <pc:spChg chg="add mod">
          <ac:chgData name="Anthony Hau (1550559)" userId="bb8e9847-9e83-4802-a39a-a5371cc53e34" providerId="ADAL" clId="{D5A3723E-26B7-443E-8F80-94BCFF7D472A}" dt="2026-03-23T13:01:11.747" v="2245" actId="113"/>
          <ac:spMkLst>
            <pc:docMk/>
            <pc:sldMk cId="2135122197" sldId="278"/>
            <ac:spMk id="14" creationId="{FA4509B8-B2DF-D8C9-6605-4F117898F763}"/>
          </ac:spMkLst>
        </pc:spChg>
        <pc:picChg chg="mod">
          <ac:chgData name="Anthony Hau (1550559)" userId="bb8e9847-9e83-4802-a39a-a5371cc53e34" providerId="ADAL" clId="{D5A3723E-26B7-443E-8F80-94BCFF7D472A}" dt="2026-03-23T11:56:34.702" v="2179" actId="1076"/>
          <ac:picMkLst>
            <pc:docMk/>
            <pc:sldMk cId="2135122197" sldId="278"/>
            <ac:picMk id="6" creationId="{58344B2B-2F0F-DBD0-F81F-715D5F74C482}"/>
          </ac:picMkLst>
        </pc:picChg>
        <pc:picChg chg="add del mod">
          <ac:chgData name="Anthony Hau (1550559)" userId="bb8e9847-9e83-4802-a39a-a5371cc53e34" providerId="ADAL" clId="{D5A3723E-26B7-443E-8F80-94BCFF7D472A}" dt="2026-03-23T11:30:58.213" v="2103" actId="478"/>
          <ac:picMkLst>
            <pc:docMk/>
            <pc:sldMk cId="2135122197" sldId="278"/>
            <ac:picMk id="8" creationId="{2ACE924D-72F2-1879-076A-82D071D6BDAB}"/>
          </ac:picMkLst>
        </pc:picChg>
        <pc:picChg chg="add mod">
          <ac:chgData name="Anthony Hau (1550559)" userId="bb8e9847-9e83-4802-a39a-a5371cc53e34" providerId="ADAL" clId="{D5A3723E-26B7-443E-8F80-94BCFF7D472A}" dt="2026-03-23T11:31:35.308" v="2108" actId="1076"/>
          <ac:picMkLst>
            <pc:docMk/>
            <pc:sldMk cId="2135122197" sldId="278"/>
            <ac:picMk id="10" creationId="{B8936EB9-51B8-2786-189F-F3FE29935172}"/>
          </ac:picMkLst>
        </pc:picChg>
        <pc:picChg chg="add mod">
          <ac:chgData name="Anthony Hau (1550559)" userId="bb8e9847-9e83-4802-a39a-a5371cc53e34" providerId="ADAL" clId="{D5A3723E-26B7-443E-8F80-94BCFF7D472A}" dt="2026-03-18T11:17:15.589" v="1863" actId="14100"/>
          <ac:picMkLst>
            <pc:docMk/>
            <pc:sldMk cId="2135122197" sldId="278"/>
            <ac:picMk id="1026" creationId="{C8889079-7DD1-886F-386C-DD61B2F426E2}"/>
          </ac:picMkLst>
        </pc:picChg>
      </pc:sldChg>
      <pc:sldChg chg="addSp delSp modSp mod">
        <pc:chgData name="Anthony Hau (1550559)" userId="bb8e9847-9e83-4802-a39a-a5371cc53e34" providerId="ADAL" clId="{D5A3723E-26B7-443E-8F80-94BCFF7D472A}" dt="2026-03-23T13:04:58.954" v="2277" actId="404"/>
        <pc:sldMkLst>
          <pc:docMk/>
          <pc:sldMk cId="1104159949" sldId="283"/>
        </pc:sldMkLst>
        <pc:spChg chg="mod">
          <ac:chgData name="Anthony Hau (1550559)" userId="bb8e9847-9e83-4802-a39a-a5371cc53e34" providerId="ADAL" clId="{D5A3723E-26B7-443E-8F80-94BCFF7D472A}" dt="2026-03-18T06:43:49.297" v="104" actId="33524"/>
          <ac:spMkLst>
            <pc:docMk/>
            <pc:sldMk cId="1104159949" sldId="283"/>
            <ac:spMk id="2" creationId="{B3FC1226-BF5A-A3CC-2C2E-CFCC6F24D971}"/>
          </ac:spMkLst>
        </pc:spChg>
        <pc:spChg chg="add mod">
          <ac:chgData name="Anthony Hau (1550559)" userId="bb8e9847-9e83-4802-a39a-a5371cc53e34" providerId="ADAL" clId="{D5A3723E-26B7-443E-8F80-94BCFF7D472A}" dt="2026-03-23T13:01:19.265" v="2247" actId="1076"/>
          <ac:spMkLst>
            <pc:docMk/>
            <pc:sldMk cId="1104159949" sldId="283"/>
            <ac:spMk id="3" creationId="{EC1637C6-6F59-3208-BDB0-BF501A7E2DE4}"/>
          </ac:spMkLst>
        </pc:spChg>
        <pc:spChg chg="add mod">
          <ac:chgData name="Anthony Hau (1550559)" userId="bb8e9847-9e83-4802-a39a-a5371cc53e34" providerId="ADAL" clId="{D5A3723E-26B7-443E-8F80-94BCFF7D472A}" dt="2026-03-23T13:04:00.059" v="2269" actId="20577"/>
          <ac:spMkLst>
            <pc:docMk/>
            <pc:sldMk cId="1104159949" sldId="283"/>
            <ac:spMk id="6" creationId="{1EE5C79E-1AA3-FB3E-115E-620F122CCC09}"/>
          </ac:spMkLst>
        </pc:spChg>
        <pc:spChg chg="add mod">
          <ac:chgData name="Anthony Hau (1550559)" userId="bb8e9847-9e83-4802-a39a-a5371cc53e34" providerId="ADAL" clId="{D5A3723E-26B7-443E-8F80-94BCFF7D472A}" dt="2026-03-18T11:19:20.223" v="1890" actId="20577"/>
          <ac:spMkLst>
            <pc:docMk/>
            <pc:sldMk cId="1104159949" sldId="283"/>
            <ac:spMk id="7" creationId="{69B2035F-5670-0D0B-4B68-D3579922D1A2}"/>
          </ac:spMkLst>
        </pc:spChg>
        <pc:spChg chg="add mod">
          <ac:chgData name="Anthony Hau (1550559)" userId="bb8e9847-9e83-4802-a39a-a5371cc53e34" providerId="ADAL" clId="{D5A3723E-26B7-443E-8F80-94BCFF7D472A}" dt="2026-03-23T13:04:58.954" v="2277" actId="404"/>
          <ac:spMkLst>
            <pc:docMk/>
            <pc:sldMk cId="1104159949" sldId="283"/>
            <ac:spMk id="10" creationId="{6E08C00E-7BAD-84B0-7029-EEB462F3253B}"/>
          </ac:spMkLst>
        </pc:spChg>
      </pc:sldChg>
      <pc:sldChg chg="addSp delSp modSp mod modClrScheme chgLayout modNotesTx">
        <pc:chgData name="Anthony Hau (1550559)" userId="bb8e9847-9e83-4802-a39a-a5371cc53e34" providerId="ADAL" clId="{D5A3723E-26B7-443E-8F80-94BCFF7D472A}" dt="2026-03-23T13:11:27.091" v="2292" actId="1076"/>
        <pc:sldMkLst>
          <pc:docMk/>
          <pc:sldMk cId="3982274940" sldId="284"/>
        </pc:sldMkLst>
        <pc:spChg chg="add mod">
          <ac:chgData name="Anthony Hau (1550559)" userId="bb8e9847-9e83-4802-a39a-a5371cc53e34" providerId="ADAL" clId="{D5A3723E-26B7-443E-8F80-94BCFF7D472A}" dt="2026-03-23T13:11:27.091" v="2292" actId="1076"/>
          <ac:spMkLst>
            <pc:docMk/>
            <pc:sldMk cId="3982274940" sldId="284"/>
            <ac:spMk id="2" creationId="{6D839032-282A-0AC2-56B0-0B419EAB2F5E}"/>
          </ac:spMkLst>
        </pc:spChg>
        <pc:spChg chg="add mod">
          <ac:chgData name="Anthony Hau (1550559)" userId="bb8e9847-9e83-4802-a39a-a5371cc53e34" providerId="ADAL" clId="{D5A3723E-26B7-443E-8F80-94BCFF7D472A}" dt="2026-03-23T13:09:37.745" v="2290" actId="20577"/>
          <ac:spMkLst>
            <pc:docMk/>
            <pc:sldMk cId="3982274940" sldId="284"/>
            <ac:spMk id="4" creationId="{FC4DB79F-6F6D-71A5-453D-F26E11A5D7D8}"/>
          </ac:spMkLst>
        </pc:spChg>
        <pc:spChg chg="add mod">
          <ac:chgData name="Anthony Hau (1550559)" userId="bb8e9847-9e83-4802-a39a-a5371cc53e34" providerId="ADAL" clId="{D5A3723E-26B7-443E-8F80-94BCFF7D472A}" dt="2026-03-23T12:58:46.812" v="2240" actId="404"/>
          <ac:spMkLst>
            <pc:docMk/>
            <pc:sldMk cId="3982274940" sldId="284"/>
            <ac:spMk id="7" creationId="{038345BF-3D91-6DE9-E802-8D41F9DBB78F}"/>
          </ac:spMkLst>
        </pc:spChg>
        <pc:spChg chg="add mod">
          <ac:chgData name="Anthony Hau (1550559)" userId="bb8e9847-9e83-4802-a39a-a5371cc53e34" providerId="ADAL" clId="{D5A3723E-26B7-443E-8F80-94BCFF7D472A}" dt="2026-03-18T11:29:18.621" v="1967" actId="20577"/>
          <ac:spMkLst>
            <pc:docMk/>
            <pc:sldMk cId="3982274940" sldId="284"/>
            <ac:spMk id="10" creationId="{07D64D55-04C5-9510-46F7-0A801A7F5E90}"/>
          </ac:spMkLst>
        </pc:spChg>
        <pc:picChg chg="mod">
          <ac:chgData name="Anthony Hau (1550559)" userId="bb8e9847-9e83-4802-a39a-a5371cc53e34" providerId="ADAL" clId="{D5A3723E-26B7-443E-8F80-94BCFF7D472A}" dt="2026-03-18T10:54:06.287" v="1822" actId="1076"/>
          <ac:picMkLst>
            <pc:docMk/>
            <pc:sldMk cId="3982274940" sldId="284"/>
            <ac:picMk id="3" creationId="{71422B6E-50C5-D858-BA12-19EDE1F68F4B}"/>
          </ac:picMkLst>
        </pc:picChg>
        <pc:picChg chg="add mod">
          <ac:chgData name="Anthony Hau (1550559)" userId="bb8e9847-9e83-4802-a39a-a5371cc53e34" providerId="ADAL" clId="{D5A3723E-26B7-443E-8F80-94BCFF7D472A}" dt="2026-03-18T07:07:54.556" v="703" actId="14100"/>
          <ac:picMkLst>
            <pc:docMk/>
            <pc:sldMk cId="3982274940" sldId="284"/>
            <ac:picMk id="5" creationId="{516BDBCA-3DC4-2B3B-B823-84CFB36496FC}"/>
          </ac:picMkLst>
        </pc:picChg>
      </pc:sldChg>
      <pc:sldChg chg="modSp add mod">
        <pc:chgData name="Anthony Hau (1550559)" userId="bb8e9847-9e83-4802-a39a-a5371cc53e34" providerId="ADAL" clId="{D5A3723E-26B7-443E-8F80-94BCFF7D472A}" dt="2026-03-23T13:07:16.832" v="2285" actId="1076"/>
        <pc:sldMkLst>
          <pc:docMk/>
          <pc:sldMk cId="3210272969" sldId="287"/>
        </pc:sldMkLst>
        <pc:spChg chg="mod">
          <ac:chgData name="Anthony Hau (1550559)" userId="bb8e9847-9e83-4802-a39a-a5371cc53e34" providerId="ADAL" clId="{D5A3723E-26B7-443E-8F80-94BCFF7D472A}" dt="2026-03-18T07:01:10.277" v="642" actId="20577"/>
          <ac:spMkLst>
            <pc:docMk/>
            <pc:sldMk cId="3210272969" sldId="287"/>
            <ac:spMk id="2" creationId="{82E9FB75-A2A1-23BC-0B60-E43D95C71AAC}"/>
          </ac:spMkLst>
        </pc:spChg>
        <pc:spChg chg="mod">
          <ac:chgData name="Anthony Hau (1550559)" userId="bb8e9847-9e83-4802-a39a-a5371cc53e34" providerId="ADAL" clId="{D5A3723E-26B7-443E-8F80-94BCFF7D472A}" dt="2026-03-23T13:07:16.832" v="2285" actId="1076"/>
          <ac:spMkLst>
            <pc:docMk/>
            <pc:sldMk cId="3210272969" sldId="287"/>
            <ac:spMk id="3" creationId="{4B634AFA-9C5D-1457-386B-4E9EDDAE2936}"/>
          </ac:spMkLst>
        </pc:spChg>
      </pc:sldChg>
      <pc:sldChg chg="addSp delSp modSp add mod modNotesTx">
        <pc:chgData name="Anthony Hau (1550559)" userId="bb8e9847-9e83-4802-a39a-a5371cc53e34" providerId="ADAL" clId="{D5A3723E-26B7-443E-8F80-94BCFF7D472A}" dt="2026-03-23T13:25:27.038" v="2327" actId="20577"/>
        <pc:sldMkLst>
          <pc:docMk/>
          <pc:sldMk cId="585185261" sldId="288"/>
        </pc:sldMkLst>
        <pc:spChg chg="add mod">
          <ac:chgData name="Anthony Hau (1550559)" userId="bb8e9847-9e83-4802-a39a-a5371cc53e34" providerId="ADAL" clId="{D5A3723E-26B7-443E-8F80-94BCFF7D472A}" dt="2026-03-23T13:25:27.038" v="2327" actId="20577"/>
          <ac:spMkLst>
            <pc:docMk/>
            <pc:sldMk cId="585185261" sldId="288"/>
            <ac:spMk id="3" creationId="{9FBE23D3-EB9E-06F6-F1F3-072D1EF76C72}"/>
          </ac:spMkLst>
        </pc:spChg>
        <pc:spChg chg="mod">
          <ac:chgData name="Anthony Hau (1550559)" userId="bb8e9847-9e83-4802-a39a-a5371cc53e34" providerId="ADAL" clId="{D5A3723E-26B7-443E-8F80-94BCFF7D472A}" dt="2026-03-18T07:58:03.640" v="1738" actId="20577"/>
          <ac:spMkLst>
            <pc:docMk/>
            <pc:sldMk cId="585185261" sldId="288"/>
            <ac:spMk id="4" creationId="{DDA2EF0F-C4C9-1AF1-D8BC-BD9CD4D35C00}"/>
          </ac:spMkLst>
        </pc:spChg>
        <pc:spChg chg="add del mod">
          <ac:chgData name="Anthony Hau (1550559)" userId="bb8e9847-9e83-4802-a39a-a5371cc53e34" providerId="ADAL" clId="{D5A3723E-26B7-443E-8F80-94BCFF7D472A}" dt="2026-03-23T11:52:47.033" v="2158" actId="478"/>
          <ac:spMkLst>
            <pc:docMk/>
            <pc:sldMk cId="585185261" sldId="288"/>
            <ac:spMk id="8" creationId="{7BCF0B90-DD5C-4111-ACAB-F236F45C9F8F}"/>
          </ac:spMkLst>
        </pc:spChg>
        <pc:spChg chg="mod">
          <ac:chgData name="Anthony Hau (1550559)" userId="bb8e9847-9e83-4802-a39a-a5371cc53e34" providerId="ADAL" clId="{D5A3723E-26B7-443E-8F80-94BCFF7D472A}" dt="2026-03-23T11:24:09.794" v="2097" actId="1076"/>
          <ac:spMkLst>
            <pc:docMk/>
            <pc:sldMk cId="585185261" sldId="288"/>
            <ac:spMk id="10" creationId="{76BC2535-DD2E-4A16-9C76-D3556BAC2E64}"/>
          </ac:spMkLst>
        </pc:spChg>
        <pc:spChg chg="mod">
          <ac:chgData name="Anthony Hau (1550559)" userId="bb8e9847-9e83-4802-a39a-a5371cc53e34" providerId="ADAL" clId="{D5A3723E-26B7-443E-8F80-94BCFF7D472A}" dt="2026-03-23T11:27:25.595" v="2099" actId="1076"/>
          <ac:spMkLst>
            <pc:docMk/>
            <pc:sldMk cId="585185261" sldId="288"/>
            <ac:spMk id="14" creationId="{8003BA0C-85D7-7E5A-0856-BC6C34FC8583}"/>
          </ac:spMkLst>
        </pc:spChg>
        <pc:spChg chg="mod">
          <ac:chgData name="Anthony Hau (1550559)" userId="bb8e9847-9e83-4802-a39a-a5371cc53e34" providerId="ADAL" clId="{D5A3723E-26B7-443E-8F80-94BCFF7D472A}" dt="2026-03-23T11:24:09.794" v="2097" actId="1076"/>
          <ac:spMkLst>
            <pc:docMk/>
            <pc:sldMk cId="585185261" sldId="288"/>
            <ac:spMk id="15" creationId="{461DE593-2AD1-9445-BE1F-A1527A560D04}"/>
          </ac:spMkLst>
        </pc:spChg>
        <pc:spChg chg="mod">
          <ac:chgData name="Anthony Hau (1550559)" userId="bb8e9847-9e83-4802-a39a-a5371cc53e34" providerId="ADAL" clId="{D5A3723E-26B7-443E-8F80-94BCFF7D472A}" dt="2026-03-23T11:24:09.794" v="2097" actId="1076"/>
          <ac:spMkLst>
            <pc:docMk/>
            <pc:sldMk cId="585185261" sldId="288"/>
            <ac:spMk id="16" creationId="{D798D97D-7838-186D-BF45-1126222267C9}"/>
          </ac:spMkLst>
        </pc:spChg>
        <pc:spChg chg="add mod">
          <ac:chgData name="Anthony Hau (1550559)" userId="bb8e9847-9e83-4802-a39a-a5371cc53e34" providerId="ADAL" clId="{D5A3723E-26B7-443E-8F80-94BCFF7D472A}" dt="2026-03-23T11:57:31.563" v="2200" actId="1076"/>
          <ac:spMkLst>
            <pc:docMk/>
            <pc:sldMk cId="585185261" sldId="288"/>
            <ac:spMk id="17" creationId="{F98EDEB2-536E-30E0-4C54-87C42CCA3FF1}"/>
          </ac:spMkLst>
        </pc:spChg>
        <pc:spChg chg="add mod">
          <ac:chgData name="Anthony Hau (1550559)" userId="bb8e9847-9e83-4802-a39a-a5371cc53e34" providerId="ADAL" clId="{D5A3723E-26B7-443E-8F80-94BCFF7D472A}" dt="2026-03-23T11:57:35.861" v="2202" actId="1076"/>
          <ac:spMkLst>
            <pc:docMk/>
            <pc:sldMk cId="585185261" sldId="288"/>
            <ac:spMk id="19" creationId="{30C46E27-82AA-6310-46E3-AD598B953C69}"/>
          </ac:spMkLst>
        </pc:spChg>
        <pc:picChg chg="add mod">
          <ac:chgData name="Anthony Hau (1550559)" userId="bb8e9847-9e83-4802-a39a-a5371cc53e34" providerId="ADAL" clId="{D5A3723E-26B7-443E-8F80-94BCFF7D472A}" dt="2026-03-23T11:23:47.849" v="2094" actId="571"/>
          <ac:picMkLst>
            <pc:docMk/>
            <pc:sldMk cId="585185261" sldId="288"/>
            <ac:picMk id="2" creationId="{170B794D-3467-9A15-5692-23B1A0ADB3F1}"/>
          </ac:picMkLst>
        </pc:picChg>
        <pc:picChg chg="mod">
          <ac:chgData name="Anthony Hau (1550559)" userId="bb8e9847-9e83-4802-a39a-a5371cc53e34" providerId="ADAL" clId="{D5A3723E-26B7-443E-8F80-94BCFF7D472A}" dt="2026-03-23T11:33:34.814" v="2119" actId="1076"/>
          <ac:picMkLst>
            <pc:docMk/>
            <pc:sldMk cId="585185261" sldId="288"/>
            <ac:picMk id="6" creationId="{510B4D72-9321-C24B-4726-A28B4A91945A}"/>
          </ac:picMkLst>
        </pc:picChg>
        <pc:picChg chg="add mod">
          <ac:chgData name="Anthony Hau (1550559)" userId="bb8e9847-9e83-4802-a39a-a5371cc53e34" providerId="ADAL" clId="{D5A3723E-26B7-443E-8F80-94BCFF7D472A}" dt="2026-03-23T11:52:56.101" v="2162" actId="1076"/>
          <ac:picMkLst>
            <pc:docMk/>
            <pc:sldMk cId="585185261" sldId="288"/>
            <ac:picMk id="7" creationId="{4B9E5EC3-83D6-4E90-8D29-B5BC3FE4CB54}"/>
          </ac:picMkLst>
        </pc:picChg>
        <pc:picChg chg="add mod modCrop">
          <ac:chgData name="Anthony Hau (1550559)" userId="bb8e9847-9e83-4802-a39a-a5371cc53e34" providerId="ADAL" clId="{D5A3723E-26B7-443E-8F80-94BCFF7D472A}" dt="2026-03-23T11:57:33.621" v="2201" actId="1076"/>
          <ac:picMkLst>
            <pc:docMk/>
            <pc:sldMk cId="585185261" sldId="288"/>
            <ac:picMk id="9" creationId="{B3719501-9D58-18B2-62BF-C9D1CA4B00AF}"/>
          </ac:picMkLst>
        </pc:picChg>
        <pc:picChg chg="mod">
          <ac:chgData name="Anthony Hau (1550559)" userId="bb8e9847-9e83-4802-a39a-a5371cc53e34" providerId="ADAL" clId="{D5A3723E-26B7-443E-8F80-94BCFF7D472A}" dt="2026-03-23T11:21:06.491" v="2074" actId="1076"/>
          <ac:picMkLst>
            <pc:docMk/>
            <pc:sldMk cId="585185261" sldId="288"/>
            <ac:picMk id="11" creationId="{E202178E-013F-C806-4B3B-16E82DE23DC7}"/>
          </ac:picMkLst>
        </pc:picChg>
        <pc:picChg chg="mod">
          <ac:chgData name="Anthony Hau (1550559)" userId="bb8e9847-9e83-4802-a39a-a5371cc53e34" providerId="ADAL" clId="{D5A3723E-26B7-443E-8F80-94BCFF7D472A}" dt="2026-03-23T11:21:06.491" v="2074" actId="1076"/>
          <ac:picMkLst>
            <pc:docMk/>
            <pc:sldMk cId="585185261" sldId="288"/>
            <ac:picMk id="13" creationId="{FADE31BB-6FC8-4370-B5DF-73A98E284221}"/>
          </ac:picMkLst>
        </pc:picChg>
      </pc:sldChg>
      <pc:sldChg chg="addSp modSp mod">
        <pc:chgData name="Anthony Hau (1550559)" userId="bb8e9847-9e83-4802-a39a-a5371cc53e34" providerId="ADAL" clId="{D5A3723E-26B7-443E-8F80-94BCFF7D472A}" dt="2026-03-24T11:55:08.546" v="2382" actId="20577"/>
        <pc:sldMkLst>
          <pc:docMk/>
          <pc:sldMk cId="2295389858" sldId="289"/>
        </pc:sldMkLst>
        <pc:spChg chg="add mod">
          <ac:chgData name="Anthony Hau (1550559)" userId="bb8e9847-9e83-4802-a39a-a5371cc53e34" providerId="ADAL" clId="{D5A3723E-26B7-443E-8F80-94BCFF7D472A}" dt="2026-03-24T11:55:08.546" v="2382" actId="20577"/>
          <ac:spMkLst>
            <pc:docMk/>
            <pc:sldMk cId="2295389858" sldId="289"/>
            <ac:spMk id="8" creationId="{405A404B-CB7C-4E6B-813F-5CE6D1A38DFE}"/>
          </ac:spMkLst>
        </pc:spChg>
        <pc:spChg chg="add mod">
          <ac:chgData name="Anthony Hau (1550559)" userId="bb8e9847-9e83-4802-a39a-a5371cc53e34" providerId="ADAL" clId="{D5A3723E-26B7-443E-8F80-94BCFF7D472A}" dt="2026-03-23T11:56:25.376" v="2178" actId="404"/>
          <ac:spMkLst>
            <pc:docMk/>
            <pc:sldMk cId="2295389858" sldId="289"/>
            <ac:spMk id="9" creationId="{911DBB5E-8C77-62D6-44D5-557F35C9A726}"/>
          </ac:spMkLst>
        </pc:spChg>
        <pc:spChg chg="add mod">
          <ac:chgData name="Anthony Hau (1550559)" userId="bb8e9847-9e83-4802-a39a-a5371cc53e34" providerId="ADAL" clId="{D5A3723E-26B7-443E-8F80-94BCFF7D472A}" dt="2026-03-23T11:56:18.245" v="2174" actId="404"/>
          <ac:spMkLst>
            <pc:docMk/>
            <pc:sldMk cId="2295389858" sldId="289"/>
            <ac:spMk id="11" creationId="{D9B48CAA-8273-4491-7913-4F83873067E3}"/>
          </ac:spMkLst>
        </pc:spChg>
        <pc:spChg chg="mod">
          <ac:chgData name="Anthony Hau (1550559)" userId="bb8e9847-9e83-4802-a39a-a5371cc53e34" providerId="ADAL" clId="{D5A3723E-26B7-443E-8F80-94BCFF7D472A}" dt="2026-03-24T11:53:45.060" v="2332" actId="1076"/>
          <ac:spMkLst>
            <pc:docMk/>
            <pc:sldMk cId="2295389858" sldId="289"/>
            <ac:spMk id="12" creationId="{983A680B-AD45-D5BC-44D0-E2609D785E3B}"/>
          </ac:spMkLst>
        </pc:spChg>
        <pc:spChg chg="mod">
          <ac:chgData name="Anthony Hau (1550559)" userId="bb8e9847-9e83-4802-a39a-a5371cc53e34" providerId="ADAL" clId="{D5A3723E-26B7-443E-8F80-94BCFF7D472A}" dt="2026-03-23T13:21:53.855" v="2305" actId="1076"/>
          <ac:spMkLst>
            <pc:docMk/>
            <pc:sldMk cId="2295389858" sldId="289"/>
            <ac:spMk id="14" creationId="{FF0F8CCA-F653-2AEA-F924-F9DD346F2B34}"/>
          </ac:spMkLst>
        </pc:spChg>
        <pc:graphicFrameChg chg="mod">
          <ac:chgData name="Anthony Hau (1550559)" userId="bb8e9847-9e83-4802-a39a-a5371cc53e34" providerId="ADAL" clId="{D5A3723E-26B7-443E-8F80-94BCFF7D472A}" dt="2026-03-24T11:53:45.060" v="2332" actId="1076"/>
          <ac:graphicFrameMkLst>
            <pc:docMk/>
            <pc:sldMk cId="2295389858" sldId="289"/>
            <ac:graphicFrameMk id="3" creationId="{41FA0A80-B234-ED05-A79B-436509189B9A}"/>
          </ac:graphicFrameMkLst>
        </pc:graphicFrameChg>
        <pc:picChg chg="mod">
          <ac:chgData name="Anthony Hau (1550559)" userId="bb8e9847-9e83-4802-a39a-a5371cc53e34" providerId="ADAL" clId="{D5A3723E-26B7-443E-8F80-94BCFF7D472A}" dt="2026-03-23T11:55:56.024" v="2167" actId="1076"/>
          <ac:picMkLst>
            <pc:docMk/>
            <pc:sldMk cId="2295389858" sldId="289"/>
            <ac:picMk id="5" creationId="{0EADA0DE-EAAE-81CE-6646-F3822386D05F}"/>
          </ac:picMkLst>
        </pc:picChg>
        <pc:picChg chg="mod">
          <ac:chgData name="Anthony Hau (1550559)" userId="bb8e9847-9e83-4802-a39a-a5371cc53e34" providerId="ADAL" clId="{D5A3723E-26B7-443E-8F80-94BCFF7D472A}" dt="2026-03-23T11:31:54.332" v="2111" actId="1076"/>
          <ac:picMkLst>
            <pc:docMk/>
            <pc:sldMk cId="2295389858" sldId="289"/>
            <ac:picMk id="7" creationId="{68B9FB06-0D26-01AB-E685-6B57F96DDEB4}"/>
          </ac:picMkLst>
        </pc:picChg>
        <pc:picChg chg="mod">
          <ac:chgData name="Anthony Hau (1550559)" userId="bb8e9847-9e83-4802-a39a-a5371cc53e34" providerId="ADAL" clId="{D5A3723E-26B7-443E-8F80-94BCFF7D472A}" dt="2026-03-23T13:21:56.096" v="2306" actId="14100"/>
          <ac:picMkLst>
            <pc:docMk/>
            <pc:sldMk cId="2295389858" sldId="289"/>
            <ac:picMk id="18" creationId="{3B55C87A-1EE3-60BD-10F7-D8309EF77A90}"/>
          </ac:picMkLst>
        </pc:picChg>
      </pc:sldChg>
      <pc:sldChg chg="addSp delSp modSp mod ord">
        <pc:chgData name="Anthony Hau (1550559)" userId="bb8e9847-9e83-4802-a39a-a5371cc53e34" providerId="ADAL" clId="{D5A3723E-26B7-443E-8F80-94BCFF7D472A}" dt="2026-03-23T13:24:48.247" v="2324" actId="20577"/>
        <pc:sldMkLst>
          <pc:docMk/>
          <pc:sldMk cId="4204243135" sldId="292"/>
        </pc:sldMkLst>
        <pc:spChg chg="mod">
          <ac:chgData name="Anthony Hau (1550559)" userId="bb8e9847-9e83-4802-a39a-a5371cc53e34" providerId="ADAL" clId="{D5A3723E-26B7-443E-8F80-94BCFF7D472A}" dt="2026-03-23T13:09:45.948" v="2291"/>
          <ac:spMkLst>
            <pc:docMk/>
            <pc:sldMk cId="4204243135" sldId="292"/>
            <ac:spMk id="5" creationId="{64A23616-40AC-A900-0EDC-D73E2038DAD9}"/>
          </ac:spMkLst>
        </pc:spChg>
        <pc:graphicFrameChg chg="add mod modGraphic">
          <ac:chgData name="Anthony Hau (1550559)" userId="bb8e9847-9e83-4802-a39a-a5371cc53e34" providerId="ADAL" clId="{D5A3723E-26B7-443E-8F80-94BCFF7D472A}" dt="2026-03-23T13:24:48.247" v="2324" actId="20577"/>
          <ac:graphicFrameMkLst>
            <pc:docMk/>
            <pc:sldMk cId="4204243135" sldId="292"/>
            <ac:graphicFrameMk id="2" creationId="{62FCC85B-7EBD-C31B-7991-2BD2499CFAB9}"/>
          </ac:graphicFrameMkLst>
        </pc:graphicFrameChg>
        <pc:graphicFrameChg chg="del">
          <ac:chgData name="Anthony Hau (1550559)" userId="bb8e9847-9e83-4802-a39a-a5371cc53e34" providerId="ADAL" clId="{D5A3723E-26B7-443E-8F80-94BCFF7D472A}" dt="2026-03-23T11:37:37.376" v="2121" actId="478"/>
          <ac:graphicFrameMkLst>
            <pc:docMk/>
            <pc:sldMk cId="4204243135" sldId="292"/>
            <ac:graphicFrameMk id="9" creationId="{43F908B8-5A48-4424-C59F-69CEF77A72ED}"/>
          </ac:graphicFrameMkLst>
        </pc:graphicFrameChg>
        <pc:cxnChg chg="add mod">
          <ac:chgData name="Anthony Hau (1550559)" userId="bb8e9847-9e83-4802-a39a-a5371cc53e34" providerId="ADAL" clId="{D5A3723E-26B7-443E-8F80-94BCFF7D472A}" dt="2026-03-23T11:39:09.057" v="2145" actId="208"/>
          <ac:cxnSpMkLst>
            <pc:docMk/>
            <pc:sldMk cId="4204243135" sldId="292"/>
            <ac:cxnSpMk id="4" creationId="{04087872-6E31-384E-CA09-454E91939AE4}"/>
          </ac:cxnSpMkLst>
        </pc:cxnChg>
        <pc:cxnChg chg="add mod">
          <ac:chgData name="Anthony Hau (1550559)" userId="bb8e9847-9e83-4802-a39a-a5371cc53e34" providerId="ADAL" clId="{D5A3723E-26B7-443E-8F80-94BCFF7D472A}" dt="2026-03-23T11:39:54.059" v="2152" actId="14100"/>
          <ac:cxnSpMkLst>
            <pc:docMk/>
            <pc:sldMk cId="4204243135" sldId="292"/>
            <ac:cxnSpMk id="7" creationId="{46E555A8-5D64-F424-06FE-FD261106929A}"/>
          </ac:cxnSpMkLst>
        </pc:cxnChg>
        <pc:cxnChg chg="add mod">
          <ac:chgData name="Anthony Hau (1550559)" userId="bb8e9847-9e83-4802-a39a-a5371cc53e34" providerId="ADAL" clId="{D5A3723E-26B7-443E-8F80-94BCFF7D472A}" dt="2026-03-23T11:40:01.055" v="2154" actId="208"/>
          <ac:cxnSpMkLst>
            <pc:docMk/>
            <pc:sldMk cId="4204243135" sldId="292"/>
            <ac:cxnSpMk id="11" creationId="{E30E1115-533B-6B8E-3268-ABF29A3FEB58}"/>
          </ac:cxnSpMkLst>
        </pc:cxnChg>
      </pc:sldChg>
      <pc:sldChg chg="modSp mod ord">
        <pc:chgData name="Anthony Hau (1550559)" userId="bb8e9847-9e83-4802-a39a-a5371cc53e34" providerId="ADAL" clId="{D5A3723E-26B7-443E-8F80-94BCFF7D472A}" dt="2026-03-23T13:22:37.566" v="2308"/>
        <pc:sldMkLst>
          <pc:docMk/>
          <pc:sldMk cId="2688291641" sldId="293"/>
        </pc:sldMkLst>
        <pc:spChg chg="mod">
          <ac:chgData name="Anthony Hau (1550559)" userId="bb8e9847-9e83-4802-a39a-a5371cc53e34" providerId="ADAL" clId="{D5A3723E-26B7-443E-8F80-94BCFF7D472A}" dt="2026-03-23T11:33:05.722" v="2118" actId="1076"/>
          <ac:spMkLst>
            <pc:docMk/>
            <pc:sldMk cId="2688291641" sldId="293"/>
            <ac:spMk id="6" creationId="{993169DC-B27C-8E10-C6C5-FCAC26041F85}"/>
          </ac:spMkLst>
        </pc:spChg>
      </pc:sldChg>
      <pc:sldChg chg="modSp mod">
        <pc:chgData name="Anthony Hau (1550559)" userId="bb8e9847-9e83-4802-a39a-a5371cc53e34" providerId="ADAL" clId="{D5A3723E-26B7-443E-8F80-94BCFF7D472A}" dt="2026-03-23T11:42:46.469" v="2155" actId="1076"/>
        <pc:sldMkLst>
          <pc:docMk/>
          <pc:sldMk cId="2924062244" sldId="294"/>
        </pc:sldMkLst>
        <pc:spChg chg="mod">
          <ac:chgData name="Anthony Hau (1550559)" userId="bb8e9847-9e83-4802-a39a-a5371cc53e34" providerId="ADAL" clId="{D5A3723E-26B7-443E-8F80-94BCFF7D472A}" dt="2026-03-23T11:42:46.469" v="2155" actId="1076"/>
          <ac:spMkLst>
            <pc:docMk/>
            <pc:sldMk cId="2924062244" sldId="294"/>
            <ac:spMk id="8" creationId="{29318823-BA05-C4BA-625B-149A4E73123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160E79-AB3E-4246-AA7E-5B5F77663ECC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4658CB-410E-4268-A43C-9450AE0F3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40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/>
              <a:t>Design by </a:t>
            </a:r>
            <a:r>
              <a:rPr lang="en-GB" sz="1200"/>
              <a:t>John Iley </a:t>
            </a:r>
          </a:p>
          <a:p>
            <a:endParaRPr lang="en-GB" sz="1200"/>
          </a:p>
          <a:p>
            <a:r>
              <a:rPr lang="en-GB" sz="1200"/>
              <a:t>It has been used on the track but don’t know is their actual gain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4658CB-410E-4268-A43C-9450AE0F39C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9539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Reg a bit free</a:t>
            </a:r>
          </a:p>
          <a:p>
            <a:r>
              <a:rPr lang="en-GB"/>
              <a:t>Just can't go out of the body dimension</a:t>
            </a:r>
          </a:p>
          <a:p>
            <a:r>
              <a:rPr lang="en-GB"/>
              <a:t>no-tune engine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4658CB-410E-4268-A43C-9450AE0F39C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331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Higher air pressure makes an engine go faster because it increases the density of the air, allowing more oxygen molecules to enter the combustion chamber in a given volume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4658CB-410E-4268-A43C-9450AE0F39C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6417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best out come from 3d print on ward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4658CB-410E-4268-A43C-9450AE0F39C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9867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May need to flow test with runner and cylinder head. Need further investigation</a:t>
            </a:r>
            <a:br>
              <a:rPr lang="en-GB"/>
            </a:br>
            <a:br>
              <a:rPr lang="en-GB"/>
            </a:br>
            <a:r>
              <a:rPr lang="en-GB" err="1"/>
              <a:t>evoscan</a:t>
            </a:r>
            <a:r>
              <a:rPr lang="en-GB"/>
              <a:t> 16 channel air pressure scanner</a:t>
            </a:r>
          </a:p>
          <a:p>
            <a:br>
              <a:rPr lang="en-GB"/>
            </a:br>
            <a:r>
              <a:rPr lang="en-GB"/>
              <a:t>flow bench measurements can only simulate stationary flow at a given pressure drop. This fact brings some inaccuracy to the validation tests.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4658CB-410E-4268-A43C-9450AE0F39C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2401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B4C427-8213-621F-F51D-BD0640C09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300018-5994-D28C-F47A-BA54F5502B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8B60EE-DA17-95F7-F084-3C6DC20F85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Ideal sinoatrial is to have the S2NUW in the windtunnel and pro CFD done, but things car hasn't be upgrade, as for S2N+ windtunnel too expensive since </a:t>
            </a:r>
            <a:r>
              <a:rPr lang="en-GB" err="1"/>
              <a:t>mira</a:t>
            </a:r>
            <a:r>
              <a:rPr lang="en-GB"/>
              <a:t> close down still budget issue to have a pro CFD done</a:t>
            </a:r>
          </a:p>
          <a:p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Make sure it will work in broth S2N+ and S2NUW model(mainly), shouldn’t be a problem because the airbox area is not modify. </a:t>
            </a:r>
          </a:p>
          <a:p>
            <a:br>
              <a:rPr lang="en-GB"/>
            </a:br>
            <a:r>
              <a:rPr lang="en-GB"/>
              <a:t>S2nuw have a more rear balanced body to S2N+</a:t>
            </a:r>
            <a:br>
              <a:rPr lang="en-GB"/>
            </a:br>
            <a:br>
              <a:rPr lang="en-GB"/>
            </a:br>
            <a:r>
              <a:rPr lang="en-GB" sz="1200"/>
              <a:t>these data not so useful for the air box, no pressure scanner or measure point on the air box for Internal flow</a:t>
            </a:r>
            <a:br>
              <a:rPr lang="en-GB" sz="1200"/>
            </a:br>
            <a:r>
              <a:rPr lang="en-GB" sz="1200"/>
              <a:t>there is no ab comparison on just the air box change ( need old engine cover with the old air box)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DA511C-F3FF-80DB-44E4-BF47B37D57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4658CB-410E-4268-A43C-9450AE0F39C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8103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b="1"/>
              <a:t>Independent variables</a:t>
            </a:r>
          </a:p>
          <a:p>
            <a:pPr>
              <a:buNone/>
            </a:pPr>
            <a:r>
              <a:rPr lang="en-GB"/>
              <a:t>These are the things you change:</a:t>
            </a:r>
          </a:p>
          <a:p>
            <a:pPr>
              <a:buNone/>
            </a:pPr>
            <a:r>
              <a:rPr lang="en-GB" b="1"/>
              <a:t>Dependent variables</a:t>
            </a:r>
          </a:p>
          <a:p>
            <a:pPr>
              <a:buNone/>
            </a:pPr>
            <a:r>
              <a:rPr lang="en-GB"/>
              <a:t>These are the things you measure:</a:t>
            </a:r>
          </a:p>
          <a:p>
            <a:pPr>
              <a:buNone/>
            </a:pPr>
            <a:r>
              <a:rPr lang="en-GB" b="1"/>
              <a:t>Control variables</a:t>
            </a:r>
          </a:p>
          <a:p>
            <a:pPr>
              <a:buNone/>
            </a:pPr>
            <a:r>
              <a:rPr lang="en-GB"/>
              <a:t>These must stay fixed as much as possible: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4658CB-410E-4268-A43C-9450AE0F39C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350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5E56B-4CF7-98B1-7B7D-46C8A63DD3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CD70-64C7-FC8D-F9CF-A5D4722F56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8BBD9-9728-77DD-A10E-ADCB9CE0F5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6BF46-309D-7F5B-8D28-C1C28658D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89FF1-A56C-81FA-B2CC-691A64537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793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0DB76-DAB6-F7EC-C6DF-D376E7693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69437"/>
            <a:ext cx="10515600" cy="1088571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0B1CB-7587-2A2F-0F0E-33E339BD1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2561545"/>
            <a:ext cx="10515600" cy="329185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8BBA62-F8A8-EFB2-DE04-67426C1D66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048CC-4C07-D9C3-4F94-76F3F970F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B0D6D-9109-E746-42EF-52AA47418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57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90C46-06A0-6113-94FE-DDC2FC745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C4D4BB-81C3-FCBB-38CC-8E74F8777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5F7AD-6F07-E21D-8AB8-2A8B82B61B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57A85B-EAAC-9BB3-5157-4C58BB5EB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D34F9-F6BD-3A4D-C3D6-812DAE631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144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44525-7BF2-2B31-BC6B-D26BCB27A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10866-E800-7732-DA1D-3937CE9DB7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978B9E-093F-CC03-112C-D619D44DA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0A563C-2B03-5DBD-8855-EA78FADC6C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CA8241-95FF-4437-B797-95FC3D97F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81C72-E72A-1844-FB68-A29E22B5F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552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6E180-E520-A575-F763-46F860E0B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0DB2C4-CBF1-E665-733D-7818092889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4E2E01-5725-699E-E8E5-CEAA9C0AC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65934D-C29C-87DD-3CD4-3915D67E1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46D305-E199-446E-2B2A-F03EC12200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586177-6858-AB79-F4A4-139E5CACFB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A83618-0680-7E87-9469-A3D153C6B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589F00-F60A-81BF-CED4-2979E049F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219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CA364-2E01-C2CF-63ED-FC521B42A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850BB9-DD77-9B76-6217-836EC16DB6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6D28A0-144C-6028-DACC-3C7AD5F21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DC5F4A-088F-5CB2-8518-69BBF1279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660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1A83E4-71F1-B4C0-9FEF-B48B5F6C0E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B409C1-02B2-44A0-F4CA-654D857ED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9864EA-3F6A-BF4F-8893-D63E71908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699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DEACB-DAC8-94E0-12BE-5232ABD1C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3B551-B381-9B67-46A3-1C8BE6B51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7DFE5-D5E7-FF5A-E9F1-C3E298255F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724C4D-D8DB-1A36-C5C1-DE45A60AF8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496C5E-BB05-31F4-075F-7EDB2E795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16D94B-18A7-7324-3395-75A0D30B5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70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CDB7D-BDBB-0C46-F378-1A7A3790C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38A3C3-BCC4-8A24-8EBA-3F716C45E2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51E14F-0EF8-4CFF-588A-6A19467E19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13FC5D-8A78-2058-D582-FF9B337284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4E774B-1805-A826-E6F6-531DE4C3A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15AC57-B6DA-8F6E-D4E8-A2DBC0335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96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9EEA1-1FDB-71D4-F4FA-ABD4D0204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0504AB-F63C-3D08-94F0-10AA3FC56A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3A864-20FC-EB74-3224-605D0FB1BD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DBBC61-2F1D-31AE-AE23-1C0DC7A5E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7082D-9935-BCD0-7F7C-2E8879F92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672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27896E-BB8D-27D5-0B82-172827236D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F3386C-7D67-D988-5989-BE25509FE9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26D87-8640-4BA7-06F2-3BC2074D3F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AD4552-51F1-4A06-A91F-497C3AC0BCE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F1095B-0245-364C-1161-963CEF047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5A07D3-6F83-BE0B-E824-1C400D2B2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803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D56E79-C0EB-06EB-EC29-AA66929E2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47162"/>
            <a:ext cx="10515600" cy="10096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Title (topic)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C5FC61-F249-1340-D9FB-A57DB4FC0E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4894" y="2835642"/>
            <a:ext cx="10515600" cy="30169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Module</a:t>
            </a:r>
          </a:p>
          <a:p>
            <a:pPr lvl="1"/>
            <a:r>
              <a:rPr lang="en-US"/>
              <a:t>Lecture number x/y</a:t>
            </a:r>
          </a:p>
          <a:p>
            <a:pPr lvl="2"/>
            <a:r>
              <a:rPr lang="en-US"/>
              <a:t>Week x/y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8BA7A8-0AEC-BC34-E93D-6BE00E6D87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31D5CC-9EF4-C1A0-5A3C-47312E3578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210FFD-60E9-4018-9ED4-AE2AEB125F56}" type="slidenum">
              <a:rPr lang="en-GB" smtClean="0"/>
              <a:t>‹#›</a:t>
            </a:fld>
            <a:endParaRPr lang="en-GB"/>
          </a:p>
        </p:txBody>
      </p:sp>
      <p:pic>
        <p:nvPicPr>
          <p:cNvPr id="11" name="Picture 32">
            <a:extLst>
              <a:ext uri="{FF2B5EF4-FFF2-40B4-BE49-F238E27FC236}">
                <a16:creationId xmlns:a16="http://schemas.microsoft.com/office/drawing/2014/main" id="{6A977DDE-2079-945A-919E-C6808C03E63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2" name="Picture 39">
            <a:extLst>
              <a:ext uri="{FF2B5EF4-FFF2-40B4-BE49-F238E27FC236}">
                <a16:creationId xmlns:a16="http://schemas.microsoft.com/office/drawing/2014/main" id="{BC57049C-2017-8DDF-2B64-61B7843C9FA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0654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voscann.com/product/p16-d-16-channel-miniature-pressure-scanner-true-differential/?utm_source=chatgpt.com" TargetMode="External"/><Relationship Id="rId2" Type="http://schemas.openxmlformats.org/officeDocument/2006/relationships/hyperlink" Target="https://doi.org/10.1038/s41598-022-24079-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acecar-engineering.com/tech-explained/f1-tech-explained/tech-explained-f1-aerodynamic-cooling/2/" TargetMode="External"/><Relationship Id="rId4" Type="http://schemas.openxmlformats.org/officeDocument/2006/relationships/hyperlink" Target="https://formulascout.com/hughes-resists-late-norris-charge-to-take-maiden-f3-win/38123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8F9ED-1821-4AD8-B8CE-64AF829E11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48521"/>
            <a:ext cx="9144000" cy="1763712"/>
          </a:xfrm>
        </p:spPr>
        <p:txBody>
          <a:bodyPr>
            <a:normAutofit/>
          </a:bodyPr>
          <a:lstStyle/>
          <a:p>
            <a:r>
              <a:rPr lang="en-GB" sz="5400"/>
              <a:t>Research Methods</a:t>
            </a:r>
            <a:br>
              <a:rPr lang="en-GB" sz="5400"/>
            </a:br>
            <a:r>
              <a:rPr lang="en-GB" sz="5400"/>
              <a:t>ACHA7027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3D00AC-8ECB-465E-921F-685CA1BACF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339447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i="1"/>
              <a:t>MCR S2N air box aerodynamic study</a:t>
            </a:r>
          </a:p>
          <a:p>
            <a:r>
              <a:rPr lang="en-GB" sz="4000" i="1"/>
              <a:t>Anthony Yin Wai Hau</a:t>
            </a:r>
          </a:p>
          <a:p>
            <a:endParaRPr lang="en-GB" sz="4000" i="1"/>
          </a:p>
        </p:txBody>
      </p:sp>
    </p:spTree>
    <p:extLst>
      <p:ext uri="{BB962C8B-B14F-4D97-AF65-F5344CB8AC3E}">
        <p14:creationId xmlns:p14="http://schemas.microsoft.com/office/powerpoint/2010/main" val="2610169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480E1-32DA-4D36-AC07-4BD0A6D96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594" y="-44945"/>
            <a:ext cx="10515600" cy="724888"/>
          </a:xfrm>
        </p:spPr>
        <p:txBody>
          <a:bodyPr/>
          <a:lstStyle/>
          <a:p>
            <a:pPr algn="ctr"/>
            <a:r>
              <a:rPr lang="en-GB">
                <a:solidFill>
                  <a:schemeClr val="bg1"/>
                </a:solidFill>
              </a:rPr>
              <a:t>What is the project about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7FA8D-F7B2-44DC-A615-F77081E99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24" y="1677657"/>
            <a:ext cx="5014906" cy="33667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/>
              <a:t>what the project </a:t>
            </a:r>
            <a:br>
              <a:rPr lang="en-US" sz="1800" b="1"/>
            </a:br>
            <a:r>
              <a:rPr lang="en-US" sz="1800"/>
              <a:t>airbox aerodynamic validation and design</a:t>
            </a:r>
            <a:endParaRPr lang="en-US" sz="1800" b="1"/>
          </a:p>
          <a:p>
            <a:pPr marL="0" indent="0">
              <a:buNone/>
            </a:pPr>
            <a:r>
              <a:rPr lang="en-GB" sz="1800"/>
              <a:t>Sports 2000 </a:t>
            </a:r>
            <a:r>
              <a:rPr lang="en-GB" sz="1800" err="1"/>
              <a:t>Duratec</a:t>
            </a:r>
            <a:r>
              <a:rPr lang="en-GB" sz="1800"/>
              <a:t> championship</a:t>
            </a:r>
          </a:p>
          <a:p>
            <a:pPr marL="0" indent="0">
              <a:buNone/>
            </a:pPr>
            <a:r>
              <a:rPr lang="en-US" sz="1800"/>
              <a:t>MCR-S2N</a:t>
            </a:r>
          </a:p>
          <a:p>
            <a:pPr marL="0" indent="0">
              <a:buNone/>
            </a:pPr>
            <a:r>
              <a:rPr lang="en-US" sz="1800" b="1"/>
              <a:t>Why</a:t>
            </a:r>
          </a:p>
          <a:p>
            <a:pPr marL="0" indent="0">
              <a:buNone/>
            </a:pPr>
            <a:r>
              <a:rPr lang="en-US" sz="1800"/>
              <a:t>Upgraded design</a:t>
            </a:r>
            <a:r>
              <a:rPr lang="en-GB" sz="1800"/>
              <a:t> not been </a:t>
            </a:r>
            <a:r>
              <a:rPr lang="en-US" sz="1800"/>
              <a:t>validate</a:t>
            </a:r>
            <a:endParaRPr lang="en-US" sz="2000"/>
          </a:p>
        </p:txBody>
      </p:sp>
      <p:pic>
        <p:nvPicPr>
          <p:cNvPr id="1026" name="Picture 2" descr="A race car in action at Donington Park">
            <a:extLst>
              <a:ext uri="{FF2B5EF4-FFF2-40B4-BE49-F238E27FC236}">
                <a16:creationId xmlns:a16="http://schemas.microsoft.com/office/drawing/2014/main" id="{C8889079-7DD1-886F-386C-DD61B2F426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860" y="1698201"/>
            <a:ext cx="7010236" cy="394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8A90152-CFF4-0B4E-DD29-103F15565647}"/>
              </a:ext>
            </a:extLst>
          </p:cNvPr>
          <p:cNvSpPr/>
          <p:nvPr/>
        </p:nvSpPr>
        <p:spPr>
          <a:xfrm>
            <a:off x="10395458" y="3497861"/>
            <a:ext cx="356034" cy="35023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D8AED07-E318-8375-5235-A71C9059197F}"/>
              </a:ext>
            </a:extLst>
          </p:cNvPr>
          <p:cNvSpPr/>
          <p:nvPr/>
        </p:nvSpPr>
        <p:spPr>
          <a:xfrm>
            <a:off x="8832965" y="3506041"/>
            <a:ext cx="553910" cy="5446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344B2B-2F0F-DBD0-F81F-715D5F74C4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002" y="5111874"/>
            <a:ext cx="1623060" cy="12172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8936EB9-51B8-2786-189F-F3FE299351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5404" y="4670914"/>
            <a:ext cx="2487317" cy="172569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B6BC70-155C-E68A-144E-DAD4B05D9611}"/>
              </a:ext>
            </a:extLst>
          </p:cNvPr>
          <p:cNvSpPr txBox="1"/>
          <p:nvPr/>
        </p:nvSpPr>
        <p:spPr>
          <a:xfrm>
            <a:off x="193287" y="6329169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(kicker, 2009)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4509B8-B2DF-D8C9-6605-4F117898F763}"/>
              </a:ext>
            </a:extLst>
          </p:cNvPr>
          <p:cNvSpPr txBox="1"/>
          <p:nvPr/>
        </p:nvSpPr>
        <p:spPr>
          <a:xfrm>
            <a:off x="4975860" y="5709863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/>
              <a:t>(Sports 2000 Racing Car Club (SRCC), 2026) </a:t>
            </a: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135122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B6C90A-C600-EE14-857F-B885707F0B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C1226-BF5A-A3CC-2C2E-CFCC6F24D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594" y="-44945"/>
            <a:ext cx="10515600" cy="724888"/>
          </a:xfrm>
        </p:spPr>
        <p:txBody>
          <a:bodyPr/>
          <a:lstStyle/>
          <a:p>
            <a:pPr algn="ctr"/>
            <a:r>
              <a:rPr lang="en-GB">
                <a:solidFill>
                  <a:schemeClr val="bg1"/>
                </a:solidFill>
              </a:rPr>
              <a:t>Background research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9B2035F-5670-0D0B-4B68-D3579922D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20" y="1398090"/>
            <a:ext cx="4930140" cy="5325155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500" b="1"/>
              <a:t>regulation</a:t>
            </a:r>
          </a:p>
          <a:p>
            <a:r>
              <a:rPr lang="en-GB"/>
              <a:t>Air horns are controlled parts. The air horns must be SRCC-AH1, must fit directly to the throttle bodies, and must not be modified, except on narrow-chassis cars, where either the airbox or air horn may be modified to let cylinder 4 fit. An airbox base plate is allowed between throttle body and air horn, but it must be no thicker than 5 mm. No other gaskets or spacers are permitted. </a:t>
            </a:r>
          </a:p>
          <a:p>
            <a:r>
              <a:rPr lang="en-GB"/>
              <a:t>Throttle bodies are controlled too. They must be SRCC-TB1, with no internal modification, and there can be no spacer or gasket between throttle body and inlet manifold; sealing is only by the supplied O-rings. External linkage is free. </a:t>
            </a:r>
          </a:p>
          <a:p>
            <a:r>
              <a:rPr lang="en-GB"/>
              <a:t>Inlet manifold is fixed. The only permitted manifold is SRCC-IM1; it cannot be reshaped internally, may only be machined externally, and there can be no spacer or gasket between manifold and head. </a:t>
            </a:r>
          </a:p>
          <a:p>
            <a:r>
              <a:rPr lang="en-GB"/>
              <a:t>No intake charge cooling tricks. “Any means of reducing intake air temperature is prohibited.” Water injection is also prohibited. That is a major constraint on any sealed/ducted airbox concept. </a:t>
            </a:r>
          </a:p>
          <a:p>
            <a:r>
              <a:rPr lang="en-GB"/>
              <a:t>Forced induction is prohibited, but the regs explicitly say ram-air effects from the car’s forward motion are not considered forced induction. So a forward-fed airbox is not automatically illegal on that basis alone. </a:t>
            </a:r>
          </a:p>
          <a:p>
            <a:r>
              <a:rPr lang="en-GB"/>
              <a:t>Bodywork interaction: the body must cover mechanical components except the exhaust, induction system and camshaft cover, which may protrude through the engine cover. So the intake/airbox package sits in an area the rules specifically treat differently from normal bodywork. </a:t>
            </a:r>
          </a:p>
          <a:p>
            <a:r>
              <a:rPr lang="en-GB"/>
              <a:t>Ducting rule: all ducted air for water/oil heat exchangers and brakes must actually go through those heat exchangers or onto those brakes. In practice, you cannot disguise intake ducting as cooling ducting.</a:t>
            </a:r>
          </a:p>
          <a:p>
            <a:pPr marL="0" indent="0">
              <a:buNone/>
            </a:pPr>
            <a:r>
              <a:rPr lang="en-GB"/>
              <a:t>(Sports 2000 Racing Car Club 2026)</a:t>
            </a:r>
          </a:p>
        </p:txBody>
      </p:sp>
      <p:pic>
        <p:nvPicPr>
          <p:cNvPr id="9" name="Content Placeholder 8" descr="A person in a race car&#10;&#10;AI-generated content may be incorrect.">
            <a:extLst>
              <a:ext uri="{FF2B5EF4-FFF2-40B4-BE49-F238E27FC236}">
                <a16:creationId xmlns:a16="http://schemas.microsoft.com/office/drawing/2014/main" id="{4B498BFC-03C4-5BA4-F630-877A562605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71867" y="2109948"/>
            <a:ext cx="3000805" cy="108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Hughes resists late Norris charge to ...">
            <a:extLst>
              <a:ext uri="{FF2B5EF4-FFF2-40B4-BE49-F238E27FC236}">
                <a16:creationId xmlns:a16="http://schemas.microsoft.com/office/drawing/2014/main" id="{211686F0-5D47-A2CC-12B9-29FF680E89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921" y="3825241"/>
            <a:ext cx="2416389" cy="160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tech-explained-f1-aerodynamic-cooling-4">
            <a:extLst>
              <a:ext uri="{FF2B5EF4-FFF2-40B4-BE49-F238E27FC236}">
                <a16:creationId xmlns:a16="http://schemas.microsoft.com/office/drawing/2014/main" id="{427576D2-9A64-35D6-0FA9-2AA821CB4E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2269" y="3429000"/>
            <a:ext cx="2614930" cy="314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C6B835-74F4-3545-C51A-78FED2FDFBDF}"/>
              </a:ext>
            </a:extLst>
          </p:cNvPr>
          <p:cNvSpPr txBox="1"/>
          <p:nvPr/>
        </p:nvSpPr>
        <p:spPr>
          <a:xfrm>
            <a:off x="6026394" y="1335263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Inspiration design</a:t>
            </a:r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1637C6-6F59-3208-BDB0-BF501A7E2DE4}"/>
              </a:ext>
            </a:extLst>
          </p:cNvPr>
          <p:cNvSpPr txBox="1"/>
          <p:nvPr/>
        </p:nvSpPr>
        <p:spPr>
          <a:xfrm>
            <a:off x="7700115" y="3167390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/>
              <a:t>(Sports 2000 Racing Car Club (SRCC), 2026) </a:t>
            </a:r>
            <a:endParaRPr lang="en-GB" sz="11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E5C79E-1AA3-FB3E-115E-620F122CCC09}"/>
              </a:ext>
            </a:extLst>
          </p:cNvPr>
          <p:cNvSpPr txBox="1"/>
          <p:nvPr/>
        </p:nvSpPr>
        <p:spPr>
          <a:xfrm>
            <a:off x="9166304" y="6596390"/>
            <a:ext cx="689888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(Hansra, I. 2018)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E08C00E-7BAD-84B0-7029-EEB462F3253B}"/>
              </a:ext>
            </a:extLst>
          </p:cNvPr>
          <p:cNvSpPr txBox="1"/>
          <p:nvPr/>
        </p:nvSpPr>
        <p:spPr>
          <a:xfrm>
            <a:off x="6432395" y="5479991"/>
            <a:ext cx="803259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(Woollard, C. 2017) </a:t>
            </a:r>
          </a:p>
        </p:txBody>
      </p:sp>
    </p:spTree>
    <p:extLst>
      <p:ext uri="{BB962C8B-B14F-4D97-AF65-F5344CB8AC3E}">
        <p14:creationId xmlns:p14="http://schemas.microsoft.com/office/powerpoint/2010/main" val="1104159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59AFBF-FE96-8FAC-A318-DDE817FE97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FF1E3-7790-8F3D-94FD-2CE7FA20E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594" y="-44945"/>
            <a:ext cx="10515600" cy="724888"/>
          </a:xfrm>
        </p:spPr>
        <p:txBody>
          <a:bodyPr/>
          <a:lstStyle/>
          <a:p>
            <a:pPr algn="ctr"/>
            <a:r>
              <a:rPr lang="en-GB">
                <a:solidFill>
                  <a:schemeClr val="bg1"/>
                </a:solidFill>
              </a:rPr>
              <a:t>Background research</a:t>
            </a:r>
          </a:p>
        </p:txBody>
      </p:sp>
      <p:sp>
        <p:nvSpPr>
          <p:cNvPr id="6" name="AutoShape 8" descr="2026 Events Calendar - SRCC - SPORTS RACING CAR CLUB">
            <a:extLst>
              <a:ext uri="{FF2B5EF4-FFF2-40B4-BE49-F238E27FC236}">
                <a16:creationId xmlns:a16="http://schemas.microsoft.com/office/drawing/2014/main" id="{41A9BCC1-C4F0-3D10-2E1C-D7951E3F806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183875" y="516875"/>
            <a:ext cx="3064525" cy="306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41FA0A80-B234-ED05-A79B-436509189B9A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5078865"/>
                  </p:ext>
                </p:extLst>
              </p:nvPr>
            </p:nvGraphicFramePr>
            <p:xfrm>
              <a:off x="516929" y="2978771"/>
              <a:ext cx="2409296" cy="2377440"/>
            </p:xfrm>
            <a:graphic>
              <a:graphicData uri="http://schemas.openxmlformats.org/drawingml/2006/table">
                <a:tbl>
                  <a:tblPr/>
                  <a:tblGrid>
                    <a:gridCol w="1209083">
                      <a:extLst>
                        <a:ext uri="{9D8B030D-6E8A-4147-A177-3AD203B41FA5}">
                          <a16:colId xmlns:a16="http://schemas.microsoft.com/office/drawing/2014/main" val="244243100"/>
                        </a:ext>
                      </a:extLst>
                    </a:gridCol>
                    <a:gridCol w="1200213">
                      <a:extLst>
                        <a:ext uri="{9D8B030D-6E8A-4147-A177-3AD203B41FA5}">
                          <a16:colId xmlns:a16="http://schemas.microsoft.com/office/drawing/2014/main" val="2864676822"/>
                        </a:ext>
                      </a:extLst>
                    </a:gridCol>
                  </a:tblGrid>
                  <a:tr h="725113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Velocity </a:t>
                          </a:r>
                          <a14:m>
                            <m:oMath xmlns:m="http://schemas.openxmlformats.org/officeDocument/2006/math"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oMath>
                          </a14:m>
                          <a:r>
                            <a:rPr lang="en-GB"/>
                            <a:t>(m/s)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Pressure rise (mbar)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879865018"/>
                      </a:ext>
                    </a:extLst>
                  </a:tr>
                  <a:tr h="290045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30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5.51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810158788"/>
                      </a:ext>
                    </a:extLst>
                  </a:tr>
                  <a:tr h="290045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40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9.80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2476219402"/>
                      </a:ext>
                    </a:extLst>
                  </a:tr>
                  <a:tr h="290045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50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15.31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3205874324"/>
                      </a:ext>
                    </a:extLst>
                  </a:tr>
                  <a:tr h="290045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60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dirty="0"/>
                            <a:t>22.05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2449327702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41FA0A80-B234-ED05-A79B-436509189B9A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5078865"/>
                  </p:ext>
                </p:extLst>
              </p:nvPr>
            </p:nvGraphicFramePr>
            <p:xfrm>
              <a:off x="516929" y="2978771"/>
              <a:ext cx="2409296" cy="2377440"/>
            </p:xfrm>
            <a:graphic>
              <a:graphicData uri="http://schemas.openxmlformats.org/drawingml/2006/table">
                <a:tbl>
                  <a:tblPr/>
                  <a:tblGrid>
                    <a:gridCol w="1209083">
                      <a:extLst>
                        <a:ext uri="{9D8B030D-6E8A-4147-A177-3AD203B41FA5}">
                          <a16:colId xmlns:a16="http://schemas.microsoft.com/office/drawing/2014/main" val="244243100"/>
                        </a:ext>
                      </a:extLst>
                    </a:gridCol>
                    <a:gridCol w="1200213">
                      <a:extLst>
                        <a:ext uri="{9D8B030D-6E8A-4147-A177-3AD203B41FA5}">
                          <a16:colId xmlns:a16="http://schemas.microsoft.com/office/drawing/2014/main" val="2864676822"/>
                        </a:ext>
                      </a:extLst>
                    </a:gridCol>
                  </a:tblGrid>
                  <a:tr h="9144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blipFill>
                          <a:blip r:embed="rId3"/>
                          <a:stretch>
                            <a:fillRect t="-2667" r="-99497" b="-17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Pressure rise (mbar)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879865018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30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5.51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810158788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40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9.80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2476219402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50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15.31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3205874324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/>
                            <a:t>60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dirty="0"/>
                            <a:t>22.05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2449327702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983A680B-AD45-D5BC-44D0-E2609D785E3B}"/>
              </a:ext>
            </a:extLst>
          </p:cNvPr>
          <p:cNvSpPr txBox="1"/>
          <p:nvPr/>
        </p:nvSpPr>
        <p:spPr>
          <a:xfrm>
            <a:off x="516929" y="2520815"/>
            <a:ext cx="3177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Bernoulli's Equation q = ½ </a:t>
            </a:r>
            <a:r>
              <a:rPr lang="el-GR"/>
              <a:t>ρ</a:t>
            </a:r>
            <a:r>
              <a:rPr lang="en-GB"/>
              <a:t>V²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F0F8CCA-F653-2AEA-F924-F9DD346F2B34}"/>
              </a:ext>
            </a:extLst>
          </p:cNvPr>
          <p:cNvSpPr txBox="1"/>
          <p:nvPr/>
        </p:nvSpPr>
        <p:spPr>
          <a:xfrm>
            <a:off x="7813151" y="1228296"/>
            <a:ext cx="363208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four-cylinder study found geometry changes could reduce max cylinder-to-cylinder VE deviation from 1.7% to 0.6% (Shin , 2022)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B55C87A-1EE3-60BD-10F7-D8309EF77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1762" y="854927"/>
            <a:ext cx="2903529" cy="24790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2FAA41C-5AFD-4736-79E1-A49C871C72AD}"/>
              </a:ext>
            </a:extLst>
          </p:cNvPr>
          <p:cNvSpPr txBox="1"/>
          <p:nvPr/>
        </p:nvSpPr>
        <p:spPr>
          <a:xfrm>
            <a:off x="7813151" y="3643906"/>
            <a:ext cx="401308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airbox study showed reshaping the airbox improved filling uniformity across cylinders. (</a:t>
            </a:r>
            <a:r>
              <a:rPr lang="en-GB" err="1"/>
              <a:t>Muckova</a:t>
            </a:r>
            <a:r>
              <a:rPr lang="en-GB"/>
              <a:t> 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ADA0DE-EAAE-81CE-6646-F3822386D0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0887" y="3581400"/>
            <a:ext cx="3232264" cy="20986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B9FB06-0D26-01AB-E685-6B57F96DDE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6439" y="4792811"/>
            <a:ext cx="2696653" cy="14812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11DBB5E-8C77-62D6-44D5-557F35C9A726}"/>
              </a:ext>
            </a:extLst>
          </p:cNvPr>
          <p:cNvSpPr txBox="1"/>
          <p:nvPr/>
        </p:nvSpPr>
        <p:spPr>
          <a:xfrm>
            <a:off x="4653140" y="3274574"/>
            <a:ext cx="609407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(Shin , 2022)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B48CAA-8273-4491-7913-4F83873067E3}"/>
              </a:ext>
            </a:extLst>
          </p:cNvPr>
          <p:cNvSpPr txBox="1"/>
          <p:nvPr/>
        </p:nvSpPr>
        <p:spPr>
          <a:xfrm>
            <a:off x="4580887" y="5680009"/>
            <a:ext cx="609407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(</a:t>
            </a:r>
            <a:r>
              <a:rPr lang="en-GB" sz="1100" err="1"/>
              <a:t>Muckova</a:t>
            </a:r>
            <a:r>
              <a:rPr lang="en-GB" sz="1100"/>
              <a:t> , 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5A404B-CB7C-4E6B-813F-5CE6D1A38DFE}"/>
              </a:ext>
            </a:extLst>
          </p:cNvPr>
          <p:cNvSpPr txBox="1"/>
          <p:nvPr/>
        </p:nvSpPr>
        <p:spPr>
          <a:xfrm>
            <a:off x="768594" y="1515817"/>
            <a:ext cx="2415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ram air effect?</a:t>
            </a:r>
          </a:p>
          <a:p>
            <a:r>
              <a:rPr lang="en-GB" dirty="0"/>
              <a:t>How is </a:t>
            </a:r>
            <a:r>
              <a:rPr lang="en-GB"/>
              <a:t>this help?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389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4A23616-40AC-A900-0EDC-D73E2038DAD9}"/>
              </a:ext>
            </a:extLst>
          </p:cNvPr>
          <p:cNvSpPr txBox="1">
            <a:spLocks/>
          </p:cNvSpPr>
          <p:nvPr/>
        </p:nvSpPr>
        <p:spPr>
          <a:xfrm>
            <a:off x="838200" y="0"/>
            <a:ext cx="10515600" cy="7248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>
                <a:solidFill>
                  <a:schemeClr val="bg1"/>
                </a:solidFill>
              </a:rPr>
              <a:t>Methodology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2FCC85B-7EBD-C31B-7991-2BD2499CFA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356986"/>
              </p:ext>
            </p:extLst>
          </p:nvPr>
        </p:nvGraphicFramePr>
        <p:xfrm>
          <a:off x="897671" y="724888"/>
          <a:ext cx="10515600" cy="5930408"/>
        </p:xfrm>
        <a:graphic>
          <a:graphicData uri="http://schemas.openxmlformats.org/drawingml/2006/table">
            <a:tbl>
              <a:tblPr/>
              <a:tblGrid>
                <a:gridCol w="2628900">
                  <a:extLst>
                    <a:ext uri="{9D8B030D-6E8A-4147-A177-3AD203B41FA5}">
                      <a16:colId xmlns:a16="http://schemas.microsoft.com/office/drawing/2014/main" val="380249979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75755444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991503407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265539162"/>
                    </a:ext>
                  </a:extLst>
                </a:gridCol>
              </a:tblGrid>
              <a:tr h="2472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Work package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Model/data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Comparison output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Purpose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9272168"/>
                  </a:ext>
                </a:extLst>
              </a:tr>
              <a:tr h="677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Internal CFD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CFD simulation of internal airbox flow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velocity distribution, pressure drop, flow uniformity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predict intake internal flow behaviour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94512887"/>
                  </a:ext>
                </a:extLst>
              </a:tr>
              <a:tr h="677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External CFD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CFD simulation of external airbox flow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drag, lift, pressure trends, local flow structures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predict external aerodynamic behaviour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4533752"/>
                  </a:ext>
                </a:extLst>
              </a:tr>
              <a:tr h="8930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Validation and Analysis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CFD results vs flow bench / pressure taps, wind tunnel / track / SABE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pressure, flow, drag, lift, cylinder balance, correlation trends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assess CFD accuracy and validate models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1377537"/>
                  </a:ext>
                </a:extLst>
              </a:tr>
              <a:tr h="677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Design iteration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baseline CAD vs improved CAD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airflow balance, total flow, drag/downforce impact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optimise airbox design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0483344"/>
                  </a:ext>
                </a:extLst>
              </a:tr>
              <a:tr h="4625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Prototype test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3D printed prototype vs baseline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confirm improvement physically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final proof of concept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1991515"/>
                  </a:ext>
                </a:extLst>
              </a:tr>
              <a:tr h="677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Mould design and tooling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final CAD model vs manufacturing needs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manufacturability, mould split lines, draft, layup access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prepare design for composite production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4941945"/>
                  </a:ext>
                </a:extLst>
              </a:tr>
              <a:tr h="677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Carbon fibre production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moulded carbon fibre airbox vs prototype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dimensional accuracy, surface finish, fitment, final weight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produce final functional airbox</a:t>
                      </a:r>
                    </a:p>
                  </a:txBody>
                  <a:tcPr marL="40782" marR="40782" marT="20391" marB="203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6070751"/>
                  </a:ext>
                </a:extLst>
              </a:tr>
            </a:tbl>
          </a:graphicData>
        </a:graphic>
      </p:graphicFrame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4087872-6E31-384E-CA09-454E91939AE4}"/>
              </a:ext>
            </a:extLst>
          </p:cNvPr>
          <p:cNvCxnSpPr/>
          <p:nvPr/>
        </p:nvCxnSpPr>
        <p:spPr>
          <a:xfrm flipH="1">
            <a:off x="490654" y="3850888"/>
            <a:ext cx="34754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6E555A8-5D64-F424-06FE-FD261106929A}"/>
              </a:ext>
            </a:extLst>
          </p:cNvPr>
          <p:cNvCxnSpPr>
            <a:cxnSpLocks/>
          </p:cNvCxnSpPr>
          <p:nvPr/>
        </p:nvCxnSpPr>
        <p:spPr>
          <a:xfrm flipV="1">
            <a:off x="490654" y="1449776"/>
            <a:ext cx="0" cy="2401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30E1115-533B-6B8E-3268-ABF29A3FEB58}"/>
              </a:ext>
            </a:extLst>
          </p:cNvPr>
          <p:cNvCxnSpPr>
            <a:cxnSpLocks/>
          </p:cNvCxnSpPr>
          <p:nvPr/>
        </p:nvCxnSpPr>
        <p:spPr>
          <a:xfrm>
            <a:off x="490654" y="1449776"/>
            <a:ext cx="407017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4243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07881A-8187-9221-D400-61FD24469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6BDBCA-3DC4-2B3B-B823-84CFB36496F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71337" y="1715164"/>
            <a:ext cx="2161893" cy="2234515"/>
          </a:xfrm>
          <a:prstGeom prst="rect">
            <a:avLst/>
          </a:prstGeo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7D64D55-04C5-9510-46F7-0A801A7F5E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5454" y="1825625"/>
            <a:ext cx="5181600" cy="4351338"/>
          </a:xfrm>
        </p:spPr>
        <p:txBody>
          <a:bodyPr/>
          <a:lstStyle/>
          <a:p>
            <a:r>
              <a:rPr lang="en-US" sz="2400"/>
              <a:t>Internal aerodynamic validation</a:t>
            </a:r>
          </a:p>
          <a:p>
            <a:r>
              <a:rPr lang="en-US" sz="2400"/>
              <a:t>Flowbench test &amp; pressure tap</a:t>
            </a:r>
          </a:p>
          <a:p>
            <a:r>
              <a:rPr lang="en-US" sz="2400"/>
              <a:t>To validate the CFD data against flow bench data.</a:t>
            </a:r>
          </a:p>
          <a:p>
            <a:r>
              <a:rPr lang="en-GB" sz="2400"/>
              <a:t>Does the CFD model predict pressure loss and cylinder-to-cylinder airflow distribution accurately compared with flow bench data?</a:t>
            </a:r>
            <a:endParaRPr lang="en-US" sz="240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4DB79F-6F6D-71A5-453D-F26E11A5D7D8}"/>
              </a:ext>
            </a:extLst>
          </p:cNvPr>
          <p:cNvSpPr txBox="1">
            <a:spLocks/>
          </p:cNvSpPr>
          <p:nvPr/>
        </p:nvSpPr>
        <p:spPr>
          <a:xfrm>
            <a:off x="768594" y="-44945"/>
            <a:ext cx="10515600" cy="7248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>
                <a:solidFill>
                  <a:schemeClr val="bg1"/>
                </a:solidFill>
              </a:rPr>
              <a:t>Methodology </a:t>
            </a:r>
          </a:p>
        </p:txBody>
      </p:sp>
      <p:pic>
        <p:nvPicPr>
          <p:cNvPr id="3" name="Picture 2" descr="A blue and green light&#10;&#10;AI-generated content may be incorrect.">
            <a:extLst>
              <a:ext uri="{FF2B5EF4-FFF2-40B4-BE49-F238E27FC236}">
                <a16:creationId xmlns:a16="http://schemas.microsoft.com/office/drawing/2014/main" id="{71422B6E-50C5-D858-BA12-19EDE1F68F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80" y="4208889"/>
            <a:ext cx="4041323" cy="1914649"/>
          </a:xfrm>
          <a:prstGeom prst="rect">
            <a:avLst/>
          </a:prstGeom>
        </p:spPr>
      </p:pic>
      <p:pic>
        <p:nvPicPr>
          <p:cNvPr id="1026" name="Picture 2" descr="Pressure Tap &amp; Patch - Scanivalve">
            <a:extLst>
              <a:ext uri="{FF2B5EF4-FFF2-40B4-BE49-F238E27FC236}">
                <a16:creationId xmlns:a16="http://schemas.microsoft.com/office/drawing/2014/main" id="{9ED4D263-9556-703F-909D-34A842C67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144" y="3214561"/>
            <a:ext cx="1165860" cy="47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1A83F615-4C2A-2BB5-F591-3F081A7E9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144" y="1492225"/>
            <a:ext cx="1355482" cy="135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839032-282A-0AC2-56B0-0B419EAB2F5E}"/>
              </a:ext>
            </a:extLst>
          </p:cNvPr>
          <p:cNvSpPr txBox="1"/>
          <p:nvPr/>
        </p:nvSpPr>
        <p:spPr>
          <a:xfrm>
            <a:off x="536680" y="3879489"/>
            <a:ext cx="609407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(</a:t>
            </a:r>
            <a:r>
              <a:rPr lang="en-GB" sz="1100" err="1"/>
              <a:t>Muckova</a:t>
            </a:r>
            <a:r>
              <a:rPr lang="en-GB" sz="1100"/>
              <a:t> , 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8345BF-3D91-6DE9-E802-8D41F9DBB78F}"/>
              </a:ext>
            </a:extLst>
          </p:cNvPr>
          <p:cNvSpPr txBox="1"/>
          <p:nvPr/>
        </p:nvSpPr>
        <p:spPr>
          <a:xfrm>
            <a:off x="3278459" y="2716902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( </a:t>
            </a:r>
            <a:r>
              <a:rPr lang="en-GB" sz="1100" err="1"/>
              <a:t>EvoScann</a:t>
            </a:r>
            <a:r>
              <a:rPr lang="en-GB" sz="1100"/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3982274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4D2EAC-E467-A9FF-236F-F848A69351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76BC2535-DD2E-4A16-9C76-D3556BAC2E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6504" y="1257099"/>
            <a:ext cx="5181600" cy="4351338"/>
          </a:xfrm>
        </p:spPr>
        <p:txBody>
          <a:bodyPr/>
          <a:lstStyle/>
          <a:p>
            <a:r>
              <a:rPr lang="en-US" sz="2400"/>
              <a:t>external aerodynamic validation</a:t>
            </a:r>
          </a:p>
          <a:p>
            <a:r>
              <a:rPr lang="en-US" sz="2400"/>
              <a:t>To validate the CFD data against track data and the windtunnel data and sabe CFD data</a:t>
            </a:r>
          </a:p>
          <a:p>
            <a:r>
              <a:rPr lang="en-GB" sz="2400"/>
              <a:t>Does the CFD model predict the car-level aerodynamic effect of the car accurately compared with wind tunnel, track, and SABE data?</a:t>
            </a:r>
            <a:endParaRPr lang="en-US" sz="240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DA2EF0F-C4C9-1AF1-D8BC-BD9CD4D35C00}"/>
              </a:ext>
            </a:extLst>
          </p:cNvPr>
          <p:cNvSpPr txBox="1">
            <a:spLocks/>
          </p:cNvSpPr>
          <p:nvPr/>
        </p:nvSpPr>
        <p:spPr>
          <a:xfrm>
            <a:off x="768594" y="-44945"/>
            <a:ext cx="10515600" cy="7248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>
                <a:solidFill>
                  <a:schemeClr val="bg1"/>
                </a:solidFill>
              </a:rPr>
              <a:t>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E23D3-EB9E-06F6-F1F3-072D1EF76C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8990" y="1376045"/>
            <a:ext cx="5181600" cy="4351338"/>
          </a:xfrm>
        </p:spPr>
        <p:txBody>
          <a:bodyPr/>
          <a:lstStyle/>
          <a:p>
            <a:r>
              <a:rPr lang="en-GB" sz="2400"/>
              <a:t>S2N (track data, Mira windtunnel data &amp; sabe CFD data)</a:t>
            </a:r>
          </a:p>
          <a:p>
            <a:r>
              <a:rPr lang="en-GB" sz="2400"/>
              <a:t>S2N-b (track data)</a:t>
            </a:r>
          </a:p>
          <a:p>
            <a:r>
              <a:rPr lang="en-GB" sz="2400"/>
              <a:t>S2NUW(concept)(year 2 group project)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B9E5EC3-83D6-4E90-8D29-B5BC3FE4CB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452" y="4943573"/>
            <a:ext cx="2309052" cy="158491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3719501-9D58-18B2-62BF-C9D1CA4B00A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826"/>
          <a:stretch>
            <a:fillRect/>
          </a:stretch>
        </p:blipFill>
        <p:spPr>
          <a:xfrm>
            <a:off x="8981207" y="4568475"/>
            <a:ext cx="2411803" cy="15849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0B4D72-9321-C24B-4726-A28B4A9194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4299" y="3297585"/>
            <a:ext cx="2004343" cy="15427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02178E-013F-C806-4B3B-16E82DE23D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3846" y="3376984"/>
            <a:ext cx="1968429" cy="156658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ADE31BB-6FC8-4370-B5DF-73A98E2842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27640" y="3376985"/>
            <a:ext cx="1964016" cy="1566588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003BA0C-85D7-7E5A-0856-BC6C34FC8583}"/>
              </a:ext>
            </a:extLst>
          </p:cNvPr>
          <p:cNvSpPr/>
          <p:nvPr/>
        </p:nvSpPr>
        <p:spPr>
          <a:xfrm rot="1906423">
            <a:off x="5307806" y="3504664"/>
            <a:ext cx="757109" cy="52901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61DE593-2AD1-9445-BE1F-A1527A560D04}"/>
              </a:ext>
            </a:extLst>
          </p:cNvPr>
          <p:cNvSpPr/>
          <p:nvPr/>
        </p:nvSpPr>
        <p:spPr>
          <a:xfrm rot="1906423">
            <a:off x="5385835" y="4154522"/>
            <a:ext cx="172047" cy="10677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798D97D-7838-186D-BF45-1126222267C9}"/>
              </a:ext>
            </a:extLst>
          </p:cNvPr>
          <p:cNvSpPr/>
          <p:nvPr/>
        </p:nvSpPr>
        <p:spPr>
          <a:xfrm rot="1906423">
            <a:off x="4825923" y="4339549"/>
            <a:ext cx="213952" cy="20510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8EDEB2-536E-30E0-4C54-87C42CCA3FF1}"/>
              </a:ext>
            </a:extLst>
          </p:cNvPr>
          <p:cNvSpPr txBox="1"/>
          <p:nvPr/>
        </p:nvSpPr>
        <p:spPr>
          <a:xfrm>
            <a:off x="6147465" y="6528484"/>
            <a:ext cx="609407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(Sabe Technology Limited, 2022)</a:t>
            </a:r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0C46E27-82AA-6310-46E3-AD598B953C69}"/>
              </a:ext>
            </a:extLst>
          </p:cNvPr>
          <p:cNvSpPr txBox="1"/>
          <p:nvPr/>
        </p:nvSpPr>
        <p:spPr>
          <a:xfrm>
            <a:off x="8885366" y="6210129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/>
              <a:t>(University of Wales Trinity Saint David, n.d.)</a:t>
            </a: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585185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93169DC-B27C-8E10-C6C5-FCAC26041F85}"/>
              </a:ext>
            </a:extLst>
          </p:cNvPr>
          <p:cNvSpPr txBox="1"/>
          <p:nvPr/>
        </p:nvSpPr>
        <p:spPr>
          <a:xfrm>
            <a:off x="1958057" y="1586172"/>
            <a:ext cx="8136673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Flow bench conditions may not perfectly represent on-car dynamic conditions.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/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Wind tunnel, track, and CFD have different boundary conditions.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/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Regulation limits may restrict how much geometry can be changed.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/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Correlation quality depends on the quality and comparability of legacy datasets(S2N)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0CBFCE-A848-8DDF-D2E2-1D7FD9AB5DF9}"/>
              </a:ext>
            </a:extLst>
          </p:cNvPr>
          <p:cNvSpPr txBox="1"/>
          <p:nvPr/>
        </p:nvSpPr>
        <p:spPr>
          <a:xfrm>
            <a:off x="5730240" y="15061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risks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4824574-142C-0317-640A-90BECE1BBE90}"/>
              </a:ext>
            </a:extLst>
          </p:cNvPr>
          <p:cNvSpPr txBox="1">
            <a:spLocks/>
          </p:cNvSpPr>
          <p:nvPr/>
        </p:nvSpPr>
        <p:spPr>
          <a:xfrm>
            <a:off x="768594" y="-44945"/>
            <a:ext cx="10515600" cy="7248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>
                <a:solidFill>
                  <a:schemeClr val="bg1"/>
                </a:solidFill>
              </a:rPr>
              <a:t>Risk </a:t>
            </a:r>
          </a:p>
        </p:txBody>
      </p:sp>
    </p:spTree>
    <p:extLst>
      <p:ext uri="{BB962C8B-B14F-4D97-AF65-F5344CB8AC3E}">
        <p14:creationId xmlns:p14="http://schemas.microsoft.com/office/powerpoint/2010/main" val="2688291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7969538-BEE2-7E98-BDDA-EBDA005093F5}"/>
              </a:ext>
            </a:extLst>
          </p:cNvPr>
          <p:cNvSpPr txBox="1"/>
          <p:nvPr/>
        </p:nvSpPr>
        <p:spPr>
          <a:xfrm>
            <a:off x="746760" y="1759446"/>
            <a:ext cx="1020318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/>
              <a:t>Independent variables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airbox geometry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inlet shape / volume / horn region geometry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test condition or flow rate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vehicle speed / tunnel speed / operating condition</a:t>
            </a:r>
          </a:p>
          <a:p>
            <a:endParaRPr lang="en-GB"/>
          </a:p>
          <a:p>
            <a:pPr>
              <a:buNone/>
            </a:pPr>
            <a:r>
              <a:rPr lang="en-GB" b="1"/>
              <a:t>Dependent variables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mass flow rate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pressure drop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cylinder-to-cylinder flow distribution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velocity distribution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drag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downforce / lift balance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CFD–test error </a:t>
            </a:r>
          </a:p>
          <a:p>
            <a:pPr>
              <a:buNone/>
            </a:pP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318823-BA05-C4BA-625B-149A4E731234}"/>
              </a:ext>
            </a:extLst>
          </p:cNvPr>
          <p:cNvSpPr txBox="1"/>
          <p:nvPr/>
        </p:nvSpPr>
        <p:spPr>
          <a:xfrm>
            <a:off x="6385374" y="1759446"/>
            <a:ext cx="609981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/>
              <a:t>Control variables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throttle body and manifold configuration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test rig setup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mesh strategy / solver setup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boundary conditions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ambient conditions where possible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regulation-constrained parts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4E07D1A-D41B-A998-7DE9-422C422FE944}"/>
              </a:ext>
            </a:extLst>
          </p:cNvPr>
          <p:cNvSpPr txBox="1">
            <a:spLocks/>
          </p:cNvSpPr>
          <p:nvPr/>
        </p:nvSpPr>
        <p:spPr>
          <a:xfrm>
            <a:off x="768594" y="-44945"/>
            <a:ext cx="10515600" cy="7248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>
                <a:solidFill>
                  <a:schemeClr val="bg1"/>
                </a:solidFill>
              </a:rPr>
              <a:t>Variables </a:t>
            </a:r>
          </a:p>
        </p:txBody>
      </p:sp>
    </p:spTree>
    <p:extLst>
      <p:ext uri="{BB962C8B-B14F-4D97-AF65-F5344CB8AC3E}">
        <p14:creationId xmlns:p14="http://schemas.microsoft.com/office/powerpoint/2010/main" val="2924062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F2ACA-C65D-499B-5CDB-80694E587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5845" y="2766218"/>
            <a:ext cx="2480310" cy="1325563"/>
          </a:xfrm>
        </p:spPr>
        <p:txBody>
          <a:bodyPr/>
          <a:lstStyle/>
          <a:p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0371919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280615-6AA8-9509-72A8-0A6DE8E35E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9FB75-A2A1-23BC-0B60-E43D95C71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594" y="-44945"/>
            <a:ext cx="10515600" cy="724888"/>
          </a:xfrm>
        </p:spPr>
        <p:txBody>
          <a:bodyPr/>
          <a:lstStyle/>
          <a:p>
            <a:pPr algn="ctr"/>
            <a:r>
              <a:rPr lang="en-GB">
                <a:solidFill>
                  <a:schemeClr val="bg1"/>
                </a:solidFill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34AFA-9C5D-1457-386B-4E9EDDAE2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549" y="1497474"/>
            <a:ext cx="11900902" cy="6068979"/>
          </a:xfrm>
        </p:spPr>
        <p:txBody>
          <a:bodyPr>
            <a:normAutofit/>
          </a:bodyPr>
          <a:lstStyle/>
          <a:p>
            <a:r>
              <a:rPr lang="en-GB" sz="1600"/>
              <a:t>Sports 2000 Racing Car Club 2026, SRCC Sports 2000 Championship: Sporting &amp; General Regulations 2026, approved 28 February 2026, PDF.</a:t>
            </a:r>
          </a:p>
          <a:p>
            <a:r>
              <a:rPr lang="en-GB" sz="1600"/>
              <a:t>Shin, J., Kim, D., Son, Y. and Park, S. (2022) ‘Effect of intake manifold geometry on cylinder-to-cylinder variation and tumble enhancement in gasoline direct injection engine’, </a:t>
            </a:r>
            <a:r>
              <a:rPr lang="en-GB" sz="1600" i="1"/>
              <a:t>Scientific Reports</a:t>
            </a:r>
            <a:r>
              <a:rPr lang="en-GB" sz="1600"/>
              <a:t>, 12, 19862. </a:t>
            </a:r>
            <a:r>
              <a:rPr lang="en-GB" sz="1600">
                <a:hlinkClick r:id="rId2"/>
              </a:rPr>
              <a:t>https://doi.org/10.1038/s41598-022-24079-8</a:t>
            </a:r>
            <a:endParaRPr lang="en-GB" sz="1600"/>
          </a:p>
          <a:p>
            <a:r>
              <a:rPr lang="en-GB" sz="1600" err="1"/>
              <a:t>Muckova</a:t>
            </a:r>
            <a:r>
              <a:rPr lang="en-GB" sz="1600"/>
              <a:t>, P., </a:t>
            </a:r>
            <a:r>
              <a:rPr lang="en-GB" sz="1600" err="1"/>
              <a:t>Kalabza</a:t>
            </a:r>
            <a:r>
              <a:rPr lang="en-GB" sz="1600"/>
              <a:t>, O., </a:t>
            </a:r>
            <a:r>
              <a:rPr lang="en-GB" sz="1600" err="1"/>
              <a:t>Famfulik</a:t>
            </a:r>
            <a:r>
              <a:rPr lang="en-GB" sz="1600"/>
              <a:t>, J., </a:t>
            </a:r>
            <a:r>
              <a:rPr lang="en-GB" sz="1600" err="1"/>
              <a:t>Smiraus</a:t>
            </a:r>
            <a:r>
              <a:rPr lang="en-GB" sz="1600"/>
              <a:t>, J., Siroky, J. and </a:t>
            </a:r>
            <a:r>
              <a:rPr lang="en-GB" sz="1600" err="1"/>
              <a:t>Mikova</a:t>
            </a:r>
            <a:r>
              <a:rPr lang="en-GB" sz="1600"/>
              <a:t>, J. (2023) ‘Engine intake airbox CFD optimisation and experimental validation tests’, </a:t>
            </a:r>
            <a:r>
              <a:rPr lang="en-GB" sz="1600" i="1"/>
              <a:t>MM Science Journal</a:t>
            </a:r>
            <a:r>
              <a:rPr lang="en-GB" sz="1600"/>
              <a:t>, March, pp. 6364–6367. doi:10.17973/MMSJ.2023_03_2022111</a:t>
            </a:r>
          </a:p>
          <a:p>
            <a:r>
              <a:rPr lang="en-US" sz="1600"/>
              <a:t>Sabe Technology Limited (2022) </a:t>
            </a:r>
            <a:r>
              <a:rPr lang="en-US" sz="1600" i="1"/>
              <a:t>Sports2000 Aero Map: MCR S2N Splitter &amp; Gurney Flap Investigation</a:t>
            </a:r>
            <a:r>
              <a:rPr lang="en-US" sz="1600"/>
              <a:t>. Engineer: John Hughes. Unpublished confidential report</a:t>
            </a:r>
          </a:p>
          <a:p>
            <a:r>
              <a:rPr lang="en-US" sz="1600"/>
              <a:t>University of Wales Trinity Saint David (n.d.) </a:t>
            </a:r>
            <a:r>
              <a:rPr lang="en-US" sz="1600" i="1"/>
              <a:t>UWTSD Sports 2000 Aerodynamics Development Project</a:t>
            </a:r>
            <a:r>
              <a:rPr lang="en-US" sz="1600"/>
              <a:t>. Unpublished project presentation. Project lead: Tim Tudor</a:t>
            </a:r>
          </a:p>
          <a:p>
            <a:r>
              <a:rPr lang="de-DE" sz="1600"/>
              <a:t>Kicker-Sportmagazin (2009) ‘Bei Ferrari rollen Köpfe’, </a:t>
            </a:r>
            <a:r>
              <a:rPr lang="de-DE" sz="1600" i="1"/>
              <a:t>kicker</a:t>
            </a:r>
            <a:r>
              <a:rPr lang="de-DE" sz="1600"/>
              <a:t>, 22 July.</a:t>
            </a:r>
          </a:p>
          <a:p>
            <a:r>
              <a:rPr lang="en-US" sz="1600"/>
              <a:t>SRCC (2026) </a:t>
            </a:r>
            <a:r>
              <a:rPr lang="en-US" sz="1600" i="1"/>
              <a:t>Sports 2000 Racing Championships</a:t>
            </a:r>
            <a:r>
              <a:rPr lang="en-US" sz="1600"/>
              <a:t>. Available at: sports2000.co.uk (Accessed: 23 March 2026).</a:t>
            </a:r>
          </a:p>
          <a:p>
            <a:r>
              <a:rPr lang="en-US" sz="1600" err="1"/>
              <a:t>EvoScann</a:t>
            </a:r>
            <a:r>
              <a:rPr lang="en-US" sz="1600"/>
              <a:t> (n.d.) </a:t>
            </a:r>
            <a:r>
              <a:rPr lang="en-US" sz="1600" i="1"/>
              <a:t>P16-D 16 Channel Miniature Pressure Scanner – True-Differential</a:t>
            </a:r>
            <a:r>
              <a:rPr lang="en-US" sz="1600"/>
              <a:t>. Available at: </a:t>
            </a:r>
            <a:r>
              <a:rPr lang="en-US" sz="1600">
                <a:hlinkClick r:id="rId3"/>
              </a:rPr>
              <a:t>https://www.evoscann.com/product/p16-d-16-channel-miniature-pressure-scanner-true-differential/</a:t>
            </a:r>
            <a:r>
              <a:rPr lang="en-US" sz="1600"/>
              <a:t> (Accessed: 23 March 2026)</a:t>
            </a:r>
          </a:p>
          <a:p>
            <a:r>
              <a:rPr lang="en-US" sz="1600"/>
              <a:t>Woollard, C. (2017) ‘Hughes resists late Norris charge to take maiden F3 win’, </a:t>
            </a:r>
            <a:r>
              <a:rPr lang="en-US" sz="1600" i="1"/>
              <a:t>Formula Scout</a:t>
            </a:r>
            <a:r>
              <a:rPr lang="en-US" sz="1600"/>
              <a:t>, 10 September. Available at: </a:t>
            </a:r>
            <a:r>
              <a:rPr lang="en-US" sz="1600">
                <a:hlinkClick r:id="rId4"/>
              </a:rPr>
              <a:t>https://formulascout.com/hughes-resists-late-norris-charge-to-take-maiden-f3-win/38123</a:t>
            </a:r>
            <a:r>
              <a:rPr lang="en-US" sz="1600"/>
              <a:t> (Accessed: 23 March 2026)</a:t>
            </a:r>
          </a:p>
          <a:p>
            <a:r>
              <a:rPr lang="en-GB" sz="1600"/>
              <a:t>Hansra, I. (2018) ‘Tech Explained | F1 Aerodynamic Cooling’, </a:t>
            </a:r>
            <a:r>
              <a:rPr lang="en-GB" sz="1600" i="1" err="1"/>
              <a:t>Racecar</a:t>
            </a:r>
            <a:r>
              <a:rPr lang="en-GB" sz="1600" i="1"/>
              <a:t> Engineering</a:t>
            </a:r>
            <a:r>
              <a:rPr lang="en-GB" sz="1600"/>
              <a:t>, 29 April. Available at: </a:t>
            </a:r>
            <a:r>
              <a:rPr lang="en-GB" sz="1600">
                <a:hlinkClick r:id="rId5"/>
              </a:rPr>
              <a:t>https://www.racecar-engineering.com/tech-explained/f1-tech-explained/tech-explained-f1-aerodynamic-cooling/2/</a:t>
            </a:r>
            <a:r>
              <a:rPr lang="en-GB" sz="1600"/>
              <a:t> (Accessed: 23 March 2026)</a:t>
            </a:r>
          </a:p>
        </p:txBody>
      </p:sp>
    </p:spTree>
    <p:extLst>
      <p:ext uri="{BB962C8B-B14F-4D97-AF65-F5344CB8AC3E}">
        <p14:creationId xmlns:p14="http://schemas.microsoft.com/office/powerpoint/2010/main" val="3210272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da2dc2f-10e7-442f-ad91-645aa4b47b8a" xsi:nil="true"/>
    <lcf76f155ced4ddcb4097134ff3c332f xmlns="c9412f1f-c5de-433b-90f0-e30b35783b17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12" ma:contentTypeDescription="Create a new document." ma:contentTypeScope="" ma:versionID="d60939558008e7b7e9469628040c4d44">
  <xsd:schema xmlns:xsd="http://www.w3.org/2001/XMLSchema" xmlns:xs="http://www.w3.org/2001/XMLSchema" xmlns:p="http://schemas.microsoft.com/office/2006/metadata/properties" xmlns:ns2="c9412f1f-c5de-433b-90f0-e30b35783b17" xmlns:ns3="7da2dc2f-10e7-442f-ad91-645aa4b47b8a" targetNamespace="http://schemas.microsoft.com/office/2006/metadata/properties" ma:root="true" ma:fieldsID="31ae473d2a062be1208786405f3f600f" ns2:_="" ns3:_="">
    <xsd:import namespace="c9412f1f-c5de-433b-90f0-e30b35783b17"/>
    <xsd:import namespace="7da2dc2f-10e7-442f-ad91-645aa4b47b8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a2dc2f-10e7-442f-ad91-645aa4b47b8a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9f920c2-6cc4-4d1e-a528-8efc586fe0cc}" ma:internalName="TaxCatchAll" ma:showField="CatchAllData" ma:web="7da2dc2f-10e7-442f-ad91-645aa4b47b8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21EA6F-443F-47E7-9030-C1B2AF51023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786049-4431-41B6-9BA1-A0916F2D2DF9}">
  <ds:schemaRefs>
    <ds:schemaRef ds:uri="7da2dc2f-10e7-442f-ad91-645aa4b47b8a"/>
    <ds:schemaRef ds:uri="c9412f1f-c5de-433b-90f0-e30b35783b1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F8803D4-1307-48EA-83F9-B2226AA6E436}">
  <ds:schemaRefs>
    <ds:schemaRef ds:uri="7da2dc2f-10e7-442f-ad91-645aa4b47b8a"/>
    <ds:schemaRef ds:uri="c9412f1f-c5de-433b-90f0-e30b35783b1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1567</Words>
  <Application>Microsoft Office PowerPoint</Application>
  <PresentationFormat>Widescreen</PresentationFormat>
  <Paragraphs>163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Cambria Math</vt:lpstr>
      <vt:lpstr>Office Theme</vt:lpstr>
      <vt:lpstr>Research Methods ACHA7027</vt:lpstr>
      <vt:lpstr>What is the project about</vt:lpstr>
      <vt:lpstr>Background research</vt:lpstr>
      <vt:lpstr>Background research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  <vt:lpstr>reference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James</dc:creator>
  <cp:lastModifiedBy>Anthony Hau (1550559)</cp:lastModifiedBy>
  <cp:revision>1</cp:revision>
  <dcterms:created xsi:type="dcterms:W3CDTF">2024-10-26T14:07:04Z</dcterms:created>
  <dcterms:modified xsi:type="dcterms:W3CDTF">2026-03-24T11:55:11Z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  <property fmtid="{D5CDD505-2E9C-101B-9397-08002B2CF9AE}" pid="3" name="MediaServiceImageTags">
    <vt:lpwstr/>
  </property>
</Properties>
</file>