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546" r:id="rId1"/>
  </p:sldMasterIdLst>
  <p:sldIdLst>
    <p:sldId id="256" r:id="rId2"/>
    <p:sldId id="257" r:id="rId3"/>
    <p:sldId id="258" r:id="rId4"/>
    <p:sldId id="259" r:id="rId5"/>
    <p:sldId id="264" r:id="rId6"/>
    <p:sldId id="260" r:id="rId7"/>
    <p:sldId id="261" r:id="rId8"/>
    <p:sldId id="262"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31B90"/>
    <a:srgbClr val="422C3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4138E3-1C0A-7AC6-413A-C86F21F43BD6}" v="1402" dt="2026-06-19T19:35:17.05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ugenia Anibaba (2511272)" userId="S::2511272@student.uwtsd.ac.uk::e31d1ec9-1011-4239-a7a5-130c592b8dc3" providerId="AD" clId="Web-{47D111FB-8D35-308F-A2EC-4A9D8D108745}"/>
    <pc:docChg chg="addSld modSld">
      <pc:chgData name="Eugenia Anibaba (2511272)" userId="S::2511272@student.uwtsd.ac.uk::e31d1ec9-1011-4239-a7a5-130c592b8dc3" providerId="AD" clId="Web-{47D111FB-8D35-308F-A2EC-4A9D8D108745}" dt="2026-06-02T16:09:25.350" v="32" actId="20577"/>
      <pc:docMkLst>
        <pc:docMk/>
      </pc:docMkLst>
      <pc:sldChg chg="modSp">
        <pc:chgData name="Eugenia Anibaba (2511272)" userId="S::2511272@student.uwtsd.ac.uk::e31d1ec9-1011-4239-a7a5-130c592b8dc3" providerId="AD" clId="Web-{47D111FB-8D35-308F-A2EC-4A9D8D108745}" dt="2026-06-02T15:53:09.623" v="4" actId="20577"/>
        <pc:sldMkLst>
          <pc:docMk/>
          <pc:sldMk cId="1181236044" sldId="258"/>
        </pc:sldMkLst>
        <pc:graphicFrameChg chg="modGraphic">
          <ac:chgData name="Eugenia Anibaba (2511272)" userId="S::2511272@student.uwtsd.ac.uk::e31d1ec9-1011-4239-a7a5-130c592b8dc3" providerId="AD" clId="Web-{47D111FB-8D35-308F-A2EC-4A9D8D108745}" dt="2026-06-02T15:53:09.623" v="4" actId="20577"/>
          <ac:graphicFrameMkLst>
            <pc:docMk/>
            <pc:sldMk cId="1181236044" sldId="258"/>
            <ac:graphicFrameMk id="23" creationId="{4C7BAD24-3637-43FA-F90B-6A00EB6DC90A}"/>
          </ac:graphicFrameMkLst>
        </pc:graphicFrameChg>
      </pc:sldChg>
      <pc:sldChg chg="addSp modSp new mod modClrScheme chgLayout">
        <pc:chgData name="Eugenia Anibaba (2511272)" userId="S::2511272@student.uwtsd.ac.uk::e31d1ec9-1011-4239-a7a5-130c592b8dc3" providerId="AD" clId="Web-{47D111FB-8D35-308F-A2EC-4A9D8D108745}" dt="2026-06-02T16:09:25.350" v="32" actId="20577"/>
        <pc:sldMkLst>
          <pc:docMk/>
          <pc:sldMk cId="1123168849" sldId="264"/>
        </pc:sldMkLst>
        <pc:spChg chg="add mod">
          <ac:chgData name="Eugenia Anibaba (2511272)" userId="S::2511272@student.uwtsd.ac.uk::e31d1ec9-1011-4239-a7a5-130c592b8dc3" providerId="AD" clId="Web-{47D111FB-8D35-308F-A2EC-4A9D8D108745}" dt="2026-06-02T15:57:43.629" v="18" actId="20577"/>
          <ac:spMkLst>
            <pc:docMk/>
            <pc:sldMk cId="1123168849" sldId="264"/>
            <ac:spMk id="2" creationId="{783206B6-8214-FDB3-7F9E-6D4BC8731AB6}"/>
          </ac:spMkLst>
        </pc:spChg>
      </pc:sldChg>
    </pc:docChg>
  </pc:docChgLst>
  <pc:docChgLst>
    <pc:chgData name="Eugenia Anibaba (2511272)" userId="S::2511272@student.uwtsd.ac.uk::e31d1ec9-1011-4239-a7a5-130c592b8dc3" providerId="AD" clId="Web-{71CC76BA-E9FC-D11A-4E9F-0268ED17B970}"/>
    <pc:docChg chg="mod modSld addMainMaster delMainMaster">
      <pc:chgData name="Eugenia Anibaba (2511272)" userId="S::2511272@student.uwtsd.ac.uk::e31d1ec9-1011-4239-a7a5-130c592b8dc3" providerId="AD" clId="Web-{71CC76BA-E9FC-D11A-4E9F-0268ED17B970}" dt="2026-05-26T14:18:40.915" v="58" actId="1076"/>
      <pc:docMkLst>
        <pc:docMk/>
      </pc:docMkLst>
      <pc:sldChg chg="addSp modSp mod modClrScheme chgLayout">
        <pc:chgData name="Eugenia Anibaba (2511272)" userId="S::2511272@student.uwtsd.ac.uk::e31d1ec9-1011-4239-a7a5-130c592b8dc3" providerId="AD" clId="Web-{71CC76BA-E9FC-D11A-4E9F-0268ED17B970}" dt="2026-05-26T14:15:32.488" v="30"/>
        <pc:sldMkLst>
          <pc:docMk/>
          <pc:sldMk cId="109857222" sldId="256"/>
        </pc:sldMkLst>
        <pc:spChg chg="mod ord">
          <ac:chgData name="Eugenia Anibaba (2511272)" userId="S::2511272@student.uwtsd.ac.uk::e31d1ec9-1011-4239-a7a5-130c592b8dc3" providerId="AD" clId="Web-{71CC76BA-E9FC-D11A-4E9F-0268ED17B970}" dt="2026-05-26T14:15:32.488" v="30"/>
          <ac:spMkLst>
            <pc:docMk/>
            <pc:sldMk cId="109857222" sldId="256"/>
            <ac:spMk id="2" creationId="{00000000-0000-0000-0000-000000000000}"/>
          </ac:spMkLst>
        </pc:spChg>
        <pc:spChg chg="mod ord">
          <ac:chgData name="Eugenia Anibaba (2511272)" userId="S::2511272@student.uwtsd.ac.uk::e31d1ec9-1011-4239-a7a5-130c592b8dc3" providerId="AD" clId="Web-{71CC76BA-E9FC-D11A-4E9F-0268ED17B970}" dt="2026-05-26T14:15:32.488" v="30"/>
          <ac:spMkLst>
            <pc:docMk/>
            <pc:sldMk cId="109857222" sldId="256"/>
            <ac:spMk id="3" creationId="{00000000-0000-0000-0000-000000000000}"/>
          </ac:spMkLst>
        </pc:spChg>
      </pc:sldChg>
      <pc:sldChg chg="addSp delSp modSp mod setBg modClrScheme delDesignElem chgLayout">
        <pc:chgData name="Eugenia Anibaba (2511272)" userId="S::2511272@student.uwtsd.ac.uk::e31d1ec9-1011-4239-a7a5-130c592b8dc3" providerId="AD" clId="Web-{71CC76BA-E9FC-D11A-4E9F-0268ED17B970}" dt="2026-05-26T14:18:40.915" v="58" actId="1076"/>
        <pc:sldMkLst>
          <pc:docMk/>
          <pc:sldMk cId="3768453783" sldId="257"/>
        </pc:sldMkLst>
        <pc:spChg chg="mod ord">
          <ac:chgData name="Eugenia Anibaba (2511272)" userId="S::2511272@student.uwtsd.ac.uk::e31d1ec9-1011-4239-a7a5-130c592b8dc3" providerId="AD" clId="Web-{71CC76BA-E9FC-D11A-4E9F-0268ED17B970}" dt="2026-05-26T14:16:44.006" v="43"/>
          <ac:spMkLst>
            <pc:docMk/>
            <pc:sldMk cId="3768453783" sldId="257"/>
            <ac:spMk id="2" creationId="{E9E890A7-494E-E4E7-2B29-30FFE089A8E0}"/>
          </ac:spMkLst>
        </pc:spChg>
        <pc:graphicFrameChg chg="mod ord modGraphic">
          <ac:chgData name="Eugenia Anibaba (2511272)" userId="S::2511272@student.uwtsd.ac.uk::e31d1ec9-1011-4239-a7a5-130c592b8dc3" providerId="AD" clId="Web-{71CC76BA-E9FC-D11A-4E9F-0268ED17B970}" dt="2026-05-26T14:18:40.915" v="58" actId="1076"/>
          <ac:graphicFrameMkLst>
            <pc:docMk/>
            <pc:sldMk cId="3768453783" sldId="257"/>
            <ac:graphicFrameMk id="28" creationId="{BD112311-22E0-72B1-3943-CAE0400B4CAC}"/>
          </ac:graphicFrameMkLst>
        </pc:graphicFrameChg>
        <pc:picChg chg="mod">
          <ac:chgData name="Eugenia Anibaba (2511272)" userId="S::2511272@student.uwtsd.ac.uk::e31d1ec9-1011-4239-a7a5-130c592b8dc3" providerId="AD" clId="Web-{71CC76BA-E9FC-D11A-4E9F-0268ED17B970}" dt="2026-05-26T14:18:36.868" v="57" actId="1076"/>
          <ac:picMkLst>
            <pc:docMk/>
            <pc:sldMk cId="3768453783" sldId="257"/>
            <ac:picMk id="16" creationId="{3AC64B30-1B3A-8603-6B4E-8DD58336C330}"/>
          </ac:picMkLst>
        </pc:picChg>
      </pc:sldChg>
      <pc:sldChg chg="modSp mod modClrScheme chgLayout">
        <pc:chgData name="Eugenia Anibaba (2511272)" userId="S::2511272@student.uwtsd.ac.uk::e31d1ec9-1011-4239-a7a5-130c592b8dc3" providerId="AD" clId="Web-{71CC76BA-E9FC-D11A-4E9F-0268ED17B970}" dt="2026-05-26T14:09:11.884" v="29"/>
        <pc:sldMkLst>
          <pc:docMk/>
          <pc:sldMk cId="1181236044" sldId="258"/>
        </pc:sldMkLst>
        <pc:spChg chg="mod ord">
          <ac:chgData name="Eugenia Anibaba (2511272)" userId="S::2511272@student.uwtsd.ac.uk::e31d1ec9-1011-4239-a7a5-130c592b8dc3" providerId="AD" clId="Web-{71CC76BA-E9FC-D11A-4E9F-0268ED17B970}" dt="2026-05-26T14:09:11.884" v="29"/>
          <ac:spMkLst>
            <pc:docMk/>
            <pc:sldMk cId="1181236044" sldId="258"/>
            <ac:spMk id="2" creationId="{A0CCB095-C090-3C40-8F20-5A9A3CA78E5D}"/>
          </ac:spMkLst>
        </pc:spChg>
        <pc:spChg chg="mod ord">
          <ac:chgData name="Eugenia Anibaba (2511272)" userId="S::2511272@student.uwtsd.ac.uk::e31d1ec9-1011-4239-a7a5-130c592b8dc3" providerId="AD" clId="Web-{71CC76BA-E9FC-D11A-4E9F-0268ED17B970}" dt="2026-05-26T14:09:11.884" v="29"/>
          <ac:spMkLst>
            <pc:docMk/>
            <pc:sldMk cId="1181236044" sldId="258"/>
            <ac:spMk id="17" creationId="{578F887E-38A2-17F7-30BF-498D9AE1EB3A}"/>
          </ac:spMkLst>
        </pc:spChg>
      </pc:sldChg>
      <pc:sldChg chg="modSp mod modClrScheme chgLayout">
        <pc:chgData name="Eugenia Anibaba (2511272)" userId="S::2511272@student.uwtsd.ac.uk::e31d1ec9-1011-4239-a7a5-130c592b8dc3" providerId="AD" clId="Web-{71CC76BA-E9FC-D11A-4E9F-0268ED17B970}" dt="2026-05-26T14:09:11.884" v="29"/>
        <pc:sldMkLst>
          <pc:docMk/>
          <pc:sldMk cId="1624601210" sldId="259"/>
        </pc:sldMkLst>
        <pc:spChg chg="mod ord">
          <ac:chgData name="Eugenia Anibaba (2511272)" userId="S::2511272@student.uwtsd.ac.uk::e31d1ec9-1011-4239-a7a5-130c592b8dc3" providerId="AD" clId="Web-{71CC76BA-E9FC-D11A-4E9F-0268ED17B970}" dt="2026-05-26T14:09:11.884" v="29"/>
          <ac:spMkLst>
            <pc:docMk/>
            <pc:sldMk cId="1624601210" sldId="259"/>
            <ac:spMk id="2" creationId="{D4D158AF-0029-523F-68A9-0C8AA9BD00D6}"/>
          </ac:spMkLst>
        </pc:spChg>
        <pc:spChg chg="mod ord">
          <ac:chgData name="Eugenia Anibaba (2511272)" userId="S::2511272@student.uwtsd.ac.uk::e31d1ec9-1011-4239-a7a5-130c592b8dc3" providerId="AD" clId="Web-{71CC76BA-E9FC-D11A-4E9F-0268ED17B970}" dt="2026-05-26T14:09:11.884" v="29"/>
          <ac:spMkLst>
            <pc:docMk/>
            <pc:sldMk cId="1624601210" sldId="259"/>
            <ac:spMk id="3" creationId="{4E72A7D5-15C9-B6DD-96F5-6B7867F6FC90}"/>
          </ac:spMkLst>
        </pc:spChg>
      </pc:sldChg>
      <pc:sldChg chg="modSp mod modClrScheme chgLayout">
        <pc:chgData name="Eugenia Anibaba (2511272)" userId="S::2511272@student.uwtsd.ac.uk::e31d1ec9-1011-4239-a7a5-130c592b8dc3" providerId="AD" clId="Web-{71CC76BA-E9FC-D11A-4E9F-0268ED17B970}" dt="2026-05-26T14:09:11.884" v="29"/>
        <pc:sldMkLst>
          <pc:docMk/>
          <pc:sldMk cId="1521341720" sldId="260"/>
        </pc:sldMkLst>
        <pc:spChg chg="mod ord">
          <ac:chgData name="Eugenia Anibaba (2511272)" userId="S::2511272@student.uwtsd.ac.uk::e31d1ec9-1011-4239-a7a5-130c592b8dc3" providerId="AD" clId="Web-{71CC76BA-E9FC-D11A-4E9F-0268ED17B970}" dt="2026-05-26T14:09:11.884" v="29"/>
          <ac:spMkLst>
            <pc:docMk/>
            <pc:sldMk cId="1521341720" sldId="260"/>
            <ac:spMk id="2" creationId="{F944D45B-F6C8-5128-B279-194B57C47422}"/>
          </ac:spMkLst>
        </pc:spChg>
        <pc:spChg chg="mod ord">
          <ac:chgData name="Eugenia Anibaba (2511272)" userId="S::2511272@student.uwtsd.ac.uk::e31d1ec9-1011-4239-a7a5-130c592b8dc3" providerId="AD" clId="Web-{71CC76BA-E9FC-D11A-4E9F-0268ED17B970}" dt="2026-05-26T14:09:11.884" v="29"/>
          <ac:spMkLst>
            <pc:docMk/>
            <pc:sldMk cId="1521341720" sldId="260"/>
            <ac:spMk id="3" creationId="{3CDB2CA0-1836-A98A-2B14-0310E65C23DB}"/>
          </ac:spMkLst>
        </pc:spChg>
      </pc:sldChg>
      <pc:sldChg chg="modSp mod modClrScheme chgLayout">
        <pc:chgData name="Eugenia Anibaba (2511272)" userId="S::2511272@student.uwtsd.ac.uk::e31d1ec9-1011-4239-a7a5-130c592b8dc3" providerId="AD" clId="Web-{71CC76BA-E9FC-D11A-4E9F-0268ED17B970}" dt="2026-05-26T14:09:11.884" v="29"/>
        <pc:sldMkLst>
          <pc:docMk/>
          <pc:sldMk cId="1785481274" sldId="261"/>
        </pc:sldMkLst>
        <pc:spChg chg="mod ord">
          <ac:chgData name="Eugenia Anibaba (2511272)" userId="S::2511272@student.uwtsd.ac.uk::e31d1ec9-1011-4239-a7a5-130c592b8dc3" providerId="AD" clId="Web-{71CC76BA-E9FC-D11A-4E9F-0268ED17B970}" dt="2026-05-26T14:09:11.884" v="29"/>
          <ac:spMkLst>
            <pc:docMk/>
            <pc:sldMk cId="1785481274" sldId="261"/>
            <ac:spMk id="2" creationId="{14E0F26B-2D40-6E9C-659D-AF776C4C77D0}"/>
          </ac:spMkLst>
        </pc:spChg>
        <pc:spChg chg="mod ord">
          <ac:chgData name="Eugenia Anibaba (2511272)" userId="S::2511272@student.uwtsd.ac.uk::e31d1ec9-1011-4239-a7a5-130c592b8dc3" providerId="AD" clId="Web-{71CC76BA-E9FC-D11A-4E9F-0268ED17B970}" dt="2026-05-26T14:09:11.884" v="29"/>
          <ac:spMkLst>
            <pc:docMk/>
            <pc:sldMk cId="1785481274" sldId="261"/>
            <ac:spMk id="3" creationId="{5FFBBF2C-F0E3-683E-C117-1D3A80F325FC}"/>
          </ac:spMkLst>
        </pc:spChg>
      </pc:sldChg>
      <pc:sldChg chg="modSp mod modClrScheme chgLayout">
        <pc:chgData name="Eugenia Anibaba (2511272)" userId="S::2511272@student.uwtsd.ac.uk::e31d1ec9-1011-4239-a7a5-130c592b8dc3" providerId="AD" clId="Web-{71CC76BA-E9FC-D11A-4E9F-0268ED17B970}" dt="2026-05-26T14:09:11.884" v="29"/>
        <pc:sldMkLst>
          <pc:docMk/>
          <pc:sldMk cId="191799186" sldId="262"/>
        </pc:sldMkLst>
        <pc:spChg chg="mod ord">
          <ac:chgData name="Eugenia Anibaba (2511272)" userId="S::2511272@student.uwtsd.ac.uk::e31d1ec9-1011-4239-a7a5-130c592b8dc3" providerId="AD" clId="Web-{71CC76BA-E9FC-D11A-4E9F-0268ED17B970}" dt="2026-05-26T14:09:11.884" v="29"/>
          <ac:spMkLst>
            <pc:docMk/>
            <pc:sldMk cId="191799186" sldId="262"/>
            <ac:spMk id="3" creationId="{B31C4984-8871-2620-0452-6520FF4C4514}"/>
          </ac:spMkLst>
        </pc:spChg>
      </pc:sldChg>
      <pc:sldChg chg="addSp modSp mod setBg modClrScheme chgLayout">
        <pc:chgData name="Eugenia Anibaba (2511272)" userId="S::2511272@student.uwtsd.ac.uk::e31d1ec9-1011-4239-a7a5-130c592b8dc3" providerId="AD" clId="Web-{71CC76BA-E9FC-D11A-4E9F-0268ED17B970}" dt="2026-05-26T14:17:26.491" v="44"/>
        <pc:sldMkLst>
          <pc:docMk/>
          <pc:sldMk cId="3404543335" sldId="263"/>
        </pc:sldMkLst>
        <pc:spChg chg="mod ord">
          <ac:chgData name="Eugenia Anibaba (2511272)" userId="S::2511272@student.uwtsd.ac.uk::e31d1ec9-1011-4239-a7a5-130c592b8dc3" providerId="AD" clId="Web-{71CC76BA-E9FC-D11A-4E9F-0268ED17B970}" dt="2026-05-26T14:17:26.491" v="44"/>
          <ac:spMkLst>
            <pc:docMk/>
            <pc:sldMk cId="3404543335" sldId="263"/>
            <ac:spMk id="3" creationId="{140DFE36-2EF0-B404-E26F-826A1596F955}"/>
          </ac:spMkLst>
        </pc:spChg>
      </pc:sldChg>
    </pc:docChg>
  </pc:docChgLst>
  <pc:docChgLst>
    <pc:chgData name="Eugenia Anibaba (2511272)" userId="S::2511272@student.uwtsd.ac.uk::e31d1ec9-1011-4239-a7a5-130c592b8dc3" providerId="AD" clId="Web-{C008A592-2A1C-4A2B-78A9-A6AD55ADF9DB}"/>
    <pc:docChg chg="modSld">
      <pc:chgData name="Eugenia Anibaba (2511272)" userId="S::2511272@student.uwtsd.ac.uk::e31d1ec9-1011-4239-a7a5-130c592b8dc3" providerId="AD" clId="Web-{C008A592-2A1C-4A2B-78A9-A6AD55ADF9DB}" dt="2026-05-23T13:37:37.233" v="195" actId="20577"/>
      <pc:docMkLst>
        <pc:docMk/>
      </pc:docMkLst>
      <pc:sldChg chg="addSp delSp modSp mod setClrOvrMap">
        <pc:chgData name="Eugenia Anibaba (2511272)" userId="S::2511272@student.uwtsd.ac.uk::e31d1ec9-1011-4239-a7a5-130c592b8dc3" providerId="AD" clId="Web-{C008A592-2A1C-4A2B-78A9-A6AD55ADF9DB}" dt="2026-05-23T12:32:55.458" v="152"/>
        <pc:sldMkLst>
          <pc:docMk/>
          <pc:sldMk cId="109857222" sldId="256"/>
        </pc:sldMkLst>
        <pc:spChg chg="mod">
          <ac:chgData name="Eugenia Anibaba (2511272)" userId="S::2511272@student.uwtsd.ac.uk::e31d1ec9-1011-4239-a7a5-130c592b8dc3" providerId="AD" clId="Web-{C008A592-2A1C-4A2B-78A9-A6AD55ADF9DB}" dt="2026-05-23T12:32:55.458" v="152"/>
          <ac:spMkLst>
            <pc:docMk/>
            <pc:sldMk cId="109857222" sldId="256"/>
            <ac:spMk id="2" creationId="{00000000-0000-0000-0000-000000000000}"/>
          </ac:spMkLst>
        </pc:spChg>
        <pc:spChg chg="mod">
          <ac:chgData name="Eugenia Anibaba (2511272)" userId="S::2511272@student.uwtsd.ac.uk::e31d1ec9-1011-4239-a7a5-130c592b8dc3" providerId="AD" clId="Web-{C008A592-2A1C-4A2B-78A9-A6AD55ADF9DB}" dt="2026-05-23T12:32:55.458" v="152"/>
          <ac:spMkLst>
            <pc:docMk/>
            <pc:sldMk cId="109857222" sldId="256"/>
            <ac:spMk id="3" creationId="{00000000-0000-0000-0000-000000000000}"/>
          </ac:spMkLst>
        </pc:spChg>
      </pc:sldChg>
      <pc:sldChg chg="addSp delSp modSp mod setBg">
        <pc:chgData name="Eugenia Anibaba (2511272)" userId="S::2511272@student.uwtsd.ac.uk::e31d1ec9-1011-4239-a7a5-130c592b8dc3" providerId="AD" clId="Web-{C008A592-2A1C-4A2B-78A9-A6AD55ADF9DB}" dt="2026-05-23T13:37:37.233" v="195" actId="20577"/>
        <pc:sldMkLst>
          <pc:docMk/>
          <pc:sldMk cId="3768453783" sldId="257"/>
        </pc:sldMkLst>
        <pc:spChg chg="mod">
          <ac:chgData name="Eugenia Anibaba (2511272)" userId="S::2511272@student.uwtsd.ac.uk::e31d1ec9-1011-4239-a7a5-130c592b8dc3" providerId="AD" clId="Web-{C008A592-2A1C-4A2B-78A9-A6AD55ADF9DB}" dt="2026-05-23T12:33:35.866" v="155"/>
          <ac:spMkLst>
            <pc:docMk/>
            <pc:sldMk cId="3768453783" sldId="257"/>
            <ac:spMk id="2" creationId="{E9E890A7-494E-E4E7-2B29-30FFE089A8E0}"/>
          </ac:spMkLst>
        </pc:spChg>
        <pc:picChg chg="add">
          <ac:chgData name="Eugenia Anibaba (2511272)" userId="S::2511272@student.uwtsd.ac.uk::e31d1ec9-1011-4239-a7a5-130c592b8dc3" providerId="AD" clId="Web-{C008A592-2A1C-4A2B-78A9-A6AD55ADF9DB}" dt="2026-05-23T12:33:35.866" v="155"/>
          <ac:picMkLst>
            <pc:docMk/>
            <pc:sldMk cId="3768453783" sldId="257"/>
            <ac:picMk id="16" creationId="{3AC64B30-1B3A-8603-6B4E-8DD58336C330}"/>
          </ac:picMkLst>
        </pc:picChg>
      </pc:sldChg>
    </pc:docChg>
  </pc:docChgLst>
  <pc:docChgLst>
    <pc:chgData name="Eugenia Anibaba (2511272)" userId="S::2511272@student.uwtsd.ac.uk::e31d1ec9-1011-4239-a7a5-130c592b8dc3" providerId="AD" clId="Web-{45BB0BE2-65A8-B186-FD8D-1024D685ADDF}"/>
    <pc:docChg chg="modSld">
      <pc:chgData name="Eugenia Anibaba (2511272)" userId="S::2511272@student.uwtsd.ac.uk::e31d1ec9-1011-4239-a7a5-130c592b8dc3" providerId="AD" clId="Web-{45BB0BE2-65A8-B186-FD8D-1024D685ADDF}" dt="2026-05-25T21:52:37.231" v="102" actId="20577"/>
      <pc:docMkLst>
        <pc:docMk/>
      </pc:docMkLst>
      <pc:sldChg chg="addSp modSp">
        <pc:chgData name="Eugenia Anibaba (2511272)" userId="S::2511272@student.uwtsd.ac.uk::e31d1ec9-1011-4239-a7a5-130c592b8dc3" providerId="AD" clId="Web-{45BB0BE2-65A8-B186-FD8D-1024D685ADDF}" dt="2026-05-25T14:59:13.177" v="15"/>
        <pc:sldMkLst>
          <pc:docMk/>
          <pc:sldMk cId="109857222" sldId="256"/>
        </pc:sldMkLst>
        <pc:spChg chg="mod">
          <ac:chgData name="Eugenia Anibaba (2511272)" userId="S::2511272@student.uwtsd.ac.uk::e31d1ec9-1011-4239-a7a5-130c592b8dc3" providerId="AD" clId="Web-{45BB0BE2-65A8-B186-FD8D-1024D685ADDF}" dt="2026-05-25T14:59:13.177" v="15"/>
          <ac:spMkLst>
            <pc:docMk/>
            <pc:sldMk cId="109857222" sldId="256"/>
            <ac:spMk id="2" creationId="{00000000-0000-0000-0000-000000000000}"/>
          </ac:spMkLst>
        </pc:spChg>
        <pc:spChg chg="mod">
          <ac:chgData name="Eugenia Anibaba (2511272)" userId="S::2511272@student.uwtsd.ac.uk::e31d1ec9-1011-4239-a7a5-130c592b8dc3" providerId="AD" clId="Web-{45BB0BE2-65A8-B186-FD8D-1024D685ADDF}" dt="2026-05-25T14:59:13.177" v="15"/>
          <ac:spMkLst>
            <pc:docMk/>
            <pc:sldMk cId="109857222" sldId="256"/>
            <ac:spMk id="3" creationId="{00000000-0000-0000-0000-000000000000}"/>
          </ac:spMkLst>
        </pc:spChg>
      </pc:sldChg>
      <pc:sldChg chg="modSp delAnim modAnim">
        <pc:chgData name="Eugenia Anibaba (2511272)" userId="S::2511272@student.uwtsd.ac.uk::e31d1ec9-1011-4239-a7a5-130c592b8dc3" providerId="AD" clId="Web-{45BB0BE2-65A8-B186-FD8D-1024D685ADDF}" dt="2026-05-25T15:04:30.612" v="16"/>
        <pc:sldMkLst>
          <pc:docMk/>
          <pc:sldMk cId="3768453783" sldId="257"/>
        </pc:sldMkLst>
        <pc:picChg chg="mod">
          <ac:chgData name="Eugenia Anibaba (2511272)" userId="S::2511272@student.uwtsd.ac.uk::e31d1ec9-1011-4239-a7a5-130c592b8dc3" providerId="AD" clId="Web-{45BB0BE2-65A8-B186-FD8D-1024D685ADDF}" dt="2026-05-25T14:57:10.031" v="3"/>
          <ac:picMkLst>
            <pc:docMk/>
            <pc:sldMk cId="3768453783" sldId="257"/>
            <ac:picMk id="16" creationId="{3AC64B30-1B3A-8603-6B4E-8DD58336C330}"/>
          </ac:picMkLst>
        </pc:picChg>
      </pc:sldChg>
      <pc:sldChg chg="modTransition">
        <pc:chgData name="Eugenia Anibaba (2511272)" userId="S::2511272@student.uwtsd.ac.uk::e31d1ec9-1011-4239-a7a5-130c592b8dc3" providerId="AD" clId="Web-{45BB0BE2-65A8-B186-FD8D-1024D685ADDF}" dt="2026-05-25T14:55:01.399" v="0"/>
        <pc:sldMkLst>
          <pc:docMk/>
          <pc:sldMk cId="1521341720" sldId="260"/>
        </pc:sldMkLst>
      </pc:sldChg>
      <pc:sldChg chg="modSp">
        <pc:chgData name="Eugenia Anibaba (2511272)" userId="S::2511272@student.uwtsd.ac.uk::e31d1ec9-1011-4239-a7a5-130c592b8dc3" providerId="AD" clId="Web-{45BB0BE2-65A8-B186-FD8D-1024D685ADDF}" dt="2026-05-25T21:52:37.231" v="102" actId="20577"/>
        <pc:sldMkLst>
          <pc:docMk/>
          <pc:sldMk cId="3404543335" sldId="263"/>
        </pc:sldMkLst>
        <pc:spChg chg="mod">
          <ac:chgData name="Eugenia Anibaba (2511272)" userId="S::2511272@student.uwtsd.ac.uk::e31d1ec9-1011-4239-a7a5-130c592b8dc3" providerId="AD" clId="Web-{45BB0BE2-65A8-B186-FD8D-1024D685ADDF}" dt="2026-05-25T21:52:37.231" v="102" actId="20577"/>
          <ac:spMkLst>
            <pc:docMk/>
            <pc:sldMk cId="3404543335" sldId="263"/>
            <ac:spMk id="3" creationId="{140DFE36-2EF0-B404-E26F-826A1596F955}"/>
          </ac:spMkLst>
        </pc:spChg>
      </pc:sldChg>
    </pc:docChg>
  </pc:docChgLst>
  <pc:docChgLst>
    <pc:chgData name="Eugenia Anibaba (2511272)" userId="S::2511272@student.uwtsd.ac.uk::e31d1ec9-1011-4239-a7a5-130c592b8dc3" providerId="AD" clId="Web-{498544CE-3FBF-74A1-1CC2-63A2E3BB1FB9}"/>
    <pc:docChg chg="modSld">
      <pc:chgData name="Eugenia Anibaba (2511272)" userId="S::2511272@student.uwtsd.ac.uk::e31d1ec9-1011-4239-a7a5-130c592b8dc3" providerId="AD" clId="Web-{498544CE-3FBF-74A1-1CC2-63A2E3BB1FB9}" dt="2026-05-23T20:33:02.585" v="109"/>
      <pc:docMkLst>
        <pc:docMk/>
      </pc:docMkLst>
      <pc:sldChg chg="addSp delSp modSp mod modClrScheme delDesignElem chgLayout">
        <pc:chgData name="Eugenia Anibaba (2511272)" userId="S::2511272@student.uwtsd.ac.uk::e31d1ec9-1011-4239-a7a5-130c592b8dc3" providerId="AD" clId="Web-{498544CE-3FBF-74A1-1CC2-63A2E3BB1FB9}" dt="2026-05-23T20:33:02.585" v="109"/>
        <pc:sldMkLst>
          <pc:docMk/>
          <pc:sldMk cId="3768453783" sldId="257"/>
        </pc:sldMkLst>
        <pc:spChg chg="mod ord">
          <ac:chgData name="Eugenia Anibaba (2511272)" userId="S::2511272@student.uwtsd.ac.uk::e31d1ec9-1011-4239-a7a5-130c592b8dc3" providerId="AD" clId="Web-{498544CE-3FBF-74A1-1CC2-63A2E3BB1FB9}" dt="2026-05-23T20:29:38.292" v="98"/>
          <ac:spMkLst>
            <pc:docMk/>
            <pc:sldMk cId="3768453783" sldId="257"/>
            <ac:spMk id="2" creationId="{E9E890A7-494E-E4E7-2B29-30FFE089A8E0}"/>
          </ac:spMkLst>
        </pc:spChg>
        <pc:graphicFrameChg chg="add">
          <ac:chgData name="Eugenia Anibaba (2511272)" userId="S::2511272@student.uwtsd.ac.uk::e31d1ec9-1011-4239-a7a5-130c592b8dc3" providerId="AD" clId="Web-{498544CE-3FBF-74A1-1CC2-63A2E3BB1FB9}" dt="2026-05-23T20:33:02.585" v="109"/>
          <ac:graphicFrameMkLst>
            <pc:docMk/>
            <pc:sldMk cId="3768453783" sldId="257"/>
            <ac:graphicFrameMk id="28" creationId="{BD112311-22E0-72B1-3943-CAE0400B4CAC}"/>
          </ac:graphicFrameMkLst>
        </pc:graphicFrameChg>
        <pc:picChg chg="mod">
          <ac:chgData name="Eugenia Anibaba (2511272)" userId="S::2511272@student.uwtsd.ac.uk::e31d1ec9-1011-4239-a7a5-130c592b8dc3" providerId="AD" clId="Web-{498544CE-3FBF-74A1-1CC2-63A2E3BB1FB9}" dt="2026-05-23T20:29:03.055" v="96" actId="1076"/>
          <ac:picMkLst>
            <pc:docMk/>
            <pc:sldMk cId="3768453783" sldId="257"/>
            <ac:picMk id="16" creationId="{3AC64B30-1B3A-8603-6B4E-8DD58336C330}"/>
          </ac:picMkLst>
        </pc:picChg>
      </pc:sldChg>
    </pc:docChg>
  </pc:docChgLst>
  <pc:docChgLst>
    <pc:chgData name="Eugenia Anibaba (2511272)" userId="S::2511272@student.uwtsd.ac.uk::e31d1ec9-1011-4239-a7a5-130c592b8dc3" providerId="AD" clId="Web-{4B7CE9EA-336E-2A96-4AEB-376B03924A37}"/>
    <pc:docChg chg="addSld delSld modSld">
      <pc:chgData name="Eugenia Anibaba (2511272)" userId="S::2511272@student.uwtsd.ac.uk::e31d1ec9-1011-4239-a7a5-130c592b8dc3" providerId="AD" clId="Web-{4B7CE9EA-336E-2A96-4AEB-376B03924A37}" dt="2026-06-16T15:22:46.115" v="7"/>
      <pc:docMkLst>
        <pc:docMk/>
      </pc:docMkLst>
    </pc:docChg>
  </pc:docChgLst>
  <pc:docChgLst>
    <pc:chgData name="Eugenia Anibaba (2511272)" userId="S::2511272@student.uwtsd.ac.uk::e31d1ec9-1011-4239-a7a5-130c592b8dc3" providerId="AD" clId="Web-{DD4138E3-1C0A-7AC6-413A-C86F21F43BD6}"/>
    <pc:docChg chg="modSld">
      <pc:chgData name="Eugenia Anibaba (2511272)" userId="S::2511272@student.uwtsd.ac.uk::e31d1ec9-1011-4239-a7a5-130c592b8dc3" providerId="AD" clId="Web-{DD4138E3-1C0A-7AC6-413A-C86F21F43BD6}" dt="2026-06-19T19:35:17.050" v="1459" actId="20577"/>
      <pc:docMkLst>
        <pc:docMk/>
      </pc:docMkLst>
      <pc:sldChg chg="addSp delSp modSp mod setBg">
        <pc:chgData name="Eugenia Anibaba (2511272)" userId="S::2511272@student.uwtsd.ac.uk::e31d1ec9-1011-4239-a7a5-130c592b8dc3" providerId="AD" clId="Web-{DD4138E3-1C0A-7AC6-413A-C86F21F43BD6}" dt="2026-06-19T13:40:17.859" v="155" actId="14100"/>
        <pc:sldMkLst>
          <pc:docMk/>
          <pc:sldMk cId="109857222" sldId="256"/>
        </pc:sldMkLst>
        <pc:spChg chg="mod">
          <ac:chgData name="Eugenia Anibaba (2511272)" userId="S::2511272@student.uwtsd.ac.uk::e31d1ec9-1011-4239-a7a5-130c592b8dc3" providerId="AD" clId="Web-{DD4138E3-1C0A-7AC6-413A-C86F21F43BD6}" dt="2026-06-19T13:25:44.704" v="104"/>
          <ac:spMkLst>
            <pc:docMk/>
            <pc:sldMk cId="109857222" sldId="256"/>
            <ac:spMk id="2" creationId="{00000000-0000-0000-0000-000000000000}"/>
          </ac:spMkLst>
        </pc:spChg>
        <pc:spChg chg="mod">
          <ac:chgData name="Eugenia Anibaba (2511272)" userId="S::2511272@student.uwtsd.ac.uk::e31d1ec9-1011-4239-a7a5-130c592b8dc3" providerId="AD" clId="Web-{DD4138E3-1C0A-7AC6-413A-C86F21F43BD6}" dt="2026-06-19T13:25:44.704" v="104"/>
          <ac:spMkLst>
            <pc:docMk/>
            <pc:sldMk cId="109857222" sldId="256"/>
            <ac:spMk id="3" creationId="{00000000-0000-0000-0000-000000000000}"/>
          </ac:spMkLst>
        </pc:spChg>
        <pc:spChg chg="add del">
          <ac:chgData name="Eugenia Anibaba (2511272)" userId="S::2511272@student.uwtsd.ac.uk::e31d1ec9-1011-4239-a7a5-130c592b8dc3" providerId="AD" clId="Web-{DD4138E3-1C0A-7AC6-413A-C86F21F43BD6}" dt="2026-06-19T13:25:44.704" v="104"/>
          <ac:spMkLst>
            <pc:docMk/>
            <pc:sldMk cId="109857222" sldId="256"/>
            <ac:spMk id="9" creationId="{66D61E08-70C3-48D8-BEA0-787111DC30DA}"/>
          </ac:spMkLst>
        </pc:spChg>
        <pc:spChg chg="add del">
          <ac:chgData name="Eugenia Anibaba (2511272)" userId="S::2511272@student.uwtsd.ac.uk::e31d1ec9-1011-4239-a7a5-130c592b8dc3" providerId="AD" clId="Web-{DD4138E3-1C0A-7AC6-413A-C86F21F43BD6}" dt="2026-06-19T13:25:44.704" v="104"/>
          <ac:spMkLst>
            <pc:docMk/>
            <pc:sldMk cId="109857222" sldId="256"/>
            <ac:spMk id="11" creationId="{FC55298F-0AE5-478E-AD2B-03C2614C5833}"/>
          </ac:spMkLst>
        </pc:spChg>
        <pc:spChg chg="add del">
          <ac:chgData name="Eugenia Anibaba (2511272)" userId="S::2511272@student.uwtsd.ac.uk::e31d1ec9-1011-4239-a7a5-130c592b8dc3" providerId="AD" clId="Web-{DD4138E3-1C0A-7AC6-413A-C86F21F43BD6}" dt="2026-06-19T13:25:44.704" v="104"/>
          <ac:spMkLst>
            <pc:docMk/>
            <pc:sldMk cId="109857222" sldId="256"/>
            <ac:spMk id="13" creationId="{C180E4EA-0B63-4779-A895-7E90E71088F3}"/>
          </ac:spMkLst>
        </pc:spChg>
        <pc:spChg chg="add del">
          <ac:chgData name="Eugenia Anibaba (2511272)" userId="S::2511272@student.uwtsd.ac.uk::e31d1ec9-1011-4239-a7a5-130c592b8dc3" providerId="AD" clId="Web-{DD4138E3-1C0A-7AC6-413A-C86F21F43BD6}" dt="2026-06-19T13:25:18.203" v="99"/>
          <ac:spMkLst>
            <pc:docMk/>
            <pc:sldMk cId="109857222" sldId="256"/>
            <ac:spMk id="14" creationId="{66D61E08-70C3-48D8-BEA0-787111DC30DA}"/>
          </ac:spMkLst>
        </pc:spChg>
        <pc:spChg chg="add del">
          <ac:chgData name="Eugenia Anibaba (2511272)" userId="S::2511272@student.uwtsd.ac.uk::e31d1ec9-1011-4239-a7a5-130c592b8dc3" providerId="AD" clId="Web-{DD4138E3-1C0A-7AC6-413A-C86F21F43BD6}" dt="2026-06-19T13:25:44.704" v="104"/>
          <ac:spMkLst>
            <pc:docMk/>
            <pc:sldMk cId="109857222" sldId="256"/>
            <ac:spMk id="15" creationId="{CEE01D9D-3DE8-4EED-B0D3-8F3C79CC7673}"/>
          </ac:spMkLst>
        </pc:spChg>
        <pc:spChg chg="add del">
          <ac:chgData name="Eugenia Anibaba (2511272)" userId="S::2511272@student.uwtsd.ac.uk::e31d1ec9-1011-4239-a7a5-130c592b8dc3" providerId="AD" clId="Web-{DD4138E3-1C0A-7AC6-413A-C86F21F43BD6}" dt="2026-06-19T13:25:18.203" v="99"/>
          <ac:spMkLst>
            <pc:docMk/>
            <pc:sldMk cId="109857222" sldId="256"/>
            <ac:spMk id="16" creationId="{FC55298F-0AE5-478E-AD2B-03C2614C5833}"/>
          </ac:spMkLst>
        </pc:spChg>
        <pc:spChg chg="add del">
          <ac:chgData name="Eugenia Anibaba (2511272)" userId="S::2511272@student.uwtsd.ac.uk::e31d1ec9-1011-4239-a7a5-130c592b8dc3" providerId="AD" clId="Web-{DD4138E3-1C0A-7AC6-413A-C86F21F43BD6}" dt="2026-06-19T13:25:44.704" v="104"/>
          <ac:spMkLst>
            <pc:docMk/>
            <pc:sldMk cId="109857222" sldId="256"/>
            <ac:spMk id="17" creationId="{89AF5CE9-607F-43F4-8983-DCD6DA4051FD}"/>
          </ac:spMkLst>
        </pc:spChg>
        <pc:spChg chg="add del">
          <ac:chgData name="Eugenia Anibaba (2511272)" userId="S::2511272@student.uwtsd.ac.uk::e31d1ec9-1011-4239-a7a5-130c592b8dc3" providerId="AD" clId="Web-{DD4138E3-1C0A-7AC6-413A-C86F21F43BD6}" dt="2026-06-19T13:25:18.203" v="99"/>
          <ac:spMkLst>
            <pc:docMk/>
            <pc:sldMk cId="109857222" sldId="256"/>
            <ac:spMk id="18" creationId="{C180E4EA-0B63-4779-A895-7E90E71088F3}"/>
          </ac:spMkLst>
        </pc:spChg>
        <pc:spChg chg="add del">
          <ac:chgData name="Eugenia Anibaba (2511272)" userId="S::2511272@student.uwtsd.ac.uk::e31d1ec9-1011-4239-a7a5-130c592b8dc3" providerId="AD" clId="Web-{DD4138E3-1C0A-7AC6-413A-C86F21F43BD6}" dt="2026-06-19T13:25:44.704" v="104"/>
          <ac:spMkLst>
            <pc:docMk/>
            <pc:sldMk cId="109857222" sldId="256"/>
            <ac:spMk id="19" creationId="{6EEA2DBD-9E1E-4521-8C01-F32AD18A89E3}"/>
          </ac:spMkLst>
        </pc:spChg>
        <pc:spChg chg="add del">
          <ac:chgData name="Eugenia Anibaba (2511272)" userId="S::2511272@student.uwtsd.ac.uk::e31d1ec9-1011-4239-a7a5-130c592b8dc3" providerId="AD" clId="Web-{DD4138E3-1C0A-7AC6-413A-C86F21F43BD6}" dt="2026-06-19T13:25:18.203" v="99"/>
          <ac:spMkLst>
            <pc:docMk/>
            <pc:sldMk cId="109857222" sldId="256"/>
            <ac:spMk id="20" creationId="{CEE01D9D-3DE8-4EED-B0D3-8F3C79CC7673}"/>
          </ac:spMkLst>
        </pc:spChg>
        <pc:spChg chg="add del">
          <ac:chgData name="Eugenia Anibaba (2511272)" userId="S::2511272@student.uwtsd.ac.uk::e31d1ec9-1011-4239-a7a5-130c592b8dc3" providerId="AD" clId="Web-{DD4138E3-1C0A-7AC6-413A-C86F21F43BD6}" dt="2026-06-19T13:25:44.704" v="104"/>
          <ac:spMkLst>
            <pc:docMk/>
            <pc:sldMk cId="109857222" sldId="256"/>
            <ac:spMk id="21" creationId="{15BBD2C1-BA9B-46A9-A27A-33498B169272}"/>
          </ac:spMkLst>
        </pc:spChg>
        <pc:spChg chg="add del">
          <ac:chgData name="Eugenia Anibaba (2511272)" userId="S::2511272@student.uwtsd.ac.uk::e31d1ec9-1011-4239-a7a5-130c592b8dc3" providerId="AD" clId="Web-{DD4138E3-1C0A-7AC6-413A-C86F21F43BD6}" dt="2026-06-19T13:25:18.203" v="99"/>
          <ac:spMkLst>
            <pc:docMk/>
            <pc:sldMk cId="109857222" sldId="256"/>
            <ac:spMk id="22" creationId="{89AF5CE9-607F-43F4-8983-DCD6DA4051FD}"/>
          </ac:spMkLst>
        </pc:spChg>
        <pc:spChg chg="add del">
          <ac:chgData name="Eugenia Anibaba (2511272)" userId="S::2511272@student.uwtsd.ac.uk::e31d1ec9-1011-4239-a7a5-130c592b8dc3" providerId="AD" clId="Web-{DD4138E3-1C0A-7AC6-413A-C86F21F43BD6}" dt="2026-06-19T13:25:18.203" v="99"/>
          <ac:spMkLst>
            <pc:docMk/>
            <pc:sldMk cId="109857222" sldId="256"/>
            <ac:spMk id="24" creationId="{6EEA2DBD-9E1E-4521-8C01-F32AD18A89E3}"/>
          </ac:spMkLst>
        </pc:spChg>
        <pc:spChg chg="add del">
          <ac:chgData name="Eugenia Anibaba (2511272)" userId="S::2511272@student.uwtsd.ac.uk::e31d1ec9-1011-4239-a7a5-130c592b8dc3" providerId="AD" clId="Web-{DD4138E3-1C0A-7AC6-413A-C86F21F43BD6}" dt="2026-06-19T13:25:18.203" v="99"/>
          <ac:spMkLst>
            <pc:docMk/>
            <pc:sldMk cId="109857222" sldId="256"/>
            <ac:spMk id="26" creationId="{15BBD2C1-BA9B-46A9-A27A-33498B169272}"/>
          </ac:spMkLst>
        </pc:spChg>
        <pc:picChg chg="del">
          <ac:chgData name="Eugenia Anibaba (2511272)" userId="S::2511272@student.uwtsd.ac.uk::e31d1ec9-1011-4239-a7a5-130c592b8dc3" providerId="AD" clId="Web-{DD4138E3-1C0A-7AC6-413A-C86F21F43BD6}" dt="2026-06-19T13:24:34.217" v="94"/>
          <ac:picMkLst>
            <pc:docMk/>
            <pc:sldMk cId="109857222" sldId="256"/>
            <ac:picMk id="4" creationId="{DE47E9AA-2B14-C496-F8B0-A529FF9CEADA}"/>
          </ac:picMkLst>
        </pc:picChg>
        <pc:picChg chg="add mod ord">
          <ac:chgData name="Eugenia Anibaba (2511272)" userId="S::2511272@student.uwtsd.ac.uk::e31d1ec9-1011-4239-a7a5-130c592b8dc3" providerId="AD" clId="Web-{DD4138E3-1C0A-7AC6-413A-C86F21F43BD6}" dt="2026-06-19T13:40:17.859" v="155" actId="14100"/>
          <ac:picMkLst>
            <pc:docMk/>
            <pc:sldMk cId="109857222" sldId="256"/>
            <ac:picMk id="5" creationId="{1C8BC3BA-4A0A-B7D7-F9C2-E1ABFA0D3D63}"/>
          </ac:picMkLst>
        </pc:picChg>
      </pc:sldChg>
      <pc:sldChg chg="addSp delSp modSp">
        <pc:chgData name="Eugenia Anibaba (2511272)" userId="S::2511272@student.uwtsd.ac.uk::e31d1ec9-1011-4239-a7a5-130c592b8dc3" providerId="AD" clId="Web-{DD4138E3-1C0A-7AC6-413A-C86F21F43BD6}" dt="2026-06-19T16:46:13.583" v="975" actId="20577"/>
        <pc:sldMkLst>
          <pc:docMk/>
          <pc:sldMk cId="3768453783" sldId="257"/>
        </pc:sldMkLst>
        <pc:spChg chg="add del mod">
          <ac:chgData name="Eugenia Anibaba (2511272)" userId="S::2511272@student.uwtsd.ac.uk::e31d1ec9-1011-4239-a7a5-130c592b8dc3" providerId="AD" clId="Web-{DD4138E3-1C0A-7AC6-413A-C86F21F43BD6}" dt="2026-06-19T13:38:58.919" v="142"/>
          <ac:spMkLst>
            <pc:docMk/>
            <pc:sldMk cId="3768453783" sldId="257"/>
            <ac:spMk id="14" creationId="{BE3FD603-46B7-8AB7-7DED-DA2759DE3CF6}"/>
          </ac:spMkLst>
        </pc:spChg>
        <pc:spChg chg="add mod">
          <ac:chgData name="Eugenia Anibaba (2511272)" userId="S::2511272@student.uwtsd.ac.uk::e31d1ec9-1011-4239-a7a5-130c592b8dc3" providerId="AD" clId="Web-{DD4138E3-1C0A-7AC6-413A-C86F21F43BD6}" dt="2026-06-19T15:57:01.093" v="758"/>
          <ac:spMkLst>
            <pc:docMk/>
            <pc:sldMk cId="3768453783" sldId="257"/>
            <ac:spMk id="15" creationId="{CB88E502-ADCB-0651-B7ED-63D32619DBA4}"/>
          </ac:spMkLst>
        </pc:spChg>
        <pc:graphicFrameChg chg="mod modGraphic">
          <ac:chgData name="Eugenia Anibaba (2511272)" userId="S::2511272@student.uwtsd.ac.uk::e31d1ec9-1011-4239-a7a5-130c592b8dc3" providerId="AD" clId="Web-{DD4138E3-1C0A-7AC6-413A-C86F21F43BD6}" dt="2026-06-19T16:46:13.583" v="975" actId="20577"/>
          <ac:graphicFrameMkLst>
            <pc:docMk/>
            <pc:sldMk cId="3768453783" sldId="257"/>
            <ac:graphicFrameMk id="28" creationId="{BD112311-22E0-72B1-3943-CAE0400B4CAC}"/>
          </ac:graphicFrameMkLst>
        </pc:graphicFrameChg>
        <pc:picChg chg="add del mod">
          <ac:chgData name="Eugenia Anibaba (2511272)" userId="S::2511272@student.uwtsd.ac.uk::e31d1ec9-1011-4239-a7a5-130c592b8dc3" providerId="AD" clId="Web-{DD4138E3-1C0A-7AC6-413A-C86F21F43BD6}" dt="2026-06-19T15:57:07.344" v="760"/>
          <ac:picMkLst>
            <pc:docMk/>
            <pc:sldMk cId="3768453783" sldId="257"/>
            <ac:picMk id="13" creationId="{22A64CAB-F16E-3877-6466-5115402F87B2}"/>
          </ac:picMkLst>
        </pc:picChg>
        <pc:picChg chg="add del mod">
          <ac:chgData name="Eugenia Anibaba (2511272)" userId="S::2511272@student.uwtsd.ac.uk::e31d1ec9-1011-4239-a7a5-130c592b8dc3" providerId="AD" clId="Web-{DD4138E3-1C0A-7AC6-413A-C86F21F43BD6}" dt="2026-06-19T13:27:22.035" v="114"/>
          <ac:picMkLst>
            <pc:docMk/>
            <pc:sldMk cId="3768453783" sldId="257"/>
            <ac:picMk id="13" creationId="{89F9BAD3-A186-0111-D9F3-68292A27193E}"/>
          </ac:picMkLst>
        </pc:picChg>
        <pc:picChg chg="add del mod">
          <ac:chgData name="Eugenia Anibaba (2511272)" userId="S::2511272@student.uwtsd.ac.uk::e31d1ec9-1011-4239-a7a5-130c592b8dc3" providerId="AD" clId="Web-{DD4138E3-1C0A-7AC6-413A-C86F21F43BD6}" dt="2026-06-19T15:57:05.593" v="759"/>
          <ac:picMkLst>
            <pc:docMk/>
            <pc:sldMk cId="3768453783" sldId="257"/>
            <ac:picMk id="14" creationId="{1730CF1D-2828-37C6-1DC9-4040AA43CC12}"/>
          </ac:picMkLst>
        </pc:picChg>
        <pc:picChg chg="add del mod">
          <ac:chgData name="Eugenia Anibaba (2511272)" userId="S::2511272@student.uwtsd.ac.uk::e31d1ec9-1011-4239-a7a5-130c592b8dc3" providerId="AD" clId="Web-{DD4138E3-1C0A-7AC6-413A-C86F21F43BD6}" dt="2026-06-19T15:58:34.068" v="765"/>
          <ac:picMkLst>
            <pc:docMk/>
            <pc:sldMk cId="3768453783" sldId="257"/>
            <ac:picMk id="18" creationId="{8E0F19FF-4296-22BD-9101-373A288321C8}"/>
          </ac:picMkLst>
        </pc:picChg>
      </pc:sldChg>
      <pc:sldChg chg="addSp delSp modSp">
        <pc:chgData name="Eugenia Anibaba (2511272)" userId="S::2511272@student.uwtsd.ac.uk::e31d1ec9-1011-4239-a7a5-130c592b8dc3" providerId="AD" clId="Web-{DD4138E3-1C0A-7AC6-413A-C86F21F43BD6}" dt="2026-06-19T14:35:58.444" v="744" actId="14100"/>
        <pc:sldMkLst>
          <pc:docMk/>
          <pc:sldMk cId="1181236044" sldId="258"/>
        </pc:sldMkLst>
        <pc:spChg chg="mod">
          <ac:chgData name="Eugenia Anibaba (2511272)" userId="S::2511272@student.uwtsd.ac.uk::e31d1ec9-1011-4239-a7a5-130c592b8dc3" providerId="AD" clId="Web-{DD4138E3-1C0A-7AC6-413A-C86F21F43BD6}" dt="2026-06-19T14:18:40.923" v="642" actId="20577"/>
          <ac:spMkLst>
            <pc:docMk/>
            <pc:sldMk cId="1181236044" sldId="258"/>
            <ac:spMk id="2" creationId="{A0CCB095-C090-3C40-8F20-5A9A3CA78E5D}"/>
          </ac:spMkLst>
        </pc:spChg>
        <pc:spChg chg="add del">
          <ac:chgData name="Eugenia Anibaba (2511272)" userId="S::2511272@student.uwtsd.ac.uk::e31d1ec9-1011-4239-a7a5-130c592b8dc3" providerId="AD" clId="Web-{DD4138E3-1C0A-7AC6-413A-C86F21F43BD6}" dt="2026-06-19T13:34:19.519" v="123"/>
          <ac:spMkLst>
            <pc:docMk/>
            <pc:sldMk cId="1181236044" sldId="258"/>
            <ac:spMk id="109" creationId="{D453C86C-2E7A-57A1-6894-C0B2445EEF79}"/>
          </ac:spMkLst>
        </pc:spChg>
        <pc:spChg chg="add mod">
          <ac:chgData name="Eugenia Anibaba (2511272)" userId="S::2511272@student.uwtsd.ac.uk::e31d1ec9-1011-4239-a7a5-130c592b8dc3" providerId="AD" clId="Web-{DD4138E3-1C0A-7AC6-413A-C86F21F43BD6}" dt="2026-06-19T14:35:58.444" v="744" actId="14100"/>
          <ac:spMkLst>
            <pc:docMk/>
            <pc:sldMk cId="1181236044" sldId="258"/>
            <ac:spMk id="149" creationId="{73AA8481-9448-CE39-7DB8-976DFC4A98EA}"/>
          </ac:spMkLst>
        </pc:spChg>
        <pc:graphicFrameChg chg="mod modGraphic">
          <ac:chgData name="Eugenia Anibaba (2511272)" userId="S::2511272@student.uwtsd.ac.uk::e31d1ec9-1011-4239-a7a5-130c592b8dc3" providerId="AD" clId="Web-{DD4138E3-1C0A-7AC6-413A-C86F21F43BD6}" dt="2026-06-19T13:33:38.736" v="115" actId="1076"/>
          <ac:graphicFrameMkLst>
            <pc:docMk/>
            <pc:sldMk cId="1181236044" sldId="258"/>
            <ac:graphicFrameMk id="23" creationId="{4C7BAD24-3637-43FA-F90B-6A00EB6DC90A}"/>
          </ac:graphicFrameMkLst>
        </pc:graphicFrameChg>
      </pc:sldChg>
      <pc:sldChg chg="modSp">
        <pc:chgData name="Eugenia Anibaba (2511272)" userId="S::2511272@student.uwtsd.ac.uk::e31d1ec9-1011-4239-a7a5-130c592b8dc3" providerId="AD" clId="Web-{DD4138E3-1C0A-7AC6-413A-C86F21F43BD6}" dt="2026-06-19T14:24:35.607" v="680"/>
        <pc:sldMkLst>
          <pc:docMk/>
          <pc:sldMk cId="1624601210" sldId="259"/>
        </pc:sldMkLst>
        <pc:spChg chg="mod">
          <ac:chgData name="Eugenia Anibaba (2511272)" userId="S::2511272@student.uwtsd.ac.uk::e31d1ec9-1011-4239-a7a5-130c592b8dc3" providerId="AD" clId="Web-{DD4138E3-1C0A-7AC6-413A-C86F21F43BD6}" dt="2026-06-19T14:18:51.955" v="643" actId="20577"/>
          <ac:spMkLst>
            <pc:docMk/>
            <pc:sldMk cId="1624601210" sldId="259"/>
            <ac:spMk id="2" creationId="{D4D158AF-0029-523F-68A9-0C8AA9BD00D6}"/>
          </ac:spMkLst>
        </pc:spChg>
        <pc:graphicFrameChg chg="mod modGraphic">
          <ac:chgData name="Eugenia Anibaba (2511272)" userId="S::2511272@student.uwtsd.ac.uk::e31d1ec9-1011-4239-a7a5-130c592b8dc3" providerId="AD" clId="Web-{DD4138E3-1C0A-7AC6-413A-C86F21F43BD6}" dt="2026-06-19T14:24:35.607" v="680"/>
          <ac:graphicFrameMkLst>
            <pc:docMk/>
            <pc:sldMk cId="1624601210" sldId="259"/>
            <ac:graphicFrameMk id="8" creationId="{4483DB36-95BE-6C92-8EBC-CCBF0D322DDF}"/>
          </ac:graphicFrameMkLst>
        </pc:graphicFrameChg>
      </pc:sldChg>
      <pc:sldChg chg="addSp modSp mod setBg">
        <pc:chgData name="Eugenia Anibaba (2511272)" userId="S::2511272@student.uwtsd.ac.uk::e31d1ec9-1011-4239-a7a5-130c592b8dc3" providerId="AD" clId="Web-{DD4138E3-1C0A-7AC6-413A-C86F21F43BD6}" dt="2026-06-19T19:34:11.544" v="1444" actId="20577"/>
        <pc:sldMkLst>
          <pc:docMk/>
          <pc:sldMk cId="1521341720" sldId="260"/>
        </pc:sldMkLst>
        <pc:spChg chg="mod">
          <ac:chgData name="Eugenia Anibaba (2511272)" userId="S::2511272@student.uwtsd.ac.uk::e31d1ec9-1011-4239-a7a5-130c592b8dc3" providerId="AD" clId="Web-{DD4138E3-1C0A-7AC6-413A-C86F21F43BD6}" dt="2026-06-19T19:11:32.317" v="1205" actId="1076"/>
          <ac:spMkLst>
            <pc:docMk/>
            <pc:sldMk cId="1521341720" sldId="260"/>
            <ac:spMk id="2" creationId="{F944D45B-F6C8-5128-B279-194B57C47422}"/>
          </ac:spMkLst>
        </pc:spChg>
        <pc:spChg chg="mod">
          <ac:chgData name="Eugenia Anibaba (2511272)" userId="S::2511272@student.uwtsd.ac.uk::e31d1ec9-1011-4239-a7a5-130c592b8dc3" providerId="AD" clId="Web-{DD4138E3-1C0A-7AC6-413A-C86F21F43BD6}" dt="2026-06-19T19:34:11.544" v="1444" actId="20577"/>
          <ac:spMkLst>
            <pc:docMk/>
            <pc:sldMk cId="1521341720" sldId="260"/>
            <ac:spMk id="3" creationId="{3CDB2CA0-1836-A98A-2B14-0310E65C23DB}"/>
          </ac:spMkLst>
        </pc:spChg>
        <pc:spChg chg="add">
          <ac:chgData name="Eugenia Anibaba (2511272)" userId="S::2511272@student.uwtsd.ac.uk::e31d1ec9-1011-4239-a7a5-130c592b8dc3" providerId="AD" clId="Web-{DD4138E3-1C0A-7AC6-413A-C86F21F43BD6}" dt="2026-06-19T17:21:38.391" v="1118"/>
          <ac:spMkLst>
            <pc:docMk/>
            <pc:sldMk cId="1521341720" sldId="260"/>
            <ac:spMk id="13" creationId="{3F088236-D655-4F88-B238-E16762358025}"/>
          </ac:spMkLst>
        </pc:spChg>
        <pc:spChg chg="add">
          <ac:chgData name="Eugenia Anibaba (2511272)" userId="S::2511272@student.uwtsd.ac.uk::e31d1ec9-1011-4239-a7a5-130c592b8dc3" providerId="AD" clId="Web-{DD4138E3-1C0A-7AC6-413A-C86F21F43BD6}" dt="2026-06-19T17:21:38.391" v="1118"/>
          <ac:spMkLst>
            <pc:docMk/>
            <pc:sldMk cId="1521341720" sldId="260"/>
            <ac:spMk id="15" creationId="{3DAC0C92-199E-475C-9390-119A9B027276}"/>
          </ac:spMkLst>
        </pc:spChg>
        <pc:spChg chg="add">
          <ac:chgData name="Eugenia Anibaba (2511272)" userId="S::2511272@student.uwtsd.ac.uk::e31d1ec9-1011-4239-a7a5-130c592b8dc3" providerId="AD" clId="Web-{DD4138E3-1C0A-7AC6-413A-C86F21F43BD6}" dt="2026-06-19T17:21:38.391" v="1118"/>
          <ac:spMkLst>
            <pc:docMk/>
            <pc:sldMk cId="1521341720" sldId="260"/>
            <ac:spMk id="17" creationId="{C4CFB339-0ED8-4FE2-9EF1-6D1375B8499B}"/>
          </ac:spMkLst>
        </pc:spChg>
        <pc:spChg chg="add">
          <ac:chgData name="Eugenia Anibaba (2511272)" userId="S::2511272@student.uwtsd.ac.uk::e31d1ec9-1011-4239-a7a5-130c592b8dc3" providerId="AD" clId="Web-{DD4138E3-1C0A-7AC6-413A-C86F21F43BD6}" dt="2026-06-19T17:21:38.391" v="1118"/>
          <ac:spMkLst>
            <pc:docMk/>
            <pc:sldMk cId="1521341720" sldId="260"/>
            <ac:spMk id="19" creationId="{31896C80-2069-4431-9C19-83B913734490}"/>
          </ac:spMkLst>
        </pc:spChg>
        <pc:spChg chg="add">
          <ac:chgData name="Eugenia Anibaba (2511272)" userId="S::2511272@student.uwtsd.ac.uk::e31d1ec9-1011-4239-a7a5-130c592b8dc3" providerId="AD" clId="Web-{DD4138E3-1C0A-7AC6-413A-C86F21F43BD6}" dt="2026-06-19T17:21:38.391" v="1118"/>
          <ac:spMkLst>
            <pc:docMk/>
            <pc:sldMk cId="1521341720" sldId="260"/>
            <ac:spMk id="21" creationId="{BF120A21-0841-4823-B0C4-28AEBCEF9B78}"/>
          </ac:spMkLst>
        </pc:spChg>
        <pc:spChg chg="add">
          <ac:chgData name="Eugenia Anibaba (2511272)" userId="S::2511272@student.uwtsd.ac.uk::e31d1ec9-1011-4239-a7a5-130c592b8dc3" providerId="AD" clId="Web-{DD4138E3-1C0A-7AC6-413A-C86F21F43BD6}" dt="2026-06-19T17:21:38.391" v="1118"/>
          <ac:spMkLst>
            <pc:docMk/>
            <pc:sldMk cId="1521341720" sldId="260"/>
            <ac:spMk id="23" creationId="{DBB05BAE-BBD3-4289-899F-A6851503C6B0}"/>
          </ac:spMkLst>
        </pc:spChg>
        <pc:spChg chg="add">
          <ac:chgData name="Eugenia Anibaba (2511272)" userId="S::2511272@student.uwtsd.ac.uk::e31d1ec9-1011-4239-a7a5-130c592b8dc3" providerId="AD" clId="Web-{DD4138E3-1C0A-7AC6-413A-C86F21F43BD6}" dt="2026-06-19T17:21:38.391" v="1118"/>
          <ac:spMkLst>
            <pc:docMk/>
            <pc:sldMk cId="1521341720" sldId="260"/>
            <ac:spMk id="25" creationId="{9874D11C-36F5-4BBE-A490-019A54E953B0}"/>
          </ac:spMkLst>
        </pc:spChg>
        <pc:picChg chg="add mod">
          <ac:chgData name="Eugenia Anibaba (2511272)" userId="S::2511272@student.uwtsd.ac.uk::e31d1ec9-1011-4239-a7a5-130c592b8dc3" providerId="AD" clId="Web-{DD4138E3-1C0A-7AC6-413A-C86F21F43BD6}" dt="2026-06-19T19:10:08.424" v="1188" actId="1076"/>
          <ac:picMkLst>
            <pc:docMk/>
            <pc:sldMk cId="1521341720" sldId="260"/>
            <ac:picMk id="5" creationId="{385DA7F7-8C0C-7518-74EA-6AF2AE07912D}"/>
          </ac:picMkLst>
        </pc:picChg>
      </pc:sldChg>
      <pc:sldChg chg="addSp modSp mod setBg">
        <pc:chgData name="Eugenia Anibaba (2511272)" userId="S::2511272@student.uwtsd.ac.uk::e31d1ec9-1011-4239-a7a5-130c592b8dc3" providerId="AD" clId="Web-{DD4138E3-1C0A-7AC6-413A-C86F21F43BD6}" dt="2026-06-19T19:35:04.608" v="1457" actId="20577"/>
        <pc:sldMkLst>
          <pc:docMk/>
          <pc:sldMk cId="1785481274" sldId="261"/>
        </pc:sldMkLst>
        <pc:spChg chg="mod">
          <ac:chgData name="Eugenia Anibaba (2511272)" userId="S::2511272@student.uwtsd.ac.uk::e31d1ec9-1011-4239-a7a5-130c592b8dc3" providerId="AD" clId="Web-{DD4138E3-1C0A-7AC6-413A-C86F21F43BD6}" dt="2026-06-19T17:21:23.250" v="1117"/>
          <ac:spMkLst>
            <pc:docMk/>
            <pc:sldMk cId="1785481274" sldId="261"/>
            <ac:spMk id="2" creationId="{14E0F26B-2D40-6E9C-659D-AF776C4C77D0}"/>
          </ac:spMkLst>
        </pc:spChg>
        <pc:spChg chg="mod">
          <ac:chgData name="Eugenia Anibaba (2511272)" userId="S::2511272@student.uwtsd.ac.uk::e31d1ec9-1011-4239-a7a5-130c592b8dc3" providerId="AD" clId="Web-{DD4138E3-1C0A-7AC6-413A-C86F21F43BD6}" dt="2026-06-19T19:35:04.608" v="1457" actId="20577"/>
          <ac:spMkLst>
            <pc:docMk/>
            <pc:sldMk cId="1785481274" sldId="261"/>
            <ac:spMk id="3" creationId="{5FFBBF2C-F0E3-683E-C117-1D3A80F325FC}"/>
          </ac:spMkLst>
        </pc:spChg>
        <pc:spChg chg="add">
          <ac:chgData name="Eugenia Anibaba (2511272)" userId="S::2511272@student.uwtsd.ac.uk::e31d1ec9-1011-4239-a7a5-130c592b8dc3" providerId="AD" clId="Web-{DD4138E3-1C0A-7AC6-413A-C86F21F43BD6}" dt="2026-06-19T17:21:23.250" v="1117"/>
          <ac:spMkLst>
            <pc:docMk/>
            <pc:sldMk cId="1785481274" sldId="261"/>
            <ac:spMk id="13" creationId="{3F088236-D655-4F88-B238-E16762358025}"/>
          </ac:spMkLst>
        </pc:spChg>
        <pc:spChg chg="add">
          <ac:chgData name="Eugenia Anibaba (2511272)" userId="S::2511272@student.uwtsd.ac.uk::e31d1ec9-1011-4239-a7a5-130c592b8dc3" providerId="AD" clId="Web-{DD4138E3-1C0A-7AC6-413A-C86F21F43BD6}" dt="2026-06-19T17:21:23.250" v="1117"/>
          <ac:spMkLst>
            <pc:docMk/>
            <pc:sldMk cId="1785481274" sldId="261"/>
            <ac:spMk id="15" creationId="{3DAC0C92-199E-475C-9390-119A9B027276}"/>
          </ac:spMkLst>
        </pc:spChg>
        <pc:spChg chg="add">
          <ac:chgData name="Eugenia Anibaba (2511272)" userId="S::2511272@student.uwtsd.ac.uk::e31d1ec9-1011-4239-a7a5-130c592b8dc3" providerId="AD" clId="Web-{DD4138E3-1C0A-7AC6-413A-C86F21F43BD6}" dt="2026-06-19T17:21:23.250" v="1117"/>
          <ac:spMkLst>
            <pc:docMk/>
            <pc:sldMk cId="1785481274" sldId="261"/>
            <ac:spMk id="17" creationId="{C4CFB339-0ED8-4FE2-9EF1-6D1375B8499B}"/>
          </ac:spMkLst>
        </pc:spChg>
        <pc:spChg chg="add">
          <ac:chgData name="Eugenia Anibaba (2511272)" userId="S::2511272@student.uwtsd.ac.uk::e31d1ec9-1011-4239-a7a5-130c592b8dc3" providerId="AD" clId="Web-{DD4138E3-1C0A-7AC6-413A-C86F21F43BD6}" dt="2026-06-19T17:21:23.250" v="1117"/>
          <ac:spMkLst>
            <pc:docMk/>
            <pc:sldMk cId="1785481274" sldId="261"/>
            <ac:spMk id="19" creationId="{31896C80-2069-4431-9C19-83B913734490}"/>
          </ac:spMkLst>
        </pc:spChg>
        <pc:spChg chg="add">
          <ac:chgData name="Eugenia Anibaba (2511272)" userId="S::2511272@student.uwtsd.ac.uk::e31d1ec9-1011-4239-a7a5-130c592b8dc3" providerId="AD" clId="Web-{DD4138E3-1C0A-7AC6-413A-C86F21F43BD6}" dt="2026-06-19T17:21:23.250" v="1117"/>
          <ac:spMkLst>
            <pc:docMk/>
            <pc:sldMk cId="1785481274" sldId="261"/>
            <ac:spMk id="21" creationId="{BF120A21-0841-4823-B0C4-28AEBCEF9B78}"/>
          </ac:spMkLst>
        </pc:spChg>
        <pc:spChg chg="add">
          <ac:chgData name="Eugenia Anibaba (2511272)" userId="S::2511272@student.uwtsd.ac.uk::e31d1ec9-1011-4239-a7a5-130c592b8dc3" providerId="AD" clId="Web-{DD4138E3-1C0A-7AC6-413A-C86F21F43BD6}" dt="2026-06-19T17:21:23.250" v="1117"/>
          <ac:spMkLst>
            <pc:docMk/>
            <pc:sldMk cId="1785481274" sldId="261"/>
            <ac:spMk id="23" creationId="{DBB05BAE-BBD3-4289-899F-A6851503C6B0}"/>
          </ac:spMkLst>
        </pc:spChg>
        <pc:spChg chg="add">
          <ac:chgData name="Eugenia Anibaba (2511272)" userId="S::2511272@student.uwtsd.ac.uk::e31d1ec9-1011-4239-a7a5-130c592b8dc3" providerId="AD" clId="Web-{DD4138E3-1C0A-7AC6-413A-C86F21F43BD6}" dt="2026-06-19T17:21:23.250" v="1117"/>
          <ac:spMkLst>
            <pc:docMk/>
            <pc:sldMk cId="1785481274" sldId="261"/>
            <ac:spMk id="25" creationId="{9874D11C-36F5-4BBE-A490-019A54E953B0}"/>
          </ac:spMkLst>
        </pc:spChg>
        <pc:picChg chg="add">
          <ac:chgData name="Eugenia Anibaba (2511272)" userId="S::2511272@student.uwtsd.ac.uk::e31d1ec9-1011-4239-a7a5-130c592b8dc3" providerId="AD" clId="Web-{DD4138E3-1C0A-7AC6-413A-C86F21F43BD6}" dt="2026-06-19T17:21:23.250" v="1117"/>
          <ac:picMkLst>
            <pc:docMk/>
            <pc:sldMk cId="1785481274" sldId="261"/>
            <ac:picMk id="5" creationId="{3687E392-AE19-9B15-F9C1-557361034C71}"/>
          </ac:picMkLst>
        </pc:picChg>
      </pc:sldChg>
      <pc:sldChg chg="addSp delSp modSp mod modClrScheme chgLayout">
        <pc:chgData name="Eugenia Anibaba (2511272)" userId="S::2511272@student.uwtsd.ac.uk::e31d1ec9-1011-4239-a7a5-130c592b8dc3" providerId="AD" clId="Web-{DD4138E3-1C0A-7AC6-413A-C86F21F43BD6}" dt="2026-06-19T19:23:06.259" v="1341" actId="1076"/>
        <pc:sldMkLst>
          <pc:docMk/>
          <pc:sldMk cId="191799186" sldId="262"/>
        </pc:sldMkLst>
        <pc:spChg chg="del mod ord">
          <ac:chgData name="Eugenia Anibaba (2511272)" userId="S::2511272@student.uwtsd.ac.uk::e31d1ec9-1011-4239-a7a5-130c592b8dc3" providerId="AD" clId="Web-{DD4138E3-1C0A-7AC6-413A-C86F21F43BD6}" dt="2026-06-19T19:22:44.306" v="1337"/>
          <ac:spMkLst>
            <pc:docMk/>
            <pc:sldMk cId="191799186" sldId="262"/>
            <ac:spMk id="2" creationId="{647DA2F5-1B84-7DFE-DEA8-27515F3951B3}"/>
          </ac:spMkLst>
        </pc:spChg>
        <pc:spChg chg="mod ord">
          <ac:chgData name="Eugenia Anibaba (2511272)" userId="S::2511272@student.uwtsd.ac.uk::e31d1ec9-1011-4239-a7a5-130c592b8dc3" providerId="AD" clId="Web-{DD4138E3-1C0A-7AC6-413A-C86F21F43BD6}" dt="2026-06-19T19:22:21.914" v="1331" actId="14100"/>
          <ac:spMkLst>
            <pc:docMk/>
            <pc:sldMk cId="191799186" sldId="262"/>
            <ac:spMk id="3" creationId="{B31C4984-8871-2620-0452-6520FF4C4514}"/>
          </ac:spMkLst>
        </pc:spChg>
        <pc:spChg chg="add mod ord">
          <ac:chgData name="Eugenia Anibaba (2511272)" userId="S::2511272@student.uwtsd.ac.uk::e31d1ec9-1011-4239-a7a5-130c592b8dc3" providerId="AD" clId="Web-{DD4138E3-1C0A-7AC6-413A-C86F21F43BD6}" dt="2026-06-19T19:23:06.259" v="1341" actId="1076"/>
          <ac:spMkLst>
            <pc:docMk/>
            <pc:sldMk cId="191799186" sldId="262"/>
            <ac:spMk id="4" creationId="{E14896A9-E89C-1655-5F0E-7CB384089318}"/>
          </ac:spMkLst>
        </pc:spChg>
        <pc:spChg chg="add del mod ord">
          <ac:chgData name="Eugenia Anibaba (2511272)" userId="S::2511272@student.uwtsd.ac.uk::e31d1ec9-1011-4239-a7a5-130c592b8dc3" providerId="AD" clId="Web-{DD4138E3-1C0A-7AC6-413A-C86F21F43BD6}" dt="2026-06-19T19:21:01.834" v="1316"/>
          <ac:spMkLst>
            <pc:docMk/>
            <pc:sldMk cId="191799186" sldId="262"/>
            <ac:spMk id="5" creationId="{2EF01BD7-2B54-B168-7943-3AE24CBCD51F}"/>
          </ac:spMkLst>
        </pc:spChg>
        <pc:spChg chg="add del mod">
          <ac:chgData name="Eugenia Anibaba (2511272)" userId="S::2511272@student.uwtsd.ac.uk::e31d1ec9-1011-4239-a7a5-130c592b8dc3" providerId="AD" clId="Web-{DD4138E3-1C0A-7AC6-413A-C86F21F43BD6}" dt="2026-06-19T17:18:24.619" v="1110"/>
          <ac:spMkLst>
            <pc:docMk/>
            <pc:sldMk cId="191799186" sldId="262"/>
            <ac:spMk id="7" creationId="{6580DA00-12E3-A5D5-BBD2-3AB051F6D9EE}"/>
          </ac:spMkLst>
        </pc:spChg>
        <pc:spChg chg="add del mod">
          <ac:chgData name="Eugenia Anibaba (2511272)" userId="S::2511272@student.uwtsd.ac.uk::e31d1ec9-1011-4239-a7a5-130c592b8dc3" providerId="AD" clId="Web-{DD4138E3-1C0A-7AC6-413A-C86F21F43BD6}" dt="2026-06-19T19:22:18.086" v="1330"/>
          <ac:spMkLst>
            <pc:docMk/>
            <pc:sldMk cId="191799186" sldId="262"/>
            <ac:spMk id="7" creationId="{F130D190-0E1B-3DA4-5A30-3797FD73FBB1}"/>
          </ac:spMkLst>
        </pc:spChg>
        <pc:picChg chg="del mod modCrop">
          <ac:chgData name="Eugenia Anibaba (2511272)" userId="S::2511272@student.uwtsd.ac.uk::e31d1ec9-1011-4239-a7a5-130c592b8dc3" providerId="AD" clId="Web-{DD4138E3-1C0A-7AC6-413A-C86F21F43BD6}" dt="2026-06-19T17:15:30.645" v="1083"/>
          <ac:picMkLst>
            <pc:docMk/>
            <pc:sldMk cId="191799186" sldId="262"/>
            <ac:picMk id="5" creationId="{BFB64D57-3740-3AE9-F491-2CF81AD16B87}"/>
          </ac:picMkLst>
        </pc:picChg>
        <pc:picChg chg="add mod">
          <ac:chgData name="Eugenia Anibaba (2511272)" userId="S::2511272@student.uwtsd.ac.uk::e31d1ec9-1011-4239-a7a5-130c592b8dc3" providerId="AD" clId="Web-{DD4138E3-1C0A-7AC6-413A-C86F21F43BD6}" dt="2026-06-19T19:22:55.947" v="1340" actId="14100"/>
          <ac:picMkLst>
            <pc:docMk/>
            <pc:sldMk cId="191799186" sldId="262"/>
            <ac:picMk id="6" creationId="{1B625460-A6B6-1CF0-E22F-5005DA10E03D}"/>
          </ac:picMkLst>
        </pc:picChg>
        <pc:picChg chg="add del mod">
          <ac:chgData name="Eugenia Anibaba (2511272)" userId="S::2511272@student.uwtsd.ac.uk::e31d1ec9-1011-4239-a7a5-130c592b8dc3" providerId="AD" clId="Web-{DD4138E3-1C0A-7AC6-413A-C86F21F43BD6}" dt="2026-06-19T17:18:21.681" v="1109"/>
          <ac:picMkLst>
            <pc:docMk/>
            <pc:sldMk cId="191799186" sldId="262"/>
            <ac:picMk id="6" creationId="{8C929A0C-C34A-2517-481D-28F2063E9E3E}"/>
          </ac:picMkLst>
        </pc:picChg>
        <pc:picChg chg="add del mod">
          <ac:chgData name="Eugenia Anibaba (2511272)" userId="S::2511272@student.uwtsd.ac.uk::e31d1ec9-1011-4239-a7a5-130c592b8dc3" providerId="AD" clId="Web-{DD4138E3-1C0A-7AC6-413A-C86F21F43BD6}" dt="2026-06-19T17:19:33.839" v="1116"/>
          <ac:picMkLst>
            <pc:docMk/>
            <pc:sldMk cId="191799186" sldId="262"/>
            <ac:picMk id="9" creationId="{161D68DB-67D9-86E6-424D-5551D6926A72}"/>
          </ac:picMkLst>
        </pc:picChg>
      </pc:sldChg>
      <pc:sldChg chg="addSp delSp modSp mod setBg modClrScheme chgLayout">
        <pc:chgData name="Eugenia Anibaba (2511272)" userId="S::2511272@student.uwtsd.ac.uk::e31d1ec9-1011-4239-a7a5-130c592b8dc3" providerId="AD" clId="Web-{DD4138E3-1C0A-7AC6-413A-C86F21F43BD6}" dt="2026-06-19T19:35:17.050" v="1459" actId="20577"/>
        <pc:sldMkLst>
          <pc:docMk/>
          <pc:sldMk cId="3404543335" sldId="263"/>
        </pc:sldMkLst>
        <pc:spChg chg="add del mod ord">
          <ac:chgData name="Eugenia Anibaba (2511272)" userId="S::2511272@student.uwtsd.ac.uk::e31d1ec9-1011-4239-a7a5-130c592b8dc3" providerId="AD" clId="Web-{DD4138E3-1C0A-7AC6-413A-C86F21F43BD6}" dt="2026-06-19T19:29:15.395" v="1405"/>
          <ac:spMkLst>
            <pc:docMk/>
            <pc:sldMk cId="3404543335" sldId="263"/>
            <ac:spMk id="2" creationId="{C322C202-F226-81BD-F94F-3518606074CF}"/>
          </ac:spMkLst>
        </pc:spChg>
        <pc:spChg chg="del mod">
          <ac:chgData name="Eugenia Anibaba (2511272)" userId="S::2511272@student.uwtsd.ac.uk::e31d1ec9-1011-4239-a7a5-130c592b8dc3" providerId="AD" clId="Web-{DD4138E3-1C0A-7AC6-413A-C86F21F43BD6}" dt="2026-06-19T14:22:44.932" v="645"/>
          <ac:spMkLst>
            <pc:docMk/>
            <pc:sldMk cId="3404543335" sldId="263"/>
            <ac:spMk id="2" creationId="{E93925AB-E796-AED5-35AF-29B066C10653}"/>
          </ac:spMkLst>
        </pc:spChg>
        <pc:spChg chg="mod ord">
          <ac:chgData name="Eugenia Anibaba (2511272)" userId="S::2511272@student.uwtsd.ac.uk::e31d1ec9-1011-4239-a7a5-130c592b8dc3" providerId="AD" clId="Web-{DD4138E3-1C0A-7AC6-413A-C86F21F43BD6}" dt="2026-06-19T19:35:17.050" v="1459" actId="20577"/>
          <ac:spMkLst>
            <pc:docMk/>
            <pc:sldMk cId="3404543335" sldId="263"/>
            <ac:spMk id="3" creationId="{140DFE36-2EF0-B404-E26F-826A1596F955}"/>
          </ac:spMkLst>
        </pc:spChg>
        <pc:spChg chg="add del mod ord">
          <ac:chgData name="Eugenia Anibaba (2511272)" userId="S::2511272@student.uwtsd.ac.uk::e31d1ec9-1011-4239-a7a5-130c592b8dc3" providerId="AD" clId="Web-{DD4138E3-1C0A-7AC6-413A-C86F21F43BD6}" dt="2026-06-19T19:25:48.983" v="1373"/>
          <ac:spMkLst>
            <pc:docMk/>
            <pc:sldMk cId="3404543335" sldId="263"/>
            <ac:spMk id="4" creationId="{5FC8217F-48C7-0612-82CF-3A30A28080DD}"/>
          </ac:spMkLst>
        </pc:spChg>
        <pc:spChg chg="add del mod ord">
          <ac:chgData name="Eugenia Anibaba (2511272)" userId="S::2511272@student.uwtsd.ac.uk::e31d1ec9-1011-4239-a7a5-130c592b8dc3" providerId="AD" clId="Web-{DD4138E3-1C0A-7AC6-413A-C86F21F43BD6}" dt="2026-06-19T19:27:26.720" v="1389"/>
          <ac:spMkLst>
            <pc:docMk/>
            <pc:sldMk cId="3404543335" sldId="263"/>
            <ac:spMk id="5" creationId="{2C211A30-40D3-729E-74C4-7FB0A4A09633}"/>
          </ac:spMkLst>
        </pc:spChg>
        <pc:spChg chg="add del mod ord">
          <ac:chgData name="Eugenia Anibaba (2511272)" userId="S::2511272@student.uwtsd.ac.uk::e31d1ec9-1011-4239-a7a5-130c592b8dc3" providerId="AD" clId="Web-{DD4138E3-1C0A-7AC6-413A-C86F21F43BD6}" dt="2026-06-19T19:27:18.282" v="1388"/>
          <ac:spMkLst>
            <pc:docMk/>
            <pc:sldMk cId="3404543335" sldId="263"/>
            <ac:spMk id="6" creationId="{7AF518F9-5CEF-58B8-92A3-6A21B9E5E000}"/>
          </ac:spMkLst>
        </pc:spChg>
        <pc:spChg chg="add del mod ord">
          <ac:chgData name="Eugenia Anibaba (2511272)" userId="S::2511272@student.uwtsd.ac.uk::e31d1ec9-1011-4239-a7a5-130c592b8dc3" providerId="AD" clId="Web-{DD4138E3-1C0A-7AC6-413A-C86F21F43BD6}" dt="2026-06-19T19:27:18.282" v="1388"/>
          <ac:spMkLst>
            <pc:docMk/>
            <pc:sldMk cId="3404543335" sldId="263"/>
            <ac:spMk id="7" creationId="{A0C5E359-FD7E-6BC7-05FB-5CF60BC9DF7F}"/>
          </ac:spMkLst>
        </pc:spChg>
        <pc:spChg chg="add del">
          <ac:chgData name="Eugenia Anibaba (2511272)" userId="S::2511272@student.uwtsd.ac.uk::e31d1ec9-1011-4239-a7a5-130c592b8dc3" providerId="AD" clId="Web-{DD4138E3-1C0A-7AC6-413A-C86F21F43BD6}" dt="2026-06-19T19:27:37.517" v="1391"/>
          <ac:spMkLst>
            <pc:docMk/>
            <pc:sldMk cId="3404543335" sldId="263"/>
            <ac:spMk id="9" creationId="{D94A7024-D948-494D-8920-BBA2DA07D15B}"/>
          </ac:spMkLst>
        </pc:spChg>
        <pc:spChg chg="add">
          <ac:chgData name="Eugenia Anibaba (2511272)" userId="S::2511272@student.uwtsd.ac.uk::e31d1ec9-1011-4239-a7a5-130c592b8dc3" providerId="AD" clId="Web-{DD4138E3-1C0A-7AC6-413A-C86F21F43BD6}" dt="2026-06-19T19:27:37.533" v="1392"/>
          <ac:spMkLst>
            <pc:docMk/>
            <pc:sldMk cId="3404543335" sldId="263"/>
            <ac:spMk id="10" creationId="{C2C29CB1-9F74-4879-A6AF-AEA67B6F1F4D}"/>
          </ac:spMkLst>
        </pc:spChg>
        <pc:spChg chg="add">
          <ac:chgData name="Eugenia Anibaba (2511272)" userId="S::2511272@student.uwtsd.ac.uk::e31d1ec9-1011-4239-a7a5-130c592b8dc3" providerId="AD" clId="Web-{DD4138E3-1C0A-7AC6-413A-C86F21F43BD6}" dt="2026-06-19T19:27:37.533" v="1392"/>
          <ac:spMkLst>
            <pc:docMk/>
            <pc:sldMk cId="3404543335" sldId="263"/>
            <ac:spMk id="11" creationId="{E80B86A7-A1EC-475B-9166-88902B033A38}"/>
          </ac:spMkLst>
        </pc:spChg>
        <pc:spChg chg="add">
          <ac:chgData name="Eugenia Anibaba (2511272)" userId="S::2511272@student.uwtsd.ac.uk::e31d1ec9-1011-4239-a7a5-130c592b8dc3" providerId="AD" clId="Web-{DD4138E3-1C0A-7AC6-413A-C86F21F43BD6}" dt="2026-06-19T19:27:37.533" v="1392"/>
          <ac:spMkLst>
            <pc:docMk/>
            <pc:sldMk cId="3404543335" sldId="263"/>
            <ac:spMk id="12" creationId="{7E2C7115-5336-410C-AD71-0F0952A2E5A7}"/>
          </ac:spMkLst>
        </pc:spChg>
        <pc:spChg chg="add del">
          <ac:chgData name="Eugenia Anibaba (2511272)" userId="S::2511272@student.uwtsd.ac.uk::e31d1ec9-1011-4239-a7a5-130c592b8dc3" providerId="AD" clId="Web-{DD4138E3-1C0A-7AC6-413A-C86F21F43BD6}" dt="2026-06-19T13:34:22.175" v="124"/>
          <ac:spMkLst>
            <pc:docMk/>
            <pc:sldMk cId="3404543335" sldId="263"/>
            <ac:spMk id="13" creationId="{3F088236-D655-4F88-B238-E16762358025}"/>
          </ac:spMkLst>
        </pc:spChg>
        <pc:spChg chg="add mod">
          <ac:chgData name="Eugenia Anibaba (2511272)" userId="S::2511272@student.uwtsd.ac.uk::e31d1ec9-1011-4239-a7a5-130c592b8dc3" providerId="AD" clId="Web-{DD4138E3-1C0A-7AC6-413A-C86F21F43BD6}" dt="2026-06-19T19:30:18.444" v="1418" actId="1076"/>
          <ac:spMkLst>
            <pc:docMk/>
            <pc:sldMk cId="3404543335" sldId="263"/>
            <ac:spMk id="13" creationId="{7ECEA0B8-43A1-B44F-FA3D-D4FFB74F1589}"/>
          </ac:spMkLst>
        </pc:spChg>
        <pc:spChg chg="add del">
          <ac:chgData name="Eugenia Anibaba (2511272)" userId="S::2511272@student.uwtsd.ac.uk::e31d1ec9-1011-4239-a7a5-130c592b8dc3" providerId="AD" clId="Web-{DD4138E3-1C0A-7AC6-413A-C86F21F43BD6}" dt="2026-06-19T13:34:22.175" v="124"/>
          <ac:spMkLst>
            <pc:docMk/>
            <pc:sldMk cId="3404543335" sldId="263"/>
            <ac:spMk id="15" creationId="{3DAC0C92-199E-475C-9390-119A9B027276}"/>
          </ac:spMkLst>
        </pc:spChg>
        <pc:spChg chg="add del">
          <ac:chgData name="Eugenia Anibaba (2511272)" userId="S::2511272@student.uwtsd.ac.uk::e31d1ec9-1011-4239-a7a5-130c592b8dc3" providerId="AD" clId="Web-{DD4138E3-1C0A-7AC6-413A-C86F21F43BD6}" dt="2026-06-19T13:34:22.175" v="124"/>
          <ac:spMkLst>
            <pc:docMk/>
            <pc:sldMk cId="3404543335" sldId="263"/>
            <ac:spMk id="17" creationId="{C4CFB339-0ED8-4FE2-9EF1-6D1375B8499B}"/>
          </ac:spMkLst>
        </pc:spChg>
        <pc:spChg chg="add del">
          <ac:chgData name="Eugenia Anibaba (2511272)" userId="S::2511272@student.uwtsd.ac.uk::e31d1ec9-1011-4239-a7a5-130c592b8dc3" providerId="AD" clId="Web-{DD4138E3-1C0A-7AC6-413A-C86F21F43BD6}" dt="2026-06-19T13:34:22.175" v="124"/>
          <ac:spMkLst>
            <pc:docMk/>
            <pc:sldMk cId="3404543335" sldId="263"/>
            <ac:spMk id="19" creationId="{31896C80-2069-4431-9C19-83B913734490}"/>
          </ac:spMkLst>
        </pc:spChg>
        <pc:spChg chg="add del">
          <ac:chgData name="Eugenia Anibaba (2511272)" userId="S::2511272@student.uwtsd.ac.uk::e31d1ec9-1011-4239-a7a5-130c592b8dc3" providerId="AD" clId="Web-{DD4138E3-1C0A-7AC6-413A-C86F21F43BD6}" dt="2026-06-19T13:34:22.175" v="124"/>
          <ac:spMkLst>
            <pc:docMk/>
            <pc:sldMk cId="3404543335" sldId="263"/>
            <ac:spMk id="21" creationId="{BF120A21-0841-4823-B0C4-28AEBCEF9B78}"/>
          </ac:spMkLst>
        </pc:spChg>
        <pc:spChg chg="add del">
          <ac:chgData name="Eugenia Anibaba (2511272)" userId="S::2511272@student.uwtsd.ac.uk::e31d1ec9-1011-4239-a7a5-130c592b8dc3" providerId="AD" clId="Web-{DD4138E3-1C0A-7AC6-413A-C86F21F43BD6}" dt="2026-06-19T13:34:22.175" v="124"/>
          <ac:spMkLst>
            <pc:docMk/>
            <pc:sldMk cId="3404543335" sldId="263"/>
            <ac:spMk id="23" creationId="{DBB05BAE-BBD3-4289-899F-A6851503C6B0}"/>
          </ac:spMkLst>
        </pc:spChg>
        <pc:spChg chg="add del">
          <ac:chgData name="Eugenia Anibaba (2511272)" userId="S::2511272@student.uwtsd.ac.uk::e31d1ec9-1011-4239-a7a5-130c592b8dc3" providerId="AD" clId="Web-{DD4138E3-1C0A-7AC6-413A-C86F21F43BD6}" dt="2026-06-19T13:34:22.175" v="124"/>
          <ac:spMkLst>
            <pc:docMk/>
            <pc:sldMk cId="3404543335" sldId="263"/>
            <ac:spMk id="25" creationId="{9874D11C-36F5-4BBE-A490-019A54E953B0}"/>
          </ac:spMkLst>
        </pc:spChg>
        <pc:picChg chg="add del">
          <ac:chgData name="Eugenia Anibaba (2511272)" userId="S::2511272@student.uwtsd.ac.uk::e31d1ec9-1011-4239-a7a5-130c592b8dc3" providerId="AD" clId="Web-{DD4138E3-1C0A-7AC6-413A-C86F21F43BD6}" dt="2026-06-19T13:34:22.175" v="124"/>
          <ac:picMkLst>
            <pc:docMk/>
            <pc:sldMk cId="3404543335" sldId="263"/>
            <ac:picMk id="5" creationId="{4742F1ED-C840-1B84-EFD6-0229A139D7D3}"/>
          </ac:picMkLst>
        </pc:picChg>
        <pc:picChg chg="add del">
          <ac:chgData name="Eugenia Anibaba (2511272)" userId="S::2511272@student.uwtsd.ac.uk::e31d1ec9-1011-4239-a7a5-130c592b8dc3" providerId="AD" clId="Web-{DD4138E3-1C0A-7AC6-413A-C86F21F43BD6}" dt="2026-06-19T19:27:37.517" v="1391"/>
          <ac:picMkLst>
            <pc:docMk/>
            <pc:sldMk cId="3404543335" sldId="263"/>
            <ac:picMk id="8" creationId="{994ABB81-13D4-DC83-B25E-A99CE29EBDEC}"/>
          </ac:picMkLst>
        </pc:picChg>
      </pc:sldChg>
      <pc:sldChg chg="addSp delSp modSp mod setBg modClrScheme delDesignElem chgLayout">
        <pc:chgData name="Eugenia Anibaba (2511272)" userId="S::2511272@student.uwtsd.ac.uk::e31d1ec9-1011-4239-a7a5-130c592b8dc3" providerId="AD" clId="Web-{DD4138E3-1C0A-7AC6-413A-C86F21F43BD6}" dt="2026-06-19T19:31:20.649" v="1420" actId="20577"/>
        <pc:sldMkLst>
          <pc:docMk/>
          <pc:sldMk cId="1123168849" sldId="264"/>
        </pc:sldMkLst>
        <pc:spChg chg="mod ord">
          <ac:chgData name="Eugenia Anibaba (2511272)" userId="S::2511272@student.uwtsd.ac.uk::e31d1ec9-1011-4239-a7a5-130c592b8dc3" providerId="AD" clId="Web-{DD4138E3-1C0A-7AC6-413A-C86F21F43BD6}" dt="2026-06-19T16:44:55.267" v="966" actId="14100"/>
          <ac:spMkLst>
            <pc:docMk/>
            <pc:sldMk cId="1123168849" sldId="264"/>
            <ac:spMk id="2" creationId="{783206B6-8214-FDB3-7F9E-6D4BC8731AB6}"/>
          </ac:spMkLst>
        </pc:spChg>
        <pc:spChg chg="del mod">
          <ac:chgData name="Eugenia Anibaba (2511272)" userId="S::2511272@student.uwtsd.ac.uk::e31d1ec9-1011-4239-a7a5-130c592b8dc3" providerId="AD" clId="Web-{DD4138E3-1C0A-7AC6-413A-C86F21F43BD6}" dt="2026-06-19T16:43:43.655" v="947"/>
          <ac:spMkLst>
            <pc:docMk/>
            <pc:sldMk cId="1123168849" sldId="264"/>
            <ac:spMk id="3" creationId="{E3F54F51-9FA4-A8B7-DDAD-9C4CB87C942F}"/>
          </ac:spMkLst>
        </pc:spChg>
        <pc:spChg chg="add mod ord">
          <ac:chgData name="Eugenia Anibaba (2511272)" userId="S::2511272@student.uwtsd.ac.uk::e31d1ec9-1011-4239-a7a5-130c592b8dc3" providerId="AD" clId="Web-{DD4138E3-1C0A-7AC6-413A-C86F21F43BD6}" dt="2026-06-19T19:31:20.649" v="1420" actId="20577"/>
          <ac:spMkLst>
            <pc:docMk/>
            <pc:sldMk cId="1123168849" sldId="264"/>
            <ac:spMk id="5" creationId="{2ED23DCE-AE54-C3BD-4220-9CDC2FEE4280}"/>
          </ac:spMkLst>
        </pc:spChg>
        <pc:spChg chg="add del mod">
          <ac:chgData name="Eugenia Anibaba (2511272)" userId="S::2511272@student.uwtsd.ac.uk::e31d1ec9-1011-4239-a7a5-130c592b8dc3" providerId="AD" clId="Web-{DD4138E3-1C0A-7AC6-413A-C86F21F43BD6}" dt="2026-06-19T14:30:56.511" v="710"/>
          <ac:spMkLst>
            <pc:docMk/>
            <pc:sldMk cId="1123168849" sldId="264"/>
            <ac:spMk id="5" creationId="{E5C43634-F4E2-0A41-9ABF-C527660C7832}"/>
          </ac:spMkLst>
        </pc:spChg>
        <pc:spChg chg="add del mod ord">
          <ac:chgData name="Eugenia Anibaba (2511272)" userId="S::2511272@student.uwtsd.ac.uk::e31d1ec9-1011-4239-a7a5-130c592b8dc3" providerId="AD" clId="Web-{DD4138E3-1C0A-7AC6-413A-C86F21F43BD6}" dt="2026-06-19T16:44:24.422" v="959"/>
          <ac:spMkLst>
            <pc:docMk/>
            <pc:sldMk cId="1123168849" sldId="264"/>
            <ac:spMk id="6" creationId="{2D09604A-E7DB-E9CD-0312-A32C6A25500D}"/>
          </ac:spMkLst>
        </pc:spChg>
        <pc:spChg chg="add del">
          <ac:chgData name="Eugenia Anibaba (2511272)" userId="S::2511272@student.uwtsd.ac.uk::e31d1ec9-1011-4239-a7a5-130c592b8dc3" providerId="AD" clId="Web-{DD4138E3-1C0A-7AC6-413A-C86F21F43BD6}" dt="2026-06-19T16:43:59.203" v="950"/>
          <ac:spMkLst>
            <pc:docMk/>
            <pc:sldMk cId="1123168849" sldId="264"/>
            <ac:spMk id="10" creationId="{D94A7024-D948-494D-8920-BBA2DA07D15B}"/>
          </ac:spMkLst>
        </pc:spChg>
        <pc:picChg chg="add mod ord">
          <ac:chgData name="Eugenia Anibaba (2511272)" userId="S::2511272@student.uwtsd.ac.uk::e31d1ec9-1011-4239-a7a5-130c592b8dc3" providerId="AD" clId="Web-{DD4138E3-1C0A-7AC6-413A-C86F21F43BD6}" dt="2026-06-19T16:43:48.765" v="949" actId="1076"/>
          <ac:picMkLst>
            <pc:docMk/>
            <pc:sldMk cId="1123168849" sldId="264"/>
            <ac:picMk id="4" creationId="{715EF7DC-4275-3DA0-2DBD-DBE8A738592F}"/>
          </ac:picMkLst>
        </pc:picChg>
      </pc:sldChg>
    </pc:docChg>
  </pc:docChgLst>
  <pc:docChgLst>
    <pc:chgData name="Eugenia Anibaba (2511272)" userId="S::2511272@student.uwtsd.ac.uk::e31d1ec9-1011-4239-a7a5-130c592b8dc3" providerId="AD" clId="Web-{F82FA216-0193-8786-5D7E-D1795166E6DE}"/>
    <pc:docChg chg="modSld">
      <pc:chgData name="Eugenia Anibaba (2511272)" userId="S::2511272@student.uwtsd.ac.uk::e31d1ec9-1011-4239-a7a5-130c592b8dc3" providerId="AD" clId="Web-{F82FA216-0193-8786-5D7E-D1795166E6DE}" dt="2026-06-09T13:42:25.016" v="57"/>
      <pc:docMkLst>
        <pc:docMk/>
      </pc:docMkLst>
      <pc:sldChg chg="modSp">
        <pc:chgData name="Eugenia Anibaba (2511272)" userId="S::2511272@student.uwtsd.ac.uk::e31d1ec9-1011-4239-a7a5-130c592b8dc3" providerId="AD" clId="Web-{F82FA216-0193-8786-5D7E-D1795166E6DE}" dt="2026-06-09T13:42:25.016" v="57"/>
        <pc:sldMkLst>
          <pc:docMk/>
          <pc:sldMk cId="1624601210" sldId="259"/>
        </pc:sldMkLst>
        <pc:graphicFrameChg chg="mod modGraphic">
          <ac:chgData name="Eugenia Anibaba (2511272)" userId="S::2511272@student.uwtsd.ac.uk::e31d1ec9-1011-4239-a7a5-130c592b8dc3" providerId="AD" clId="Web-{F82FA216-0193-8786-5D7E-D1795166E6DE}" dt="2026-06-09T13:42:25.016" v="57"/>
          <ac:graphicFrameMkLst>
            <pc:docMk/>
            <pc:sldMk cId="1624601210" sldId="259"/>
            <ac:graphicFrameMk id="8" creationId="{4483DB36-95BE-6C92-8EBC-CCBF0D322DDF}"/>
          </ac:graphicFrameMkLst>
        </pc:graphicFrameChg>
      </pc:sldChg>
      <pc:sldChg chg="modSp">
        <pc:chgData name="Eugenia Anibaba (2511272)" userId="S::2511272@student.uwtsd.ac.uk::e31d1ec9-1011-4239-a7a5-130c592b8dc3" providerId="AD" clId="Web-{F82FA216-0193-8786-5D7E-D1795166E6DE}" dt="2026-06-09T13:30:45.427" v="43" actId="20577"/>
        <pc:sldMkLst>
          <pc:docMk/>
          <pc:sldMk cId="3404543335" sldId="263"/>
        </pc:sldMkLst>
        <pc:spChg chg="mod">
          <ac:chgData name="Eugenia Anibaba (2511272)" userId="S::2511272@student.uwtsd.ac.uk::e31d1ec9-1011-4239-a7a5-130c592b8dc3" providerId="AD" clId="Web-{F82FA216-0193-8786-5D7E-D1795166E6DE}" dt="2026-06-09T13:30:45.427" v="43" actId="20577"/>
          <ac:spMkLst>
            <pc:docMk/>
            <pc:sldMk cId="3404543335" sldId="263"/>
            <ac:spMk id="3" creationId="{140DFE36-2EF0-B404-E26F-826A1596F955}"/>
          </ac:spMkLst>
        </pc:spChg>
      </pc:sldChg>
    </pc:docChg>
  </pc:docChgLst>
  <pc:docChgLst>
    <pc:chgData name="Eugenia Anibaba (2511272)" userId="S::2511272@student.uwtsd.ac.uk::e31d1ec9-1011-4239-a7a5-130c592b8dc3" providerId="AD" clId="Web-{63B8B8C3-68FD-52A4-259A-FE39C72BFDEE}"/>
    <pc:docChg chg="mod modSld addMainMaster delMainMaster modMainMaster setSldSz">
      <pc:chgData name="Eugenia Anibaba (2511272)" userId="S::2511272@student.uwtsd.ac.uk::e31d1ec9-1011-4239-a7a5-130c592b8dc3" providerId="AD" clId="Web-{63B8B8C3-68FD-52A4-259A-FE39C72BFDEE}" dt="2026-05-24T09:14:26.397" v="247"/>
      <pc:docMkLst>
        <pc:docMk/>
      </pc:docMkLst>
      <pc:sldChg chg="addSp delSp modSp mod modTransition setBg modClrScheme setClrOvrMap delDesignElem chgLayout">
        <pc:chgData name="Eugenia Anibaba (2511272)" userId="S::2511272@student.uwtsd.ac.uk::e31d1ec9-1011-4239-a7a5-130c592b8dc3" providerId="AD" clId="Web-{63B8B8C3-68FD-52A4-259A-FE39C72BFDEE}" dt="2026-05-24T09:00:04.625" v="237"/>
        <pc:sldMkLst>
          <pc:docMk/>
          <pc:sldMk cId="109857222" sldId="256"/>
        </pc:sldMkLst>
        <pc:spChg chg="mod ord">
          <ac:chgData name="Eugenia Anibaba (2511272)" userId="S::2511272@student.uwtsd.ac.uk::e31d1ec9-1011-4239-a7a5-130c592b8dc3" providerId="AD" clId="Web-{63B8B8C3-68FD-52A4-259A-FE39C72BFDEE}" dt="2026-05-24T09:00:04.625" v="237"/>
          <ac:spMkLst>
            <pc:docMk/>
            <pc:sldMk cId="109857222" sldId="256"/>
            <ac:spMk id="2" creationId="{00000000-0000-0000-0000-000000000000}"/>
          </ac:spMkLst>
        </pc:spChg>
        <pc:spChg chg="mod ord">
          <ac:chgData name="Eugenia Anibaba (2511272)" userId="S::2511272@student.uwtsd.ac.uk::e31d1ec9-1011-4239-a7a5-130c592b8dc3" providerId="AD" clId="Web-{63B8B8C3-68FD-52A4-259A-FE39C72BFDEE}" dt="2026-05-24T09:00:04.625" v="237"/>
          <ac:spMkLst>
            <pc:docMk/>
            <pc:sldMk cId="109857222" sldId="256"/>
            <ac:spMk id="3" creationId="{00000000-0000-0000-0000-000000000000}"/>
          </ac:spMkLst>
        </pc:spChg>
      </pc:sldChg>
      <pc:sldChg chg="addSp delSp modSp mod modTransition setBg modClrScheme addAnim delAnim modAnim delDesignElem modShow chgLayout">
        <pc:chgData name="Eugenia Anibaba (2511272)" userId="S::2511272@student.uwtsd.ac.uk::e31d1ec9-1011-4239-a7a5-130c592b8dc3" providerId="AD" clId="Web-{63B8B8C3-68FD-52A4-259A-FE39C72BFDEE}" dt="2026-05-24T09:14:26.397" v="247"/>
        <pc:sldMkLst>
          <pc:docMk/>
          <pc:sldMk cId="3768453783" sldId="257"/>
        </pc:sldMkLst>
        <pc:spChg chg="mod ord">
          <ac:chgData name="Eugenia Anibaba (2511272)" userId="S::2511272@student.uwtsd.ac.uk::e31d1ec9-1011-4239-a7a5-130c592b8dc3" providerId="AD" clId="Web-{63B8B8C3-68FD-52A4-259A-FE39C72BFDEE}" dt="2026-05-24T09:00:04.625" v="237"/>
          <ac:spMkLst>
            <pc:docMk/>
            <pc:sldMk cId="3768453783" sldId="257"/>
            <ac:spMk id="2" creationId="{E9E890A7-494E-E4E7-2B29-30FFE089A8E0}"/>
          </ac:spMkLst>
        </pc:spChg>
        <pc:graphicFrameChg chg="mod ord modGraphic">
          <ac:chgData name="Eugenia Anibaba (2511272)" userId="S::2511272@student.uwtsd.ac.uk::e31d1ec9-1011-4239-a7a5-130c592b8dc3" providerId="AD" clId="Web-{63B8B8C3-68FD-52A4-259A-FE39C72BFDEE}" dt="2026-05-24T09:00:04.625" v="237"/>
          <ac:graphicFrameMkLst>
            <pc:docMk/>
            <pc:sldMk cId="3768453783" sldId="257"/>
            <ac:graphicFrameMk id="28" creationId="{BD112311-22E0-72B1-3943-CAE0400B4CAC}"/>
          </ac:graphicFrameMkLst>
        </pc:graphicFrameChg>
        <pc:picChg chg="mod">
          <ac:chgData name="Eugenia Anibaba (2511272)" userId="S::2511272@student.uwtsd.ac.uk::e31d1ec9-1011-4239-a7a5-130c592b8dc3" providerId="AD" clId="Web-{63B8B8C3-68FD-52A4-259A-FE39C72BFDEE}" dt="2026-05-24T08:59:31.780" v="234" actId="1076"/>
          <ac:picMkLst>
            <pc:docMk/>
            <pc:sldMk cId="3768453783" sldId="257"/>
            <ac:picMk id="16" creationId="{3AC64B30-1B3A-8603-6B4E-8DD58336C330}"/>
          </ac:picMkLst>
        </pc:picChg>
      </pc:sldChg>
      <pc:sldChg chg="addSp delSp modSp mod modTransition setBg modClrScheme setClrOvrMap delDesignElem chgLayout">
        <pc:chgData name="Eugenia Anibaba (2511272)" userId="S::2511272@student.uwtsd.ac.uk::e31d1ec9-1011-4239-a7a5-130c592b8dc3" providerId="AD" clId="Web-{63B8B8C3-68FD-52A4-259A-FE39C72BFDEE}" dt="2026-05-24T09:00:04.625" v="237"/>
        <pc:sldMkLst>
          <pc:docMk/>
          <pc:sldMk cId="1181236044" sldId="258"/>
        </pc:sldMkLst>
        <pc:spChg chg="mod ord">
          <ac:chgData name="Eugenia Anibaba (2511272)" userId="S::2511272@student.uwtsd.ac.uk::e31d1ec9-1011-4239-a7a5-130c592b8dc3" providerId="AD" clId="Web-{63B8B8C3-68FD-52A4-259A-FE39C72BFDEE}" dt="2026-05-24T09:00:04.625" v="237"/>
          <ac:spMkLst>
            <pc:docMk/>
            <pc:sldMk cId="1181236044" sldId="258"/>
            <ac:spMk id="2" creationId="{A0CCB095-C090-3C40-8F20-5A9A3CA78E5D}"/>
          </ac:spMkLst>
        </pc:spChg>
      </pc:sldChg>
      <pc:sldChg chg="modSp mod modTransition setBg modClrScheme chgLayout">
        <pc:chgData name="Eugenia Anibaba (2511272)" userId="S::2511272@student.uwtsd.ac.uk::e31d1ec9-1011-4239-a7a5-130c592b8dc3" providerId="AD" clId="Web-{63B8B8C3-68FD-52A4-259A-FE39C72BFDEE}" dt="2026-05-24T09:00:04.625" v="237"/>
        <pc:sldMkLst>
          <pc:docMk/>
          <pc:sldMk cId="1624601210" sldId="259"/>
        </pc:sldMkLst>
        <pc:spChg chg="mod ord">
          <ac:chgData name="Eugenia Anibaba (2511272)" userId="S::2511272@student.uwtsd.ac.uk::e31d1ec9-1011-4239-a7a5-130c592b8dc3" providerId="AD" clId="Web-{63B8B8C3-68FD-52A4-259A-FE39C72BFDEE}" dt="2026-05-24T09:00:04.625" v="237"/>
          <ac:spMkLst>
            <pc:docMk/>
            <pc:sldMk cId="1624601210" sldId="259"/>
            <ac:spMk id="2" creationId="{D4D158AF-0029-523F-68A9-0C8AA9BD00D6}"/>
          </ac:spMkLst>
        </pc:spChg>
        <pc:spChg chg="mod ord">
          <ac:chgData name="Eugenia Anibaba (2511272)" userId="S::2511272@student.uwtsd.ac.uk::e31d1ec9-1011-4239-a7a5-130c592b8dc3" providerId="AD" clId="Web-{63B8B8C3-68FD-52A4-259A-FE39C72BFDEE}" dt="2026-05-24T09:00:04.625" v="237"/>
          <ac:spMkLst>
            <pc:docMk/>
            <pc:sldMk cId="1624601210" sldId="259"/>
            <ac:spMk id="3" creationId="{4E72A7D5-15C9-B6DD-96F5-6B7867F6FC90}"/>
          </ac:spMkLst>
        </pc:spChg>
      </pc:sldChg>
      <pc:sldChg chg="modSp mod modClrScheme chgLayout">
        <pc:chgData name="Eugenia Anibaba (2511272)" userId="S::2511272@student.uwtsd.ac.uk::e31d1ec9-1011-4239-a7a5-130c592b8dc3" providerId="AD" clId="Web-{63B8B8C3-68FD-52A4-259A-FE39C72BFDEE}" dt="2026-05-24T09:00:04.625" v="237"/>
        <pc:sldMkLst>
          <pc:docMk/>
          <pc:sldMk cId="1521341720" sldId="260"/>
        </pc:sldMkLst>
        <pc:spChg chg="mod ord">
          <ac:chgData name="Eugenia Anibaba (2511272)" userId="S::2511272@student.uwtsd.ac.uk::e31d1ec9-1011-4239-a7a5-130c592b8dc3" providerId="AD" clId="Web-{63B8B8C3-68FD-52A4-259A-FE39C72BFDEE}" dt="2026-05-24T09:00:04.625" v="237"/>
          <ac:spMkLst>
            <pc:docMk/>
            <pc:sldMk cId="1521341720" sldId="260"/>
            <ac:spMk id="2" creationId="{F944D45B-F6C8-5128-B279-194B57C47422}"/>
          </ac:spMkLst>
        </pc:spChg>
        <pc:spChg chg="mod ord">
          <ac:chgData name="Eugenia Anibaba (2511272)" userId="S::2511272@student.uwtsd.ac.uk::e31d1ec9-1011-4239-a7a5-130c592b8dc3" providerId="AD" clId="Web-{63B8B8C3-68FD-52A4-259A-FE39C72BFDEE}" dt="2026-05-24T09:00:04.625" v="237"/>
          <ac:spMkLst>
            <pc:docMk/>
            <pc:sldMk cId="1521341720" sldId="260"/>
            <ac:spMk id="3" creationId="{3CDB2CA0-1836-A98A-2B14-0310E65C23DB}"/>
          </ac:spMkLst>
        </pc:spChg>
      </pc:sldChg>
      <pc:sldChg chg="modSp mod modTransition modClrScheme chgLayout">
        <pc:chgData name="Eugenia Anibaba (2511272)" userId="S::2511272@student.uwtsd.ac.uk::e31d1ec9-1011-4239-a7a5-130c592b8dc3" providerId="AD" clId="Web-{63B8B8C3-68FD-52A4-259A-FE39C72BFDEE}" dt="2026-05-24T09:00:04.625" v="237"/>
        <pc:sldMkLst>
          <pc:docMk/>
          <pc:sldMk cId="1785481274" sldId="261"/>
        </pc:sldMkLst>
        <pc:spChg chg="mod ord">
          <ac:chgData name="Eugenia Anibaba (2511272)" userId="S::2511272@student.uwtsd.ac.uk::e31d1ec9-1011-4239-a7a5-130c592b8dc3" providerId="AD" clId="Web-{63B8B8C3-68FD-52A4-259A-FE39C72BFDEE}" dt="2026-05-24T09:00:04.625" v="237"/>
          <ac:spMkLst>
            <pc:docMk/>
            <pc:sldMk cId="1785481274" sldId="261"/>
            <ac:spMk id="2" creationId="{14E0F26B-2D40-6E9C-659D-AF776C4C77D0}"/>
          </ac:spMkLst>
        </pc:spChg>
        <pc:spChg chg="mod ord">
          <ac:chgData name="Eugenia Anibaba (2511272)" userId="S::2511272@student.uwtsd.ac.uk::e31d1ec9-1011-4239-a7a5-130c592b8dc3" providerId="AD" clId="Web-{63B8B8C3-68FD-52A4-259A-FE39C72BFDEE}" dt="2026-05-24T09:00:04.625" v="237"/>
          <ac:spMkLst>
            <pc:docMk/>
            <pc:sldMk cId="1785481274" sldId="261"/>
            <ac:spMk id="3" creationId="{5FFBBF2C-F0E3-683E-C117-1D3A80F325FC}"/>
          </ac:spMkLst>
        </pc:spChg>
      </pc:sldChg>
      <pc:sldChg chg="delSp modSp mod modTransition modClrScheme delDesignElem chgLayout">
        <pc:chgData name="Eugenia Anibaba (2511272)" userId="S::2511272@student.uwtsd.ac.uk::e31d1ec9-1011-4239-a7a5-130c592b8dc3" providerId="AD" clId="Web-{63B8B8C3-68FD-52A4-259A-FE39C72BFDEE}" dt="2026-05-24T09:00:04.625" v="237"/>
        <pc:sldMkLst>
          <pc:docMk/>
          <pc:sldMk cId="191799186" sldId="262"/>
        </pc:sldMkLst>
      </pc:sldChg>
      <pc:sldChg chg="modSp mod modTransition modClrScheme chgLayout">
        <pc:chgData name="Eugenia Anibaba (2511272)" userId="S::2511272@student.uwtsd.ac.uk::e31d1ec9-1011-4239-a7a5-130c592b8dc3" providerId="AD" clId="Web-{63B8B8C3-68FD-52A4-259A-FE39C72BFDEE}" dt="2026-05-24T09:00:04.625" v="237"/>
        <pc:sldMkLst>
          <pc:docMk/>
          <pc:sldMk cId="3404543335" sldId="263"/>
        </pc:sldMkLst>
        <pc:spChg chg="mod ord">
          <ac:chgData name="Eugenia Anibaba (2511272)" userId="S::2511272@student.uwtsd.ac.uk::e31d1ec9-1011-4239-a7a5-130c592b8dc3" providerId="AD" clId="Web-{63B8B8C3-68FD-52A4-259A-FE39C72BFDEE}" dt="2026-05-24T09:00:04.625" v="237"/>
          <ac:spMkLst>
            <pc:docMk/>
            <pc:sldMk cId="3404543335" sldId="263"/>
            <ac:spMk id="3" creationId="{140DFE36-2EF0-B404-E26F-826A1596F955}"/>
          </ac:spMkLst>
        </pc:spChg>
      </pc:sldChg>
    </pc:docChg>
  </pc:docChgLst>
  <pc:docChgLst>
    <pc:chgData name="Eugenia Anibaba (2511272)" userId="S::2511272@student.uwtsd.ac.uk::e31d1ec9-1011-4239-a7a5-130c592b8dc3" providerId="AD" clId="Web-{8BD8EAAB-3FEE-7C14-BC94-312EED6E4A4C}"/>
    <pc:docChg chg="mod modSld addMainMaster delMainMaster">
      <pc:chgData name="Eugenia Anibaba (2511272)" userId="S::2511272@student.uwtsd.ac.uk::e31d1ec9-1011-4239-a7a5-130c592b8dc3" providerId="AD" clId="Web-{8BD8EAAB-3FEE-7C14-BC94-312EED6E4A4C}" dt="2026-05-26T00:58:37.929" v="231" actId="20577"/>
      <pc:docMkLst>
        <pc:docMk/>
      </pc:docMkLst>
      <pc:sldChg chg="delSp modSp mod modClrScheme delDesignElem chgLayout">
        <pc:chgData name="Eugenia Anibaba (2511272)" userId="S::2511272@student.uwtsd.ac.uk::e31d1ec9-1011-4239-a7a5-130c592b8dc3" providerId="AD" clId="Web-{8BD8EAAB-3FEE-7C14-BC94-312EED6E4A4C}" dt="2026-05-26T00:56:58.876" v="202"/>
        <pc:sldMkLst>
          <pc:docMk/>
          <pc:sldMk cId="109857222" sldId="256"/>
        </pc:sldMkLst>
        <pc:spChg chg="mod ord">
          <ac:chgData name="Eugenia Anibaba (2511272)" userId="S::2511272@student.uwtsd.ac.uk::e31d1ec9-1011-4239-a7a5-130c592b8dc3" providerId="AD" clId="Web-{8BD8EAAB-3FEE-7C14-BC94-312EED6E4A4C}" dt="2026-05-26T00:56:58.876" v="202"/>
          <ac:spMkLst>
            <pc:docMk/>
            <pc:sldMk cId="109857222" sldId="256"/>
            <ac:spMk id="2" creationId="{00000000-0000-0000-0000-000000000000}"/>
          </ac:spMkLst>
        </pc:spChg>
        <pc:spChg chg="mod ord">
          <ac:chgData name="Eugenia Anibaba (2511272)" userId="S::2511272@student.uwtsd.ac.uk::e31d1ec9-1011-4239-a7a5-130c592b8dc3" providerId="AD" clId="Web-{8BD8EAAB-3FEE-7C14-BC94-312EED6E4A4C}" dt="2026-05-26T00:56:58.876" v="202"/>
          <ac:spMkLst>
            <pc:docMk/>
            <pc:sldMk cId="109857222" sldId="256"/>
            <ac:spMk id="3" creationId="{00000000-0000-0000-0000-000000000000}"/>
          </ac:spMkLst>
        </pc:spChg>
      </pc:sldChg>
      <pc:sldChg chg="modSp mod modClrScheme chgLayout">
        <pc:chgData name="Eugenia Anibaba (2511272)" userId="S::2511272@student.uwtsd.ac.uk::e31d1ec9-1011-4239-a7a5-130c592b8dc3" providerId="AD" clId="Web-{8BD8EAAB-3FEE-7C14-BC94-312EED6E4A4C}" dt="2026-05-26T00:56:58.876" v="202"/>
        <pc:sldMkLst>
          <pc:docMk/>
          <pc:sldMk cId="3768453783" sldId="257"/>
        </pc:sldMkLst>
        <pc:spChg chg="mod ord">
          <ac:chgData name="Eugenia Anibaba (2511272)" userId="S::2511272@student.uwtsd.ac.uk::e31d1ec9-1011-4239-a7a5-130c592b8dc3" providerId="AD" clId="Web-{8BD8EAAB-3FEE-7C14-BC94-312EED6E4A4C}" dt="2026-05-26T00:56:58.876" v="202"/>
          <ac:spMkLst>
            <pc:docMk/>
            <pc:sldMk cId="3768453783" sldId="257"/>
            <ac:spMk id="2" creationId="{E9E890A7-494E-E4E7-2B29-30FFE089A8E0}"/>
          </ac:spMkLst>
        </pc:spChg>
        <pc:graphicFrameChg chg="mod ord">
          <ac:chgData name="Eugenia Anibaba (2511272)" userId="S::2511272@student.uwtsd.ac.uk::e31d1ec9-1011-4239-a7a5-130c592b8dc3" providerId="AD" clId="Web-{8BD8EAAB-3FEE-7C14-BC94-312EED6E4A4C}" dt="2026-05-26T00:56:58.876" v="202"/>
          <ac:graphicFrameMkLst>
            <pc:docMk/>
            <pc:sldMk cId="3768453783" sldId="257"/>
            <ac:graphicFrameMk id="28" creationId="{BD112311-22E0-72B1-3943-CAE0400B4CAC}"/>
          </ac:graphicFrameMkLst>
        </pc:graphicFrameChg>
      </pc:sldChg>
      <pc:sldChg chg="addSp delSp modSp mod modClrScheme chgLayout">
        <pc:chgData name="Eugenia Anibaba (2511272)" userId="S::2511272@student.uwtsd.ac.uk::e31d1ec9-1011-4239-a7a5-130c592b8dc3" providerId="AD" clId="Web-{8BD8EAAB-3FEE-7C14-BC94-312EED6E4A4C}" dt="2026-05-26T00:58:37.929" v="231" actId="20577"/>
        <pc:sldMkLst>
          <pc:docMk/>
          <pc:sldMk cId="1181236044" sldId="258"/>
        </pc:sldMkLst>
        <pc:spChg chg="mod ord">
          <ac:chgData name="Eugenia Anibaba (2511272)" userId="S::2511272@student.uwtsd.ac.uk::e31d1ec9-1011-4239-a7a5-130c592b8dc3" providerId="AD" clId="Web-{8BD8EAAB-3FEE-7C14-BC94-312EED6E4A4C}" dt="2026-05-26T00:56:58.876" v="202"/>
          <ac:spMkLst>
            <pc:docMk/>
            <pc:sldMk cId="1181236044" sldId="258"/>
            <ac:spMk id="2" creationId="{A0CCB095-C090-3C40-8F20-5A9A3CA78E5D}"/>
          </ac:spMkLst>
        </pc:spChg>
        <pc:spChg chg="add mod ord">
          <ac:chgData name="Eugenia Anibaba (2511272)" userId="S::2511272@student.uwtsd.ac.uk::e31d1ec9-1011-4239-a7a5-130c592b8dc3" providerId="AD" clId="Web-{8BD8EAAB-3FEE-7C14-BC94-312EED6E4A4C}" dt="2026-05-26T00:56:58.876" v="202"/>
          <ac:spMkLst>
            <pc:docMk/>
            <pc:sldMk cId="1181236044" sldId="258"/>
            <ac:spMk id="17" creationId="{578F887E-38A2-17F7-30BF-498D9AE1EB3A}"/>
          </ac:spMkLst>
        </pc:spChg>
      </pc:sldChg>
      <pc:sldChg chg="addSp delSp modSp mod modClrScheme delDesignElem chgLayout">
        <pc:chgData name="Eugenia Anibaba (2511272)" userId="S::2511272@student.uwtsd.ac.uk::e31d1ec9-1011-4239-a7a5-130c592b8dc3" providerId="AD" clId="Web-{8BD8EAAB-3FEE-7C14-BC94-312EED6E4A4C}" dt="2026-05-26T00:56:58.876" v="202"/>
        <pc:sldMkLst>
          <pc:docMk/>
          <pc:sldMk cId="1624601210" sldId="259"/>
        </pc:sldMkLst>
        <pc:spChg chg="mod ord">
          <ac:chgData name="Eugenia Anibaba (2511272)" userId="S::2511272@student.uwtsd.ac.uk::e31d1ec9-1011-4239-a7a5-130c592b8dc3" providerId="AD" clId="Web-{8BD8EAAB-3FEE-7C14-BC94-312EED6E4A4C}" dt="2026-05-26T00:56:58.876" v="202"/>
          <ac:spMkLst>
            <pc:docMk/>
            <pc:sldMk cId="1624601210" sldId="259"/>
            <ac:spMk id="2" creationId="{D4D158AF-0029-523F-68A9-0C8AA9BD00D6}"/>
          </ac:spMkLst>
        </pc:spChg>
        <pc:spChg chg="mod ord">
          <ac:chgData name="Eugenia Anibaba (2511272)" userId="S::2511272@student.uwtsd.ac.uk::e31d1ec9-1011-4239-a7a5-130c592b8dc3" providerId="AD" clId="Web-{8BD8EAAB-3FEE-7C14-BC94-312EED6E4A4C}" dt="2026-05-26T00:56:58.876" v="202"/>
          <ac:spMkLst>
            <pc:docMk/>
            <pc:sldMk cId="1624601210" sldId="259"/>
            <ac:spMk id="3" creationId="{4E72A7D5-15C9-B6DD-96F5-6B7867F6FC90}"/>
          </ac:spMkLst>
        </pc:spChg>
      </pc:sldChg>
      <pc:sldChg chg="modSp mod modClrScheme chgLayout">
        <pc:chgData name="Eugenia Anibaba (2511272)" userId="S::2511272@student.uwtsd.ac.uk::e31d1ec9-1011-4239-a7a5-130c592b8dc3" providerId="AD" clId="Web-{8BD8EAAB-3FEE-7C14-BC94-312EED6E4A4C}" dt="2026-05-26T00:56:58.876" v="202"/>
        <pc:sldMkLst>
          <pc:docMk/>
          <pc:sldMk cId="1521341720" sldId="260"/>
        </pc:sldMkLst>
        <pc:spChg chg="mod ord">
          <ac:chgData name="Eugenia Anibaba (2511272)" userId="S::2511272@student.uwtsd.ac.uk::e31d1ec9-1011-4239-a7a5-130c592b8dc3" providerId="AD" clId="Web-{8BD8EAAB-3FEE-7C14-BC94-312EED6E4A4C}" dt="2026-05-26T00:56:58.876" v="202"/>
          <ac:spMkLst>
            <pc:docMk/>
            <pc:sldMk cId="1521341720" sldId="260"/>
            <ac:spMk id="2" creationId="{F944D45B-F6C8-5128-B279-194B57C47422}"/>
          </ac:spMkLst>
        </pc:spChg>
        <pc:spChg chg="mod ord">
          <ac:chgData name="Eugenia Anibaba (2511272)" userId="S::2511272@student.uwtsd.ac.uk::e31d1ec9-1011-4239-a7a5-130c592b8dc3" providerId="AD" clId="Web-{8BD8EAAB-3FEE-7C14-BC94-312EED6E4A4C}" dt="2026-05-26T00:56:58.876" v="202"/>
          <ac:spMkLst>
            <pc:docMk/>
            <pc:sldMk cId="1521341720" sldId="260"/>
            <ac:spMk id="3" creationId="{3CDB2CA0-1836-A98A-2B14-0310E65C23DB}"/>
          </ac:spMkLst>
        </pc:spChg>
      </pc:sldChg>
      <pc:sldChg chg="modSp mod modClrScheme chgLayout">
        <pc:chgData name="Eugenia Anibaba (2511272)" userId="S::2511272@student.uwtsd.ac.uk::e31d1ec9-1011-4239-a7a5-130c592b8dc3" providerId="AD" clId="Web-{8BD8EAAB-3FEE-7C14-BC94-312EED6E4A4C}" dt="2026-05-26T00:56:58.876" v="202"/>
        <pc:sldMkLst>
          <pc:docMk/>
          <pc:sldMk cId="1785481274" sldId="261"/>
        </pc:sldMkLst>
        <pc:spChg chg="mod ord">
          <ac:chgData name="Eugenia Anibaba (2511272)" userId="S::2511272@student.uwtsd.ac.uk::e31d1ec9-1011-4239-a7a5-130c592b8dc3" providerId="AD" clId="Web-{8BD8EAAB-3FEE-7C14-BC94-312EED6E4A4C}" dt="2026-05-26T00:56:58.876" v="202"/>
          <ac:spMkLst>
            <pc:docMk/>
            <pc:sldMk cId="1785481274" sldId="261"/>
            <ac:spMk id="2" creationId="{14E0F26B-2D40-6E9C-659D-AF776C4C77D0}"/>
          </ac:spMkLst>
        </pc:spChg>
        <pc:spChg chg="mod ord">
          <ac:chgData name="Eugenia Anibaba (2511272)" userId="S::2511272@student.uwtsd.ac.uk::e31d1ec9-1011-4239-a7a5-130c592b8dc3" providerId="AD" clId="Web-{8BD8EAAB-3FEE-7C14-BC94-312EED6E4A4C}" dt="2026-05-26T00:56:58.876" v="202"/>
          <ac:spMkLst>
            <pc:docMk/>
            <pc:sldMk cId="1785481274" sldId="261"/>
            <ac:spMk id="3" creationId="{5FFBBF2C-F0E3-683E-C117-1D3A80F325FC}"/>
          </ac:spMkLst>
        </pc:spChg>
      </pc:sldChg>
      <pc:sldChg chg="addSp delSp modSp mod setBg modClrScheme setClrOvrMap delDesignElem chgLayout">
        <pc:chgData name="Eugenia Anibaba (2511272)" userId="S::2511272@student.uwtsd.ac.uk::e31d1ec9-1011-4239-a7a5-130c592b8dc3" providerId="AD" clId="Web-{8BD8EAAB-3FEE-7C14-BC94-312EED6E4A4C}" dt="2026-05-26T00:58:07.880" v="223" actId="20577"/>
        <pc:sldMkLst>
          <pc:docMk/>
          <pc:sldMk cId="191799186" sldId="262"/>
        </pc:sldMkLst>
        <pc:spChg chg="add mod ord">
          <ac:chgData name="Eugenia Anibaba (2511272)" userId="S::2511272@student.uwtsd.ac.uk::e31d1ec9-1011-4239-a7a5-130c592b8dc3" providerId="AD" clId="Web-{8BD8EAAB-3FEE-7C14-BC94-312EED6E4A4C}" dt="2026-05-26T00:58:07.880" v="223" actId="20577"/>
          <ac:spMkLst>
            <pc:docMk/>
            <pc:sldMk cId="191799186" sldId="262"/>
            <ac:spMk id="3" creationId="{B31C4984-8871-2620-0452-6520FF4C4514}"/>
          </ac:spMkLst>
        </pc:spChg>
      </pc:sldChg>
      <pc:sldChg chg="modSp mod modClrScheme chgLayout">
        <pc:chgData name="Eugenia Anibaba (2511272)" userId="S::2511272@student.uwtsd.ac.uk::e31d1ec9-1011-4239-a7a5-130c592b8dc3" providerId="AD" clId="Web-{8BD8EAAB-3FEE-7C14-BC94-312EED6E4A4C}" dt="2026-05-26T00:56:58.876" v="202"/>
        <pc:sldMkLst>
          <pc:docMk/>
          <pc:sldMk cId="3404543335" sldId="263"/>
        </pc:sldMkLst>
        <pc:spChg chg="mod ord">
          <ac:chgData name="Eugenia Anibaba (2511272)" userId="S::2511272@student.uwtsd.ac.uk::e31d1ec9-1011-4239-a7a5-130c592b8dc3" providerId="AD" clId="Web-{8BD8EAAB-3FEE-7C14-BC94-312EED6E4A4C}" dt="2026-05-26T00:56:58.876" v="202"/>
          <ac:spMkLst>
            <pc:docMk/>
            <pc:sldMk cId="3404543335" sldId="263"/>
            <ac:spMk id="3" creationId="{140DFE36-2EF0-B404-E26F-826A1596F955}"/>
          </ac:spMkLst>
        </pc:spChg>
      </pc:sldChg>
    </pc:docChg>
  </pc:docChgLst>
  <pc:docChgLst>
    <pc:chgData name="Eugenia Anibaba (2511272)" userId="S::2511272@student.uwtsd.ac.uk::e31d1ec9-1011-4239-a7a5-130c592b8dc3" providerId="AD" clId="Web-{3630A5FC-CA3A-8B23-3032-116104A391A3}"/>
    <pc:docChg chg="mod modSld addMainMaster delMainMaster">
      <pc:chgData name="Eugenia Anibaba (2511272)" userId="S::2511272@student.uwtsd.ac.uk::e31d1ec9-1011-4239-a7a5-130c592b8dc3" providerId="AD" clId="Web-{3630A5FC-CA3A-8B23-3032-116104A391A3}" dt="2026-05-26T13:38:39.091" v="14" actId="20577"/>
      <pc:docMkLst>
        <pc:docMk/>
      </pc:docMkLst>
      <pc:sldChg chg="modSp mod modClrScheme chgLayout">
        <pc:chgData name="Eugenia Anibaba (2511272)" userId="S::2511272@student.uwtsd.ac.uk::e31d1ec9-1011-4239-a7a5-130c592b8dc3" providerId="AD" clId="Web-{3630A5FC-CA3A-8B23-3032-116104A391A3}" dt="2026-05-26T13:36:14.633" v="6"/>
        <pc:sldMkLst>
          <pc:docMk/>
          <pc:sldMk cId="109857222" sldId="256"/>
        </pc:sldMkLst>
        <pc:spChg chg="mod ord">
          <ac:chgData name="Eugenia Anibaba (2511272)" userId="S::2511272@student.uwtsd.ac.uk::e31d1ec9-1011-4239-a7a5-130c592b8dc3" providerId="AD" clId="Web-{3630A5FC-CA3A-8B23-3032-116104A391A3}" dt="2026-05-26T13:36:14.633" v="6"/>
          <ac:spMkLst>
            <pc:docMk/>
            <pc:sldMk cId="109857222" sldId="256"/>
            <ac:spMk id="2" creationId="{00000000-0000-0000-0000-000000000000}"/>
          </ac:spMkLst>
        </pc:spChg>
        <pc:spChg chg="mod ord">
          <ac:chgData name="Eugenia Anibaba (2511272)" userId="S::2511272@student.uwtsd.ac.uk::e31d1ec9-1011-4239-a7a5-130c592b8dc3" providerId="AD" clId="Web-{3630A5FC-CA3A-8B23-3032-116104A391A3}" dt="2026-05-26T13:36:14.633" v="6"/>
          <ac:spMkLst>
            <pc:docMk/>
            <pc:sldMk cId="109857222" sldId="256"/>
            <ac:spMk id="3" creationId="{00000000-0000-0000-0000-000000000000}"/>
          </ac:spMkLst>
        </pc:spChg>
      </pc:sldChg>
      <pc:sldChg chg="modSp mod modClrScheme chgLayout">
        <pc:chgData name="Eugenia Anibaba (2511272)" userId="S::2511272@student.uwtsd.ac.uk::e31d1ec9-1011-4239-a7a5-130c592b8dc3" providerId="AD" clId="Web-{3630A5FC-CA3A-8B23-3032-116104A391A3}" dt="2026-05-26T13:38:39.091" v="14" actId="20577"/>
        <pc:sldMkLst>
          <pc:docMk/>
          <pc:sldMk cId="3768453783" sldId="257"/>
        </pc:sldMkLst>
        <pc:spChg chg="mod ord">
          <ac:chgData name="Eugenia Anibaba (2511272)" userId="S::2511272@student.uwtsd.ac.uk::e31d1ec9-1011-4239-a7a5-130c592b8dc3" providerId="AD" clId="Web-{3630A5FC-CA3A-8B23-3032-116104A391A3}" dt="2026-05-26T13:36:14.633" v="6"/>
          <ac:spMkLst>
            <pc:docMk/>
            <pc:sldMk cId="3768453783" sldId="257"/>
            <ac:spMk id="2" creationId="{E9E890A7-494E-E4E7-2B29-30FFE089A8E0}"/>
          </ac:spMkLst>
        </pc:spChg>
        <pc:graphicFrameChg chg="mod ord modGraphic">
          <ac:chgData name="Eugenia Anibaba (2511272)" userId="S::2511272@student.uwtsd.ac.uk::e31d1ec9-1011-4239-a7a5-130c592b8dc3" providerId="AD" clId="Web-{3630A5FC-CA3A-8B23-3032-116104A391A3}" dt="2026-05-26T13:38:39.091" v="14" actId="20577"/>
          <ac:graphicFrameMkLst>
            <pc:docMk/>
            <pc:sldMk cId="3768453783" sldId="257"/>
            <ac:graphicFrameMk id="28" creationId="{BD112311-22E0-72B1-3943-CAE0400B4CAC}"/>
          </ac:graphicFrameMkLst>
        </pc:graphicFrameChg>
      </pc:sldChg>
      <pc:sldChg chg="modSp mod modClrScheme chgLayout">
        <pc:chgData name="Eugenia Anibaba (2511272)" userId="S::2511272@student.uwtsd.ac.uk::e31d1ec9-1011-4239-a7a5-130c592b8dc3" providerId="AD" clId="Web-{3630A5FC-CA3A-8B23-3032-116104A391A3}" dt="2026-05-26T13:36:14.633" v="6"/>
        <pc:sldMkLst>
          <pc:docMk/>
          <pc:sldMk cId="1181236044" sldId="258"/>
        </pc:sldMkLst>
        <pc:spChg chg="mod ord">
          <ac:chgData name="Eugenia Anibaba (2511272)" userId="S::2511272@student.uwtsd.ac.uk::e31d1ec9-1011-4239-a7a5-130c592b8dc3" providerId="AD" clId="Web-{3630A5FC-CA3A-8B23-3032-116104A391A3}" dt="2026-05-26T13:36:14.633" v="6"/>
          <ac:spMkLst>
            <pc:docMk/>
            <pc:sldMk cId="1181236044" sldId="258"/>
            <ac:spMk id="2" creationId="{A0CCB095-C090-3C40-8F20-5A9A3CA78E5D}"/>
          </ac:spMkLst>
        </pc:spChg>
        <pc:spChg chg="mod ord">
          <ac:chgData name="Eugenia Anibaba (2511272)" userId="S::2511272@student.uwtsd.ac.uk::e31d1ec9-1011-4239-a7a5-130c592b8dc3" providerId="AD" clId="Web-{3630A5FC-CA3A-8B23-3032-116104A391A3}" dt="2026-05-26T13:36:14.633" v="6"/>
          <ac:spMkLst>
            <pc:docMk/>
            <pc:sldMk cId="1181236044" sldId="258"/>
            <ac:spMk id="17" creationId="{578F887E-38A2-17F7-30BF-498D9AE1EB3A}"/>
          </ac:spMkLst>
        </pc:spChg>
      </pc:sldChg>
      <pc:sldChg chg="modSp mod modClrScheme chgLayout">
        <pc:chgData name="Eugenia Anibaba (2511272)" userId="S::2511272@student.uwtsd.ac.uk::e31d1ec9-1011-4239-a7a5-130c592b8dc3" providerId="AD" clId="Web-{3630A5FC-CA3A-8B23-3032-116104A391A3}" dt="2026-05-26T13:36:14.633" v="6"/>
        <pc:sldMkLst>
          <pc:docMk/>
          <pc:sldMk cId="1624601210" sldId="259"/>
        </pc:sldMkLst>
        <pc:spChg chg="mod ord">
          <ac:chgData name="Eugenia Anibaba (2511272)" userId="S::2511272@student.uwtsd.ac.uk::e31d1ec9-1011-4239-a7a5-130c592b8dc3" providerId="AD" clId="Web-{3630A5FC-CA3A-8B23-3032-116104A391A3}" dt="2026-05-26T13:36:14.633" v="6"/>
          <ac:spMkLst>
            <pc:docMk/>
            <pc:sldMk cId="1624601210" sldId="259"/>
            <ac:spMk id="2" creationId="{D4D158AF-0029-523F-68A9-0C8AA9BD00D6}"/>
          </ac:spMkLst>
        </pc:spChg>
        <pc:spChg chg="mod ord">
          <ac:chgData name="Eugenia Anibaba (2511272)" userId="S::2511272@student.uwtsd.ac.uk::e31d1ec9-1011-4239-a7a5-130c592b8dc3" providerId="AD" clId="Web-{3630A5FC-CA3A-8B23-3032-116104A391A3}" dt="2026-05-26T13:36:14.633" v="6"/>
          <ac:spMkLst>
            <pc:docMk/>
            <pc:sldMk cId="1624601210" sldId="259"/>
            <ac:spMk id="3" creationId="{4E72A7D5-15C9-B6DD-96F5-6B7867F6FC90}"/>
          </ac:spMkLst>
        </pc:spChg>
      </pc:sldChg>
      <pc:sldChg chg="modSp mod modClrScheme chgLayout">
        <pc:chgData name="Eugenia Anibaba (2511272)" userId="S::2511272@student.uwtsd.ac.uk::e31d1ec9-1011-4239-a7a5-130c592b8dc3" providerId="AD" clId="Web-{3630A5FC-CA3A-8B23-3032-116104A391A3}" dt="2026-05-26T13:36:14.633" v="6"/>
        <pc:sldMkLst>
          <pc:docMk/>
          <pc:sldMk cId="1521341720" sldId="260"/>
        </pc:sldMkLst>
        <pc:spChg chg="mod ord">
          <ac:chgData name="Eugenia Anibaba (2511272)" userId="S::2511272@student.uwtsd.ac.uk::e31d1ec9-1011-4239-a7a5-130c592b8dc3" providerId="AD" clId="Web-{3630A5FC-CA3A-8B23-3032-116104A391A3}" dt="2026-05-26T13:36:14.633" v="6"/>
          <ac:spMkLst>
            <pc:docMk/>
            <pc:sldMk cId="1521341720" sldId="260"/>
            <ac:spMk id="2" creationId="{F944D45B-F6C8-5128-B279-194B57C47422}"/>
          </ac:spMkLst>
        </pc:spChg>
        <pc:spChg chg="mod ord">
          <ac:chgData name="Eugenia Anibaba (2511272)" userId="S::2511272@student.uwtsd.ac.uk::e31d1ec9-1011-4239-a7a5-130c592b8dc3" providerId="AD" clId="Web-{3630A5FC-CA3A-8B23-3032-116104A391A3}" dt="2026-05-26T13:36:14.633" v="6"/>
          <ac:spMkLst>
            <pc:docMk/>
            <pc:sldMk cId="1521341720" sldId="260"/>
            <ac:spMk id="3" creationId="{3CDB2CA0-1836-A98A-2B14-0310E65C23DB}"/>
          </ac:spMkLst>
        </pc:spChg>
      </pc:sldChg>
      <pc:sldChg chg="modSp mod modClrScheme chgLayout">
        <pc:chgData name="Eugenia Anibaba (2511272)" userId="S::2511272@student.uwtsd.ac.uk::e31d1ec9-1011-4239-a7a5-130c592b8dc3" providerId="AD" clId="Web-{3630A5FC-CA3A-8B23-3032-116104A391A3}" dt="2026-05-26T13:36:14.633" v="6"/>
        <pc:sldMkLst>
          <pc:docMk/>
          <pc:sldMk cId="1785481274" sldId="261"/>
        </pc:sldMkLst>
        <pc:spChg chg="mod ord">
          <ac:chgData name="Eugenia Anibaba (2511272)" userId="S::2511272@student.uwtsd.ac.uk::e31d1ec9-1011-4239-a7a5-130c592b8dc3" providerId="AD" clId="Web-{3630A5FC-CA3A-8B23-3032-116104A391A3}" dt="2026-05-26T13:36:14.633" v="6"/>
          <ac:spMkLst>
            <pc:docMk/>
            <pc:sldMk cId="1785481274" sldId="261"/>
            <ac:spMk id="2" creationId="{14E0F26B-2D40-6E9C-659D-AF776C4C77D0}"/>
          </ac:spMkLst>
        </pc:spChg>
        <pc:spChg chg="mod ord">
          <ac:chgData name="Eugenia Anibaba (2511272)" userId="S::2511272@student.uwtsd.ac.uk::e31d1ec9-1011-4239-a7a5-130c592b8dc3" providerId="AD" clId="Web-{3630A5FC-CA3A-8B23-3032-116104A391A3}" dt="2026-05-26T13:36:14.633" v="6"/>
          <ac:spMkLst>
            <pc:docMk/>
            <pc:sldMk cId="1785481274" sldId="261"/>
            <ac:spMk id="3" creationId="{5FFBBF2C-F0E3-683E-C117-1D3A80F325FC}"/>
          </ac:spMkLst>
        </pc:spChg>
      </pc:sldChg>
      <pc:sldChg chg="modSp mod modClrScheme chgLayout">
        <pc:chgData name="Eugenia Anibaba (2511272)" userId="S::2511272@student.uwtsd.ac.uk::e31d1ec9-1011-4239-a7a5-130c592b8dc3" providerId="AD" clId="Web-{3630A5FC-CA3A-8B23-3032-116104A391A3}" dt="2026-05-26T13:36:14.633" v="6"/>
        <pc:sldMkLst>
          <pc:docMk/>
          <pc:sldMk cId="191799186" sldId="262"/>
        </pc:sldMkLst>
        <pc:spChg chg="mod ord">
          <ac:chgData name="Eugenia Anibaba (2511272)" userId="S::2511272@student.uwtsd.ac.uk::e31d1ec9-1011-4239-a7a5-130c592b8dc3" providerId="AD" clId="Web-{3630A5FC-CA3A-8B23-3032-116104A391A3}" dt="2026-05-26T13:36:14.633" v="6"/>
          <ac:spMkLst>
            <pc:docMk/>
            <pc:sldMk cId="191799186" sldId="262"/>
            <ac:spMk id="3" creationId="{B31C4984-8871-2620-0452-6520FF4C4514}"/>
          </ac:spMkLst>
        </pc:spChg>
      </pc:sldChg>
      <pc:sldChg chg="modSp mod modClrScheme chgLayout">
        <pc:chgData name="Eugenia Anibaba (2511272)" userId="S::2511272@student.uwtsd.ac.uk::e31d1ec9-1011-4239-a7a5-130c592b8dc3" providerId="AD" clId="Web-{3630A5FC-CA3A-8B23-3032-116104A391A3}" dt="2026-05-26T13:36:14.633" v="6"/>
        <pc:sldMkLst>
          <pc:docMk/>
          <pc:sldMk cId="3404543335" sldId="263"/>
        </pc:sldMkLst>
        <pc:spChg chg="mod ord">
          <ac:chgData name="Eugenia Anibaba (2511272)" userId="S::2511272@student.uwtsd.ac.uk::e31d1ec9-1011-4239-a7a5-130c592b8dc3" providerId="AD" clId="Web-{3630A5FC-CA3A-8B23-3032-116104A391A3}" dt="2026-05-26T13:36:14.633" v="6"/>
          <ac:spMkLst>
            <pc:docMk/>
            <pc:sldMk cId="3404543335" sldId="263"/>
            <ac:spMk id="3" creationId="{140DFE36-2EF0-B404-E26F-826A1596F955}"/>
          </ac:spMkLst>
        </pc:spChg>
      </pc:sldChg>
    </pc:docChg>
  </pc:docChgLst>
  <pc:docChgLst>
    <pc:chgData name="Eugenia Anibaba (2511272)" userId="S::2511272@student.uwtsd.ac.uk::e31d1ec9-1011-4239-a7a5-130c592b8dc3" providerId="AD" clId="Web-{96ACE959-F50F-EA4C-8D21-48314589ABA4}"/>
    <pc:docChg chg="mod modSld addMainMaster delMainMaster modMainMaster setSldSz">
      <pc:chgData name="Eugenia Anibaba (2511272)" userId="S::2511272@student.uwtsd.ac.uk::e31d1ec9-1011-4239-a7a5-130c592b8dc3" providerId="AD" clId="Web-{96ACE959-F50F-EA4C-8D21-48314589ABA4}" dt="2026-06-02T13:26:20.439" v="549" actId="20577"/>
      <pc:docMkLst>
        <pc:docMk/>
      </pc:docMkLst>
      <pc:sldChg chg="delSp modSp mod setBg modClrScheme delDesignElem chgLayout">
        <pc:chgData name="Eugenia Anibaba (2511272)" userId="S::2511272@student.uwtsd.ac.uk::e31d1ec9-1011-4239-a7a5-130c592b8dc3" providerId="AD" clId="Web-{96ACE959-F50F-EA4C-8D21-48314589ABA4}" dt="2026-05-31T18:17:10.322" v="472"/>
        <pc:sldMkLst>
          <pc:docMk/>
          <pc:sldMk cId="109857222" sldId="256"/>
        </pc:sldMkLst>
        <pc:spChg chg="mod ord">
          <ac:chgData name="Eugenia Anibaba (2511272)" userId="S::2511272@student.uwtsd.ac.uk::e31d1ec9-1011-4239-a7a5-130c592b8dc3" providerId="AD" clId="Web-{96ACE959-F50F-EA4C-8D21-48314589ABA4}" dt="2026-05-31T03:04:02.484" v="234"/>
          <ac:spMkLst>
            <pc:docMk/>
            <pc:sldMk cId="109857222" sldId="256"/>
            <ac:spMk id="2" creationId="{00000000-0000-0000-0000-000000000000}"/>
          </ac:spMkLst>
        </pc:spChg>
        <pc:spChg chg="mod ord">
          <ac:chgData name="Eugenia Anibaba (2511272)" userId="S::2511272@student.uwtsd.ac.uk::e31d1ec9-1011-4239-a7a5-130c592b8dc3" providerId="AD" clId="Web-{96ACE959-F50F-EA4C-8D21-48314589ABA4}" dt="2026-05-31T03:04:02.484" v="234"/>
          <ac:spMkLst>
            <pc:docMk/>
            <pc:sldMk cId="109857222" sldId="256"/>
            <ac:spMk id="3" creationId="{00000000-0000-0000-0000-000000000000}"/>
          </ac:spMkLst>
        </pc:spChg>
      </pc:sldChg>
      <pc:sldChg chg="modSp mod setBg modClrScheme chgLayout">
        <pc:chgData name="Eugenia Anibaba (2511272)" userId="S::2511272@student.uwtsd.ac.uk::e31d1ec9-1011-4239-a7a5-130c592b8dc3" providerId="AD" clId="Web-{96ACE959-F50F-EA4C-8D21-48314589ABA4}" dt="2026-05-31T18:13:35.322" v="465"/>
        <pc:sldMkLst>
          <pc:docMk/>
          <pc:sldMk cId="3768453783" sldId="257"/>
        </pc:sldMkLst>
        <pc:spChg chg="mod ord">
          <ac:chgData name="Eugenia Anibaba (2511272)" userId="S::2511272@student.uwtsd.ac.uk::e31d1ec9-1011-4239-a7a5-130c592b8dc3" providerId="AD" clId="Web-{96ACE959-F50F-EA4C-8D21-48314589ABA4}" dt="2026-05-31T03:04:02.484" v="234"/>
          <ac:spMkLst>
            <pc:docMk/>
            <pc:sldMk cId="3768453783" sldId="257"/>
            <ac:spMk id="2" creationId="{E9E890A7-494E-E4E7-2B29-30FFE089A8E0}"/>
          </ac:spMkLst>
        </pc:spChg>
        <pc:graphicFrameChg chg="mod ord">
          <ac:chgData name="Eugenia Anibaba (2511272)" userId="S::2511272@student.uwtsd.ac.uk::e31d1ec9-1011-4239-a7a5-130c592b8dc3" providerId="AD" clId="Web-{96ACE959-F50F-EA4C-8D21-48314589ABA4}" dt="2026-05-31T03:04:02.484" v="234"/>
          <ac:graphicFrameMkLst>
            <pc:docMk/>
            <pc:sldMk cId="3768453783" sldId="257"/>
            <ac:graphicFrameMk id="28" creationId="{BD112311-22E0-72B1-3943-CAE0400B4CAC}"/>
          </ac:graphicFrameMkLst>
        </pc:graphicFrameChg>
        <pc:picChg chg="mod">
          <ac:chgData name="Eugenia Anibaba (2511272)" userId="S::2511272@student.uwtsd.ac.uk::e31d1ec9-1011-4239-a7a5-130c592b8dc3" providerId="AD" clId="Web-{96ACE959-F50F-EA4C-8D21-48314589ABA4}" dt="2026-05-27T21:10:06.858" v="88" actId="1076"/>
          <ac:picMkLst>
            <pc:docMk/>
            <pc:sldMk cId="3768453783" sldId="257"/>
            <ac:picMk id="16" creationId="{3AC64B30-1B3A-8603-6B4E-8DD58336C330}"/>
          </ac:picMkLst>
        </pc:picChg>
      </pc:sldChg>
      <pc:sldChg chg="addSp delSp modSp mod setBg modClrScheme chgLayout">
        <pc:chgData name="Eugenia Anibaba (2511272)" userId="S::2511272@student.uwtsd.ac.uk::e31d1ec9-1011-4239-a7a5-130c592b8dc3" providerId="AD" clId="Web-{96ACE959-F50F-EA4C-8D21-48314589ABA4}" dt="2026-05-31T18:24:42.052" v="497" actId="20577"/>
        <pc:sldMkLst>
          <pc:docMk/>
          <pc:sldMk cId="1181236044" sldId="258"/>
        </pc:sldMkLst>
        <pc:spChg chg="mod ord">
          <ac:chgData name="Eugenia Anibaba (2511272)" userId="S::2511272@student.uwtsd.ac.uk::e31d1ec9-1011-4239-a7a5-130c592b8dc3" providerId="AD" clId="Web-{96ACE959-F50F-EA4C-8D21-48314589ABA4}" dt="2026-05-31T03:27:23.344" v="320" actId="20577"/>
          <ac:spMkLst>
            <pc:docMk/>
            <pc:sldMk cId="1181236044" sldId="258"/>
            <ac:spMk id="2" creationId="{A0CCB095-C090-3C40-8F20-5A9A3CA78E5D}"/>
          </ac:spMkLst>
        </pc:spChg>
        <pc:spChg chg="mod ord">
          <ac:chgData name="Eugenia Anibaba (2511272)" userId="S::2511272@student.uwtsd.ac.uk::e31d1ec9-1011-4239-a7a5-130c592b8dc3" providerId="AD" clId="Web-{96ACE959-F50F-EA4C-8D21-48314589ABA4}" dt="2026-05-31T03:04:02.484" v="234"/>
          <ac:spMkLst>
            <pc:docMk/>
            <pc:sldMk cId="1181236044" sldId="258"/>
            <ac:spMk id="17" creationId="{578F887E-38A2-17F7-30BF-498D9AE1EB3A}"/>
          </ac:spMkLst>
        </pc:spChg>
        <pc:graphicFrameChg chg="add mod ord modGraphic">
          <ac:chgData name="Eugenia Anibaba (2511272)" userId="S::2511272@student.uwtsd.ac.uk::e31d1ec9-1011-4239-a7a5-130c592b8dc3" providerId="AD" clId="Web-{96ACE959-F50F-EA4C-8D21-48314589ABA4}" dt="2026-05-31T18:24:42.052" v="497" actId="20577"/>
          <ac:graphicFrameMkLst>
            <pc:docMk/>
            <pc:sldMk cId="1181236044" sldId="258"/>
            <ac:graphicFrameMk id="23" creationId="{4C7BAD24-3637-43FA-F90B-6A00EB6DC90A}"/>
          </ac:graphicFrameMkLst>
        </pc:graphicFrameChg>
      </pc:sldChg>
      <pc:sldChg chg="addSp delSp modSp mod setBg modClrScheme chgLayout">
        <pc:chgData name="Eugenia Anibaba (2511272)" userId="S::2511272@student.uwtsd.ac.uk::e31d1ec9-1011-4239-a7a5-130c592b8dc3" providerId="AD" clId="Web-{96ACE959-F50F-EA4C-8D21-48314589ABA4}" dt="2026-05-31T18:20:29.497" v="486" actId="1076"/>
        <pc:sldMkLst>
          <pc:docMk/>
          <pc:sldMk cId="1624601210" sldId="259"/>
        </pc:sldMkLst>
        <pc:spChg chg="mod ord">
          <ac:chgData name="Eugenia Anibaba (2511272)" userId="S::2511272@student.uwtsd.ac.uk::e31d1ec9-1011-4239-a7a5-130c592b8dc3" providerId="AD" clId="Web-{96ACE959-F50F-EA4C-8D21-48314589ABA4}" dt="2026-05-31T18:20:20.872" v="485" actId="14100"/>
          <ac:spMkLst>
            <pc:docMk/>
            <pc:sldMk cId="1624601210" sldId="259"/>
            <ac:spMk id="2" creationId="{D4D158AF-0029-523F-68A9-0C8AA9BD00D6}"/>
          </ac:spMkLst>
        </pc:spChg>
        <pc:spChg chg="mod ord">
          <ac:chgData name="Eugenia Anibaba (2511272)" userId="S::2511272@student.uwtsd.ac.uk::e31d1ec9-1011-4239-a7a5-130c592b8dc3" providerId="AD" clId="Web-{96ACE959-F50F-EA4C-8D21-48314589ABA4}" dt="2026-05-31T03:04:02.484" v="234"/>
          <ac:spMkLst>
            <pc:docMk/>
            <pc:sldMk cId="1624601210" sldId="259"/>
            <ac:spMk id="3" creationId="{4E72A7D5-15C9-B6DD-96F5-6B7867F6FC90}"/>
          </ac:spMkLst>
        </pc:spChg>
        <pc:graphicFrameChg chg="add mod modGraphic">
          <ac:chgData name="Eugenia Anibaba (2511272)" userId="S::2511272@student.uwtsd.ac.uk::e31d1ec9-1011-4239-a7a5-130c592b8dc3" providerId="AD" clId="Web-{96ACE959-F50F-EA4C-8D21-48314589ABA4}" dt="2026-05-31T18:20:29.497" v="486" actId="1076"/>
          <ac:graphicFrameMkLst>
            <pc:docMk/>
            <pc:sldMk cId="1624601210" sldId="259"/>
            <ac:graphicFrameMk id="8" creationId="{4483DB36-95BE-6C92-8EBC-CCBF0D322DDF}"/>
          </ac:graphicFrameMkLst>
        </pc:graphicFrameChg>
      </pc:sldChg>
      <pc:sldChg chg="modSp mod setBg modClrScheme chgLayout">
        <pc:chgData name="Eugenia Anibaba (2511272)" userId="S::2511272@student.uwtsd.ac.uk::e31d1ec9-1011-4239-a7a5-130c592b8dc3" providerId="AD" clId="Web-{96ACE959-F50F-EA4C-8D21-48314589ABA4}" dt="2026-05-31T18:18:07.604" v="475"/>
        <pc:sldMkLst>
          <pc:docMk/>
          <pc:sldMk cId="1521341720" sldId="260"/>
        </pc:sldMkLst>
        <pc:spChg chg="mod ord">
          <ac:chgData name="Eugenia Anibaba (2511272)" userId="S::2511272@student.uwtsd.ac.uk::e31d1ec9-1011-4239-a7a5-130c592b8dc3" providerId="AD" clId="Web-{96ACE959-F50F-EA4C-8D21-48314589ABA4}" dt="2026-05-31T03:04:02.484" v="234"/>
          <ac:spMkLst>
            <pc:docMk/>
            <pc:sldMk cId="1521341720" sldId="260"/>
            <ac:spMk id="2" creationId="{F944D45B-F6C8-5128-B279-194B57C47422}"/>
          </ac:spMkLst>
        </pc:spChg>
        <pc:spChg chg="mod ord">
          <ac:chgData name="Eugenia Anibaba (2511272)" userId="S::2511272@student.uwtsd.ac.uk::e31d1ec9-1011-4239-a7a5-130c592b8dc3" providerId="AD" clId="Web-{96ACE959-F50F-EA4C-8D21-48314589ABA4}" dt="2026-05-31T03:04:02.484" v="234"/>
          <ac:spMkLst>
            <pc:docMk/>
            <pc:sldMk cId="1521341720" sldId="260"/>
            <ac:spMk id="3" creationId="{3CDB2CA0-1836-A98A-2B14-0310E65C23DB}"/>
          </ac:spMkLst>
        </pc:spChg>
      </pc:sldChg>
      <pc:sldChg chg="modSp mod setBg modClrScheme chgLayout">
        <pc:chgData name="Eugenia Anibaba (2511272)" userId="S::2511272@student.uwtsd.ac.uk::e31d1ec9-1011-4239-a7a5-130c592b8dc3" providerId="AD" clId="Web-{96ACE959-F50F-EA4C-8D21-48314589ABA4}" dt="2026-06-02T13:26:20.439" v="549" actId="20577"/>
        <pc:sldMkLst>
          <pc:docMk/>
          <pc:sldMk cId="1785481274" sldId="261"/>
        </pc:sldMkLst>
        <pc:spChg chg="mod ord">
          <ac:chgData name="Eugenia Anibaba (2511272)" userId="S::2511272@student.uwtsd.ac.uk::e31d1ec9-1011-4239-a7a5-130c592b8dc3" providerId="AD" clId="Web-{96ACE959-F50F-EA4C-8D21-48314589ABA4}" dt="2026-05-31T03:04:02.484" v="234"/>
          <ac:spMkLst>
            <pc:docMk/>
            <pc:sldMk cId="1785481274" sldId="261"/>
            <ac:spMk id="2" creationId="{14E0F26B-2D40-6E9C-659D-AF776C4C77D0}"/>
          </ac:spMkLst>
        </pc:spChg>
        <pc:spChg chg="mod ord">
          <ac:chgData name="Eugenia Anibaba (2511272)" userId="S::2511272@student.uwtsd.ac.uk::e31d1ec9-1011-4239-a7a5-130c592b8dc3" providerId="AD" clId="Web-{96ACE959-F50F-EA4C-8D21-48314589ABA4}" dt="2026-06-02T13:26:20.439" v="549" actId="20577"/>
          <ac:spMkLst>
            <pc:docMk/>
            <pc:sldMk cId="1785481274" sldId="261"/>
            <ac:spMk id="3" creationId="{5FFBBF2C-F0E3-683E-C117-1D3A80F325FC}"/>
          </ac:spMkLst>
        </pc:spChg>
      </pc:sldChg>
      <pc:sldChg chg="modSp mod setBg modClrScheme chgLayout">
        <pc:chgData name="Eugenia Anibaba (2511272)" userId="S::2511272@student.uwtsd.ac.uk::e31d1ec9-1011-4239-a7a5-130c592b8dc3" providerId="AD" clId="Web-{96ACE959-F50F-EA4C-8D21-48314589ABA4}" dt="2026-05-31T18:11:06.412" v="462"/>
        <pc:sldMkLst>
          <pc:docMk/>
          <pc:sldMk cId="191799186" sldId="262"/>
        </pc:sldMkLst>
        <pc:spChg chg="mod ord">
          <ac:chgData name="Eugenia Anibaba (2511272)" userId="S::2511272@student.uwtsd.ac.uk::e31d1ec9-1011-4239-a7a5-130c592b8dc3" providerId="AD" clId="Web-{96ACE959-F50F-EA4C-8D21-48314589ABA4}" dt="2026-05-31T03:04:02.484" v="234"/>
          <ac:spMkLst>
            <pc:docMk/>
            <pc:sldMk cId="191799186" sldId="262"/>
            <ac:spMk id="3" creationId="{B31C4984-8871-2620-0452-6520FF4C4514}"/>
          </ac:spMkLst>
        </pc:spChg>
      </pc:sldChg>
      <pc:sldChg chg="addSp delSp modSp mod setBg modClrScheme delDesignElem chgLayout">
        <pc:chgData name="Eugenia Anibaba (2511272)" userId="S::2511272@student.uwtsd.ac.uk::e31d1ec9-1011-4239-a7a5-130c592b8dc3" providerId="AD" clId="Web-{96ACE959-F50F-EA4C-8D21-48314589ABA4}" dt="2026-05-31T18:25:11.006" v="499" actId="20577"/>
        <pc:sldMkLst>
          <pc:docMk/>
          <pc:sldMk cId="3404543335" sldId="263"/>
        </pc:sldMkLst>
        <pc:spChg chg="mod ord">
          <ac:chgData name="Eugenia Anibaba (2511272)" userId="S::2511272@student.uwtsd.ac.uk::e31d1ec9-1011-4239-a7a5-130c592b8dc3" providerId="AD" clId="Web-{96ACE959-F50F-EA4C-8D21-48314589ABA4}" dt="2026-05-31T18:25:11.006" v="499" actId="20577"/>
          <ac:spMkLst>
            <pc:docMk/>
            <pc:sldMk cId="3404543335" sldId="263"/>
            <ac:spMk id="3" creationId="{140DFE36-2EF0-B404-E26F-826A1596F955}"/>
          </ac:spMkLst>
        </pc:spChg>
      </pc:sldChg>
      <pc:sldMasterChg chg="add addSldLayout modSldLayout">
        <pc:chgData name="Eugenia Anibaba (2511272)" userId="S::2511272@student.uwtsd.ac.uk::e31d1ec9-1011-4239-a7a5-130c592b8dc3" providerId="AD" clId="Web-{96ACE959-F50F-EA4C-8D21-48314589ABA4}" dt="2026-05-31T03:04:02.484" v="234"/>
        <pc:sldMasterMkLst>
          <pc:docMk/>
          <pc:sldMasterMk cId="2381655306" sldId="2147484546"/>
        </pc:sldMasterMkLst>
        <pc:sldLayoutChg chg="add mod replId">
          <pc:chgData name="Eugenia Anibaba (2511272)" userId="S::2511272@student.uwtsd.ac.uk::e31d1ec9-1011-4239-a7a5-130c592b8dc3" providerId="AD" clId="Web-{96ACE959-F50F-EA4C-8D21-48314589ABA4}" dt="2026-05-31T03:04:02.484" v="234"/>
          <pc:sldLayoutMkLst>
            <pc:docMk/>
            <pc:sldMasterMk cId="2381655306" sldId="2147484546"/>
            <pc:sldLayoutMk cId="2718905448" sldId="2147484547"/>
          </pc:sldLayoutMkLst>
        </pc:sldLayoutChg>
        <pc:sldLayoutChg chg="add mod replId">
          <pc:chgData name="Eugenia Anibaba (2511272)" userId="S::2511272@student.uwtsd.ac.uk::e31d1ec9-1011-4239-a7a5-130c592b8dc3" providerId="AD" clId="Web-{96ACE959-F50F-EA4C-8D21-48314589ABA4}" dt="2026-05-31T03:04:02.484" v="234"/>
          <pc:sldLayoutMkLst>
            <pc:docMk/>
            <pc:sldMasterMk cId="2381655306" sldId="2147484546"/>
            <pc:sldLayoutMk cId="454661915" sldId="2147484548"/>
          </pc:sldLayoutMkLst>
        </pc:sldLayoutChg>
        <pc:sldLayoutChg chg="add mod replId">
          <pc:chgData name="Eugenia Anibaba (2511272)" userId="S::2511272@student.uwtsd.ac.uk::e31d1ec9-1011-4239-a7a5-130c592b8dc3" providerId="AD" clId="Web-{96ACE959-F50F-EA4C-8D21-48314589ABA4}" dt="2026-05-31T03:04:02.484" v="234"/>
          <pc:sldLayoutMkLst>
            <pc:docMk/>
            <pc:sldMasterMk cId="2381655306" sldId="2147484546"/>
            <pc:sldLayoutMk cId="1633755351" sldId="2147484549"/>
          </pc:sldLayoutMkLst>
        </pc:sldLayoutChg>
        <pc:sldLayoutChg chg="add mod replId">
          <pc:chgData name="Eugenia Anibaba (2511272)" userId="S::2511272@student.uwtsd.ac.uk::e31d1ec9-1011-4239-a7a5-130c592b8dc3" providerId="AD" clId="Web-{96ACE959-F50F-EA4C-8D21-48314589ABA4}" dt="2026-05-31T03:04:02.484" v="234"/>
          <pc:sldLayoutMkLst>
            <pc:docMk/>
            <pc:sldMasterMk cId="2381655306" sldId="2147484546"/>
            <pc:sldLayoutMk cId="1857338026" sldId="2147484550"/>
          </pc:sldLayoutMkLst>
        </pc:sldLayoutChg>
        <pc:sldLayoutChg chg="add mod replId">
          <pc:chgData name="Eugenia Anibaba (2511272)" userId="S::2511272@student.uwtsd.ac.uk::e31d1ec9-1011-4239-a7a5-130c592b8dc3" providerId="AD" clId="Web-{96ACE959-F50F-EA4C-8D21-48314589ABA4}" dt="2026-05-31T03:04:02.484" v="234"/>
          <pc:sldLayoutMkLst>
            <pc:docMk/>
            <pc:sldMasterMk cId="2381655306" sldId="2147484546"/>
            <pc:sldLayoutMk cId="437683134" sldId="2147484551"/>
          </pc:sldLayoutMkLst>
        </pc:sldLayoutChg>
        <pc:sldLayoutChg chg="add mod replId">
          <pc:chgData name="Eugenia Anibaba (2511272)" userId="S::2511272@student.uwtsd.ac.uk::e31d1ec9-1011-4239-a7a5-130c592b8dc3" providerId="AD" clId="Web-{96ACE959-F50F-EA4C-8D21-48314589ABA4}" dt="2026-05-31T03:04:02.484" v="234"/>
          <pc:sldLayoutMkLst>
            <pc:docMk/>
            <pc:sldMasterMk cId="2381655306" sldId="2147484546"/>
            <pc:sldLayoutMk cId="3987512998" sldId="2147484552"/>
          </pc:sldLayoutMkLst>
        </pc:sldLayoutChg>
        <pc:sldLayoutChg chg="add mod replId">
          <pc:chgData name="Eugenia Anibaba (2511272)" userId="S::2511272@student.uwtsd.ac.uk::e31d1ec9-1011-4239-a7a5-130c592b8dc3" providerId="AD" clId="Web-{96ACE959-F50F-EA4C-8D21-48314589ABA4}" dt="2026-05-31T03:04:02.484" v="234"/>
          <pc:sldLayoutMkLst>
            <pc:docMk/>
            <pc:sldMasterMk cId="2381655306" sldId="2147484546"/>
            <pc:sldLayoutMk cId="1761369462" sldId="2147484553"/>
          </pc:sldLayoutMkLst>
        </pc:sldLayoutChg>
        <pc:sldLayoutChg chg="add mod replId">
          <pc:chgData name="Eugenia Anibaba (2511272)" userId="S::2511272@student.uwtsd.ac.uk::e31d1ec9-1011-4239-a7a5-130c592b8dc3" providerId="AD" clId="Web-{96ACE959-F50F-EA4C-8D21-48314589ABA4}" dt="2026-05-31T03:04:02.484" v="234"/>
          <pc:sldLayoutMkLst>
            <pc:docMk/>
            <pc:sldMasterMk cId="2381655306" sldId="2147484546"/>
            <pc:sldLayoutMk cId="746911920" sldId="2147484554"/>
          </pc:sldLayoutMkLst>
        </pc:sldLayoutChg>
        <pc:sldLayoutChg chg="add mod replId">
          <pc:chgData name="Eugenia Anibaba (2511272)" userId="S::2511272@student.uwtsd.ac.uk::e31d1ec9-1011-4239-a7a5-130c592b8dc3" providerId="AD" clId="Web-{96ACE959-F50F-EA4C-8D21-48314589ABA4}" dt="2026-05-31T03:04:02.484" v="234"/>
          <pc:sldLayoutMkLst>
            <pc:docMk/>
            <pc:sldMasterMk cId="2381655306" sldId="2147484546"/>
            <pc:sldLayoutMk cId="1553457330" sldId="2147484555"/>
          </pc:sldLayoutMkLst>
        </pc:sldLayoutChg>
        <pc:sldLayoutChg chg="add mod replId">
          <pc:chgData name="Eugenia Anibaba (2511272)" userId="S::2511272@student.uwtsd.ac.uk::e31d1ec9-1011-4239-a7a5-130c592b8dc3" providerId="AD" clId="Web-{96ACE959-F50F-EA4C-8D21-48314589ABA4}" dt="2026-05-31T03:04:02.484" v="234"/>
          <pc:sldLayoutMkLst>
            <pc:docMk/>
            <pc:sldMasterMk cId="2381655306" sldId="2147484546"/>
            <pc:sldLayoutMk cId="2903205209" sldId="2147484556"/>
          </pc:sldLayoutMkLst>
        </pc:sldLayoutChg>
        <pc:sldLayoutChg chg="add mod replId">
          <pc:chgData name="Eugenia Anibaba (2511272)" userId="S::2511272@student.uwtsd.ac.uk::e31d1ec9-1011-4239-a7a5-130c592b8dc3" providerId="AD" clId="Web-{96ACE959-F50F-EA4C-8D21-48314589ABA4}" dt="2026-05-31T03:04:02.484" v="234"/>
          <pc:sldLayoutMkLst>
            <pc:docMk/>
            <pc:sldMasterMk cId="2381655306" sldId="2147484546"/>
            <pc:sldLayoutMk cId="3709180950" sldId="2147484557"/>
          </pc:sldLayoutMkLst>
        </pc:sldLayoutChg>
        <pc:sldLayoutChg chg="add mod replId">
          <pc:chgData name="Eugenia Anibaba (2511272)" userId="S::2511272@student.uwtsd.ac.uk::e31d1ec9-1011-4239-a7a5-130c592b8dc3" providerId="AD" clId="Web-{96ACE959-F50F-EA4C-8D21-48314589ABA4}" dt="2026-05-31T03:04:02.484" v="234"/>
          <pc:sldLayoutMkLst>
            <pc:docMk/>
            <pc:sldMasterMk cId="2381655306" sldId="2147484546"/>
            <pc:sldLayoutMk cId="1272712569" sldId="2147484558"/>
          </pc:sldLayoutMkLst>
        </pc:sldLayoutChg>
        <pc:sldLayoutChg chg="add mod replId">
          <pc:chgData name="Eugenia Anibaba (2511272)" userId="S::2511272@student.uwtsd.ac.uk::e31d1ec9-1011-4239-a7a5-130c592b8dc3" providerId="AD" clId="Web-{96ACE959-F50F-EA4C-8D21-48314589ABA4}" dt="2026-05-31T03:04:02.484" v="234"/>
          <pc:sldLayoutMkLst>
            <pc:docMk/>
            <pc:sldMasterMk cId="2381655306" sldId="2147484546"/>
            <pc:sldLayoutMk cId="3104324679" sldId="2147484559"/>
          </pc:sldLayoutMkLst>
        </pc:sldLayoutChg>
        <pc:sldLayoutChg chg="add mod replId">
          <pc:chgData name="Eugenia Anibaba (2511272)" userId="S::2511272@student.uwtsd.ac.uk::e31d1ec9-1011-4239-a7a5-130c592b8dc3" providerId="AD" clId="Web-{96ACE959-F50F-EA4C-8D21-48314589ABA4}" dt="2026-05-31T03:04:02.484" v="234"/>
          <pc:sldLayoutMkLst>
            <pc:docMk/>
            <pc:sldMasterMk cId="2381655306" sldId="2147484546"/>
            <pc:sldLayoutMk cId="707541671" sldId="2147484560"/>
          </pc:sldLayoutMkLst>
        </pc:sldLayoutChg>
        <pc:sldLayoutChg chg="add mod replId">
          <pc:chgData name="Eugenia Anibaba (2511272)" userId="S::2511272@student.uwtsd.ac.uk::e31d1ec9-1011-4239-a7a5-130c592b8dc3" providerId="AD" clId="Web-{96ACE959-F50F-EA4C-8D21-48314589ABA4}" dt="2026-05-31T03:04:02.484" v="234"/>
          <pc:sldLayoutMkLst>
            <pc:docMk/>
            <pc:sldMasterMk cId="2381655306" sldId="2147484546"/>
            <pc:sldLayoutMk cId="2083523919" sldId="2147484561"/>
          </pc:sldLayoutMkLst>
        </pc:sldLayoutChg>
        <pc:sldLayoutChg chg="add mod replId">
          <pc:chgData name="Eugenia Anibaba (2511272)" userId="S::2511272@student.uwtsd.ac.uk::e31d1ec9-1011-4239-a7a5-130c592b8dc3" providerId="AD" clId="Web-{96ACE959-F50F-EA4C-8D21-48314589ABA4}" dt="2026-05-31T03:04:02.484" v="234"/>
          <pc:sldLayoutMkLst>
            <pc:docMk/>
            <pc:sldMasterMk cId="2381655306" sldId="2147484546"/>
            <pc:sldLayoutMk cId="2266684444" sldId="2147484562"/>
          </pc:sldLayoutMkLst>
        </pc:sldLayoutChg>
      </pc:sldMaster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156F822-0736-4975-90B5-E262A9BE3B38}"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6A66AE74-29E3-4EAD-A0E1-040E1BD7B414}">
      <dgm:prSet/>
      <dgm:spPr/>
      <dgm:t>
        <a:bodyPr/>
        <a:lstStyle/>
        <a:p>
          <a:pPr algn="ctr" rtl="0">
            <a:lnSpc>
              <a:spcPct val="90000"/>
            </a:lnSpc>
            <a:defRPr cap="all"/>
          </a:pPr>
          <a:r>
            <a:rPr lang="en-US" sz="2200">
              <a:latin typeface="Arial Nova"/>
              <a:ea typeface="+mn-ea"/>
              <a:cs typeface="+mn-cs"/>
            </a:rPr>
            <a:t>T</a:t>
          </a:r>
          <a:r>
            <a:rPr lang="en-US" sz="2200" cap="none">
              <a:latin typeface="Arial Nova"/>
              <a:ea typeface="+mn-ea"/>
              <a:cs typeface="+mn-cs"/>
            </a:rPr>
            <a:t>oday</a:t>
          </a:r>
          <a:r>
            <a:rPr lang="en-US" sz="2200">
              <a:latin typeface="Arial Nova"/>
              <a:ea typeface="+mn-ea"/>
              <a:cs typeface="+mn-cs"/>
            </a:rPr>
            <a:t> </a:t>
          </a:r>
          <a:r>
            <a:rPr lang="en-US" sz="2200" cap="all">
              <a:latin typeface="Arial Nova"/>
              <a:ea typeface="+mn-ea"/>
              <a:cs typeface="+mn-cs"/>
            </a:rPr>
            <a:t>I</a:t>
          </a:r>
          <a:r>
            <a:rPr lang="en-US" sz="2200" cap="none">
              <a:latin typeface="Arial Nova"/>
              <a:ea typeface="+mn-ea"/>
              <a:cs typeface="+mn-cs"/>
            </a:rPr>
            <a:t> am going to be reviewing the importance of communication in a professional working environment in health and social care, and how  communication can be shown  in a health and social care setting.</a:t>
          </a:r>
        </a:p>
      </dgm:t>
    </dgm:pt>
    <dgm:pt modelId="{2D49BADB-630D-4DE9-8183-FF14C4A6E2FD}" type="parTrans" cxnId="{F2ED36FE-7C12-4C19-BCD4-783711C6A7BD}">
      <dgm:prSet/>
      <dgm:spPr/>
      <dgm:t>
        <a:bodyPr/>
        <a:lstStyle/>
        <a:p>
          <a:endParaRPr lang="en-US"/>
        </a:p>
      </dgm:t>
    </dgm:pt>
    <dgm:pt modelId="{89F40A56-6AC2-4FDC-8C80-3EABB1D745A0}" type="sibTrans" cxnId="{F2ED36FE-7C12-4C19-BCD4-783711C6A7BD}">
      <dgm:prSet/>
      <dgm:spPr/>
      <dgm:t>
        <a:bodyPr/>
        <a:lstStyle/>
        <a:p>
          <a:endParaRPr lang="en-US"/>
        </a:p>
      </dgm:t>
    </dgm:pt>
    <dgm:pt modelId="{BC0A478C-9299-41FF-896E-76F8C8036B13}">
      <dgm:prSet/>
      <dgm:spPr/>
      <dgm:t>
        <a:bodyPr/>
        <a:lstStyle/>
        <a:p>
          <a:pPr algn="ctr" rtl="0">
            <a:lnSpc>
              <a:spcPct val="90000"/>
            </a:lnSpc>
            <a:defRPr cap="all"/>
          </a:pPr>
          <a:r>
            <a:rPr lang="en-US" sz="2200" cap="none" dirty="0">
              <a:latin typeface="Arial Nova"/>
              <a:ea typeface="+mn-ea"/>
              <a:cs typeface="+mn-cs"/>
            </a:rPr>
            <a:t>Communication is the process of sharing information which  helps an individual or group of people  understand the message that is being passed across.</a:t>
          </a:r>
          <a:r>
            <a:rPr lang="en-US" sz="2200" cap="none" dirty="0">
              <a:solidFill>
                <a:srgbClr val="FF0000"/>
              </a:solidFill>
              <a:latin typeface="Arial Nova"/>
              <a:ea typeface="+mn-ea"/>
              <a:cs typeface="+mn-cs"/>
            </a:rPr>
            <a:t>(Cambridge </a:t>
          </a:r>
          <a:r>
            <a:rPr lang="en-US" sz="2200" cap="none">
              <a:solidFill>
                <a:srgbClr val="FF0000"/>
              </a:solidFill>
              <a:latin typeface="Arial Nova"/>
              <a:ea typeface="+mn-ea"/>
              <a:cs typeface="+mn-cs"/>
            </a:rPr>
            <a:t>Dictionary</a:t>
          </a:r>
          <a:r>
            <a:rPr lang="en-US" sz="2200" cap="none" dirty="0">
              <a:solidFill>
                <a:srgbClr val="FF0000"/>
              </a:solidFill>
              <a:latin typeface="Arial Nova"/>
              <a:ea typeface="+mn-ea"/>
              <a:cs typeface="+mn-cs"/>
            </a:rPr>
            <a:t>,2024)</a:t>
          </a:r>
        </a:p>
      </dgm:t>
    </dgm:pt>
    <dgm:pt modelId="{6423C5CC-8338-470F-BD73-0D3A0B196E97}" type="parTrans" cxnId="{E1AC15CA-E319-4FD9-BBB5-9556661F02F9}">
      <dgm:prSet/>
      <dgm:spPr/>
      <dgm:t>
        <a:bodyPr/>
        <a:lstStyle/>
        <a:p>
          <a:endParaRPr lang="en-US"/>
        </a:p>
      </dgm:t>
    </dgm:pt>
    <dgm:pt modelId="{12311EB9-E871-4FBD-AD97-DE41AFF1FD8F}" type="sibTrans" cxnId="{E1AC15CA-E319-4FD9-BBB5-9556661F02F9}">
      <dgm:prSet/>
      <dgm:spPr/>
      <dgm:t>
        <a:bodyPr/>
        <a:lstStyle/>
        <a:p>
          <a:endParaRPr lang="en-US"/>
        </a:p>
      </dgm:t>
    </dgm:pt>
    <dgm:pt modelId="{3456B306-83A6-4C2D-97F1-8B36EC196EEC}" type="pres">
      <dgm:prSet presAssocID="{C156F822-0736-4975-90B5-E262A9BE3B38}" presName="hierChild1" presStyleCnt="0">
        <dgm:presLayoutVars>
          <dgm:chPref val="1"/>
          <dgm:dir/>
          <dgm:animOne val="branch"/>
          <dgm:animLvl val="lvl"/>
          <dgm:resizeHandles/>
        </dgm:presLayoutVars>
      </dgm:prSet>
      <dgm:spPr/>
    </dgm:pt>
    <dgm:pt modelId="{C5EB1CC7-CD3F-40E1-A198-899BE79AA646}" type="pres">
      <dgm:prSet presAssocID="{6A66AE74-29E3-4EAD-A0E1-040E1BD7B414}" presName="hierRoot1" presStyleCnt="0"/>
      <dgm:spPr/>
    </dgm:pt>
    <dgm:pt modelId="{56317687-75A4-4758-8CDC-8A20513C3A78}" type="pres">
      <dgm:prSet presAssocID="{6A66AE74-29E3-4EAD-A0E1-040E1BD7B414}" presName="composite" presStyleCnt="0"/>
      <dgm:spPr/>
    </dgm:pt>
    <dgm:pt modelId="{A970567D-4C86-42BA-A6D7-F817F59DEA14}" type="pres">
      <dgm:prSet presAssocID="{6A66AE74-29E3-4EAD-A0E1-040E1BD7B414}" presName="background" presStyleLbl="node0" presStyleIdx="0" presStyleCnt="2"/>
      <dgm:spPr/>
    </dgm:pt>
    <dgm:pt modelId="{1302C8C0-C980-45C4-914A-F6AA6CAB13FE}" type="pres">
      <dgm:prSet presAssocID="{6A66AE74-29E3-4EAD-A0E1-040E1BD7B414}" presName="text" presStyleLbl="fgAcc0" presStyleIdx="0" presStyleCnt="2">
        <dgm:presLayoutVars>
          <dgm:chPref val="3"/>
        </dgm:presLayoutVars>
      </dgm:prSet>
      <dgm:spPr/>
    </dgm:pt>
    <dgm:pt modelId="{42943651-0484-4CC4-84E0-997E0AD74E4C}" type="pres">
      <dgm:prSet presAssocID="{6A66AE74-29E3-4EAD-A0E1-040E1BD7B414}" presName="hierChild2" presStyleCnt="0"/>
      <dgm:spPr/>
    </dgm:pt>
    <dgm:pt modelId="{EBDB56C7-6F91-487B-9AC4-E2901CC170D8}" type="pres">
      <dgm:prSet presAssocID="{BC0A478C-9299-41FF-896E-76F8C8036B13}" presName="hierRoot1" presStyleCnt="0"/>
      <dgm:spPr/>
    </dgm:pt>
    <dgm:pt modelId="{5528EB1D-1311-4CAA-A176-40A85EA857F7}" type="pres">
      <dgm:prSet presAssocID="{BC0A478C-9299-41FF-896E-76F8C8036B13}" presName="composite" presStyleCnt="0"/>
      <dgm:spPr/>
    </dgm:pt>
    <dgm:pt modelId="{EB75D6C3-8A10-4F3B-8BDA-0CFA498E021D}" type="pres">
      <dgm:prSet presAssocID="{BC0A478C-9299-41FF-896E-76F8C8036B13}" presName="background" presStyleLbl="node0" presStyleIdx="1" presStyleCnt="2"/>
      <dgm:spPr/>
    </dgm:pt>
    <dgm:pt modelId="{AD8F09A3-341D-4236-B16B-FFEF506454DA}" type="pres">
      <dgm:prSet presAssocID="{BC0A478C-9299-41FF-896E-76F8C8036B13}" presName="text" presStyleLbl="fgAcc0" presStyleIdx="1" presStyleCnt="2">
        <dgm:presLayoutVars>
          <dgm:chPref val="3"/>
        </dgm:presLayoutVars>
      </dgm:prSet>
      <dgm:spPr/>
    </dgm:pt>
    <dgm:pt modelId="{7CE2D3B0-32AA-481C-877C-C538A57A858A}" type="pres">
      <dgm:prSet presAssocID="{BC0A478C-9299-41FF-896E-76F8C8036B13}" presName="hierChild2" presStyleCnt="0"/>
      <dgm:spPr/>
    </dgm:pt>
  </dgm:ptLst>
  <dgm:cxnLst>
    <dgm:cxn modelId="{212D8B4E-3558-41E2-BA40-65D5316EE5CC}" type="presOf" srcId="{C156F822-0736-4975-90B5-E262A9BE3B38}" destId="{3456B306-83A6-4C2D-97F1-8B36EC196EEC}" srcOrd="0" destOrd="0" presId="urn:microsoft.com/office/officeart/2005/8/layout/hierarchy1"/>
    <dgm:cxn modelId="{D4AEF177-C9CB-4319-BD18-45552CF1502D}" type="presOf" srcId="{BC0A478C-9299-41FF-896E-76F8C8036B13}" destId="{AD8F09A3-341D-4236-B16B-FFEF506454DA}" srcOrd="0" destOrd="0" presId="urn:microsoft.com/office/officeart/2005/8/layout/hierarchy1"/>
    <dgm:cxn modelId="{E1AC15CA-E319-4FD9-BBB5-9556661F02F9}" srcId="{C156F822-0736-4975-90B5-E262A9BE3B38}" destId="{BC0A478C-9299-41FF-896E-76F8C8036B13}" srcOrd="1" destOrd="0" parTransId="{6423C5CC-8338-470F-BD73-0D3A0B196E97}" sibTransId="{12311EB9-E871-4FBD-AD97-DE41AFF1FD8F}"/>
    <dgm:cxn modelId="{32B0C2FB-1032-4F8F-A9EC-65DE3707F25D}" type="presOf" srcId="{6A66AE74-29E3-4EAD-A0E1-040E1BD7B414}" destId="{1302C8C0-C980-45C4-914A-F6AA6CAB13FE}" srcOrd="0" destOrd="0" presId="urn:microsoft.com/office/officeart/2005/8/layout/hierarchy1"/>
    <dgm:cxn modelId="{F2ED36FE-7C12-4C19-BCD4-783711C6A7BD}" srcId="{C156F822-0736-4975-90B5-E262A9BE3B38}" destId="{6A66AE74-29E3-4EAD-A0E1-040E1BD7B414}" srcOrd="0" destOrd="0" parTransId="{2D49BADB-630D-4DE9-8183-FF14C4A6E2FD}" sibTransId="{89F40A56-6AC2-4FDC-8C80-3EABB1D745A0}"/>
    <dgm:cxn modelId="{98D442F4-BB1F-4844-8ACC-8245C57EF94D}" type="presParOf" srcId="{3456B306-83A6-4C2D-97F1-8B36EC196EEC}" destId="{C5EB1CC7-CD3F-40E1-A198-899BE79AA646}" srcOrd="0" destOrd="0" presId="urn:microsoft.com/office/officeart/2005/8/layout/hierarchy1"/>
    <dgm:cxn modelId="{B3F38D3C-C4B2-4F6A-947E-95B9D3991E84}" type="presParOf" srcId="{C5EB1CC7-CD3F-40E1-A198-899BE79AA646}" destId="{56317687-75A4-4758-8CDC-8A20513C3A78}" srcOrd="0" destOrd="0" presId="urn:microsoft.com/office/officeart/2005/8/layout/hierarchy1"/>
    <dgm:cxn modelId="{AF76F7BA-2486-427D-A350-03B13C12E53D}" type="presParOf" srcId="{56317687-75A4-4758-8CDC-8A20513C3A78}" destId="{A970567D-4C86-42BA-A6D7-F817F59DEA14}" srcOrd="0" destOrd="0" presId="urn:microsoft.com/office/officeart/2005/8/layout/hierarchy1"/>
    <dgm:cxn modelId="{1CA56B63-8531-4CE4-B2AC-786F80AB5950}" type="presParOf" srcId="{56317687-75A4-4758-8CDC-8A20513C3A78}" destId="{1302C8C0-C980-45C4-914A-F6AA6CAB13FE}" srcOrd="1" destOrd="0" presId="urn:microsoft.com/office/officeart/2005/8/layout/hierarchy1"/>
    <dgm:cxn modelId="{ABCE8E00-AD51-4FF7-8A68-466B4D97FC08}" type="presParOf" srcId="{C5EB1CC7-CD3F-40E1-A198-899BE79AA646}" destId="{42943651-0484-4CC4-84E0-997E0AD74E4C}" srcOrd="1" destOrd="0" presId="urn:microsoft.com/office/officeart/2005/8/layout/hierarchy1"/>
    <dgm:cxn modelId="{76E47F4F-16D3-4C8A-BA7F-90B200864109}" type="presParOf" srcId="{3456B306-83A6-4C2D-97F1-8B36EC196EEC}" destId="{EBDB56C7-6F91-487B-9AC4-E2901CC170D8}" srcOrd="1" destOrd="0" presId="urn:microsoft.com/office/officeart/2005/8/layout/hierarchy1"/>
    <dgm:cxn modelId="{325048AC-1C33-4B81-9B3E-BE2CD9876297}" type="presParOf" srcId="{EBDB56C7-6F91-487B-9AC4-E2901CC170D8}" destId="{5528EB1D-1311-4CAA-A176-40A85EA857F7}" srcOrd="0" destOrd="0" presId="urn:microsoft.com/office/officeart/2005/8/layout/hierarchy1"/>
    <dgm:cxn modelId="{B6DF4313-30AE-4774-85D5-BF4AFA2E3664}" type="presParOf" srcId="{5528EB1D-1311-4CAA-A176-40A85EA857F7}" destId="{EB75D6C3-8A10-4F3B-8BDA-0CFA498E021D}" srcOrd="0" destOrd="0" presId="urn:microsoft.com/office/officeart/2005/8/layout/hierarchy1"/>
    <dgm:cxn modelId="{DB00619F-BB85-4137-ABE7-F3C446092C03}" type="presParOf" srcId="{5528EB1D-1311-4CAA-A176-40A85EA857F7}" destId="{AD8F09A3-341D-4236-B16B-FFEF506454DA}" srcOrd="1" destOrd="0" presId="urn:microsoft.com/office/officeart/2005/8/layout/hierarchy1"/>
    <dgm:cxn modelId="{399F4890-8E27-41A6-9B32-68AE025DF687}" type="presParOf" srcId="{EBDB56C7-6F91-487B-9AC4-E2901CC170D8}" destId="{7CE2D3B0-32AA-481C-877C-C538A57A858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BA19488-A75F-42F7-889D-930AF4A501D3}"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E2962FD-E574-4D6D-9AE8-0ED0677D7C49}">
      <dgm:prSet custT="0"/>
      <dgm:spPr/>
      <dgm:t>
        <a:bodyPr/>
        <a:lstStyle/>
        <a:p>
          <a:pPr>
            <a:lnSpc>
              <a:spcPct val="100000"/>
            </a:lnSpc>
          </a:pPr>
          <a:r>
            <a:rPr lang="en-US" sz="1800">
              <a:solidFill>
                <a:schemeClr val="bg1"/>
              </a:solidFill>
              <a:latin typeface="Arial Nova"/>
            </a:rPr>
            <a:t>Communication is important because it builds relationships to ensure that people can understand each other better, which can also lead to building trust. However, within a working environment it creates a positive mood in the atmosphere that will make individuals feel supported and valued, which results in a stronger teamwork effort.</a:t>
          </a:r>
          <a:endParaRPr lang="en-US" sz="1800" dirty="0">
            <a:solidFill>
              <a:schemeClr val="bg1"/>
            </a:solidFill>
            <a:latin typeface="Arial Nova"/>
          </a:endParaRPr>
        </a:p>
      </dgm:t>
    </dgm:pt>
    <dgm:pt modelId="{57305597-EC88-453D-B518-B0766610058B}" type="parTrans" cxnId="{ACC6E677-4F77-426E-AECB-66E9188E3AFD}">
      <dgm:prSet/>
      <dgm:spPr/>
      <dgm:t>
        <a:bodyPr/>
        <a:lstStyle/>
        <a:p>
          <a:endParaRPr lang="en-US"/>
        </a:p>
      </dgm:t>
    </dgm:pt>
    <dgm:pt modelId="{A02DAC3F-5C84-4BB8-A42F-28CBA27356E7}" type="sibTrans" cxnId="{ACC6E677-4F77-426E-AECB-66E9188E3AFD}">
      <dgm:prSet/>
      <dgm:spPr/>
      <dgm:t>
        <a:bodyPr/>
        <a:lstStyle/>
        <a:p>
          <a:pPr>
            <a:lnSpc>
              <a:spcPct val="100000"/>
            </a:lnSpc>
          </a:pPr>
          <a:endParaRPr lang="en-US"/>
        </a:p>
      </dgm:t>
    </dgm:pt>
    <dgm:pt modelId="{FD7F4037-0E7C-45C9-9F92-08072A9275CF}">
      <dgm:prSet/>
      <dgm:spPr/>
      <dgm:t>
        <a:bodyPr/>
        <a:lstStyle/>
        <a:p>
          <a:pPr>
            <a:lnSpc>
              <a:spcPct val="100000"/>
            </a:lnSpc>
          </a:pPr>
          <a:r>
            <a:rPr lang="en-US" sz="1800">
              <a:solidFill>
                <a:schemeClr val="bg1"/>
              </a:solidFill>
              <a:latin typeface="Arial Nova"/>
            </a:rPr>
            <a:t>Another reason communication is important is because in life everybody has their own opinions and do not always agree on everything for example two employees not agreeing on who will go on their break first, for this solution to be solved they both need to make an agreement through communicating effectively </a:t>
          </a:r>
          <a:r>
            <a:rPr lang="en-US" sz="1800" dirty="0">
              <a:solidFill>
                <a:schemeClr val="bg1"/>
              </a:solidFill>
              <a:latin typeface="Arial Nova"/>
            </a:rPr>
            <a:t> which  can be demonstrated by both individuals listening  to each other's opinions on who should go on break first then make a decision together.</a:t>
          </a:r>
        </a:p>
      </dgm:t>
    </dgm:pt>
    <dgm:pt modelId="{D7C33E00-DA3F-4843-813E-20D01F08D5A8}" type="parTrans" cxnId="{142FDF6B-D04D-4A3E-91ED-50E4F7508D31}">
      <dgm:prSet/>
      <dgm:spPr/>
      <dgm:t>
        <a:bodyPr/>
        <a:lstStyle/>
        <a:p>
          <a:endParaRPr lang="en-US"/>
        </a:p>
      </dgm:t>
    </dgm:pt>
    <dgm:pt modelId="{E87DC3FE-E3AA-4FFB-B56C-63CE4C9D38F4}" type="sibTrans" cxnId="{142FDF6B-D04D-4A3E-91ED-50E4F7508D31}">
      <dgm:prSet/>
      <dgm:spPr/>
      <dgm:t>
        <a:bodyPr/>
        <a:lstStyle/>
        <a:p>
          <a:pPr>
            <a:lnSpc>
              <a:spcPct val="100000"/>
            </a:lnSpc>
          </a:pPr>
          <a:endParaRPr lang="en-US"/>
        </a:p>
      </dgm:t>
    </dgm:pt>
    <dgm:pt modelId="{0DB15EB0-9E77-441A-AB84-B1D022BF40C7}">
      <dgm:prSet/>
      <dgm:spPr/>
      <dgm:t>
        <a:bodyPr/>
        <a:lstStyle/>
        <a:p>
          <a:pPr>
            <a:lnSpc>
              <a:spcPct val="100000"/>
            </a:lnSpc>
          </a:pPr>
          <a:r>
            <a:rPr lang="en-US" sz="1800" dirty="0">
              <a:solidFill>
                <a:schemeClr val="bg1"/>
              </a:solidFill>
              <a:latin typeface="Arial Nova"/>
            </a:rPr>
            <a:t>There are many types of communication which are useful to cater towards every individual's needs for example non-verbal communication, verbal communication, visual communication, and written communication.  Non-verbal communication is when communication is demonstrated without verbally speaking, for example using hand gestures; verbal communication is demonstrated through speaking.</a:t>
          </a:r>
        </a:p>
      </dgm:t>
    </dgm:pt>
    <dgm:pt modelId="{D36DA3AD-6F6B-435A-9F85-1E39076BB683}" type="parTrans" cxnId="{788D75C5-5E1E-430B-BF56-C6FA27AAD81A}">
      <dgm:prSet/>
      <dgm:spPr/>
      <dgm:t>
        <a:bodyPr/>
        <a:lstStyle/>
        <a:p>
          <a:endParaRPr lang="en-US"/>
        </a:p>
      </dgm:t>
    </dgm:pt>
    <dgm:pt modelId="{79B11A28-9F62-4090-8CEF-AAB3CBFA313E}" type="sibTrans" cxnId="{788D75C5-5E1E-430B-BF56-C6FA27AAD81A}">
      <dgm:prSet/>
      <dgm:spPr/>
      <dgm:t>
        <a:bodyPr/>
        <a:lstStyle/>
        <a:p>
          <a:pPr>
            <a:lnSpc>
              <a:spcPct val="100000"/>
            </a:lnSpc>
          </a:pPr>
          <a:endParaRPr lang="en-US"/>
        </a:p>
      </dgm:t>
    </dgm:pt>
    <dgm:pt modelId="{3DDE6AD3-CE11-41C5-92C5-207FBB740BD5}">
      <dgm:prSet/>
      <dgm:spPr/>
      <dgm:t>
        <a:bodyPr/>
        <a:lstStyle/>
        <a:p>
          <a:pPr>
            <a:lnSpc>
              <a:spcPct val="100000"/>
            </a:lnSpc>
          </a:pPr>
          <a:r>
            <a:rPr lang="en-US" sz="1800" dirty="0">
              <a:solidFill>
                <a:schemeClr val="bg1"/>
              </a:solidFill>
              <a:latin typeface="Arial Nova"/>
            </a:rPr>
            <a:t>Visual communication is when </a:t>
          </a:r>
          <a:r>
            <a:rPr lang="en-US" dirty="0">
              <a:solidFill>
                <a:schemeClr val="bg1"/>
              </a:solidFill>
              <a:latin typeface="Trebuchet MS" panose="020B0603020202020204"/>
            </a:rPr>
            <a:t>information is</a:t>
          </a:r>
          <a:r>
            <a:rPr lang="en-US" dirty="0">
              <a:solidFill>
                <a:schemeClr val="bg1"/>
              </a:solidFill>
            </a:rPr>
            <a:t> demonstrated visually for example picture cards to represent a form of communication and lastly, written communication is based on words and sentences and paragraphs for example writing an email.</a:t>
          </a:r>
        </a:p>
      </dgm:t>
    </dgm:pt>
    <dgm:pt modelId="{A265B891-0216-4BD8-9E1D-1793A4323BB8}" type="parTrans" cxnId="{150FF100-993E-4D86-8374-DF640CEB4F64}">
      <dgm:prSet/>
      <dgm:spPr/>
      <dgm:t>
        <a:bodyPr/>
        <a:lstStyle/>
        <a:p>
          <a:endParaRPr lang="en-US"/>
        </a:p>
      </dgm:t>
    </dgm:pt>
    <dgm:pt modelId="{6A0C1397-B849-4580-9531-0F1B2C11D29B}" type="sibTrans" cxnId="{150FF100-993E-4D86-8374-DF640CEB4F64}">
      <dgm:prSet/>
      <dgm:spPr/>
      <dgm:t>
        <a:bodyPr/>
        <a:lstStyle/>
        <a:p>
          <a:endParaRPr lang="en-US"/>
        </a:p>
      </dgm:t>
    </dgm:pt>
    <dgm:pt modelId="{B01FF15B-A039-4FB9-9B87-D2C9C8F00073}" type="pres">
      <dgm:prSet presAssocID="{9BA19488-A75F-42F7-889D-930AF4A501D3}" presName="root" presStyleCnt="0">
        <dgm:presLayoutVars>
          <dgm:dir/>
          <dgm:resizeHandles val="exact"/>
        </dgm:presLayoutVars>
      </dgm:prSet>
      <dgm:spPr/>
    </dgm:pt>
    <dgm:pt modelId="{E8D10A36-F7CE-4478-900B-6F3C48BC046A}" type="pres">
      <dgm:prSet presAssocID="{AE2962FD-E574-4D6D-9AE8-0ED0677D7C49}" presName="compNode" presStyleCnt="0"/>
      <dgm:spPr/>
    </dgm:pt>
    <dgm:pt modelId="{EFCAD6BD-7FE9-4C11-82F4-ABA63CF9E467}" type="pres">
      <dgm:prSet presAssocID="{AE2962FD-E574-4D6D-9AE8-0ED0677D7C49}" presName="bgRect" presStyleLbl="bgShp" presStyleIdx="0" presStyleCnt="4"/>
      <dgm:spPr/>
    </dgm:pt>
    <dgm:pt modelId="{07C82B8F-5CF2-466B-9A2D-2611A015FDEE}" type="pres">
      <dgm:prSet presAssocID="{AE2962FD-E574-4D6D-9AE8-0ED0677D7C49}"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Social Network"/>
        </a:ext>
      </dgm:extLst>
    </dgm:pt>
    <dgm:pt modelId="{0167FF1D-8580-4289-8448-2808DC8DD2D1}" type="pres">
      <dgm:prSet presAssocID="{AE2962FD-E574-4D6D-9AE8-0ED0677D7C49}" presName="spaceRect" presStyleCnt="0"/>
      <dgm:spPr/>
    </dgm:pt>
    <dgm:pt modelId="{6D201897-A0C2-400E-AF7A-B07972517779}" type="pres">
      <dgm:prSet presAssocID="{AE2962FD-E574-4D6D-9AE8-0ED0677D7C49}" presName="parTx" presStyleLbl="revTx" presStyleIdx="0" presStyleCnt="4">
        <dgm:presLayoutVars>
          <dgm:chMax val="0"/>
          <dgm:chPref val="0"/>
        </dgm:presLayoutVars>
      </dgm:prSet>
      <dgm:spPr/>
    </dgm:pt>
    <dgm:pt modelId="{D2263675-862B-4422-AA0F-5D79214FA9A8}" type="pres">
      <dgm:prSet presAssocID="{A02DAC3F-5C84-4BB8-A42F-28CBA27356E7}" presName="sibTrans" presStyleCnt="0"/>
      <dgm:spPr/>
    </dgm:pt>
    <dgm:pt modelId="{A8C31CD0-8354-4C6B-9544-E4F01DEC3056}" type="pres">
      <dgm:prSet presAssocID="{FD7F4037-0E7C-45C9-9F92-08072A9275CF}" presName="compNode" presStyleCnt="0"/>
      <dgm:spPr/>
    </dgm:pt>
    <dgm:pt modelId="{EF922B9E-39D6-40AE-A98B-F0F07AA21DAD}" type="pres">
      <dgm:prSet presAssocID="{FD7F4037-0E7C-45C9-9F92-08072A9275CF}" presName="bgRect" presStyleLbl="bgShp" presStyleIdx="1" presStyleCnt="4"/>
      <dgm:spPr/>
    </dgm:pt>
    <dgm:pt modelId="{B4B106C5-E2E8-4EFF-818F-21F30C46F76C}" type="pres">
      <dgm:prSet presAssocID="{FD7F4037-0E7C-45C9-9F92-08072A9275CF}"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ard Room"/>
        </a:ext>
      </dgm:extLst>
    </dgm:pt>
    <dgm:pt modelId="{8A3CFC5B-5256-4CB9-8072-C078E41100D9}" type="pres">
      <dgm:prSet presAssocID="{FD7F4037-0E7C-45C9-9F92-08072A9275CF}" presName="spaceRect" presStyleCnt="0"/>
      <dgm:spPr/>
    </dgm:pt>
    <dgm:pt modelId="{F173993B-203B-4C24-9C5E-70E44F7FC21C}" type="pres">
      <dgm:prSet presAssocID="{FD7F4037-0E7C-45C9-9F92-08072A9275CF}" presName="parTx" presStyleLbl="revTx" presStyleIdx="1" presStyleCnt="4">
        <dgm:presLayoutVars>
          <dgm:chMax val="0"/>
          <dgm:chPref val="0"/>
        </dgm:presLayoutVars>
      </dgm:prSet>
      <dgm:spPr/>
    </dgm:pt>
    <dgm:pt modelId="{2253A11E-B14F-42F7-BB05-CA49E20EF5AD}" type="pres">
      <dgm:prSet presAssocID="{E87DC3FE-E3AA-4FFB-B56C-63CE4C9D38F4}" presName="sibTrans" presStyleCnt="0"/>
      <dgm:spPr/>
    </dgm:pt>
    <dgm:pt modelId="{DA32C27F-2F7A-45B5-A38E-F1A68EF09E24}" type="pres">
      <dgm:prSet presAssocID="{0DB15EB0-9E77-441A-AB84-B1D022BF40C7}" presName="compNode" presStyleCnt="0"/>
      <dgm:spPr/>
    </dgm:pt>
    <dgm:pt modelId="{61BF1CDD-2DA9-43EC-AB08-C1F574197EBD}" type="pres">
      <dgm:prSet presAssocID="{0DB15EB0-9E77-441A-AB84-B1D022BF40C7}" presName="bgRect" presStyleLbl="bgShp" presStyleIdx="2" presStyleCnt="4"/>
      <dgm:spPr/>
    </dgm:pt>
    <dgm:pt modelId="{C01AFA43-122F-4A12-A917-44C85FB78CDE}" type="pres">
      <dgm:prSet presAssocID="{0DB15EB0-9E77-441A-AB84-B1D022BF40C7}"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Chat Bubble"/>
        </a:ext>
      </dgm:extLst>
    </dgm:pt>
    <dgm:pt modelId="{F4730044-6BE0-471A-B3C3-B313155EF6DD}" type="pres">
      <dgm:prSet presAssocID="{0DB15EB0-9E77-441A-AB84-B1D022BF40C7}" presName="spaceRect" presStyleCnt="0"/>
      <dgm:spPr/>
    </dgm:pt>
    <dgm:pt modelId="{3BA12953-850E-4B75-8C5A-871216D2F501}" type="pres">
      <dgm:prSet presAssocID="{0DB15EB0-9E77-441A-AB84-B1D022BF40C7}" presName="parTx" presStyleLbl="revTx" presStyleIdx="2" presStyleCnt="4">
        <dgm:presLayoutVars>
          <dgm:chMax val="0"/>
          <dgm:chPref val="0"/>
        </dgm:presLayoutVars>
      </dgm:prSet>
      <dgm:spPr/>
    </dgm:pt>
    <dgm:pt modelId="{B8DCAA54-7455-45BB-B9C2-EBAA34A448E1}" type="pres">
      <dgm:prSet presAssocID="{79B11A28-9F62-4090-8CEF-AAB3CBFA313E}" presName="sibTrans" presStyleCnt="0"/>
      <dgm:spPr/>
    </dgm:pt>
    <dgm:pt modelId="{57862E09-475A-417A-B53E-AD063DD02F43}" type="pres">
      <dgm:prSet presAssocID="{3DDE6AD3-CE11-41C5-92C5-207FBB740BD5}" presName="compNode" presStyleCnt="0"/>
      <dgm:spPr/>
    </dgm:pt>
    <dgm:pt modelId="{DD25D715-6021-42FB-A9BF-3C0CC1145E0C}" type="pres">
      <dgm:prSet presAssocID="{3DDE6AD3-CE11-41C5-92C5-207FBB740BD5}" presName="bgRect" presStyleLbl="bgShp" presStyleIdx="3" presStyleCnt="4"/>
      <dgm:spPr/>
    </dgm:pt>
    <dgm:pt modelId="{E1BB41DC-DC4B-44F1-BBBF-73AD43A51EA6}" type="pres">
      <dgm:prSet presAssocID="{3DDE6AD3-CE11-41C5-92C5-207FBB740BD5}"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Quotes"/>
        </a:ext>
      </dgm:extLst>
    </dgm:pt>
    <dgm:pt modelId="{81BFC6B1-6321-4C16-8BDF-C3DA1836A16B}" type="pres">
      <dgm:prSet presAssocID="{3DDE6AD3-CE11-41C5-92C5-207FBB740BD5}" presName="spaceRect" presStyleCnt="0"/>
      <dgm:spPr/>
    </dgm:pt>
    <dgm:pt modelId="{64C39CE3-AFA7-4144-90CE-FC706F742F14}" type="pres">
      <dgm:prSet presAssocID="{3DDE6AD3-CE11-41C5-92C5-207FBB740BD5}" presName="parTx" presStyleLbl="revTx" presStyleIdx="3" presStyleCnt="4">
        <dgm:presLayoutVars>
          <dgm:chMax val="0"/>
          <dgm:chPref val="0"/>
        </dgm:presLayoutVars>
      </dgm:prSet>
      <dgm:spPr/>
    </dgm:pt>
  </dgm:ptLst>
  <dgm:cxnLst>
    <dgm:cxn modelId="{150FF100-993E-4D86-8374-DF640CEB4F64}" srcId="{9BA19488-A75F-42F7-889D-930AF4A501D3}" destId="{3DDE6AD3-CE11-41C5-92C5-207FBB740BD5}" srcOrd="3" destOrd="0" parTransId="{A265B891-0216-4BD8-9E1D-1793A4323BB8}" sibTransId="{6A0C1397-B849-4580-9531-0F1B2C11D29B}"/>
    <dgm:cxn modelId="{F5E80209-CAEE-42F7-B8BF-68C9E7470469}" type="presOf" srcId="{FD7F4037-0E7C-45C9-9F92-08072A9275CF}" destId="{F173993B-203B-4C24-9C5E-70E44F7FC21C}" srcOrd="0" destOrd="0" presId="urn:microsoft.com/office/officeart/2018/2/layout/IconVerticalSolidList"/>
    <dgm:cxn modelId="{5047760A-0759-4C10-A472-37A7A3F5E356}" type="presOf" srcId="{9BA19488-A75F-42F7-889D-930AF4A501D3}" destId="{B01FF15B-A039-4FB9-9B87-D2C9C8F00073}" srcOrd="0" destOrd="0" presId="urn:microsoft.com/office/officeart/2018/2/layout/IconVerticalSolidList"/>
    <dgm:cxn modelId="{BC24C93F-E371-42A2-AD23-C12B7C6EC006}" type="presOf" srcId="{0DB15EB0-9E77-441A-AB84-B1D022BF40C7}" destId="{3BA12953-850E-4B75-8C5A-871216D2F501}" srcOrd="0" destOrd="0" presId="urn:microsoft.com/office/officeart/2018/2/layout/IconVerticalSolidList"/>
    <dgm:cxn modelId="{1131BF44-78CE-4E88-86A1-AFA1175AE6B3}" type="presOf" srcId="{AE2962FD-E574-4D6D-9AE8-0ED0677D7C49}" destId="{6D201897-A0C2-400E-AF7A-B07972517779}" srcOrd="0" destOrd="0" presId="urn:microsoft.com/office/officeart/2018/2/layout/IconVerticalSolidList"/>
    <dgm:cxn modelId="{142FDF6B-D04D-4A3E-91ED-50E4F7508D31}" srcId="{9BA19488-A75F-42F7-889D-930AF4A501D3}" destId="{FD7F4037-0E7C-45C9-9F92-08072A9275CF}" srcOrd="1" destOrd="0" parTransId="{D7C33E00-DA3F-4843-813E-20D01F08D5A8}" sibTransId="{E87DC3FE-E3AA-4FFB-B56C-63CE4C9D38F4}"/>
    <dgm:cxn modelId="{ACC6E677-4F77-426E-AECB-66E9188E3AFD}" srcId="{9BA19488-A75F-42F7-889D-930AF4A501D3}" destId="{AE2962FD-E574-4D6D-9AE8-0ED0677D7C49}" srcOrd="0" destOrd="0" parTransId="{57305597-EC88-453D-B518-B0766610058B}" sibTransId="{A02DAC3F-5C84-4BB8-A42F-28CBA27356E7}"/>
    <dgm:cxn modelId="{35E93B7F-DA10-4358-92B5-2B5245BBE6D6}" type="presOf" srcId="{3DDE6AD3-CE11-41C5-92C5-207FBB740BD5}" destId="{64C39CE3-AFA7-4144-90CE-FC706F742F14}" srcOrd="0" destOrd="0" presId="urn:microsoft.com/office/officeart/2018/2/layout/IconVerticalSolidList"/>
    <dgm:cxn modelId="{788D75C5-5E1E-430B-BF56-C6FA27AAD81A}" srcId="{9BA19488-A75F-42F7-889D-930AF4A501D3}" destId="{0DB15EB0-9E77-441A-AB84-B1D022BF40C7}" srcOrd="2" destOrd="0" parTransId="{D36DA3AD-6F6B-435A-9F85-1E39076BB683}" sibTransId="{79B11A28-9F62-4090-8CEF-AAB3CBFA313E}"/>
    <dgm:cxn modelId="{F3709142-EB98-4F1A-9C32-665CFCE55F05}" type="presParOf" srcId="{B01FF15B-A039-4FB9-9B87-D2C9C8F00073}" destId="{E8D10A36-F7CE-4478-900B-6F3C48BC046A}" srcOrd="0" destOrd="0" presId="urn:microsoft.com/office/officeart/2018/2/layout/IconVerticalSolidList"/>
    <dgm:cxn modelId="{4DAD64B7-4E12-4A73-B4BC-2BCF6AAE7C47}" type="presParOf" srcId="{E8D10A36-F7CE-4478-900B-6F3C48BC046A}" destId="{EFCAD6BD-7FE9-4C11-82F4-ABA63CF9E467}" srcOrd="0" destOrd="0" presId="urn:microsoft.com/office/officeart/2018/2/layout/IconVerticalSolidList"/>
    <dgm:cxn modelId="{4EF60809-30F5-448E-9C33-C2840F7A6151}" type="presParOf" srcId="{E8D10A36-F7CE-4478-900B-6F3C48BC046A}" destId="{07C82B8F-5CF2-466B-9A2D-2611A015FDEE}" srcOrd="1" destOrd="0" presId="urn:microsoft.com/office/officeart/2018/2/layout/IconVerticalSolidList"/>
    <dgm:cxn modelId="{A0FE87ED-F1E3-4BF5-A4D5-2143A19C8F89}" type="presParOf" srcId="{E8D10A36-F7CE-4478-900B-6F3C48BC046A}" destId="{0167FF1D-8580-4289-8448-2808DC8DD2D1}" srcOrd="2" destOrd="0" presId="urn:microsoft.com/office/officeart/2018/2/layout/IconVerticalSolidList"/>
    <dgm:cxn modelId="{1CB8F9AA-4BFD-4C25-86B6-A8D29CF43E98}" type="presParOf" srcId="{E8D10A36-F7CE-4478-900B-6F3C48BC046A}" destId="{6D201897-A0C2-400E-AF7A-B07972517779}" srcOrd="3" destOrd="0" presId="urn:microsoft.com/office/officeart/2018/2/layout/IconVerticalSolidList"/>
    <dgm:cxn modelId="{6E5DDFBF-85C9-49AD-BE8C-519414C67FC4}" type="presParOf" srcId="{B01FF15B-A039-4FB9-9B87-D2C9C8F00073}" destId="{D2263675-862B-4422-AA0F-5D79214FA9A8}" srcOrd="1" destOrd="0" presId="urn:microsoft.com/office/officeart/2018/2/layout/IconVerticalSolidList"/>
    <dgm:cxn modelId="{AAA99B2C-91ED-465B-A98A-4500595C63F4}" type="presParOf" srcId="{B01FF15B-A039-4FB9-9B87-D2C9C8F00073}" destId="{A8C31CD0-8354-4C6B-9544-E4F01DEC3056}" srcOrd="2" destOrd="0" presId="urn:microsoft.com/office/officeart/2018/2/layout/IconVerticalSolidList"/>
    <dgm:cxn modelId="{4165BCC6-F4FB-45BE-B91A-809C20B6D13D}" type="presParOf" srcId="{A8C31CD0-8354-4C6B-9544-E4F01DEC3056}" destId="{EF922B9E-39D6-40AE-A98B-F0F07AA21DAD}" srcOrd="0" destOrd="0" presId="urn:microsoft.com/office/officeart/2018/2/layout/IconVerticalSolidList"/>
    <dgm:cxn modelId="{2D067342-7B86-4383-B3C2-B49E6F987DC2}" type="presParOf" srcId="{A8C31CD0-8354-4C6B-9544-E4F01DEC3056}" destId="{B4B106C5-E2E8-4EFF-818F-21F30C46F76C}" srcOrd="1" destOrd="0" presId="urn:microsoft.com/office/officeart/2018/2/layout/IconVerticalSolidList"/>
    <dgm:cxn modelId="{923B50C8-3C6C-4869-8BCA-F2102BB5D0E6}" type="presParOf" srcId="{A8C31CD0-8354-4C6B-9544-E4F01DEC3056}" destId="{8A3CFC5B-5256-4CB9-8072-C078E41100D9}" srcOrd="2" destOrd="0" presId="urn:microsoft.com/office/officeart/2018/2/layout/IconVerticalSolidList"/>
    <dgm:cxn modelId="{2E634842-412A-4C19-8EA3-D9420DDFAC61}" type="presParOf" srcId="{A8C31CD0-8354-4C6B-9544-E4F01DEC3056}" destId="{F173993B-203B-4C24-9C5E-70E44F7FC21C}" srcOrd="3" destOrd="0" presId="urn:microsoft.com/office/officeart/2018/2/layout/IconVerticalSolidList"/>
    <dgm:cxn modelId="{EE53166D-4936-47ED-B6CC-76F6AA58E7C7}" type="presParOf" srcId="{B01FF15B-A039-4FB9-9B87-D2C9C8F00073}" destId="{2253A11E-B14F-42F7-BB05-CA49E20EF5AD}" srcOrd="3" destOrd="0" presId="urn:microsoft.com/office/officeart/2018/2/layout/IconVerticalSolidList"/>
    <dgm:cxn modelId="{55D3D6F6-EDA4-4B01-B14E-9ED53B24DB10}" type="presParOf" srcId="{B01FF15B-A039-4FB9-9B87-D2C9C8F00073}" destId="{DA32C27F-2F7A-45B5-A38E-F1A68EF09E24}" srcOrd="4" destOrd="0" presId="urn:microsoft.com/office/officeart/2018/2/layout/IconVerticalSolidList"/>
    <dgm:cxn modelId="{D79A0B7F-CD2C-4C15-9F76-2EC4C73990E7}" type="presParOf" srcId="{DA32C27F-2F7A-45B5-A38E-F1A68EF09E24}" destId="{61BF1CDD-2DA9-43EC-AB08-C1F574197EBD}" srcOrd="0" destOrd="0" presId="urn:microsoft.com/office/officeart/2018/2/layout/IconVerticalSolidList"/>
    <dgm:cxn modelId="{F9CCFF48-8EA6-4A87-A051-B4484AAA25AF}" type="presParOf" srcId="{DA32C27F-2F7A-45B5-A38E-F1A68EF09E24}" destId="{C01AFA43-122F-4A12-A917-44C85FB78CDE}" srcOrd="1" destOrd="0" presId="urn:microsoft.com/office/officeart/2018/2/layout/IconVerticalSolidList"/>
    <dgm:cxn modelId="{C3C06111-2030-4354-8416-4AFC605CB370}" type="presParOf" srcId="{DA32C27F-2F7A-45B5-A38E-F1A68EF09E24}" destId="{F4730044-6BE0-471A-B3C3-B313155EF6DD}" srcOrd="2" destOrd="0" presId="urn:microsoft.com/office/officeart/2018/2/layout/IconVerticalSolidList"/>
    <dgm:cxn modelId="{A589447C-6397-4759-B2FF-9BAF22024E08}" type="presParOf" srcId="{DA32C27F-2F7A-45B5-A38E-F1A68EF09E24}" destId="{3BA12953-850E-4B75-8C5A-871216D2F501}" srcOrd="3" destOrd="0" presId="urn:microsoft.com/office/officeart/2018/2/layout/IconVerticalSolidList"/>
    <dgm:cxn modelId="{BA9B1B71-6EA9-4C7D-A90A-C9DBCBF167C1}" type="presParOf" srcId="{B01FF15B-A039-4FB9-9B87-D2C9C8F00073}" destId="{B8DCAA54-7455-45BB-B9C2-EBAA34A448E1}" srcOrd="5" destOrd="0" presId="urn:microsoft.com/office/officeart/2018/2/layout/IconVerticalSolidList"/>
    <dgm:cxn modelId="{E0439F7E-89B0-4DA9-ABBE-73281A4240E1}" type="presParOf" srcId="{B01FF15B-A039-4FB9-9B87-D2C9C8F00073}" destId="{57862E09-475A-417A-B53E-AD063DD02F43}" srcOrd="6" destOrd="0" presId="urn:microsoft.com/office/officeart/2018/2/layout/IconVerticalSolidList"/>
    <dgm:cxn modelId="{A5D7FCFE-23E9-4DDF-92F3-1EF28E2E8448}" type="presParOf" srcId="{57862E09-475A-417A-B53E-AD063DD02F43}" destId="{DD25D715-6021-42FB-A9BF-3C0CC1145E0C}" srcOrd="0" destOrd="0" presId="urn:microsoft.com/office/officeart/2018/2/layout/IconVerticalSolidList"/>
    <dgm:cxn modelId="{A4290864-D67A-4F40-B9CC-0D9232D2E8C9}" type="presParOf" srcId="{57862E09-475A-417A-B53E-AD063DD02F43}" destId="{E1BB41DC-DC4B-44F1-BBBF-73AD43A51EA6}" srcOrd="1" destOrd="0" presId="urn:microsoft.com/office/officeart/2018/2/layout/IconVerticalSolidList"/>
    <dgm:cxn modelId="{1C9329D9-1AEF-4AA2-8786-4A7C9DFFCDBE}" type="presParOf" srcId="{57862E09-475A-417A-B53E-AD063DD02F43}" destId="{81BFC6B1-6321-4C16-8BDF-C3DA1836A16B}" srcOrd="2" destOrd="0" presId="urn:microsoft.com/office/officeart/2018/2/layout/IconVerticalSolidList"/>
    <dgm:cxn modelId="{DD42E0C1-0274-4327-B7EB-D11782419328}" type="presParOf" srcId="{57862E09-475A-417A-B53E-AD063DD02F43}" destId="{64C39CE3-AFA7-4144-90CE-FC706F742F1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70567D-4C86-42BA-A6D7-F817F59DEA14}">
      <dsp:nvSpPr>
        <dsp:cNvPr id="0" name=""/>
        <dsp:cNvSpPr/>
      </dsp:nvSpPr>
      <dsp:spPr>
        <a:xfrm>
          <a:off x="1279" y="820343"/>
          <a:ext cx="4491748" cy="285226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302C8C0-C980-45C4-914A-F6AA6CAB13FE}">
      <dsp:nvSpPr>
        <dsp:cNvPr id="0" name=""/>
        <dsp:cNvSpPr/>
      </dsp:nvSpPr>
      <dsp:spPr>
        <a:xfrm>
          <a:off x="500362" y="1294472"/>
          <a:ext cx="4491748" cy="2852260"/>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defRPr cap="all"/>
          </a:pPr>
          <a:r>
            <a:rPr lang="en-US" sz="2200" kern="1200">
              <a:latin typeface="Arial Nova"/>
              <a:ea typeface="+mn-ea"/>
              <a:cs typeface="+mn-cs"/>
            </a:rPr>
            <a:t>T</a:t>
          </a:r>
          <a:r>
            <a:rPr lang="en-US" sz="2200" kern="1200" cap="none">
              <a:latin typeface="Arial Nova"/>
              <a:ea typeface="+mn-ea"/>
              <a:cs typeface="+mn-cs"/>
            </a:rPr>
            <a:t>oday</a:t>
          </a:r>
          <a:r>
            <a:rPr lang="en-US" sz="2200" kern="1200">
              <a:latin typeface="Arial Nova"/>
              <a:ea typeface="+mn-ea"/>
              <a:cs typeface="+mn-cs"/>
            </a:rPr>
            <a:t> </a:t>
          </a:r>
          <a:r>
            <a:rPr lang="en-US" sz="2200" kern="1200" cap="all">
              <a:latin typeface="Arial Nova"/>
              <a:ea typeface="+mn-ea"/>
              <a:cs typeface="+mn-cs"/>
            </a:rPr>
            <a:t>I</a:t>
          </a:r>
          <a:r>
            <a:rPr lang="en-US" sz="2200" kern="1200" cap="none">
              <a:latin typeface="Arial Nova"/>
              <a:ea typeface="+mn-ea"/>
              <a:cs typeface="+mn-cs"/>
            </a:rPr>
            <a:t> am going to be reviewing the importance of communication in a professional working environment in health and social care, and how  communication can be shown  in a health and social care setting.</a:t>
          </a:r>
        </a:p>
      </dsp:txBody>
      <dsp:txXfrm>
        <a:off x="583902" y="1378012"/>
        <a:ext cx="4324668" cy="2685180"/>
      </dsp:txXfrm>
    </dsp:sp>
    <dsp:sp modelId="{EB75D6C3-8A10-4F3B-8BDA-0CFA498E021D}">
      <dsp:nvSpPr>
        <dsp:cNvPr id="0" name=""/>
        <dsp:cNvSpPr/>
      </dsp:nvSpPr>
      <dsp:spPr>
        <a:xfrm>
          <a:off x="5491194" y="820343"/>
          <a:ext cx="4491748" cy="285226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8F09A3-341D-4236-B16B-FFEF506454DA}">
      <dsp:nvSpPr>
        <dsp:cNvPr id="0" name=""/>
        <dsp:cNvSpPr/>
      </dsp:nvSpPr>
      <dsp:spPr>
        <a:xfrm>
          <a:off x="5990277" y="1294472"/>
          <a:ext cx="4491748" cy="2852260"/>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defRPr cap="all"/>
          </a:pPr>
          <a:r>
            <a:rPr lang="en-US" sz="2200" kern="1200" cap="none" dirty="0">
              <a:latin typeface="Arial Nova"/>
              <a:ea typeface="+mn-ea"/>
              <a:cs typeface="+mn-cs"/>
            </a:rPr>
            <a:t>Communication is the process of sharing information which  helps an individual or group of people  understand the message that is being passed across.</a:t>
          </a:r>
          <a:r>
            <a:rPr lang="en-US" sz="2200" kern="1200" cap="none" dirty="0">
              <a:solidFill>
                <a:srgbClr val="FF0000"/>
              </a:solidFill>
              <a:latin typeface="Arial Nova"/>
              <a:ea typeface="+mn-ea"/>
              <a:cs typeface="+mn-cs"/>
            </a:rPr>
            <a:t>(Cambridge </a:t>
          </a:r>
          <a:r>
            <a:rPr lang="en-US" sz="2200" kern="1200" cap="none">
              <a:solidFill>
                <a:srgbClr val="FF0000"/>
              </a:solidFill>
              <a:latin typeface="Arial Nova"/>
              <a:ea typeface="+mn-ea"/>
              <a:cs typeface="+mn-cs"/>
            </a:rPr>
            <a:t>Dictionary</a:t>
          </a:r>
          <a:r>
            <a:rPr lang="en-US" sz="2200" kern="1200" cap="none" dirty="0">
              <a:solidFill>
                <a:srgbClr val="FF0000"/>
              </a:solidFill>
              <a:latin typeface="Arial Nova"/>
              <a:ea typeface="+mn-ea"/>
              <a:cs typeface="+mn-cs"/>
            </a:rPr>
            <a:t>,2024)</a:t>
          </a:r>
        </a:p>
      </dsp:txBody>
      <dsp:txXfrm>
        <a:off x="6073817" y="1378012"/>
        <a:ext cx="4324668" cy="26851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CAD6BD-7FE9-4C11-82F4-ABA63CF9E467}">
      <dsp:nvSpPr>
        <dsp:cNvPr id="0" name=""/>
        <dsp:cNvSpPr/>
      </dsp:nvSpPr>
      <dsp:spPr>
        <a:xfrm>
          <a:off x="0" y="4516"/>
          <a:ext cx="11040602" cy="98935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C82B8F-5CF2-466B-9A2D-2611A015FDEE}">
      <dsp:nvSpPr>
        <dsp:cNvPr id="0" name=""/>
        <dsp:cNvSpPr/>
      </dsp:nvSpPr>
      <dsp:spPr>
        <a:xfrm>
          <a:off x="299281" y="227122"/>
          <a:ext cx="544679" cy="5441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D201897-A0C2-400E-AF7A-B07972517779}">
      <dsp:nvSpPr>
        <dsp:cNvPr id="0" name=""/>
        <dsp:cNvSpPr/>
      </dsp:nvSpPr>
      <dsp:spPr>
        <a:xfrm>
          <a:off x="1143241" y="4516"/>
          <a:ext cx="9862732" cy="1051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251" tIns="111251" rIns="111251" bIns="111251" numCol="1" spcCol="1270" anchor="ctr" anchorCtr="0">
          <a:noAutofit/>
        </a:bodyPr>
        <a:lstStyle/>
        <a:p>
          <a:pPr marL="0" lvl="0" indent="0" algn="l" defTabSz="622300">
            <a:lnSpc>
              <a:spcPct val="100000"/>
            </a:lnSpc>
            <a:spcBef>
              <a:spcPct val="0"/>
            </a:spcBef>
            <a:spcAft>
              <a:spcPct val="35000"/>
            </a:spcAft>
            <a:buNone/>
          </a:pPr>
          <a:r>
            <a:rPr lang="en-US" sz="1400" kern="1200">
              <a:solidFill>
                <a:schemeClr val="bg1"/>
              </a:solidFill>
              <a:latin typeface="Arial Nova"/>
            </a:rPr>
            <a:t>Communication is important because it builds relationships to ensure that people can understand each other better, which can also lead to building trust. However, within a working environment it creates a positive mood in the atmosphere that will make individuals feel supported and valued, which results in a stronger teamwork effort.</a:t>
          </a:r>
          <a:endParaRPr lang="en-US" sz="1400" kern="1200" dirty="0">
            <a:solidFill>
              <a:schemeClr val="bg1"/>
            </a:solidFill>
            <a:latin typeface="Arial Nova"/>
          </a:endParaRPr>
        </a:p>
      </dsp:txBody>
      <dsp:txXfrm>
        <a:off x="1143241" y="4516"/>
        <a:ext cx="9862732" cy="1051194"/>
      </dsp:txXfrm>
    </dsp:sp>
    <dsp:sp modelId="{EF922B9E-39D6-40AE-A98B-F0F07AA21DAD}">
      <dsp:nvSpPr>
        <dsp:cNvPr id="0" name=""/>
        <dsp:cNvSpPr/>
      </dsp:nvSpPr>
      <dsp:spPr>
        <a:xfrm>
          <a:off x="0" y="1318509"/>
          <a:ext cx="11040602" cy="98935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B106C5-E2E8-4EFF-818F-21F30C46F76C}">
      <dsp:nvSpPr>
        <dsp:cNvPr id="0" name=""/>
        <dsp:cNvSpPr/>
      </dsp:nvSpPr>
      <dsp:spPr>
        <a:xfrm>
          <a:off x="299281" y="1541115"/>
          <a:ext cx="544679" cy="5441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73993B-203B-4C24-9C5E-70E44F7FC21C}">
      <dsp:nvSpPr>
        <dsp:cNvPr id="0" name=""/>
        <dsp:cNvSpPr/>
      </dsp:nvSpPr>
      <dsp:spPr>
        <a:xfrm>
          <a:off x="1143241" y="1318509"/>
          <a:ext cx="9862732" cy="1051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251" tIns="111251" rIns="111251" bIns="111251" numCol="1" spcCol="1270" anchor="ctr" anchorCtr="0">
          <a:noAutofit/>
        </a:bodyPr>
        <a:lstStyle/>
        <a:p>
          <a:pPr marL="0" lvl="0" indent="0" algn="l" defTabSz="622300">
            <a:lnSpc>
              <a:spcPct val="100000"/>
            </a:lnSpc>
            <a:spcBef>
              <a:spcPct val="0"/>
            </a:spcBef>
            <a:spcAft>
              <a:spcPct val="35000"/>
            </a:spcAft>
            <a:buNone/>
          </a:pPr>
          <a:r>
            <a:rPr lang="en-US" sz="1400" kern="1200">
              <a:solidFill>
                <a:schemeClr val="bg1"/>
              </a:solidFill>
              <a:latin typeface="Arial Nova"/>
            </a:rPr>
            <a:t>Another reason communication is important is because in life everybody has their own opinions and do not always agree on everything for example two employees not agreeing on who will go on their break first, for this solution to be solved they both need to make an agreement through communicating effectively </a:t>
          </a:r>
          <a:r>
            <a:rPr lang="en-US" sz="1400" kern="1200" dirty="0">
              <a:solidFill>
                <a:schemeClr val="bg1"/>
              </a:solidFill>
              <a:latin typeface="Arial Nova"/>
            </a:rPr>
            <a:t> which  can be demonstrated by both individuals listening  to each other's opinions on who should go on break first then make a decision together.</a:t>
          </a:r>
        </a:p>
      </dsp:txBody>
      <dsp:txXfrm>
        <a:off x="1143241" y="1318509"/>
        <a:ext cx="9862732" cy="1051194"/>
      </dsp:txXfrm>
    </dsp:sp>
    <dsp:sp modelId="{61BF1CDD-2DA9-43EC-AB08-C1F574197EBD}">
      <dsp:nvSpPr>
        <dsp:cNvPr id="0" name=""/>
        <dsp:cNvSpPr/>
      </dsp:nvSpPr>
      <dsp:spPr>
        <a:xfrm>
          <a:off x="0" y="2632502"/>
          <a:ext cx="11040602" cy="98935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1AFA43-122F-4A12-A917-44C85FB78CDE}">
      <dsp:nvSpPr>
        <dsp:cNvPr id="0" name=""/>
        <dsp:cNvSpPr/>
      </dsp:nvSpPr>
      <dsp:spPr>
        <a:xfrm>
          <a:off x="299281" y="2855108"/>
          <a:ext cx="544679" cy="5441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A12953-850E-4B75-8C5A-871216D2F501}">
      <dsp:nvSpPr>
        <dsp:cNvPr id="0" name=""/>
        <dsp:cNvSpPr/>
      </dsp:nvSpPr>
      <dsp:spPr>
        <a:xfrm>
          <a:off x="1143241" y="2632502"/>
          <a:ext cx="9862732" cy="1051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251" tIns="111251" rIns="111251" bIns="111251" numCol="1" spcCol="1270" anchor="ctr" anchorCtr="0">
          <a:noAutofit/>
        </a:bodyPr>
        <a:lstStyle/>
        <a:p>
          <a:pPr marL="0" lvl="0" indent="0" algn="l" defTabSz="622300">
            <a:lnSpc>
              <a:spcPct val="100000"/>
            </a:lnSpc>
            <a:spcBef>
              <a:spcPct val="0"/>
            </a:spcBef>
            <a:spcAft>
              <a:spcPct val="35000"/>
            </a:spcAft>
            <a:buNone/>
          </a:pPr>
          <a:r>
            <a:rPr lang="en-US" sz="1400" kern="1200" dirty="0">
              <a:solidFill>
                <a:schemeClr val="bg1"/>
              </a:solidFill>
              <a:latin typeface="Arial Nova"/>
            </a:rPr>
            <a:t>There are many types of communication which are useful to cater towards every individual's needs for example non-verbal communication, verbal communication, visual communication, and written communication.  Non-verbal communication is when communication is demonstrated without verbally speaking, for example using hand gestures; verbal communication is demonstrated through speaking.</a:t>
          </a:r>
        </a:p>
      </dsp:txBody>
      <dsp:txXfrm>
        <a:off x="1143241" y="2632502"/>
        <a:ext cx="9862732" cy="1051194"/>
      </dsp:txXfrm>
    </dsp:sp>
    <dsp:sp modelId="{DD25D715-6021-42FB-A9BF-3C0CC1145E0C}">
      <dsp:nvSpPr>
        <dsp:cNvPr id="0" name=""/>
        <dsp:cNvSpPr/>
      </dsp:nvSpPr>
      <dsp:spPr>
        <a:xfrm>
          <a:off x="0" y="3946495"/>
          <a:ext cx="11040602" cy="98935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BB41DC-DC4B-44F1-BBBF-73AD43A51EA6}">
      <dsp:nvSpPr>
        <dsp:cNvPr id="0" name=""/>
        <dsp:cNvSpPr/>
      </dsp:nvSpPr>
      <dsp:spPr>
        <a:xfrm>
          <a:off x="299281" y="4169100"/>
          <a:ext cx="544679" cy="5441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C39CE3-AFA7-4144-90CE-FC706F742F14}">
      <dsp:nvSpPr>
        <dsp:cNvPr id="0" name=""/>
        <dsp:cNvSpPr/>
      </dsp:nvSpPr>
      <dsp:spPr>
        <a:xfrm>
          <a:off x="1143241" y="3946495"/>
          <a:ext cx="9862732" cy="1051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251" tIns="111251" rIns="111251" bIns="111251" numCol="1" spcCol="1270" anchor="ctr" anchorCtr="0">
          <a:noAutofit/>
        </a:bodyPr>
        <a:lstStyle/>
        <a:p>
          <a:pPr marL="0" lvl="0" indent="0" algn="l" defTabSz="622300">
            <a:lnSpc>
              <a:spcPct val="100000"/>
            </a:lnSpc>
            <a:spcBef>
              <a:spcPct val="0"/>
            </a:spcBef>
            <a:spcAft>
              <a:spcPct val="35000"/>
            </a:spcAft>
            <a:buNone/>
          </a:pPr>
          <a:r>
            <a:rPr lang="en-US" sz="1400" kern="1200" dirty="0">
              <a:solidFill>
                <a:schemeClr val="bg1"/>
              </a:solidFill>
              <a:latin typeface="Arial Nova"/>
            </a:rPr>
            <a:t>Visual communication is when </a:t>
          </a:r>
          <a:r>
            <a:rPr lang="en-US" sz="1400" kern="1200" dirty="0">
              <a:solidFill>
                <a:schemeClr val="bg1"/>
              </a:solidFill>
              <a:latin typeface="Trebuchet MS" panose="020B0603020202020204"/>
            </a:rPr>
            <a:t>information is</a:t>
          </a:r>
          <a:r>
            <a:rPr lang="en-US" sz="1400" kern="1200" dirty="0">
              <a:solidFill>
                <a:schemeClr val="bg1"/>
              </a:solidFill>
            </a:rPr>
            <a:t> demonstrated visually for example picture cards to represent a form of communication and lastly, written communication is based on words and sentences and paragraphs for example writing an email.</a:t>
          </a:r>
        </a:p>
      </dsp:txBody>
      <dsp:txXfrm>
        <a:off x="1143241" y="3946495"/>
        <a:ext cx="9862732" cy="105119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18905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546619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337553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EB712588-04B1-427B-82EE-E8DB90309F08}" type="datetimeFigureOut">
              <a:rPr lang="en-US" dirty="0"/>
              <a:t>6/19/2026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extLst>
      <p:ext uri="{BB962C8B-B14F-4D97-AF65-F5344CB8AC3E}">
        <p14:creationId xmlns:p14="http://schemas.microsoft.com/office/powerpoint/2010/main" val="18573380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6/19/2026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376831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6/19/2026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875129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6/19/2026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613694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6/19/2026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7469119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534573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032052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7091809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727125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1043246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075416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6/19/2026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20835239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666844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6/19/2026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81655306"/>
      </p:ext>
    </p:extLst>
  </p:cSld>
  <p:clrMap bg1="dk1" tx1="lt1" bg2="dk2" tx2="lt2" accent1="accent1" accent2="accent2" accent3="accent3" accent4="accent4" accent5="accent5" accent6="accent6" hlink="hlink" folHlink="folHlink"/>
  <p:sldLayoutIdLst>
    <p:sldLayoutId id="2147484547" r:id="rId1"/>
    <p:sldLayoutId id="2147484548" r:id="rId2"/>
    <p:sldLayoutId id="2147484549" r:id="rId3"/>
    <p:sldLayoutId id="2147484550" r:id="rId4"/>
    <p:sldLayoutId id="2147484551" r:id="rId5"/>
    <p:sldLayoutId id="2147484552" r:id="rId6"/>
    <p:sldLayoutId id="2147484553" r:id="rId7"/>
    <p:sldLayoutId id="2147484554" r:id="rId8"/>
    <p:sldLayoutId id="2147484555" r:id="rId9"/>
    <p:sldLayoutId id="2147484556" r:id="rId10"/>
    <p:sldLayoutId id="2147484557" r:id="rId11"/>
    <p:sldLayoutId id="2147484558" r:id="rId12"/>
    <p:sldLayoutId id="2147484559" r:id="rId13"/>
    <p:sldLayoutId id="2147484560" r:id="rId14"/>
    <p:sldLayoutId id="2147484561" r:id="rId15"/>
    <p:sldLayoutId id="214748456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sv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brewminate.com/science-with-aristotle/" TargetMode="External"/><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human.libretexts.org/Courses/City_College_of_San_Francisco/Writing_Reading_and_College_Success:_A_First-Year_Composition_Course_for_All_Learners_(Kashyap_and_Dyquisto)/05:_Thesis_Statements_Topic_Sentences_and_the_First_Draft/5.04:_Writing_Introductory_and_Concluding_Paragraphs" TargetMode="External"/><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8" Type="http://schemas.openxmlformats.org/officeDocument/2006/relationships/hyperlink" Target="https://www.theknowledgeacademy.com/blog/advantages-and-disadvantages-of-communication-skills/.(Accessed:19th" TargetMode="External"/><Relationship Id="rId3" Type="http://schemas.openxmlformats.org/officeDocument/2006/relationships/hyperlink" Target="https://dictionary.cambridge.org/dictionary/english/communication.(Accessed" TargetMode="External"/><Relationship Id="rId7" Type="http://schemas.openxmlformats.org/officeDocument/2006/relationships/hyperlink" Target="https://prospluscons.com/pros-and-cons-of-communication/.(Accessed:31st" TargetMode="External"/><Relationship Id="rId12" Type="http://schemas.openxmlformats.org/officeDocument/2006/relationships/hyperlink" Target="https://professional.dce.harvard.edu/blog/8-ways-you-can-improve-your-communication-skills/#6-Build-your-emotional-intelligence.(Acessed:19th" TargetMode="External"/><Relationship Id="rId2" Type="http://schemas.openxmlformats.org/officeDocument/2006/relationships/hyperlink" Target="https://dictionary.cambridge.org/dictionary/english/communication" TargetMode="External"/><Relationship Id="rId1" Type="http://schemas.openxmlformats.org/officeDocument/2006/relationships/slideLayout" Target="../slideLayouts/slideLayout2.xml"/><Relationship Id="rId6" Type="http://schemas.openxmlformats.org/officeDocument/2006/relationships/hyperlink" Target="https://helpfulprofessor.com/types-of-communication/.(Accessed" TargetMode="External"/><Relationship Id="rId11" Type="http://schemas.openxmlformats.org/officeDocument/2006/relationships/hyperlink" Target="https://lead-academy.org/blog/communication-skills-for-social-workers/.(Acessed:19th" TargetMode="External"/><Relationship Id="rId5" Type="http://schemas.openxmlformats.org/officeDocument/2006/relationships/hyperlink" Target="https://www.theknowledgeacademy.com/blog/why-is-communication-important/" TargetMode="External"/><Relationship Id="rId10" Type="http://schemas.openxmlformats.org/officeDocument/2006/relationships/hyperlink" Target="https://basw.co.uk/about-social-work/what-social-work/what-social-workers-do.(Acessed:19th" TargetMode="External"/><Relationship Id="rId4" Type="http://schemas.openxmlformats.org/officeDocument/2006/relationships/hyperlink" Target="https://www.hee.nhs.uk/our-work/cancer-diagnostics/cancer-communications-resource-hub/patient/how-good-communication-skills-benefit-patients-service-users-people-affected" TargetMode="External"/><Relationship Id="rId9" Type="http://schemas.openxmlformats.org/officeDocument/2006/relationships/hyperlink" Target="https://masscommunicationclassroom.com/communication-models/aristotle-model-of-communication/.(Acessed:19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85969" y="4473227"/>
            <a:ext cx="8288032" cy="1096648"/>
          </a:xfrm>
        </p:spPr>
        <p:txBody>
          <a:bodyPr>
            <a:normAutofit/>
          </a:bodyPr>
          <a:lstStyle/>
          <a:p>
            <a:pPr algn="l"/>
            <a:r>
              <a:rPr lang="en-US" sz="4800">
                <a:latin typeface="Arial Nova"/>
              </a:rPr>
              <a:t>Communication</a:t>
            </a:r>
          </a:p>
        </p:txBody>
      </p:sp>
      <p:sp>
        <p:nvSpPr>
          <p:cNvPr id="3" name="Subtitle 2"/>
          <p:cNvSpPr>
            <a:spLocks noGrp="1"/>
          </p:cNvSpPr>
          <p:nvPr>
            <p:ph type="subTitle" idx="1"/>
          </p:nvPr>
        </p:nvSpPr>
        <p:spPr>
          <a:xfrm>
            <a:off x="985969" y="5569874"/>
            <a:ext cx="8288032" cy="701677"/>
          </a:xfrm>
        </p:spPr>
        <p:txBody>
          <a:bodyPr vert="horz" lIns="51435" tIns="25718" rIns="51435" bIns="25718" rtlCol="0">
            <a:normAutofit/>
          </a:bodyPr>
          <a:lstStyle/>
          <a:p>
            <a:pPr algn="l">
              <a:lnSpc>
                <a:spcPct val="90000"/>
              </a:lnSpc>
            </a:pPr>
            <a:r>
              <a:rPr lang="en-US"/>
              <a:t>Eugenia Anibaba</a:t>
            </a:r>
          </a:p>
          <a:p>
            <a:pPr algn="l">
              <a:lnSpc>
                <a:spcPct val="90000"/>
              </a:lnSpc>
            </a:pPr>
            <a:r>
              <a:rPr lang="en-US"/>
              <a:t>Student ID:2511272</a:t>
            </a:r>
          </a:p>
        </p:txBody>
      </p:sp>
      <p:pic>
        <p:nvPicPr>
          <p:cNvPr id="5" name="Picture 4" descr="Royalty Free Meaning Stock Photos | rawpixel">
            <a:extLst>
              <a:ext uri="{FF2B5EF4-FFF2-40B4-BE49-F238E27FC236}">
                <a16:creationId xmlns:a16="http://schemas.microsoft.com/office/drawing/2014/main" id="{1C8BC3BA-4A0A-B7D7-F9C2-E1ABFA0D3D63}"/>
              </a:ext>
            </a:extLst>
          </p:cNvPr>
          <p:cNvPicPr>
            <a:picLocks noChangeAspect="1"/>
          </p:cNvPicPr>
          <p:nvPr/>
        </p:nvPicPr>
        <p:blipFill>
          <a:blip r:embed="rId2"/>
          <a:srcRect t="14755" r="2" b="26280"/>
          <a:stretch>
            <a:fillRect/>
          </a:stretch>
        </p:blipFill>
        <p:spPr>
          <a:xfrm>
            <a:off x="-147892" y="5031"/>
            <a:ext cx="12341045" cy="4826697"/>
          </a:xfrm>
          <a:custGeom>
            <a:avLst/>
            <a:gdLst/>
            <a:ahLst/>
            <a:cxnLst/>
            <a:rect l="l" t="t" r="r" b="b"/>
            <a:pathLst>
              <a:path w="8274669" h="3635025">
                <a:moveTo>
                  <a:pt x="540554" y="0"/>
                </a:moveTo>
                <a:lnTo>
                  <a:pt x="8274669" y="0"/>
                </a:lnTo>
                <a:lnTo>
                  <a:pt x="8274669" y="3635025"/>
                </a:lnTo>
                <a:lnTo>
                  <a:pt x="0" y="3635025"/>
                </a:lnTo>
                <a:close/>
              </a:path>
            </a:pathLst>
          </a:cu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31B9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890A7-494E-E4E7-2B29-30FFE089A8E0}"/>
              </a:ext>
            </a:extLst>
          </p:cNvPr>
          <p:cNvSpPr>
            <a:spLocks noGrp="1"/>
          </p:cNvSpPr>
          <p:nvPr>
            <p:ph type="title"/>
          </p:nvPr>
        </p:nvSpPr>
        <p:spPr>
          <a:xfrm>
            <a:off x="849196" y="814032"/>
            <a:ext cx="6447501" cy="990600"/>
          </a:xfrm>
        </p:spPr>
        <p:txBody>
          <a:bodyPr vert="horz" lIns="51435" tIns="25718" rIns="51435" bIns="25718" rtlCol="0" anchor="t">
            <a:normAutofit/>
          </a:bodyPr>
          <a:lstStyle/>
          <a:p>
            <a:r>
              <a:rPr lang="en-US"/>
              <a:t>Introduction</a:t>
            </a:r>
          </a:p>
        </p:txBody>
      </p:sp>
      <p:graphicFrame>
        <p:nvGraphicFramePr>
          <p:cNvPr id="28" name="Content Placeholder 2">
            <a:extLst>
              <a:ext uri="{FF2B5EF4-FFF2-40B4-BE49-F238E27FC236}">
                <a16:creationId xmlns:a16="http://schemas.microsoft.com/office/drawing/2014/main" id="{BD112311-22E0-72B1-3943-CAE0400B4CAC}"/>
              </a:ext>
            </a:extLst>
          </p:cNvPr>
          <p:cNvGraphicFramePr>
            <a:graphicFrameLocks noGrp="1"/>
          </p:cNvGraphicFramePr>
          <p:nvPr>
            <p:ph idx="1"/>
            <p:extLst>
              <p:ext uri="{D42A27DB-BD31-4B8C-83A1-F6EECF244321}">
                <p14:modId xmlns:p14="http://schemas.microsoft.com/office/powerpoint/2010/main" val="4036843963"/>
              </p:ext>
            </p:extLst>
          </p:nvPr>
        </p:nvGraphicFramePr>
        <p:xfrm>
          <a:off x="152142" y="1717789"/>
          <a:ext cx="10483305" cy="49670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6" name="Graphic 15" descr="Board Room">
            <a:extLst>
              <a:ext uri="{FF2B5EF4-FFF2-40B4-BE49-F238E27FC236}">
                <a16:creationId xmlns:a16="http://schemas.microsoft.com/office/drawing/2014/main" id="{3AC64B30-1B3A-8603-6B4E-8DD58336C33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7292422" y="-198581"/>
            <a:ext cx="2359152" cy="2359152"/>
          </a:xfrm>
          <a:prstGeom prst="rect">
            <a:avLst/>
          </a:prstGeom>
        </p:spPr>
      </p:pic>
      <p:sp>
        <p:nvSpPr>
          <p:cNvPr id="15" name="TextBox 14">
            <a:extLst>
              <a:ext uri="{FF2B5EF4-FFF2-40B4-BE49-F238E27FC236}">
                <a16:creationId xmlns:a16="http://schemas.microsoft.com/office/drawing/2014/main" id="{CB88E502-ADCB-0651-B7ED-63D32619DBA4}"/>
              </a:ext>
            </a:extLst>
          </p:cNvPr>
          <p:cNvSpPr txBox="1"/>
          <p:nvPr/>
        </p:nvSpPr>
        <p:spPr>
          <a:xfrm>
            <a:off x="4111625" y="6515100"/>
            <a:ext cx="3968750" cy="317500"/>
          </a:xfrm>
          <a:prstGeom prst="rect">
            <a:avLst/>
          </a:prstGeom>
        </p:spPr>
        <p:txBody>
          <a:bodyPr>
            <a:normAutofit fontScale="62500" lnSpcReduction="20000"/>
          </a:bodyPr>
          <a:lstStyle/>
          <a:p>
            <a:r>
              <a:rPr lang="en-US"/>
              <a:t>ThePhoto by PhotoAuthor is licensed under CCYYSA.</a:t>
            </a:r>
          </a:p>
        </p:txBody>
      </p:sp>
    </p:spTree>
    <p:extLst>
      <p:ext uri="{BB962C8B-B14F-4D97-AF65-F5344CB8AC3E}">
        <p14:creationId xmlns:p14="http://schemas.microsoft.com/office/powerpoint/2010/main" val="3768453783"/>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7030A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CB095-C090-3C40-8F20-5A9A3CA78E5D}"/>
              </a:ext>
            </a:extLst>
          </p:cNvPr>
          <p:cNvSpPr>
            <a:spLocks noGrp="1"/>
          </p:cNvSpPr>
          <p:nvPr>
            <p:ph type="title"/>
          </p:nvPr>
        </p:nvSpPr>
        <p:spPr>
          <a:xfrm>
            <a:off x="461674" y="1674"/>
            <a:ext cx="8596668" cy="1320800"/>
          </a:xfrm>
        </p:spPr>
        <p:txBody>
          <a:bodyPr>
            <a:normAutofit/>
          </a:bodyPr>
          <a:lstStyle/>
          <a:p>
            <a:r>
              <a:rPr lang="en-US" dirty="0">
                <a:latin typeface="Calibri"/>
                <a:ea typeface="Calibri"/>
                <a:cs typeface="Calibri"/>
              </a:rPr>
              <a:t>Importance of communi</a:t>
            </a:r>
            <a:r>
              <a:rPr lang="en-US">
                <a:latin typeface="Calibri"/>
                <a:ea typeface="Calibri"/>
                <a:cs typeface="Calibri"/>
              </a:rPr>
              <a:t>cation </a:t>
            </a:r>
            <a:endParaRPr lang="en-US" dirty="0">
              <a:latin typeface="Calibri"/>
              <a:ea typeface="Calibri"/>
              <a:cs typeface="Calibri"/>
            </a:endParaRPr>
          </a:p>
        </p:txBody>
      </p:sp>
      <p:graphicFrame>
        <p:nvGraphicFramePr>
          <p:cNvPr id="23" name="Content Placeholder 14">
            <a:extLst>
              <a:ext uri="{FF2B5EF4-FFF2-40B4-BE49-F238E27FC236}">
                <a16:creationId xmlns:a16="http://schemas.microsoft.com/office/drawing/2014/main" id="{4C7BAD24-3637-43FA-F90B-6A00EB6DC90A}"/>
              </a:ext>
            </a:extLst>
          </p:cNvPr>
          <p:cNvGraphicFramePr>
            <a:graphicFrameLocks noGrp="1"/>
          </p:cNvGraphicFramePr>
          <p:nvPr>
            <p:ph idx="1"/>
            <p:extLst>
              <p:ext uri="{D42A27DB-BD31-4B8C-83A1-F6EECF244321}">
                <p14:modId xmlns:p14="http://schemas.microsoft.com/office/powerpoint/2010/main" val="2238106180"/>
              </p:ext>
            </p:extLst>
          </p:nvPr>
        </p:nvGraphicFramePr>
        <p:xfrm>
          <a:off x="456525" y="926640"/>
          <a:ext cx="11040602" cy="50022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7" name="Content Placeholder 16">
            <a:extLst>
              <a:ext uri="{FF2B5EF4-FFF2-40B4-BE49-F238E27FC236}">
                <a16:creationId xmlns:a16="http://schemas.microsoft.com/office/drawing/2014/main" id="{578F887E-38A2-17F7-30BF-498D9AE1EB3A}"/>
              </a:ext>
            </a:extLst>
          </p:cNvPr>
          <p:cNvSpPr>
            <a:spLocks noGrp="1"/>
          </p:cNvSpPr>
          <p:nvPr>
            <p:ph sz="half" idx="4294967295"/>
          </p:nvPr>
        </p:nvSpPr>
        <p:spPr>
          <a:xfrm>
            <a:off x="9053513" y="2478088"/>
            <a:ext cx="3138487" cy="2911475"/>
          </a:xfrm>
        </p:spPr>
        <p:txBody>
          <a:bodyPr vert="horz" lIns="68580" tIns="34290" rIns="68580" bIns="34290" rtlCol="0" anchor="t">
            <a:normAutofit/>
          </a:bodyPr>
          <a:lstStyle/>
          <a:p>
            <a:pPr>
              <a:spcBef>
                <a:spcPts val="0"/>
              </a:spcBef>
              <a:buChar char="•"/>
            </a:pPr>
            <a:endParaRPr lang="en-US" sz="825" dirty="0">
              <a:solidFill>
                <a:srgbClr val="444444"/>
              </a:solidFill>
              <a:latin typeface="Calibri"/>
              <a:ea typeface="Calibri"/>
              <a:cs typeface="Calibri"/>
            </a:endParaRPr>
          </a:p>
          <a:p>
            <a:pPr>
              <a:spcBef>
                <a:spcPts val="0"/>
              </a:spcBef>
              <a:buChar char="•"/>
            </a:pPr>
            <a:endParaRPr lang="en-US" sz="825" dirty="0">
              <a:solidFill>
                <a:srgbClr val="444444"/>
              </a:solidFill>
              <a:latin typeface="Calibri"/>
              <a:ea typeface="Calibri"/>
              <a:cs typeface="Calibri"/>
            </a:endParaRPr>
          </a:p>
        </p:txBody>
      </p:sp>
      <p:sp>
        <p:nvSpPr>
          <p:cNvPr id="109" name="TextBox 108">
            <a:extLst>
              <a:ext uri="{FF2B5EF4-FFF2-40B4-BE49-F238E27FC236}">
                <a16:creationId xmlns:a16="http://schemas.microsoft.com/office/drawing/2014/main" id="{D453C86C-2E7A-57A1-6894-C0B2445EEF79}"/>
              </a:ext>
            </a:extLst>
          </p:cNvPr>
          <p:cNvSpPr txBox="1"/>
          <p:nvPr/>
        </p:nvSpPr>
        <p:spPr>
          <a:xfrm>
            <a:off x="2038350" y="6096000"/>
            <a:ext cx="3181350" cy="419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49" name="TextBox 148">
            <a:extLst>
              <a:ext uri="{FF2B5EF4-FFF2-40B4-BE49-F238E27FC236}">
                <a16:creationId xmlns:a16="http://schemas.microsoft.com/office/drawing/2014/main" id="{73AA8481-9448-CE39-7DB8-976DFC4A98EA}"/>
              </a:ext>
            </a:extLst>
          </p:cNvPr>
          <p:cNvSpPr txBox="1"/>
          <p:nvPr/>
        </p:nvSpPr>
        <p:spPr>
          <a:xfrm>
            <a:off x="3236969" y="6115963"/>
            <a:ext cx="199691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solidFill>
                  <a:srgbClr val="FF0000"/>
                </a:solidFill>
              </a:rPr>
              <a:t>(</a:t>
            </a:r>
            <a:r>
              <a:rPr lang="en-US" sz="2000">
                <a:solidFill>
                  <a:srgbClr val="FF0000"/>
                </a:solidFill>
                <a:latin typeface="Calibri"/>
                <a:ea typeface="Calibri"/>
                <a:cs typeface="Calibri"/>
              </a:rPr>
              <a:t>Drew,2023)</a:t>
            </a:r>
          </a:p>
        </p:txBody>
      </p:sp>
    </p:spTree>
    <p:extLst>
      <p:ext uri="{BB962C8B-B14F-4D97-AF65-F5344CB8AC3E}">
        <p14:creationId xmlns:p14="http://schemas.microsoft.com/office/powerpoint/2010/main" val="1181236044"/>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158AF-0029-523F-68A9-0C8AA9BD00D6}"/>
              </a:ext>
            </a:extLst>
          </p:cNvPr>
          <p:cNvSpPr>
            <a:spLocks noGrp="1"/>
          </p:cNvSpPr>
          <p:nvPr>
            <p:ph type="title" idx="4294967295"/>
          </p:nvPr>
        </p:nvSpPr>
        <p:spPr>
          <a:xfrm>
            <a:off x="363726" y="5107"/>
            <a:ext cx="8493955" cy="592920"/>
          </a:xfrm>
        </p:spPr>
        <p:txBody>
          <a:bodyPr anchor="ctr">
            <a:normAutofit fontScale="90000"/>
          </a:bodyPr>
          <a:lstStyle/>
          <a:p>
            <a:r>
              <a:rPr lang="en-US">
                <a:latin typeface="Calibri"/>
                <a:ea typeface="Calibri"/>
                <a:cs typeface="Calibri"/>
              </a:rPr>
              <a:t>Advantages and disadvantages </a:t>
            </a:r>
          </a:p>
        </p:txBody>
      </p:sp>
      <p:sp>
        <p:nvSpPr>
          <p:cNvPr id="3" name="Content Placeholder 2">
            <a:extLst>
              <a:ext uri="{FF2B5EF4-FFF2-40B4-BE49-F238E27FC236}">
                <a16:creationId xmlns:a16="http://schemas.microsoft.com/office/drawing/2014/main" id="{4E72A7D5-15C9-B6DD-96F5-6B7867F6FC90}"/>
              </a:ext>
            </a:extLst>
          </p:cNvPr>
          <p:cNvSpPr>
            <a:spLocks noGrp="1"/>
          </p:cNvSpPr>
          <p:nvPr>
            <p:ph sz="half" idx="4294967295"/>
          </p:nvPr>
        </p:nvSpPr>
        <p:spPr>
          <a:xfrm>
            <a:off x="0" y="2736850"/>
            <a:ext cx="4184650" cy="3305175"/>
          </a:xfrm>
        </p:spPr>
        <p:txBody>
          <a:bodyPr vert="horz" lIns="51435" tIns="25718" rIns="51435" bIns="25718" rtlCol="0" anchor="ctr">
            <a:normAutofit/>
          </a:bodyPr>
          <a:lstStyle/>
          <a:p>
            <a:endParaRPr lang="en-US" dirty="0"/>
          </a:p>
          <a:p>
            <a:endParaRPr lang="en-US" dirty="0"/>
          </a:p>
        </p:txBody>
      </p:sp>
      <p:graphicFrame>
        <p:nvGraphicFramePr>
          <p:cNvPr id="8" name="Table 7">
            <a:extLst>
              <a:ext uri="{FF2B5EF4-FFF2-40B4-BE49-F238E27FC236}">
                <a16:creationId xmlns:a16="http://schemas.microsoft.com/office/drawing/2014/main" id="{4483DB36-95BE-6C92-8EBC-CCBF0D322DDF}"/>
              </a:ext>
            </a:extLst>
          </p:cNvPr>
          <p:cNvGraphicFramePr>
            <a:graphicFrameLocks noGrp="1"/>
          </p:cNvGraphicFramePr>
          <p:nvPr>
            <p:extLst>
              <p:ext uri="{D42A27DB-BD31-4B8C-83A1-F6EECF244321}">
                <p14:modId xmlns:p14="http://schemas.microsoft.com/office/powerpoint/2010/main" val="2068326018"/>
              </p:ext>
            </p:extLst>
          </p:nvPr>
        </p:nvGraphicFramePr>
        <p:xfrm>
          <a:off x="454925" y="818865"/>
          <a:ext cx="9489340" cy="5664183"/>
        </p:xfrm>
        <a:graphic>
          <a:graphicData uri="http://schemas.openxmlformats.org/drawingml/2006/table">
            <a:tbl>
              <a:tblPr firstRow="1" bandRow="1">
                <a:tableStyleId>{5C22544A-7EE6-4342-B048-85BDC9FD1C3A}</a:tableStyleId>
              </a:tblPr>
              <a:tblGrid>
                <a:gridCol w="4606119">
                  <a:extLst>
                    <a:ext uri="{9D8B030D-6E8A-4147-A177-3AD203B41FA5}">
                      <a16:colId xmlns:a16="http://schemas.microsoft.com/office/drawing/2014/main" val="353238738"/>
                    </a:ext>
                  </a:extLst>
                </a:gridCol>
                <a:gridCol w="4883221">
                  <a:extLst>
                    <a:ext uri="{9D8B030D-6E8A-4147-A177-3AD203B41FA5}">
                      <a16:colId xmlns:a16="http://schemas.microsoft.com/office/drawing/2014/main" val="2821922635"/>
                    </a:ext>
                  </a:extLst>
                </a:gridCol>
              </a:tblGrid>
              <a:tr h="443949">
                <a:tc>
                  <a:txBody>
                    <a:bodyPr/>
                    <a:lstStyle/>
                    <a:p>
                      <a:r>
                        <a:rPr lang="en-US"/>
                        <a:t>Advantages</a:t>
                      </a:r>
                    </a:p>
                  </a:txBody>
                  <a:tcPr/>
                </a:tc>
                <a:tc>
                  <a:txBody>
                    <a:bodyPr/>
                    <a:lstStyle/>
                    <a:p>
                      <a:r>
                        <a:rPr lang="en-US"/>
                        <a:t>Disadvantages</a:t>
                      </a:r>
                    </a:p>
                  </a:txBody>
                  <a:tcPr/>
                </a:tc>
                <a:extLst>
                  <a:ext uri="{0D108BD9-81ED-4DB2-BD59-A6C34878D82A}">
                    <a16:rowId xmlns:a16="http://schemas.microsoft.com/office/drawing/2014/main" val="3155092707"/>
                  </a:ext>
                </a:extLst>
              </a:tr>
              <a:tr h="5220234">
                <a:tc>
                  <a:txBody>
                    <a:bodyPr/>
                    <a:lstStyle/>
                    <a:p>
                      <a:pPr marL="0" lvl="0" indent="0" algn="l">
                        <a:lnSpc>
                          <a:spcPct val="100000"/>
                        </a:lnSpc>
                      </a:pPr>
                      <a:r>
                        <a:rPr lang="en-US" sz="1800" dirty="0">
                          <a:latin typeface="Calibri"/>
                          <a:ea typeface="Calibri"/>
                          <a:cs typeface="Calibri"/>
                        </a:rPr>
                        <a:t>Effective communication encourages patients to share </a:t>
                      </a:r>
                      <a:r>
                        <a:rPr lang="en-US" sz="1800">
                          <a:latin typeface="Calibri"/>
                          <a:ea typeface="Calibri"/>
                          <a:cs typeface="Calibri"/>
                        </a:rPr>
                        <a:t>information</a:t>
                      </a:r>
                      <a:r>
                        <a:rPr lang="en-US" sz="1800" dirty="0">
                          <a:latin typeface="Calibri"/>
                          <a:ea typeface="Calibri"/>
                          <a:cs typeface="Calibri"/>
                        </a:rPr>
                        <a:t> </a:t>
                      </a:r>
                      <a:endParaRPr lang="en-US" sz="1800" b="0" i="0" u="none" strike="noStrike" noProof="0">
                        <a:solidFill>
                          <a:schemeClr val="bg1"/>
                        </a:solidFill>
                        <a:latin typeface="Calibri"/>
                        <a:ea typeface="Calibri"/>
                        <a:cs typeface="Calibri"/>
                      </a:endParaRPr>
                    </a:p>
                    <a:p>
                      <a:pPr marL="0" lvl="0" indent="0" algn="l">
                        <a:lnSpc>
                          <a:spcPct val="100000"/>
                        </a:lnSpc>
                        <a:buNone/>
                      </a:pPr>
                      <a:endParaRPr lang="en-US" sz="1800" dirty="0">
                        <a:latin typeface="Calibri"/>
                        <a:ea typeface="Calibri"/>
                        <a:cs typeface="Calibri"/>
                      </a:endParaRPr>
                    </a:p>
                    <a:p>
                      <a:pPr marL="0" lvl="0" indent="0" algn="l">
                        <a:lnSpc>
                          <a:spcPct val="100000"/>
                        </a:lnSpc>
                        <a:buNone/>
                      </a:pPr>
                      <a:r>
                        <a:rPr lang="en-US" sz="1800" b="0" i="0" u="none" strike="noStrike" baseline="0" noProof="0">
                          <a:solidFill>
                            <a:srgbClr val="000000"/>
                          </a:solidFill>
                          <a:latin typeface="Calibri"/>
                          <a:ea typeface="Calibri"/>
                          <a:cs typeface="Calibri"/>
                        </a:rPr>
                        <a:t>It creates a strong teamwork in</a:t>
                      </a:r>
                      <a:endParaRPr lang="en-US" sz="1800" b="0" i="0" u="none" strike="noStrike" baseline="0" noProof="0" dirty="0">
                        <a:solidFill>
                          <a:srgbClr val="000000"/>
                        </a:solidFill>
                        <a:latin typeface="Calibri"/>
                        <a:ea typeface="Calibri"/>
                        <a:cs typeface="Calibri"/>
                      </a:endParaRPr>
                    </a:p>
                    <a:p>
                      <a:pPr marL="0" lvl="0" indent="0" algn="l">
                        <a:lnSpc>
                          <a:spcPct val="100000"/>
                        </a:lnSpc>
                        <a:buNone/>
                      </a:pPr>
                      <a:r>
                        <a:rPr lang="en-US" sz="1800" b="0" i="0" u="none" strike="noStrike" baseline="0" noProof="0" dirty="0">
                          <a:solidFill>
                            <a:srgbClr val="000000"/>
                          </a:solidFill>
                          <a:latin typeface="Calibri"/>
                          <a:ea typeface="Calibri"/>
                          <a:cs typeface="Calibri"/>
                        </a:rPr>
                        <a:t> </a:t>
                      </a:r>
                      <a:r>
                        <a:rPr lang="en-US" sz="1800" b="0" i="0" u="none" strike="noStrike" baseline="0" noProof="0">
                          <a:solidFill>
                            <a:srgbClr val="000000"/>
                          </a:solidFill>
                          <a:latin typeface="Calibri"/>
                          <a:ea typeface="Calibri"/>
                          <a:cs typeface="Calibri"/>
                        </a:rPr>
                        <a:t>professional settings.</a:t>
                      </a:r>
                      <a:endParaRPr lang="en-US" sz="1800" dirty="0">
                        <a:latin typeface="Calibri"/>
                        <a:ea typeface="Calibri"/>
                        <a:cs typeface="Calibri"/>
                      </a:endParaRPr>
                    </a:p>
                    <a:p>
                      <a:pPr marL="0" lvl="0" indent="0" algn="l">
                        <a:lnSpc>
                          <a:spcPct val="100000"/>
                        </a:lnSpc>
                        <a:buNone/>
                      </a:pPr>
                      <a:endParaRPr lang="en-US" sz="1800" b="0" i="0" u="none" strike="noStrike" baseline="0" noProof="0" dirty="0">
                        <a:solidFill>
                          <a:srgbClr val="000000"/>
                        </a:solidFill>
                        <a:latin typeface="Calibri"/>
                        <a:ea typeface="Calibri"/>
                        <a:cs typeface="Calibri"/>
                      </a:endParaRPr>
                    </a:p>
                    <a:p>
                      <a:pPr marL="0" lvl="0" indent="0" algn="l">
                        <a:lnSpc>
                          <a:spcPct val="100000"/>
                        </a:lnSpc>
                        <a:buNone/>
                      </a:pPr>
                      <a:r>
                        <a:rPr lang="en-US" sz="1800" b="0" i="0" u="none" strike="noStrike" baseline="0" noProof="0">
                          <a:solidFill>
                            <a:srgbClr val="000000"/>
                          </a:solidFill>
                          <a:latin typeface="Calibri"/>
                          <a:ea typeface="Calibri"/>
                          <a:cs typeface="Calibri"/>
                        </a:rPr>
                        <a:t>It helps to problem solve </a:t>
                      </a:r>
                      <a:endParaRPr lang="en-US" sz="1800" b="0" i="0" u="none" strike="noStrike" baseline="0" noProof="0" dirty="0">
                        <a:solidFill>
                          <a:srgbClr val="000000"/>
                        </a:solidFill>
                        <a:latin typeface="Calibri"/>
                        <a:ea typeface="Calibri"/>
                        <a:cs typeface="Calibri"/>
                      </a:endParaRPr>
                    </a:p>
                    <a:p>
                      <a:pPr marL="0" lvl="0" indent="0" algn="l">
                        <a:lnSpc>
                          <a:spcPct val="100000"/>
                        </a:lnSpc>
                        <a:buNone/>
                      </a:pPr>
                      <a:r>
                        <a:rPr lang="en-US" sz="1800" b="0" i="0" u="none" strike="noStrike" baseline="0" noProof="0">
                          <a:solidFill>
                            <a:srgbClr val="000000"/>
                          </a:solidFill>
                          <a:latin typeface="Calibri"/>
                          <a:ea typeface="Calibri"/>
                          <a:cs typeface="Calibri"/>
                        </a:rPr>
                        <a:t>Creates stronger relationships.</a:t>
                      </a:r>
                      <a:endParaRPr lang="en-US" sz="1800" b="0" i="0" u="none" strike="noStrike" baseline="0" noProof="0" dirty="0">
                        <a:solidFill>
                          <a:srgbClr val="000000"/>
                        </a:solidFill>
                        <a:latin typeface="Calibri"/>
                        <a:ea typeface="Calibri"/>
                        <a:cs typeface="Calibri"/>
                      </a:endParaRPr>
                    </a:p>
                    <a:p>
                      <a:pPr marL="0" lvl="0" indent="0" algn="l">
                        <a:lnSpc>
                          <a:spcPct val="100000"/>
                        </a:lnSpc>
                        <a:buNone/>
                      </a:pPr>
                      <a:endParaRPr lang="en-US" sz="1800" dirty="0">
                        <a:latin typeface="Calibri"/>
                        <a:ea typeface="Calibri"/>
                        <a:cs typeface="Calibri"/>
                      </a:endParaRPr>
                    </a:p>
                    <a:p>
                      <a:pPr marL="0" lvl="0" indent="0" algn="l">
                        <a:lnSpc>
                          <a:spcPct val="100000"/>
                        </a:lnSpc>
                        <a:buNone/>
                      </a:pPr>
                      <a:r>
                        <a:rPr lang="en-US" sz="1800" b="0" i="0" u="none" strike="noStrike" baseline="0" noProof="0">
                          <a:solidFill>
                            <a:srgbClr val="000000"/>
                          </a:solidFill>
                          <a:latin typeface="Calibri"/>
                          <a:ea typeface="Calibri"/>
                          <a:cs typeface="Calibri"/>
                        </a:rPr>
                        <a:t>Supports emotional wellbeing by letting feelings being expressed.</a:t>
                      </a:r>
                      <a:endParaRPr lang="en-US" sz="1800" b="0" i="0" u="none" strike="noStrike" baseline="0" noProof="0" dirty="0">
                        <a:solidFill>
                          <a:srgbClr val="000000"/>
                        </a:solidFill>
                        <a:latin typeface="Calibri"/>
                        <a:ea typeface="Calibri"/>
                        <a:cs typeface="Calibri"/>
                      </a:endParaRPr>
                    </a:p>
                    <a:p>
                      <a:pPr marL="0" lvl="0" indent="0" algn="l">
                        <a:lnSpc>
                          <a:spcPct val="100000"/>
                        </a:lnSpc>
                        <a:buNone/>
                      </a:pPr>
                      <a:endParaRPr lang="en-US" sz="1800" b="0" i="0" u="none" strike="noStrike" baseline="0" noProof="0" dirty="0">
                        <a:solidFill>
                          <a:srgbClr val="000000"/>
                        </a:solidFill>
                        <a:latin typeface="Calibri"/>
                        <a:ea typeface="Calibri"/>
                        <a:cs typeface="Calibri"/>
                      </a:endParaRPr>
                    </a:p>
                    <a:p>
                      <a:pPr marL="0" lvl="0" indent="0" algn="l">
                        <a:lnSpc>
                          <a:spcPct val="100000"/>
                        </a:lnSpc>
                        <a:buNone/>
                      </a:pPr>
                      <a:r>
                        <a:rPr lang="en-US" sz="1800" b="0" i="0" u="none" strike="noStrike" baseline="0" noProof="0" dirty="0">
                          <a:solidFill>
                            <a:srgbClr val="000000"/>
                          </a:solidFill>
                          <a:latin typeface="Calibri"/>
                          <a:ea typeface="Calibri"/>
                          <a:cs typeface="Calibri"/>
                        </a:rPr>
                        <a:t>It creates personal and professional </a:t>
                      </a:r>
                      <a:r>
                        <a:rPr lang="en-US" sz="1800" b="0" i="0" u="none" strike="noStrike" baseline="0" noProof="0">
                          <a:solidFill>
                            <a:srgbClr val="000000"/>
                          </a:solidFill>
                          <a:latin typeface="Calibri"/>
                          <a:ea typeface="Calibri"/>
                          <a:cs typeface="Calibri"/>
                        </a:rPr>
                        <a:t>growth.</a:t>
                      </a:r>
                      <a:endParaRPr lang="en-US" sz="1800" b="0" i="0" u="none" strike="noStrike" baseline="0" noProof="0" dirty="0">
                        <a:solidFill>
                          <a:srgbClr val="000000"/>
                        </a:solidFill>
                        <a:latin typeface="Calibri"/>
                        <a:ea typeface="Calibri"/>
                        <a:cs typeface="Calibri"/>
                      </a:endParaRPr>
                    </a:p>
                    <a:p>
                      <a:pPr marL="0" lvl="0" indent="0" algn="l">
                        <a:lnSpc>
                          <a:spcPct val="100000"/>
                        </a:lnSpc>
                        <a:buNone/>
                      </a:pPr>
                      <a:endParaRPr lang="en-US" sz="1800" b="0" i="0" u="none" strike="noStrike" baseline="0" noProof="0" dirty="0">
                        <a:solidFill>
                          <a:srgbClr val="000000"/>
                        </a:solidFill>
                        <a:latin typeface="Calibri"/>
                        <a:ea typeface="Calibri"/>
                        <a:cs typeface="Calibri"/>
                      </a:endParaRPr>
                    </a:p>
                    <a:p>
                      <a:pPr marL="0" lvl="0" indent="0" algn="l">
                        <a:lnSpc>
                          <a:spcPct val="100000"/>
                        </a:lnSpc>
                        <a:buNone/>
                      </a:pPr>
                      <a:r>
                        <a:rPr lang="en-US" sz="1800" b="0" i="0" u="none" strike="noStrike" baseline="0" noProof="0">
                          <a:solidFill>
                            <a:srgbClr val="000000"/>
                          </a:solidFill>
                          <a:latin typeface="Calibri"/>
                          <a:ea typeface="Calibri"/>
                          <a:cs typeface="Calibri"/>
                        </a:rPr>
                        <a:t>Making resources more available.</a:t>
                      </a:r>
                      <a:endParaRPr lang="en-US" sz="1800" dirty="0">
                        <a:latin typeface="Calibri"/>
                        <a:ea typeface="Calibri"/>
                        <a:cs typeface="Calibri"/>
                      </a:endParaRPr>
                    </a:p>
                    <a:p>
                      <a:pPr marL="0" lvl="0" indent="0" algn="l">
                        <a:lnSpc>
                          <a:spcPct val="100000"/>
                        </a:lnSpc>
                        <a:buNone/>
                      </a:pPr>
                      <a:endParaRPr lang="en-US" sz="1800" b="0" i="0" u="none" strike="noStrike" baseline="0" noProof="0" dirty="0">
                        <a:solidFill>
                          <a:srgbClr val="000000"/>
                        </a:solidFill>
                        <a:latin typeface="Calibri"/>
                        <a:ea typeface="Calibri"/>
                        <a:cs typeface="Calibri"/>
                      </a:endParaRPr>
                    </a:p>
                    <a:p>
                      <a:pPr lvl="0">
                        <a:buNone/>
                      </a:pPr>
                      <a:r>
                        <a:rPr lang="en-US" sz="1800">
                          <a:solidFill>
                            <a:srgbClr val="FF0000"/>
                          </a:solidFill>
                          <a:latin typeface="Calibri"/>
                          <a:ea typeface="Calibri"/>
                          <a:cs typeface="Calibri"/>
                        </a:rPr>
                        <a:t>(Roberts,2024)</a:t>
                      </a:r>
                    </a:p>
                  </a:txBody>
                  <a:tcPr/>
                </a:tc>
                <a:tc>
                  <a:txBody>
                    <a:bodyPr/>
                    <a:lstStyle/>
                    <a:p>
                      <a:r>
                        <a:rPr lang="en-US" sz="1800">
                          <a:latin typeface="Calibri"/>
                          <a:ea typeface="Calibri"/>
                          <a:cs typeface="Calibri"/>
                        </a:rPr>
                        <a:t>Miscommunication can lead to misunderstandings </a:t>
                      </a:r>
                      <a:endParaRPr lang="en-US" sz="1800" dirty="0">
                        <a:latin typeface="Calibri"/>
                        <a:ea typeface="Calibri"/>
                        <a:cs typeface="Calibri"/>
                      </a:endParaRPr>
                    </a:p>
                    <a:p>
                      <a:pPr lvl="0">
                        <a:buNone/>
                      </a:pPr>
                      <a:endParaRPr lang="en-US" sz="1800" dirty="0">
                        <a:latin typeface="Calibri"/>
                        <a:ea typeface="Calibri"/>
                        <a:cs typeface="Calibri"/>
                      </a:endParaRPr>
                    </a:p>
                    <a:p>
                      <a:pPr lvl="0">
                        <a:buNone/>
                      </a:pPr>
                      <a:r>
                        <a:rPr lang="en-US" sz="1800">
                          <a:latin typeface="Calibri"/>
                          <a:ea typeface="Calibri"/>
                          <a:cs typeface="Calibri"/>
                        </a:rPr>
                        <a:t>Being over reliant on verbal communication</a:t>
                      </a:r>
                      <a:endParaRPr lang="en-US" sz="1800" dirty="0">
                        <a:latin typeface="Calibri"/>
                        <a:ea typeface="Calibri"/>
                        <a:cs typeface="Calibri"/>
                      </a:endParaRPr>
                    </a:p>
                    <a:p>
                      <a:pPr lvl="0">
                        <a:buNone/>
                      </a:pPr>
                      <a:r>
                        <a:rPr lang="en-US" sz="1800" dirty="0">
                          <a:latin typeface="Calibri"/>
                          <a:ea typeface="Calibri"/>
                          <a:cs typeface="Calibri"/>
                        </a:rPr>
                        <a:t> </a:t>
                      </a:r>
                    </a:p>
                    <a:p>
                      <a:pPr lvl="0">
                        <a:buNone/>
                      </a:pPr>
                      <a:r>
                        <a:rPr lang="en-US" sz="1800" dirty="0">
                          <a:latin typeface="Calibri"/>
                          <a:ea typeface="Calibri"/>
                          <a:cs typeface="Calibri"/>
                        </a:rPr>
                        <a:t>Making assumptions of what individuals know can create gaps in </a:t>
                      </a:r>
                      <a:r>
                        <a:rPr lang="en-US" sz="1800">
                          <a:latin typeface="Calibri"/>
                          <a:ea typeface="Calibri"/>
                          <a:cs typeface="Calibri"/>
                        </a:rPr>
                        <a:t>understanding </a:t>
                      </a:r>
                      <a:endParaRPr lang="en-US" sz="1800" dirty="0">
                        <a:latin typeface="Calibri"/>
                        <a:ea typeface="Calibri"/>
                        <a:cs typeface="Calibri"/>
                      </a:endParaRPr>
                    </a:p>
                    <a:p>
                      <a:pPr lvl="0">
                        <a:buNone/>
                      </a:pPr>
                      <a:endParaRPr lang="en-US" sz="1800" dirty="0">
                        <a:latin typeface="Calibri"/>
                        <a:ea typeface="Calibri"/>
                        <a:cs typeface="Calibri"/>
                      </a:endParaRPr>
                    </a:p>
                    <a:p>
                      <a:pPr lvl="0">
                        <a:buNone/>
                      </a:pPr>
                      <a:r>
                        <a:rPr lang="en-US" sz="1800" dirty="0">
                          <a:latin typeface="Calibri"/>
                          <a:ea typeface="Calibri"/>
                          <a:cs typeface="Calibri"/>
                        </a:rPr>
                        <a:t>Reduced </a:t>
                      </a:r>
                      <a:r>
                        <a:rPr lang="en-US" sz="1800">
                          <a:latin typeface="Calibri"/>
                          <a:ea typeface="Calibri"/>
                          <a:cs typeface="Calibri"/>
                        </a:rPr>
                        <a:t>engagement </a:t>
                      </a:r>
                      <a:endParaRPr lang="en-US" sz="1800" dirty="0">
                        <a:latin typeface="Calibri"/>
                        <a:ea typeface="Calibri"/>
                        <a:cs typeface="Calibri"/>
                      </a:endParaRPr>
                    </a:p>
                    <a:p>
                      <a:pPr lvl="0">
                        <a:buNone/>
                      </a:pPr>
                      <a:endParaRPr lang="en-US" sz="1800" dirty="0">
                        <a:latin typeface="Calibri"/>
                        <a:ea typeface="Calibri"/>
                        <a:cs typeface="Calibri"/>
                      </a:endParaRPr>
                    </a:p>
                    <a:p>
                      <a:pPr lvl="0">
                        <a:buNone/>
                      </a:pPr>
                      <a:r>
                        <a:rPr lang="en-US" sz="1800" dirty="0">
                          <a:latin typeface="Calibri"/>
                          <a:ea typeface="Calibri"/>
                          <a:cs typeface="Calibri"/>
                        </a:rPr>
                        <a:t>Confidentiality </a:t>
                      </a:r>
                      <a:r>
                        <a:rPr lang="en-US" sz="1800">
                          <a:latin typeface="Calibri"/>
                          <a:ea typeface="Calibri"/>
                          <a:cs typeface="Calibri"/>
                        </a:rPr>
                        <a:t>issues</a:t>
                      </a:r>
                      <a:endParaRPr lang="en-US" sz="1800" dirty="0">
                        <a:latin typeface="Calibri"/>
                        <a:ea typeface="Calibri"/>
                        <a:cs typeface="Calibri"/>
                      </a:endParaRPr>
                    </a:p>
                    <a:p>
                      <a:pPr lvl="0">
                        <a:buNone/>
                      </a:pPr>
                      <a:endParaRPr lang="en-US" sz="1800" dirty="0">
                        <a:latin typeface="Calibri"/>
                        <a:ea typeface="Calibri"/>
                        <a:cs typeface="Calibri"/>
                      </a:endParaRPr>
                    </a:p>
                    <a:p>
                      <a:pPr lvl="0">
                        <a:buNone/>
                      </a:pPr>
                      <a:r>
                        <a:rPr lang="en-US" sz="1800" dirty="0">
                          <a:latin typeface="Calibri"/>
                          <a:ea typeface="Calibri"/>
                          <a:cs typeface="Calibri"/>
                        </a:rPr>
                        <a:t>Lack of </a:t>
                      </a:r>
                      <a:r>
                        <a:rPr lang="en-US" sz="1800">
                          <a:latin typeface="Calibri"/>
                          <a:ea typeface="Calibri"/>
                          <a:cs typeface="Calibri"/>
                        </a:rPr>
                        <a:t>reflection </a:t>
                      </a:r>
                      <a:endParaRPr lang="en-US" sz="1800" dirty="0">
                        <a:latin typeface="Calibri"/>
                        <a:ea typeface="Calibri"/>
                        <a:cs typeface="Calibri"/>
                      </a:endParaRPr>
                    </a:p>
                    <a:p>
                      <a:pPr lvl="0">
                        <a:buNone/>
                      </a:pPr>
                      <a:endParaRPr lang="en-US" sz="1800" dirty="0">
                        <a:latin typeface="Calibri"/>
                        <a:ea typeface="Calibri"/>
                        <a:cs typeface="Calibri"/>
                      </a:endParaRPr>
                    </a:p>
                    <a:p>
                      <a:pPr lvl="0">
                        <a:buNone/>
                      </a:pPr>
                      <a:endParaRPr lang="en-US" sz="1800" b="0" i="0" u="none" strike="noStrike" baseline="0" noProof="0" dirty="0">
                        <a:solidFill>
                          <a:schemeClr val="tx1"/>
                        </a:solidFill>
                        <a:latin typeface="Calibri"/>
                        <a:ea typeface="Calibri"/>
                        <a:cs typeface="Calibri"/>
                      </a:endParaRPr>
                    </a:p>
                    <a:p>
                      <a:pPr lvl="0">
                        <a:buNone/>
                      </a:pPr>
                      <a:endParaRPr lang="en-US" sz="1800" b="0" i="0" u="none" strike="noStrike" baseline="0" noProof="0" dirty="0">
                        <a:solidFill>
                          <a:schemeClr val="tx1"/>
                        </a:solidFill>
                        <a:latin typeface="Calibri"/>
                        <a:ea typeface="Calibri"/>
                        <a:cs typeface="Calibri"/>
                      </a:endParaRPr>
                    </a:p>
                    <a:p>
                      <a:pPr lvl="0">
                        <a:buNone/>
                      </a:pPr>
                      <a:r>
                        <a:rPr lang="en-US" sz="1800" b="0" i="0" u="none" strike="noStrike" baseline="0" noProof="0" dirty="0">
                          <a:solidFill>
                            <a:srgbClr val="FF0000"/>
                          </a:solidFill>
                          <a:latin typeface="Calibri"/>
                          <a:ea typeface="Calibri"/>
                          <a:cs typeface="Calibri"/>
                        </a:rPr>
                        <a:t>(</a:t>
                      </a:r>
                      <a:r>
                        <a:rPr lang="en-US" sz="1800" b="0" i="0" u="none" strike="noStrike" baseline="0" noProof="0" dirty="0" err="1">
                          <a:solidFill>
                            <a:srgbClr val="FF0000"/>
                          </a:solidFill>
                          <a:latin typeface="Calibri"/>
                          <a:ea typeface="Calibri"/>
                          <a:cs typeface="Calibri"/>
                        </a:rPr>
                        <a:t>TheKnowledgeAcademy</a:t>
                      </a:r>
                      <a:r>
                        <a:rPr lang="en-US" sz="1800" b="0" i="0" u="none" strike="noStrike" baseline="0" noProof="0" dirty="0">
                          <a:solidFill>
                            <a:srgbClr val="FF0000"/>
                          </a:solidFill>
                          <a:latin typeface="Calibri"/>
                          <a:ea typeface="Calibri"/>
                          <a:cs typeface="Calibri"/>
                        </a:rPr>
                        <a:t>, 2023)</a:t>
                      </a:r>
                      <a:endParaRPr lang="en-US">
                        <a:solidFill>
                          <a:srgbClr val="FF0000"/>
                        </a:solidFill>
                      </a:endParaRPr>
                    </a:p>
                    <a:p>
                      <a:pPr lvl="0">
                        <a:buNone/>
                      </a:pPr>
                      <a:endParaRPr lang="en-US" sz="1800" b="0" i="0" u="none" strike="noStrike" baseline="0" noProof="0" dirty="0">
                        <a:solidFill>
                          <a:srgbClr val="FF0000"/>
                        </a:solidFill>
                        <a:latin typeface="Calibri"/>
                        <a:ea typeface="Calibri"/>
                        <a:cs typeface="Calibri"/>
                      </a:endParaRPr>
                    </a:p>
                    <a:p>
                      <a:pPr lvl="0">
                        <a:buNone/>
                      </a:pPr>
                      <a:endParaRPr lang="en-US" sz="1800" b="0" i="0" u="none" strike="noStrike" baseline="0" noProof="0" dirty="0">
                        <a:solidFill>
                          <a:schemeClr val="tx1"/>
                        </a:solidFill>
                        <a:latin typeface="Calibri"/>
                        <a:ea typeface="Calibri"/>
                        <a:cs typeface="Calibri"/>
                      </a:endParaRPr>
                    </a:p>
                  </a:txBody>
                  <a:tcPr/>
                </a:tc>
                <a:extLst>
                  <a:ext uri="{0D108BD9-81ED-4DB2-BD59-A6C34878D82A}">
                    <a16:rowId xmlns:a16="http://schemas.microsoft.com/office/drawing/2014/main" val="2141615399"/>
                  </a:ext>
                </a:extLst>
              </a:tr>
            </a:tbl>
          </a:graphicData>
        </a:graphic>
      </p:graphicFrame>
    </p:spTree>
    <p:extLst>
      <p:ext uri="{BB962C8B-B14F-4D97-AF65-F5344CB8AC3E}">
        <p14:creationId xmlns:p14="http://schemas.microsoft.com/office/powerpoint/2010/main" val="1624601210"/>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15EF7DC-4275-3DA0-2DBD-DBE8A738592F}"/>
              </a:ext>
              <a:ext uri="{C183D7F6-B498-43B3-948B-1728B52AA6E4}">
                <adec:decorative xmlns:adec="http://schemas.microsoft.com/office/drawing/2017/decorative" val="1"/>
              </a:ext>
            </a:extLst>
          </p:cNvPr>
          <p:cNvPicPr>
            <a:picLocks noChangeAspect="1"/>
          </p:cNvPicPr>
          <p:nvPr/>
        </p:nvPicPr>
        <p:blipFill>
          <a:blip r:embed="rId2">
            <a:duotone>
              <a:prstClr val="black"/>
              <a:schemeClr val="tx2">
                <a:tint val="45000"/>
                <a:satMod val="400000"/>
              </a:schemeClr>
            </a:duotone>
            <a:alphaModFix amt="40000"/>
            <a:extLst>
              <a:ext uri="{837473B0-CC2E-450A-ABE3-18F120FF3D39}">
                <a1611:picAttrSrcUrl xmlns:a1611="http://schemas.microsoft.com/office/drawing/2016/11/main" r:id="rId3"/>
              </a:ext>
            </a:extLst>
          </a:blip>
          <a:srcRect l="8445" r="-1" b="-1"/>
          <a:stretch>
            <a:fillRect/>
          </a:stretch>
        </p:blipFill>
        <p:spPr>
          <a:xfrm>
            <a:off x="125124" y="10"/>
            <a:ext cx="12191980" cy="6857990"/>
          </a:xfrm>
          <a:prstGeom prst="rect">
            <a:avLst/>
          </a:prstGeom>
        </p:spPr>
      </p:pic>
      <p:sp>
        <p:nvSpPr>
          <p:cNvPr id="2" name="Title 1">
            <a:extLst>
              <a:ext uri="{FF2B5EF4-FFF2-40B4-BE49-F238E27FC236}">
                <a16:creationId xmlns:a16="http://schemas.microsoft.com/office/drawing/2014/main" id="{783206B6-8214-FDB3-7F9E-6D4BC8731AB6}"/>
              </a:ext>
            </a:extLst>
          </p:cNvPr>
          <p:cNvSpPr>
            <a:spLocks noGrp="1"/>
          </p:cNvSpPr>
          <p:nvPr>
            <p:ph type="title"/>
          </p:nvPr>
        </p:nvSpPr>
        <p:spPr>
          <a:xfrm>
            <a:off x="677334" y="-4549"/>
            <a:ext cx="8596668" cy="627039"/>
          </a:xfrm>
        </p:spPr>
        <p:txBody>
          <a:bodyPr>
            <a:normAutofit fontScale="90000"/>
          </a:bodyPr>
          <a:lstStyle/>
          <a:p>
            <a:r>
              <a:rPr lang="en-US"/>
              <a:t>Aristotle's communication models</a:t>
            </a:r>
            <a:r>
              <a:rPr lang="en-US" dirty="0"/>
              <a:t> </a:t>
            </a:r>
          </a:p>
        </p:txBody>
      </p:sp>
      <p:sp>
        <p:nvSpPr>
          <p:cNvPr id="5" name="Content Placeholder 4">
            <a:extLst>
              <a:ext uri="{FF2B5EF4-FFF2-40B4-BE49-F238E27FC236}">
                <a16:creationId xmlns:a16="http://schemas.microsoft.com/office/drawing/2014/main" id="{2ED23DCE-AE54-C3BD-4220-9CDC2FEE4280}"/>
              </a:ext>
            </a:extLst>
          </p:cNvPr>
          <p:cNvSpPr>
            <a:spLocks noGrp="1"/>
          </p:cNvSpPr>
          <p:nvPr>
            <p:ph sz="half" idx="1"/>
          </p:nvPr>
        </p:nvSpPr>
        <p:spPr>
          <a:xfrm>
            <a:off x="154170" y="1296232"/>
            <a:ext cx="12020122" cy="5825576"/>
          </a:xfrm>
        </p:spPr>
        <p:txBody>
          <a:bodyPr vert="horz" lIns="91440" tIns="45720" rIns="91440" bIns="45720" rtlCol="0" anchor="t">
            <a:normAutofit fontScale="77500" lnSpcReduction="20000"/>
          </a:bodyPr>
          <a:lstStyle/>
          <a:p>
            <a:pPr>
              <a:lnSpc>
                <a:spcPct val="150000"/>
              </a:lnSpc>
            </a:pPr>
            <a:r>
              <a:rPr lang="en-US"/>
              <a:t>Aristotle was a Greek philosopher who made the earliest known model of communication which focused on public speaking rather than interpersonal speaking, it is a “one-way or linear model where information flows from speaker to audience” </a:t>
            </a:r>
            <a:r>
              <a:rPr lang="en-US">
                <a:solidFill>
                  <a:srgbClr val="FF0000"/>
                </a:solidFill>
              </a:rPr>
              <a:t>(Singh,2026)</a:t>
            </a:r>
            <a:r>
              <a:rPr lang="en-US"/>
              <a:t>. The main aim of the model is persuasion which means the speaker being able to influence audience actions or thoughts, the 5 key elements:</a:t>
            </a:r>
            <a:endParaRPr lang="en-US" dirty="0"/>
          </a:p>
          <a:p>
            <a:pPr>
              <a:lnSpc>
                <a:spcPct val="150000"/>
              </a:lnSpc>
            </a:pPr>
            <a:r>
              <a:rPr lang="en-US"/>
              <a:t>1.The speaker is the sender is responsible for a speech</a:t>
            </a:r>
            <a:endParaRPr lang="en-US" dirty="0"/>
          </a:p>
          <a:p>
            <a:pPr>
              <a:lnSpc>
                <a:spcPct val="150000"/>
              </a:lnSpc>
            </a:pPr>
            <a:r>
              <a:rPr lang="en-US"/>
              <a:t>2.Speech is the message that explains the content of the information</a:t>
            </a:r>
            <a:endParaRPr lang="en-US" dirty="0"/>
          </a:p>
          <a:p>
            <a:pPr>
              <a:lnSpc>
                <a:spcPct val="150000"/>
              </a:lnSpc>
            </a:pPr>
            <a:r>
              <a:rPr lang="en-US"/>
              <a:t>3.Occasion which is the context that shows the specific situation or time of the speech given</a:t>
            </a:r>
            <a:endParaRPr lang="en-US" dirty="0"/>
          </a:p>
          <a:p>
            <a:pPr>
              <a:lnSpc>
                <a:spcPct val="150000"/>
              </a:lnSpc>
            </a:pPr>
            <a:r>
              <a:rPr lang="en-US"/>
              <a:t>4. Audience is the listeners such as the group of people listening to the speech</a:t>
            </a:r>
            <a:endParaRPr lang="en-US" dirty="0"/>
          </a:p>
          <a:p>
            <a:pPr>
              <a:lnSpc>
                <a:spcPct val="150000"/>
              </a:lnSpc>
            </a:pPr>
            <a:r>
              <a:rPr lang="en-US"/>
              <a:t>5.Effect is the result which is how it impacts the audience </a:t>
            </a:r>
            <a:endParaRPr lang="en-US" dirty="0"/>
          </a:p>
          <a:p>
            <a:pPr>
              <a:lnSpc>
                <a:spcPct val="150000"/>
              </a:lnSpc>
            </a:pPr>
            <a:endParaRPr lang="en-US" dirty="0"/>
          </a:p>
          <a:p>
            <a:pPr>
              <a:lnSpc>
                <a:spcPct val="150000"/>
              </a:lnSpc>
            </a:pPr>
            <a:r>
              <a:rPr lang="en-US"/>
              <a:t>There are 3 pillars of persuasion:</a:t>
            </a:r>
            <a:endParaRPr lang="en-US" dirty="0"/>
          </a:p>
          <a:p>
            <a:pPr>
              <a:lnSpc>
                <a:spcPct val="150000"/>
              </a:lnSpc>
            </a:pPr>
            <a:r>
              <a:rPr lang="en-US"/>
              <a:t>1.Ethos which is credibility that suggests if the speaker is reliable </a:t>
            </a:r>
            <a:endParaRPr lang="en-US" dirty="0"/>
          </a:p>
          <a:p>
            <a:pPr>
              <a:lnSpc>
                <a:spcPct val="150000"/>
              </a:lnSpc>
            </a:pPr>
            <a:r>
              <a:rPr lang="en-US"/>
              <a:t>2.Logos which is logic that has evidence such as facts to back points </a:t>
            </a:r>
            <a:endParaRPr lang="en-US" dirty="0"/>
          </a:p>
          <a:p>
            <a:pPr>
              <a:lnSpc>
                <a:spcPct val="150000"/>
              </a:lnSpc>
            </a:pPr>
            <a:r>
              <a:rPr lang="en-US"/>
              <a:t>3.Pathos which is emotions that connects with the audience </a:t>
            </a:r>
            <a:endParaRPr lang="en-US" dirty="0"/>
          </a:p>
          <a:p>
            <a:pPr>
              <a:lnSpc>
                <a:spcPct val="150000"/>
              </a:lnSpc>
            </a:pPr>
            <a:r>
              <a:rPr lang="en-US"/>
              <a:t>Overall, a positive thing about the model is that it is easy to understand and follow, and for a negative it treats the audience as a group that just listens.</a:t>
            </a:r>
            <a:endParaRPr lang="en-US" dirty="0"/>
          </a:p>
          <a:p>
            <a:pPr>
              <a:lnSpc>
                <a:spcPct val="80000"/>
              </a:lnSpc>
            </a:pPr>
            <a:endParaRPr lang="en-US" dirty="0"/>
          </a:p>
          <a:p>
            <a:endParaRPr lang="en-US" dirty="0"/>
          </a:p>
        </p:txBody>
      </p:sp>
    </p:spTree>
    <p:extLst>
      <p:ext uri="{BB962C8B-B14F-4D97-AF65-F5344CB8AC3E}">
        <p14:creationId xmlns:p14="http://schemas.microsoft.com/office/powerpoint/2010/main" val="11231688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Complex math formulas on a blackboard">
            <a:extLst>
              <a:ext uri="{FF2B5EF4-FFF2-40B4-BE49-F238E27FC236}">
                <a16:creationId xmlns:a16="http://schemas.microsoft.com/office/drawing/2014/main" id="{385DA7F7-8C0C-7518-74EA-6AF2AE07912D}"/>
              </a:ext>
            </a:extLst>
          </p:cNvPr>
          <p:cNvPicPr>
            <a:picLocks noChangeAspect="1"/>
          </p:cNvPicPr>
          <p:nvPr/>
        </p:nvPicPr>
        <p:blipFill>
          <a:blip r:embed="rId2"/>
          <a:srcRect l="1757" r="14022" b="-10"/>
          <a:stretch>
            <a:fillRect/>
          </a:stretch>
        </p:blipFill>
        <p:spPr>
          <a:xfrm>
            <a:off x="4067448" y="166687"/>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F944D45B-F6C8-5128-B279-194B57C47422}"/>
              </a:ext>
            </a:extLst>
          </p:cNvPr>
          <p:cNvSpPr>
            <a:spLocks noGrp="1"/>
          </p:cNvSpPr>
          <p:nvPr>
            <p:ph type="title"/>
          </p:nvPr>
        </p:nvSpPr>
        <p:spPr>
          <a:xfrm>
            <a:off x="510645" y="2381"/>
            <a:ext cx="3851123" cy="808832"/>
          </a:xfrm>
        </p:spPr>
        <p:txBody>
          <a:bodyPr>
            <a:normAutofit/>
          </a:bodyPr>
          <a:lstStyle/>
          <a:p>
            <a:r>
              <a:rPr lang="en-US"/>
              <a:t>Social worker</a:t>
            </a:r>
            <a:endParaRPr lang="en-US" dirty="0"/>
          </a:p>
        </p:txBody>
      </p:sp>
      <p:sp>
        <p:nvSpPr>
          <p:cNvPr id="3" name="Content Placeholder 2">
            <a:extLst>
              <a:ext uri="{FF2B5EF4-FFF2-40B4-BE49-F238E27FC236}">
                <a16:creationId xmlns:a16="http://schemas.microsoft.com/office/drawing/2014/main" id="{3CDB2CA0-1836-A98A-2B14-0310E65C23DB}"/>
              </a:ext>
            </a:extLst>
          </p:cNvPr>
          <p:cNvSpPr>
            <a:spLocks noGrp="1"/>
          </p:cNvSpPr>
          <p:nvPr>
            <p:ph idx="1"/>
          </p:nvPr>
        </p:nvSpPr>
        <p:spPr>
          <a:xfrm>
            <a:off x="-120386" y="808074"/>
            <a:ext cx="5681841" cy="5047584"/>
          </a:xfrm>
        </p:spPr>
        <p:txBody>
          <a:bodyPr vert="horz" lIns="51435" tIns="25718" rIns="51435" bIns="25718" rtlCol="0" anchor="t">
            <a:noAutofit/>
          </a:bodyPr>
          <a:lstStyle/>
          <a:p>
            <a:pPr>
              <a:lnSpc>
                <a:spcPct val="150000"/>
              </a:lnSpc>
            </a:pPr>
            <a:r>
              <a:rPr lang="en-US" sz="1400">
                <a:solidFill>
                  <a:schemeClr val="tx1"/>
                </a:solidFill>
                <a:latin typeface="Calibri"/>
                <a:ea typeface="Calibri"/>
                <a:cs typeface="Calibri"/>
              </a:rPr>
              <a:t>Social workers need the skill of communication as their role is to help improve individuals' life to safeguard them from harm, communication can apply in their role every day for example active listening is demonstrated as they need to be able to listen to individuals as safeguarding issues are being reported to be able to record the information</a:t>
            </a:r>
            <a:r>
              <a:rPr lang="en-US" sz="1400">
                <a:solidFill>
                  <a:srgbClr val="FF0000"/>
                </a:solidFill>
                <a:latin typeface="Calibri"/>
                <a:ea typeface="Calibri"/>
                <a:cs typeface="Calibri"/>
              </a:rPr>
              <a:t>(BASW,2023).</a:t>
            </a:r>
          </a:p>
          <a:p>
            <a:pPr>
              <a:lnSpc>
                <a:spcPct val="150000"/>
              </a:lnSpc>
            </a:pPr>
            <a:endParaRPr lang="en-US" sz="1400" dirty="0">
              <a:solidFill>
                <a:schemeClr val="tx1"/>
              </a:solidFill>
              <a:latin typeface="Calibri"/>
              <a:ea typeface="Calibri"/>
              <a:cs typeface="Calibri"/>
            </a:endParaRPr>
          </a:p>
          <a:p>
            <a:pPr>
              <a:lnSpc>
                <a:spcPct val="150000"/>
              </a:lnSpc>
            </a:pPr>
            <a:r>
              <a:rPr lang="en-US" sz="1400">
                <a:solidFill>
                  <a:schemeClr val="tx1"/>
                </a:solidFill>
                <a:latin typeface="Calibri"/>
                <a:ea typeface="Calibri"/>
                <a:cs typeface="Calibri"/>
              </a:rPr>
              <a:t>Having a friendly approach is important to communicating as a social worker because helps create trust and reflects individuals feeling more comfortable to be able to express their emotions and worries. Having confidence is key part of communication as it shows that you are ready to explore your ideas to create a solution, part of this also requires them to feedback safeguarding information and lastly, being empathetic and respectful which means understanding how the individual feels by putting yourself in their shoes and for respect is making sure everyone is treated with respect</a:t>
            </a:r>
            <a:r>
              <a:rPr lang="en-US" sz="1400">
                <a:solidFill>
                  <a:srgbClr val="FF0000"/>
                </a:solidFill>
                <a:latin typeface="Calibri"/>
                <a:ea typeface="Calibri"/>
                <a:cs typeface="Calibri"/>
              </a:rPr>
              <a:t>(Academy,2022).</a:t>
            </a:r>
            <a:endParaRPr lang="en-US">
              <a:solidFill>
                <a:srgbClr val="FF0000"/>
              </a:solidFill>
            </a:endParaRPr>
          </a:p>
          <a:p>
            <a:pPr>
              <a:lnSpc>
                <a:spcPct val="150000"/>
              </a:lnSpc>
            </a:pPr>
            <a:endParaRPr lang="en-US" sz="1400" dirty="0">
              <a:solidFill>
                <a:srgbClr val="FF0000"/>
              </a:solidFill>
              <a:latin typeface="Calibri"/>
              <a:ea typeface="Calibri"/>
              <a:cs typeface="Calibri"/>
            </a:endParaRPr>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5213417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Reflection of a building">
            <a:extLst>
              <a:ext uri="{FF2B5EF4-FFF2-40B4-BE49-F238E27FC236}">
                <a16:creationId xmlns:a16="http://schemas.microsoft.com/office/drawing/2014/main" id="{3687E392-AE19-9B15-F9C1-557361034C71}"/>
              </a:ext>
            </a:extLst>
          </p:cNvPr>
          <p:cNvPicPr>
            <a:picLocks noChangeAspect="1"/>
          </p:cNvPicPr>
          <p:nvPr/>
        </p:nvPicPr>
        <p:blipFill>
          <a:blip r:embed="rId2"/>
          <a:srcRect r="23005" b="-4"/>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14E0F26B-2D40-6E9C-659D-AF776C4C77D0}"/>
              </a:ext>
            </a:extLst>
          </p:cNvPr>
          <p:cNvSpPr>
            <a:spLocks noGrp="1"/>
          </p:cNvSpPr>
          <p:nvPr>
            <p:ph type="title"/>
          </p:nvPr>
        </p:nvSpPr>
        <p:spPr>
          <a:xfrm>
            <a:off x="677333" y="609600"/>
            <a:ext cx="3851123" cy="1320800"/>
          </a:xfrm>
        </p:spPr>
        <p:txBody>
          <a:bodyPr>
            <a:normAutofit/>
          </a:bodyPr>
          <a:lstStyle/>
          <a:p>
            <a:pPr>
              <a:lnSpc>
                <a:spcPct val="90000"/>
              </a:lnSpc>
            </a:pPr>
            <a:r>
              <a:rPr lang="en-US" sz="2800"/>
              <a:t>Reflection on communication how can it be better</a:t>
            </a:r>
          </a:p>
        </p:txBody>
      </p:sp>
      <p:sp>
        <p:nvSpPr>
          <p:cNvPr id="3" name="Content Placeholder 2">
            <a:extLst>
              <a:ext uri="{FF2B5EF4-FFF2-40B4-BE49-F238E27FC236}">
                <a16:creationId xmlns:a16="http://schemas.microsoft.com/office/drawing/2014/main" id="{5FFBBF2C-F0E3-683E-C117-1D3A80F325FC}"/>
              </a:ext>
            </a:extLst>
          </p:cNvPr>
          <p:cNvSpPr>
            <a:spLocks noGrp="1"/>
          </p:cNvSpPr>
          <p:nvPr>
            <p:ph idx="1"/>
          </p:nvPr>
        </p:nvSpPr>
        <p:spPr>
          <a:xfrm>
            <a:off x="677334" y="2160589"/>
            <a:ext cx="3851122" cy="4517668"/>
          </a:xfrm>
        </p:spPr>
        <p:txBody>
          <a:bodyPr vert="horz" lIns="91440" tIns="45720" rIns="91440" bIns="45720" rtlCol="0" anchor="t">
            <a:normAutofit/>
          </a:bodyPr>
          <a:lstStyle/>
          <a:p>
            <a:r>
              <a:rPr lang="en-US"/>
              <a:t>Be clear and concise </a:t>
            </a:r>
          </a:p>
          <a:p>
            <a:r>
              <a:rPr lang="en-US"/>
              <a:t>Preparing ahead of time </a:t>
            </a:r>
          </a:p>
          <a:p>
            <a:r>
              <a:rPr lang="en-US" dirty="0"/>
              <a:t>Be mindful of non-verbal communications </a:t>
            </a:r>
            <a:r>
              <a:rPr lang="en-US"/>
              <a:t>displayed </a:t>
            </a:r>
          </a:p>
          <a:p>
            <a:r>
              <a:rPr lang="en-US"/>
              <a:t>Use a good tone </a:t>
            </a:r>
            <a:endParaRPr lang="en-US" dirty="0"/>
          </a:p>
          <a:p>
            <a:r>
              <a:rPr lang="en-US"/>
              <a:t>Active listening </a:t>
            </a:r>
            <a:endParaRPr lang="en-US" dirty="0"/>
          </a:p>
          <a:p>
            <a:r>
              <a:rPr lang="en-US" dirty="0"/>
              <a:t>Having emotional </a:t>
            </a:r>
            <a:r>
              <a:rPr lang="en-US"/>
              <a:t>intelligence </a:t>
            </a:r>
          </a:p>
          <a:p>
            <a:r>
              <a:rPr lang="en-US">
                <a:solidFill>
                  <a:srgbClr val="FF0000"/>
                </a:solidFill>
              </a:rPr>
              <a:t>(Emerson,2021)</a:t>
            </a:r>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7854812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31C4984-8871-2620-0452-6520FF4C4514}"/>
              </a:ext>
            </a:extLst>
          </p:cNvPr>
          <p:cNvSpPr>
            <a:spLocks noGrp="1"/>
          </p:cNvSpPr>
          <p:nvPr>
            <p:ph sz="half" idx="1"/>
          </p:nvPr>
        </p:nvSpPr>
        <p:spPr/>
        <p:txBody>
          <a:bodyPr vert="horz" lIns="68580" tIns="34290" rIns="68580" bIns="34290" rtlCol="0" anchor="t">
            <a:normAutofit/>
          </a:bodyPr>
          <a:lstStyle/>
          <a:p>
            <a:pPr>
              <a:buNone/>
            </a:pPr>
            <a:endParaRPr lang="en-US" sz="1200" dirty="0">
              <a:solidFill>
                <a:schemeClr val="bg1"/>
              </a:solidFill>
              <a:highlight>
                <a:srgbClr val="FFFFFF"/>
              </a:highlight>
              <a:latin typeface="Aptos"/>
            </a:endParaRPr>
          </a:p>
          <a:p>
            <a:pPr>
              <a:buNone/>
            </a:pPr>
            <a:endParaRPr lang="en-US" sz="1200" dirty="0">
              <a:solidFill>
                <a:schemeClr val="bg1"/>
              </a:solidFill>
              <a:highlight>
                <a:srgbClr val="FFFFFF"/>
              </a:highlight>
              <a:latin typeface="Aptos"/>
            </a:endParaRPr>
          </a:p>
          <a:p>
            <a:pPr>
              <a:buNone/>
            </a:pPr>
            <a:endParaRPr lang="en-US" sz="1200" dirty="0">
              <a:solidFill>
                <a:schemeClr val="bg1"/>
              </a:solidFill>
              <a:highlight>
                <a:srgbClr val="FFFFFF"/>
              </a:highlight>
              <a:latin typeface="Aptos"/>
            </a:endParaRPr>
          </a:p>
        </p:txBody>
      </p:sp>
      <p:sp>
        <p:nvSpPr>
          <p:cNvPr id="4" name="Text Placeholder 3">
            <a:extLst>
              <a:ext uri="{FF2B5EF4-FFF2-40B4-BE49-F238E27FC236}">
                <a16:creationId xmlns:a16="http://schemas.microsoft.com/office/drawing/2014/main" id="{E14896A9-E89C-1655-5F0E-7CB384089318}"/>
              </a:ext>
            </a:extLst>
          </p:cNvPr>
          <p:cNvSpPr>
            <a:spLocks noGrp="1"/>
          </p:cNvSpPr>
          <p:nvPr>
            <p:ph sz="half" idx="2"/>
          </p:nvPr>
        </p:nvSpPr>
        <p:spPr>
          <a:xfrm>
            <a:off x="5267770" y="2973389"/>
            <a:ext cx="5047634" cy="3880773"/>
          </a:xfrm>
        </p:spPr>
        <p:txBody>
          <a:bodyPr vert="horz" lIns="91440" tIns="45720" rIns="91440" bIns="45720" rtlCol="0" anchor="t">
            <a:normAutofit/>
          </a:bodyPr>
          <a:lstStyle/>
          <a:p>
            <a:r>
              <a:rPr lang="en-US" sz="2400" dirty="0">
                <a:solidFill>
                  <a:srgbClr val="FFFFFF"/>
                </a:solidFill>
                <a:latin typeface="Calibri"/>
                <a:ea typeface="Calibri"/>
                <a:cs typeface="Calibri"/>
              </a:rPr>
              <a:t>Overall, communication is important based on this presentation as it is a requirement in everyday life as it has been highlighted how effective it can be to my chosen role, with a communication model  it demonstrates how information can passed on to a group of people to be effective. </a:t>
            </a:r>
          </a:p>
          <a:p>
            <a:endParaRPr lang="en-US" sz="2400" dirty="0">
              <a:solidFill>
                <a:srgbClr val="FFFFFF"/>
              </a:solidFill>
              <a:latin typeface="Calibri"/>
              <a:ea typeface="Calibri"/>
              <a:cs typeface="Calibri"/>
            </a:endParaRPr>
          </a:p>
          <a:p>
            <a:endParaRPr lang="en-US" sz="2400" dirty="0">
              <a:latin typeface="Calibri"/>
              <a:ea typeface="Calibri"/>
              <a:cs typeface="Calibri"/>
            </a:endParaRPr>
          </a:p>
        </p:txBody>
      </p:sp>
      <p:pic>
        <p:nvPicPr>
          <p:cNvPr id="6" name="Picture 5" descr="A close-up of yellow tiles&#10;&#10;AI-generated content may be incorrect.">
            <a:extLst>
              <a:ext uri="{FF2B5EF4-FFF2-40B4-BE49-F238E27FC236}">
                <a16:creationId xmlns:a16="http://schemas.microsoft.com/office/drawing/2014/main" id="{1B625460-A6B6-1CF0-E22F-5005DA10E03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0" y="44450"/>
            <a:ext cx="5270500" cy="7048500"/>
          </a:xfrm>
          <a:prstGeom prst="rect">
            <a:avLst/>
          </a:prstGeom>
        </p:spPr>
      </p:pic>
    </p:spTree>
    <p:extLst>
      <p:ext uri="{BB962C8B-B14F-4D97-AF65-F5344CB8AC3E}">
        <p14:creationId xmlns:p14="http://schemas.microsoft.com/office/powerpoint/2010/main" val="191799186"/>
      </p:ext>
    </p:extLst>
  </p:cSld>
  <p:clrMapOvr>
    <a:masterClrMapping/>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Isosceles Triangle 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40DFE36-2EF0-B404-E26F-826A1596F955}"/>
              </a:ext>
            </a:extLst>
          </p:cNvPr>
          <p:cNvSpPr>
            <a:spLocks noGrp="1"/>
          </p:cNvSpPr>
          <p:nvPr>
            <p:ph idx="1"/>
          </p:nvPr>
        </p:nvSpPr>
        <p:spPr>
          <a:xfrm>
            <a:off x="36965" y="215783"/>
            <a:ext cx="11917621" cy="6519338"/>
          </a:xfrm>
        </p:spPr>
        <p:txBody>
          <a:bodyPr vert="horz" lIns="51435" tIns="25718" rIns="51435" bIns="25718" rtlCol="0" anchor="t">
            <a:normAutofit fontScale="62500" lnSpcReduction="20000"/>
          </a:bodyPr>
          <a:lstStyle/>
          <a:p>
            <a:pPr>
              <a:lnSpc>
                <a:spcPct val="90000"/>
              </a:lnSpc>
            </a:pPr>
            <a:r>
              <a:rPr lang="en-US">
                <a:latin typeface="Calibri"/>
                <a:ea typeface="Calibri"/>
                <a:cs typeface="Calibri"/>
              </a:rPr>
              <a:t>Cambridge Dictionary (2024). </a:t>
            </a:r>
            <a:r>
              <a:rPr lang="en-US" i="1">
                <a:latin typeface="Calibri"/>
                <a:ea typeface="Calibri"/>
                <a:cs typeface="Calibri"/>
              </a:rPr>
              <a:t>COMMUNICATION | meaning in the Cambridge English Dictionary</a:t>
            </a:r>
            <a:r>
              <a:rPr lang="en-US">
                <a:latin typeface="Calibri"/>
                <a:ea typeface="Calibri"/>
                <a:cs typeface="Calibri"/>
              </a:rPr>
              <a:t>. [online] Cambridge.org. Available at: </a:t>
            </a:r>
            <a:r>
              <a:rPr lang="en-US" dirty="0">
                <a:latin typeface="Calibri"/>
                <a:ea typeface="Calibri"/>
                <a:cs typeface="Calibri"/>
                <a:hlinkClick r:id="rId2">
                  <a:extLst>
                    <a:ext uri="{A12FA001-AC4F-418D-AE19-62706E023703}">
                      <ahyp:hlinkClr xmlns:ahyp="http://schemas.microsoft.com/office/drawing/2018/hyperlinkcolor" val="tx"/>
                    </a:ext>
                  </a:extLst>
                </a:hlinkClick>
              </a:rPr>
              <a:t>https://dictionary.cambridge.org/dictionary/english/communication</a:t>
            </a:r>
            <a:r>
              <a:rPr lang="en-US" dirty="0">
                <a:latin typeface="Calibri"/>
                <a:ea typeface="Calibri"/>
                <a:cs typeface="Calibri"/>
              </a:rPr>
              <a:t>.</a:t>
            </a:r>
            <a:r>
              <a:rPr lang="en-US" dirty="0">
                <a:latin typeface="Calibri"/>
                <a:ea typeface="Calibri"/>
                <a:cs typeface="Calibri"/>
                <a:hlinkClick r:id="rId3">
                  <a:extLst>
                    <a:ext uri="{A12FA001-AC4F-418D-AE19-62706E023703}">
                      <ahyp:hlinkClr xmlns:ahyp="http://schemas.microsoft.com/office/drawing/2018/hyperlinkcolor" val="tx"/>
                    </a:ext>
                  </a:extLst>
                </a:hlinkClick>
              </a:rPr>
              <a:t>.(Accessed</a:t>
            </a:r>
            <a:r>
              <a:rPr lang="en-US">
                <a:latin typeface="Calibri"/>
                <a:ea typeface="Calibri"/>
                <a:cs typeface="Calibri"/>
              </a:rPr>
              <a:t>: 24th May 2026)</a:t>
            </a:r>
            <a:endParaRPr lang="en-US" dirty="0">
              <a:latin typeface="Calibri"/>
              <a:ea typeface="Calibri"/>
              <a:cs typeface="Calibri"/>
            </a:endParaRPr>
          </a:p>
          <a:p>
            <a:pPr>
              <a:lnSpc>
                <a:spcPct val="90000"/>
              </a:lnSpc>
            </a:pPr>
            <a:endParaRPr lang="en-US" dirty="0">
              <a:latin typeface="Calibri"/>
              <a:ea typeface="Calibri"/>
              <a:cs typeface="Calibri"/>
            </a:endParaRPr>
          </a:p>
          <a:p>
            <a:pPr>
              <a:lnSpc>
                <a:spcPct val="90000"/>
              </a:lnSpc>
            </a:pPr>
            <a:r>
              <a:rPr lang="en-US" dirty="0">
                <a:latin typeface="Calibri"/>
                <a:ea typeface="Calibri"/>
                <a:cs typeface="Calibri"/>
              </a:rPr>
              <a:t>‌NHS England (2022).How good communication </a:t>
            </a:r>
            <a:r>
              <a:rPr lang="en-US" dirty="0" err="1">
                <a:latin typeface="Calibri"/>
                <a:ea typeface="Calibri"/>
                <a:cs typeface="Calibri"/>
              </a:rPr>
              <a:t>sklls</a:t>
            </a:r>
            <a:r>
              <a:rPr lang="en-US" dirty="0">
                <a:latin typeface="Calibri"/>
                <a:ea typeface="Calibri"/>
                <a:cs typeface="Calibri"/>
              </a:rPr>
              <a:t> benefit patients, service users and people affected by cancer, and those important to them.[online] NHS England. Available at :</a:t>
            </a:r>
            <a:r>
              <a:rPr lang="en-US" dirty="0">
                <a:latin typeface="Calibri"/>
                <a:ea typeface="Calibri"/>
                <a:cs typeface="Calibri"/>
                <a:hlinkClick r:id="rId4">
                  <a:extLst>
                    <a:ext uri="{A12FA001-AC4F-418D-AE19-62706E023703}">
                      <ahyp:hlinkClr xmlns:ahyp="http://schemas.microsoft.com/office/drawing/2018/hyperlinkcolor" val="tx"/>
                    </a:ext>
                  </a:extLst>
                </a:hlinkClick>
              </a:rPr>
              <a:t>https://www.hee.nhs.uk/our-work/cancer-diagnostics/cancer-communications-resource-hub/patient/how-good-communication-skills-benefit-patients-service-users-people-affected</a:t>
            </a:r>
            <a:r>
              <a:rPr lang="en-US" dirty="0">
                <a:latin typeface="Calibri"/>
                <a:ea typeface="Calibri"/>
                <a:cs typeface="Calibri"/>
              </a:rPr>
              <a:t>. ( Accessed:25th May 2026)</a:t>
            </a:r>
          </a:p>
          <a:p>
            <a:pPr>
              <a:lnSpc>
                <a:spcPct val="90000"/>
              </a:lnSpc>
            </a:pPr>
            <a:endParaRPr lang="en-US" dirty="0">
              <a:latin typeface="Calibri"/>
              <a:ea typeface="Calibri"/>
              <a:cs typeface="Calibri"/>
            </a:endParaRPr>
          </a:p>
          <a:p>
            <a:pPr>
              <a:lnSpc>
                <a:spcPct val="90000"/>
              </a:lnSpc>
            </a:pPr>
            <a:r>
              <a:rPr lang="en-US">
                <a:latin typeface="Calibri"/>
                <a:ea typeface="Calibri"/>
                <a:cs typeface="Calibri"/>
              </a:rPr>
              <a:t>‌Roberts, S. (2023).   Why is Communication Important? Its Type, and Ways to improve. [online]  Available at: </a:t>
            </a:r>
            <a:r>
              <a:rPr lang="en-US" dirty="0">
                <a:latin typeface="Calibri"/>
                <a:ea typeface="Calibri"/>
                <a:cs typeface="Calibri"/>
                <a:hlinkClick r:id="rId5">
                  <a:extLst>
                    <a:ext uri="{A12FA001-AC4F-418D-AE19-62706E023703}">
                      <ahyp:hlinkClr xmlns:ahyp="http://schemas.microsoft.com/office/drawing/2018/hyperlinkcolor" val="tx"/>
                    </a:ext>
                  </a:extLst>
                </a:hlinkClick>
              </a:rPr>
              <a:t>https://www.theknowledgeacademy.com/blog/why-is-communication-important/</a:t>
            </a:r>
            <a:r>
              <a:rPr lang="en-US" dirty="0">
                <a:latin typeface="Calibri"/>
                <a:ea typeface="Calibri"/>
                <a:cs typeface="Calibri"/>
              </a:rPr>
              <a:t>. </a:t>
            </a:r>
            <a:r>
              <a:rPr lang="en-US">
                <a:latin typeface="Calibri"/>
                <a:ea typeface="Calibri"/>
                <a:cs typeface="Calibri"/>
              </a:rPr>
              <a:t>(Accessed: 31st May 2026)</a:t>
            </a:r>
            <a:endParaRPr lang="en-US" dirty="0">
              <a:latin typeface="Calibri"/>
              <a:ea typeface="Calibri"/>
              <a:cs typeface="Calibri"/>
            </a:endParaRPr>
          </a:p>
          <a:p>
            <a:pPr>
              <a:lnSpc>
                <a:spcPct val="90000"/>
              </a:lnSpc>
            </a:pPr>
            <a:endParaRPr lang="en-US" dirty="0">
              <a:latin typeface="Calibri"/>
              <a:ea typeface="Calibri"/>
              <a:cs typeface="Calibri"/>
            </a:endParaRPr>
          </a:p>
          <a:p>
            <a:pPr>
              <a:lnSpc>
                <a:spcPct val="90000"/>
              </a:lnSpc>
            </a:pPr>
            <a:r>
              <a:rPr lang="en-US">
                <a:latin typeface="Calibri"/>
                <a:ea typeface="Calibri"/>
                <a:cs typeface="Calibri"/>
              </a:rPr>
              <a:t>‌Drew , C. (2023). 12 Types of Communication (2023). [online] helpfulprofessor.com .Available at: </a:t>
            </a:r>
            <a:r>
              <a:rPr lang="en-US" dirty="0">
                <a:latin typeface="Calibri"/>
                <a:ea typeface="Calibri"/>
                <a:cs typeface="Calibri"/>
                <a:hlinkClick r:id="rId6">
                  <a:extLst>
                    <a:ext uri="{A12FA001-AC4F-418D-AE19-62706E023703}">
                      <ahyp:hlinkClr xmlns:ahyp="http://schemas.microsoft.com/office/drawing/2018/hyperlinkcolor" val="tx"/>
                    </a:ext>
                  </a:extLst>
                </a:hlinkClick>
              </a:rPr>
              <a:t>https://helpfulprofessor.com/types-of-communication/.(Accessed</a:t>
            </a:r>
            <a:r>
              <a:rPr lang="en-US">
                <a:latin typeface="Calibri"/>
                <a:ea typeface="Calibri"/>
                <a:cs typeface="Calibri"/>
              </a:rPr>
              <a:t>: 31st May 2026)</a:t>
            </a:r>
            <a:endParaRPr lang="en-US" dirty="0">
              <a:latin typeface="Calibri"/>
              <a:ea typeface="Calibri"/>
              <a:cs typeface="Calibri"/>
            </a:endParaRPr>
          </a:p>
          <a:p>
            <a:pPr>
              <a:lnSpc>
                <a:spcPct val="90000"/>
              </a:lnSpc>
            </a:pPr>
            <a:endParaRPr lang="en-US" dirty="0">
              <a:latin typeface="Calibri"/>
              <a:ea typeface="Calibri"/>
              <a:cs typeface="Calibri"/>
            </a:endParaRPr>
          </a:p>
          <a:p>
            <a:pPr>
              <a:lnSpc>
                <a:spcPct val="90000"/>
              </a:lnSpc>
            </a:pPr>
            <a:r>
              <a:rPr lang="en-US" dirty="0">
                <a:latin typeface="Calibri"/>
                <a:ea typeface="Calibri"/>
                <a:cs typeface="Calibri"/>
              </a:rPr>
              <a:t>‌Roberts, J. (2024). 19 Pros And Cons Of Communication. [online] </a:t>
            </a:r>
            <a:r>
              <a:rPr lang="en-US" dirty="0" err="1">
                <a:latin typeface="Calibri"/>
                <a:ea typeface="Calibri"/>
                <a:cs typeface="Calibri"/>
              </a:rPr>
              <a:t>Prospluscons.com.Available</a:t>
            </a:r>
            <a:r>
              <a:rPr lang="en-US" dirty="0">
                <a:latin typeface="Calibri"/>
                <a:ea typeface="Calibri"/>
                <a:cs typeface="Calibri"/>
              </a:rPr>
              <a:t> at: </a:t>
            </a:r>
            <a:r>
              <a:rPr lang="en-US" dirty="0">
                <a:latin typeface="Calibri"/>
                <a:ea typeface="Calibri"/>
                <a:cs typeface="Calibri"/>
                <a:hlinkClick r:id="rId7">
                  <a:extLst>
                    <a:ext uri="{A12FA001-AC4F-418D-AE19-62706E023703}">
                      <ahyp:hlinkClr xmlns:ahyp="http://schemas.microsoft.com/office/drawing/2018/hyperlinkcolor" val="tx"/>
                    </a:ext>
                  </a:extLst>
                </a:hlinkClick>
              </a:rPr>
              <a:t>https://prospluscons.com/pros-and-cons-of-communication/.(Accessed:31st</a:t>
            </a:r>
            <a:r>
              <a:rPr lang="en-US" dirty="0">
                <a:latin typeface="Calibri"/>
                <a:ea typeface="Calibri"/>
                <a:cs typeface="Calibri"/>
              </a:rPr>
              <a:t> May 2026)</a:t>
            </a:r>
          </a:p>
          <a:p>
            <a:pPr>
              <a:lnSpc>
                <a:spcPct val="90000"/>
              </a:lnSpc>
            </a:pPr>
            <a:r>
              <a:rPr lang="en-US">
                <a:latin typeface="Calibri"/>
                <a:ea typeface="Calibri"/>
                <a:cs typeface="Calibri"/>
              </a:rPr>
              <a:t>‌</a:t>
            </a:r>
            <a:endParaRPr lang="en-US" dirty="0">
              <a:latin typeface="Calibri"/>
              <a:ea typeface="Calibri"/>
              <a:cs typeface="Calibri"/>
            </a:endParaRPr>
          </a:p>
          <a:p>
            <a:pPr>
              <a:lnSpc>
                <a:spcPct val="90000"/>
              </a:lnSpc>
            </a:pPr>
            <a:r>
              <a:rPr lang="en-US" dirty="0" err="1">
                <a:latin typeface="Calibri"/>
                <a:ea typeface="Calibri"/>
                <a:cs typeface="Calibri"/>
              </a:rPr>
              <a:t>TheKnowledgeAcademy</a:t>
            </a:r>
            <a:r>
              <a:rPr lang="en-US" dirty="0">
                <a:latin typeface="Calibri"/>
                <a:ea typeface="Calibri"/>
                <a:cs typeface="Calibri"/>
              </a:rPr>
              <a:t> (2023). Advantages And Disadvantages Of Communication Skills: Drawbacks. [online] www.theknowledgeacademy.com. Available at: </a:t>
            </a:r>
            <a:r>
              <a:rPr lang="en-US" dirty="0">
                <a:latin typeface="Calibri"/>
                <a:ea typeface="Calibri"/>
                <a:cs typeface="Calibri"/>
                <a:hlinkClick r:id="rId8">
                  <a:extLst>
                    <a:ext uri="{A12FA001-AC4F-418D-AE19-62706E023703}">
                      <ahyp:hlinkClr xmlns:ahyp="http://schemas.microsoft.com/office/drawing/2018/hyperlinkcolor" val="tx"/>
                    </a:ext>
                  </a:extLst>
                </a:hlinkClick>
              </a:rPr>
              <a:t>https://www.theknowledgeacademy.com/blog/advantages-and-disadvantages-of-communication-skills/.(Accessed:19th</a:t>
            </a:r>
            <a:r>
              <a:rPr lang="en-US" dirty="0">
                <a:latin typeface="Calibri"/>
                <a:ea typeface="Calibri"/>
                <a:cs typeface="Calibri"/>
              </a:rPr>
              <a:t> June 2026)</a:t>
            </a:r>
          </a:p>
          <a:p>
            <a:pPr>
              <a:lnSpc>
                <a:spcPct val="90000"/>
              </a:lnSpc>
            </a:pPr>
            <a:r>
              <a:rPr lang="en-US">
                <a:latin typeface="Calibri"/>
                <a:ea typeface="Calibri"/>
                <a:cs typeface="Calibri"/>
              </a:rPr>
              <a:t>‌</a:t>
            </a:r>
            <a:endParaRPr lang="en-US" dirty="0">
              <a:latin typeface="Calibri"/>
              <a:ea typeface="Calibri"/>
              <a:cs typeface="Calibri"/>
            </a:endParaRPr>
          </a:p>
          <a:p>
            <a:pPr>
              <a:lnSpc>
                <a:spcPct val="90000"/>
              </a:lnSpc>
            </a:pPr>
            <a:r>
              <a:rPr lang="en-US">
                <a:latin typeface="Calibri"/>
                <a:ea typeface="Calibri"/>
                <a:cs typeface="Calibri"/>
              </a:rPr>
              <a:t>Singh, A. (2026). </a:t>
            </a:r>
            <a:r>
              <a:rPr lang="en-US" i="1">
                <a:latin typeface="Calibri"/>
                <a:ea typeface="Calibri"/>
                <a:cs typeface="Calibri"/>
              </a:rPr>
              <a:t>Aristotle Model of Communication - Mass Communication Classroom</a:t>
            </a:r>
            <a:r>
              <a:rPr lang="en-US">
                <a:latin typeface="Calibri"/>
                <a:ea typeface="Calibri"/>
                <a:cs typeface="Calibri"/>
              </a:rPr>
              <a:t>. [online] Mass Communication Classroom. Available at  </a:t>
            </a:r>
            <a:r>
              <a:rPr lang="en-US" dirty="0">
                <a:latin typeface="Calibri"/>
                <a:ea typeface="Calibri"/>
                <a:cs typeface="Calibri"/>
                <a:hlinkClick r:id="rId9">
                  <a:extLst>
                    <a:ext uri="{A12FA001-AC4F-418D-AE19-62706E023703}">
                      <ahyp:hlinkClr xmlns:ahyp="http://schemas.microsoft.com/office/drawing/2018/hyperlinkcolor" val="tx"/>
                    </a:ext>
                  </a:extLst>
                </a:hlinkClick>
              </a:rPr>
              <a:t>https://masscommunicationclassroom.com/communication-models/aristotle-model-of-communication/.(Acessed:19th</a:t>
            </a:r>
            <a:r>
              <a:rPr lang="en-US">
                <a:latin typeface="Calibri"/>
                <a:ea typeface="Calibri"/>
                <a:cs typeface="Calibri"/>
              </a:rPr>
              <a:t> June 2026)</a:t>
            </a:r>
            <a:endParaRPr lang="en-US" dirty="0">
              <a:latin typeface="Calibri"/>
              <a:ea typeface="Calibri"/>
              <a:cs typeface="Calibri"/>
            </a:endParaRPr>
          </a:p>
          <a:p>
            <a:pPr>
              <a:lnSpc>
                <a:spcPct val="90000"/>
              </a:lnSpc>
            </a:pPr>
            <a:endParaRPr lang="en-US" dirty="0">
              <a:latin typeface="Calibri"/>
              <a:ea typeface="Calibri"/>
              <a:cs typeface="Calibri"/>
            </a:endParaRPr>
          </a:p>
          <a:p>
            <a:pPr>
              <a:lnSpc>
                <a:spcPct val="90000"/>
              </a:lnSpc>
            </a:pPr>
            <a:r>
              <a:rPr lang="en-US">
                <a:latin typeface="Calibri"/>
                <a:ea typeface="Calibri"/>
                <a:cs typeface="Calibri"/>
              </a:rPr>
              <a:t>BASW (2023). What social workers do. [online] Basw.co.uk. Available at: </a:t>
            </a:r>
            <a:r>
              <a:rPr lang="en-US" dirty="0">
                <a:latin typeface="Calibri"/>
                <a:ea typeface="Calibri"/>
                <a:cs typeface="Calibri"/>
                <a:hlinkClick r:id="rId10">
                  <a:extLst>
                    <a:ext uri="{A12FA001-AC4F-418D-AE19-62706E023703}">
                      <ahyp:hlinkClr xmlns:ahyp="http://schemas.microsoft.com/office/drawing/2018/hyperlinkcolor" val="tx"/>
                    </a:ext>
                  </a:extLst>
                </a:hlinkClick>
              </a:rPr>
              <a:t>https://basw.co.uk/about-social-work/what-social-work/what-social-workers-do.(Acessed:19th</a:t>
            </a:r>
            <a:r>
              <a:rPr lang="en-US">
                <a:latin typeface="Calibri"/>
                <a:ea typeface="Calibri"/>
                <a:cs typeface="Calibri"/>
              </a:rPr>
              <a:t> June 2026)</a:t>
            </a:r>
            <a:endParaRPr lang="en-US" dirty="0">
              <a:latin typeface="Calibri"/>
              <a:ea typeface="Calibri"/>
              <a:cs typeface="Calibri"/>
            </a:endParaRPr>
          </a:p>
          <a:p>
            <a:pPr>
              <a:lnSpc>
                <a:spcPct val="90000"/>
              </a:lnSpc>
            </a:pPr>
            <a:r>
              <a:rPr lang="en-US">
                <a:latin typeface="Calibri"/>
                <a:ea typeface="Calibri"/>
                <a:cs typeface="Calibri"/>
              </a:rPr>
              <a:t>‌</a:t>
            </a:r>
            <a:endParaRPr lang="en-US" dirty="0">
              <a:latin typeface="Calibri"/>
              <a:ea typeface="Calibri"/>
              <a:cs typeface="Calibri"/>
            </a:endParaRPr>
          </a:p>
          <a:p>
            <a:pPr>
              <a:lnSpc>
                <a:spcPct val="90000"/>
              </a:lnSpc>
            </a:pPr>
            <a:r>
              <a:rPr lang="en-US">
                <a:latin typeface="Calibri"/>
                <a:ea typeface="Calibri"/>
                <a:cs typeface="Calibri"/>
              </a:rPr>
              <a:t>Academy, L. (2022). </a:t>
            </a:r>
            <a:r>
              <a:rPr lang="en-US" i="1">
                <a:latin typeface="Calibri"/>
                <a:ea typeface="Calibri"/>
                <a:cs typeface="Calibri"/>
              </a:rPr>
              <a:t>10 Effective Communication Skills For Social Workers</a:t>
            </a:r>
            <a:r>
              <a:rPr lang="en-US">
                <a:latin typeface="Calibri"/>
                <a:ea typeface="Calibri"/>
                <a:cs typeface="Calibri"/>
              </a:rPr>
              <a:t>. [online] Blog | Lead Academy. Available at: </a:t>
            </a:r>
            <a:r>
              <a:rPr lang="en-US" dirty="0">
                <a:latin typeface="Calibri"/>
                <a:ea typeface="Calibri"/>
                <a:cs typeface="Calibri"/>
                <a:hlinkClick r:id="rId11">
                  <a:extLst>
                    <a:ext uri="{A12FA001-AC4F-418D-AE19-62706E023703}">
                      <ahyp:hlinkClr xmlns:ahyp="http://schemas.microsoft.com/office/drawing/2018/hyperlinkcolor" val="tx"/>
                    </a:ext>
                  </a:extLst>
                </a:hlinkClick>
              </a:rPr>
              <a:t>https://lead-academy.org/blog/communication-skills-for-social-workers/.(Acessed:19th</a:t>
            </a:r>
            <a:r>
              <a:rPr lang="en-US">
                <a:latin typeface="Calibri"/>
                <a:ea typeface="Calibri"/>
                <a:cs typeface="Calibri"/>
              </a:rPr>
              <a:t> June 2026)</a:t>
            </a:r>
            <a:endParaRPr lang="en-US" dirty="0">
              <a:latin typeface="Calibri"/>
              <a:ea typeface="Calibri"/>
              <a:cs typeface="Calibri"/>
            </a:endParaRPr>
          </a:p>
          <a:p>
            <a:pPr>
              <a:lnSpc>
                <a:spcPct val="90000"/>
              </a:lnSpc>
            </a:pPr>
            <a:endParaRPr lang="en-US" dirty="0">
              <a:latin typeface="Calibri"/>
              <a:ea typeface="Calibri"/>
              <a:cs typeface="Calibri"/>
            </a:endParaRPr>
          </a:p>
          <a:p>
            <a:pPr>
              <a:lnSpc>
                <a:spcPct val="90000"/>
              </a:lnSpc>
            </a:pPr>
            <a:r>
              <a:rPr lang="en-US">
                <a:latin typeface="Calibri"/>
                <a:ea typeface="Calibri"/>
                <a:cs typeface="Calibri"/>
              </a:rPr>
              <a:t>‌Emerson, M. (2021). 8 Ways You Can Improve Your Communication Skills - Professional &amp; Executive Development | Harvard DCE. [online] Professional &amp; Executive Development | Harvard DCE. Available at: </a:t>
            </a:r>
            <a:r>
              <a:rPr lang="en-US" dirty="0">
                <a:latin typeface="Calibri"/>
                <a:ea typeface="Calibri"/>
                <a:cs typeface="Calibri"/>
                <a:hlinkClick r:id="rId12">
                  <a:extLst>
                    <a:ext uri="{A12FA001-AC4F-418D-AE19-62706E023703}">
                      <ahyp:hlinkClr xmlns:ahyp="http://schemas.microsoft.com/office/drawing/2018/hyperlinkcolor" val="tx"/>
                    </a:ext>
                  </a:extLst>
                </a:hlinkClick>
              </a:rPr>
              <a:t>https://professional.dce.harvard.edu/blog/8-ways-you-can-improve-your-communication-skills/#6-Build-your-emotional-intelligence.(Acessed:19th</a:t>
            </a:r>
            <a:r>
              <a:rPr lang="en-US">
                <a:latin typeface="Calibri"/>
                <a:ea typeface="Calibri"/>
                <a:cs typeface="Calibri"/>
              </a:rPr>
              <a:t> June 2026)</a:t>
            </a:r>
            <a:endParaRPr lang="en-US" dirty="0">
              <a:latin typeface="Calibri"/>
              <a:ea typeface="Calibri"/>
              <a:cs typeface="Calibri"/>
            </a:endParaRPr>
          </a:p>
          <a:p>
            <a:pPr>
              <a:lnSpc>
                <a:spcPct val="90000"/>
              </a:lnSpc>
            </a:pPr>
            <a:r>
              <a:rPr lang="en-US">
                <a:latin typeface="Calibri"/>
                <a:ea typeface="Calibri"/>
                <a:cs typeface="Calibri"/>
              </a:rPr>
              <a:t>‌</a:t>
            </a:r>
            <a:endParaRPr lang="en-US" dirty="0">
              <a:latin typeface="Calibri"/>
              <a:ea typeface="Calibri"/>
              <a:cs typeface="Calibri"/>
            </a:endParaRPr>
          </a:p>
          <a:p>
            <a:pPr>
              <a:lnSpc>
                <a:spcPct val="90000"/>
              </a:lnSpc>
            </a:pPr>
            <a:endParaRPr lang="en-US" dirty="0">
              <a:latin typeface="Calibri"/>
              <a:ea typeface="Calibri"/>
              <a:cs typeface="Calibri"/>
            </a:endParaRPr>
          </a:p>
          <a:p>
            <a:pPr>
              <a:lnSpc>
                <a:spcPct val="90000"/>
              </a:lnSpc>
            </a:pPr>
            <a:endParaRPr lang="en-US" sz="500">
              <a:latin typeface="Calibri"/>
              <a:ea typeface="Calibri"/>
              <a:cs typeface="Calibri"/>
            </a:endParaRPr>
          </a:p>
          <a:p>
            <a:pPr>
              <a:lnSpc>
                <a:spcPct val="90000"/>
              </a:lnSpc>
            </a:pPr>
            <a:r>
              <a:rPr lang="en-US" sz="500">
                <a:latin typeface="Calibri"/>
                <a:ea typeface="Calibri"/>
                <a:cs typeface="Calibri"/>
              </a:rPr>
              <a:t>‌</a:t>
            </a:r>
            <a:endParaRPr lang="en-US" sz="500"/>
          </a:p>
          <a:p>
            <a:pPr>
              <a:lnSpc>
                <a:spcPct val="90000"/>
              </a:lnSpc>
            </a:pPr>
            <a:endParaRPr lang="en-US" sz="500">
              <a:latin typeface="Calibri"/>
              <a:ea typeface="Calibri"/>
              <a:cs typeface="Calibri"/>
            </a:endParaRPr>
          </a:p>
          <a:p>
            <a:pPr>
              <a:lnSpc>
                <a:spcPct val="90000"/>
              </a:lnSpc>
            </a:pPr>
            <a:endParaRPr lang="en-US" sz="500">
              <a:latin typeface="Calibri"/>
              <a:ea typeface="Calibri"/>
              <a:cs typeface="Calibri"/>
            </a:endParaRPr>
          </a:p>
          <a:p>
            <a:pPr>
              <a:lnSpc>
                <a:spcPct val="90000"/>
              </a:lnSpc>
            </a:pPr>
            <a:endParaRPr lang="en-US" sz="500">
              <a:latin typeface="Calibri"/>
              <a:ea typeface="Calibri"/>
              <a:cs typeface="Calibri"/>
            </a:endParaRPr>
          </a:p>
          <a:p>
            <a:pPr>
              <a:lnSpc>
                <a:spcPct val="90000"/>
              </a:lnSpc>
            </a:pPr>
            <a:endParaRPr lang="en-US" sz="500">
              <a:latin typeface="Calibri"/>
              <a:ea typeface="Calibri"/>
              <a:cs typeface="Calibri"/>
            </a:endParaRPr>
          </a:p>
          <a:p>
            <a:pPr>
              <a:lnSpc>
                <a:spcPct val="90000"/>
              </a:lnSpc>
            </a:pPr>
            <a:endParaRPr lang="en-US" sz="500">
              <a:ea typeface="Calibri Light"/>
              <a:cs typeface="Calibri Light"/>
            </a:endParaRPr>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TextBox 12">
            <a:extLst>
              <a:ext uri="{FF2B5EF4-FFF2-40B4-BE49-F238E27FC236}">
                <a16:creationId xmlns:a16="http://schemas.microsoft.com/office/drawing/2014/main" id="{7ECEA0B8-43A1-B44F-FA3D-D4FFB74F1589}"/>
              </a:ext>
            </a:extLst>
          </p:cNvPr>
          <p:cNvSpPr txBox="1"/>
          <p:nvPr/>
        </p:nvSpPr>
        <p:spPr>
          <a:xfrm>
            <a:off x="3965135" y="5666637"/>
            <a:ext cx="213345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Calibri"/>
                <a:ea typeface="Calibri"/>
                <a:cs typeface="Calibri"/>
              </a:rPr>
              <a:t>References </a:t>
            </a:r>
          </a:p>
        </p:txBody>
      </p:sp>
    </p:spTree>
    <p:extLst>
      <p:ext uri="{BB962C8B-B14F-4D97-AF65-F5344CB8AC3E}">
        <p14:creationId xmlns:p14="http://schemas.microsoft.com/office/powerpoint/2010/main" val="340454333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Facet</vt:lpstr>
      <vt:lpstr>Communication</vt:lpstr>
      <vt:lpstr>Introduction</vt:lpstr>
      <vt:lpstr>Importance of communication </vt:lpstr>
      <vt:lpstr>Advantages and disadvantages </vt:lpstr>
      <vt:lpstr>Aristotle's communication models </vt:lpstr>
      <vt:lpstr>Social worker</vt:lpstr>
      <vt:lpstr>Reflection on communication how can it be better</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921</cp:revision>
  <dcterms:created xsi:type="dcterms:W3CDTF">2026-05-19T14:18:35Z</dcterms:created>
  <dcterms:modified xsi:type="dcterms:W3CDTF">2026-06-19T19:35:24Z</dcterms:modified>
</cp:coreProperties>
</file>