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3" r:id="rId3"/>
    <p:sldId id="257" r:id="rId4"/>
    <p:sldId id="274" r:id="rId5"/>
    <p:sldId id="258" r:id="rId6"/>
    <p:sldId id="275" r:id="rId7"/>
    <p:sldId id="276" r:id="rId8"/>
    <p:sldId id="277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381" autoAdjust="0"/>
    <p:restoredTop sz="94660"/>
  </p:normalViewPr>
  <p:slideViewPr>
    <p:cSldViewPr snapToGrid="0">
      <p:cViewPr varScale="1">
        <p:scale>
          <a:sx n="63" d="100"/>
          <a:sy n="63" d="100"/>
        </p:scale>
        <p:origin x="94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2A22A-F3C4-474E-ADB1-0939CF883441}" type="datetimeFigureOut">
              <a:rPr lang="en-GB" smtClean="0"/>
              <a:t>11/01/2025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14A4B-E498-43D1-B55B-DEA50E7FD021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0022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2A22A-F3C4-474E-ADB1-0939CF883441}" type="datetimeFigureOut">
              <a:rPr lang="en-GB" smtClean="0"/>
              <a:t>11/01/2025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14A4B-E498-43D1-B55B-DEA50E7FD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9009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2A22A-F3C4-474E-ADB1-0939CF883441}" type="datetimeFigureOut">
              <a:rPr lang="en-GB" smtClean="0"/>
              <a:t>11/01/2025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14A4B-E498-43D1-B55B-DEA50E7FD021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01646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2A22A-F3C4-474E-ADB1-0939CF883441}" type="datetimeFigureOut">
              <a:rPr lang="en-GB" smtClean="0"/>
              <a:t>11/01/2025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14A4B-E498-43D1-B55B-DEA50E7FD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7645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2A22A-F3C4-474E-ADB1-0939CF883441}" type="datetimeFigureOut">
              <a:rPr lang="en-GB" smtClean="0"/>
              <a:t>11/01/2025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14A4B-E498-43D1-B55B-DEA50E7FD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62735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2A22A-F3C4-474E-ADB1-0939CF883441}" type="datetimeFigureOut">
              <a:rPr lang="en-GB" smtClean="0"/>
              <a:t>11/01/2025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14A4B-E498-43D1-B55B-DEA50E7FD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1534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2A22A-F3C4-474E-ADB1-0939CF883441}" type="datetimeFigureOut">
              <a:rPr lang="en-GB" smtClean="0"/>
              <a:t>11/01/2025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14A4B-E498-43D1-B55B-DEA50E7FD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58614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A4B2A22A-F3C4-474E-ADB1-0939CF883441}" type="datetimeFigureOut">
              <a:rPr lang="en-GB" smtClean="0"/>
              <a:t>11/01/2025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8014A4B-E498-43D1-B55B-DEA50E7FD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425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2A22A-F3C4-474E-ADB1-0939CF883441}" type="datetimeFigureOut">
              <a:rPr lang="en-GB" smtClean="0"/>
              <a:t>11/01/2025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14A4B-E498-43D1-B55B-DEA50E7FD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0655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2A22A-F3C4-474E-ADB1-0939CF883441}" type="datetimeFigureOut">
              <a:rPr lang="en-GB" smtClean="0"/>
              <a:t>11/01/2025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14A4B-E498-43D1-B55B-DEA50E7FD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29004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2A22A-F3C4-474E-ADB1-0939CF883441}" type="datetimeFigureOut">
              <a:rPr lang="en-GB" smtClean="0"/>
              <a:t>11/01/2025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14A4B-E498-43D1-B55B-DEA50E7FD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74093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A4B2A22A-F3C4-474E-ADB1-0939CF883441}" type="datetimeFigureOut">
              <a:rPr lang="en-GB" smtClean="0"/>
              <a:t>11/01/2025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68014A4B-E498-43D1-B55B-DEA50E7FD021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909066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99000"/>
                <a:satMod val="140000"/>
              </a:schemeClr>
            </a:gs>
            <a:gs pos="65000">
              <a:schemeClr val="bg2">
                <a:tint val="100000"/>
                <a:shade val="80000"/>
                <a:satMod val="130000"/>
              </a:schemeClr>
            </a:gs>
            <a:gs pos="100000">
              <a:schemeClr val="bg2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BDCECDC-EEE3-4128-AA5E-82A8C0879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60EDE0-989C-4E16-AF94-F652294D8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F3985C0-E548-44D2-B30E-F3E42DADE1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88952" cy="49701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BFE83-CFB2-474C-BA65-3AB25056AB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89216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Why is Communication Important for Nurses?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241FB5-8346-460B-AAC5-81BB98913B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5225240"/>
            <a:ext cx="10058400" cy="11430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Overview and Guides</a:t>
            </a:r>
          </a:p>
        </p:txBody>
      </p:sp>
    </p:spTree>
    <p:extLst>
      <p:ext uri="{BB962C8B-B14F-4D97-AF65-F5344CB8AC3E}">
        <p14:creationId xmlns:p14="http://schemas.microsoft.com/office/powerpoint/2010/main" val="23162136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CC0518-050E-446D-98A5-480F512CDA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3D8EF1-B820-4789-BC5B-2E190BA8EB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are the benefits of a good level of Communication in Nursing?</a:t>
            </a:r>
          </a:p>
          <a:p>
            <a:r>
              <a:rPr lang="en-GB" dirty="0"/>
              <a:t>List benefits for:</a:t>
            </a:r>
          </a:p>
          <a:p>
            <a:endParaRPr lang="en-GB" dirty="0"/>
          </a:p>
          <a:p>
            <a:r>
              <a:rPr lang="en-GB" dirty="0"/>
              <a:t>Self</a:t>
            </a:r>
          </a:p>
          <a:p>
            <a:r>
              <a:rPr lang="en-GB" dirty="0"/>
              <a:t>Staff</a:t>
            </a:r>
          </a:p>
          <a:p>
            <a:r>
              <a:rPr lang="en-GB" dirty="0"/>
              <a:t>Service user</a:t>
            </a:r>
          </a:p>
          <a:p>
            <a:r>
              <a:rPr lang="en-GB" dirty="0"/>
              <a:t>Service user friends / family</a:t>
            </a:r>
          </a:p>
          <a:p>
            <a:r>
              <a:rPr lang="en-GB" dirty="0"/>
              <a:t>Wider profession</a:t>
            </a:r>
          </a:p>
        </p:txBody>
      </p:sp>
    </p:spTree>
    <p:extLst>
      <p:ext uri="{BB962C8B-B14F-4D97-AF65-F5344CB8AC3E}">
        <p14:creationId xmlns:p14="http://schemas.microsoft.com/office/powerpoint/2010/main" val="19390408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62E93-1C74-48B9-A785-72EF1A0F30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 in Nursing: Benefits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4394E1-6BA5-431E-A535-D9D4A4FFBF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3600" dirty="0"/>
              <a:t>Use of effective interpersonal communication strategies by nurses in both personal and professional settings:</a:t>
            </a:r>
          </a:p>
          <a:p>
            <a:pPr>
              <a:buFont typeface="Wingdings" pitchFamily="2" charset="2"/>
              <a:buChar char="v"/>
            </a:pPr>
            <a:r>
              <a:rPr lang="en-GB" sz="3600" dirty="0"/>
              <a:t>may reduce stress</a:t>
            </a:r>
          </a:p>
          <a:p>
            <a:pPr>
              <a:buFont typeface="Wingdings" pitchFamily="2" charset="2"/>
              <a:buChar char="v"/>
            </a:pPr>
            <a:r>
              <a:rPr lang="en-GB" sz="3600" dirty="0"/>
              <a:t>promote wellness</a:t>
            </a:r>
          </a:p>
          <a:p>
            <a:pPr>
              <a:buFont typeface="Wingdings" pitchFamily="2" charset="2"/>
              <a:buChar char="v"/>
            </a:pPr>
            <a:r>
              <a:rPr lang="en-GB" sz="3600" dirty="0"/>
              <a:t>improve overall quality of life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 </a:t>
            </a:r>
            <a:r>
              <a:rPr lang="en-GB" dirty="0" err="1"/>
              <a:t>Vertino</a:t>
            </a:r>
            <a:r>
              <a:rPr lang="en-GB" dirty="0"/>
              <a:t>, K., (September 30, 2014) "Effective Interpersonal Communication: A Practical Guide to Improve Your Life" OJIN: The Online Journal of Issues in Nursing Vol. 19, No. 3</a:t>
            </a:r>
          </a:p>
        </p:txBody>
      </p:sp>
    </p:spTree>
    <p:extLst>
      <p:ext uri="{BB962C8B-B14F-4D97-AF65-F5344CB8AC3E}">
        <p14:creationId xmlns:p14="http://schemas.microsoft.com/office/powerpoint/2010/main" val="31422117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99000"/>
                <a:satMod val="140000"/>
              </a:schemeClr>
            </a:gs>
            <a:gs pos="65000">
              <a:schemeClr val="bg2">
                <a:tint val="100000"/>
                <a:shade val="80000"/>
                <a:satMod val="130000"/>
              </a:schemeClr>
            </a:gs>
            <a:gs pos="100000">
              <a:schemeClr val="bg2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DFE635C-C432-47DA-AEAB-A593345CBA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BF3D3-2448-4FF3-B57B-852CB3B851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040C66D-4F1C-4AC9-9214-C9E6DA54A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8C6E698C-8155-4B8B-BDC9-B7299772B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EEF5601-A8BC-411D-AA64-3E79320BA1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58473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3209156-242F-4B26-8D07-CEB2B68A9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734" y="0"/>
            <a:ext cx="760726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C86F80-95CC-41C6-AB59-021140CA3C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0928" y="965200"/>
            <a:ext cx="5999002" cy="49276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8000">
                <a:solidFill>
                  <a:srgbClr val="FFFFFF"/>
                </a:solidFill>
              </a:rPr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830E7B-D85E-4AC5-B921-EED580BD0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356" y="1159565"/>
            <a:ext cx="2938022" cy="443905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400" cap="all" spc="200">
                <a:solidFill>
                  <a:srgbClr val="FFFFFF"/>
                </a:solidFill>
                <a:latin typeface="+mj-lt"/>
              </a:rPr>
              <a:t>Why do humans need communication?</a:t>
            </a:r>
          </a:p>
        </p:txBody>
      </p:sp>
    </p:spTree>
    <p:extLst>
      <p:ext uri="{BB962C8B-B14F-4D97-AF65-F5344CB8AC3E}">
        <p14:creationId xmlns:p14="http://schemas.microsoft.com/office/powerpoint/2010/main" val="30503965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9D63DB-9CB8-4E24-9E62-4BA1A7E7F4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B8A1B7-9C74-47CE-8FEB-38293F8818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Communication is an integral part of life</a:t>
            </a:r>
          </a:p>
          <a:p>
            <a:r>
              <a:rPr lang="en-GB" dirty="0"/>
              <a:t>Essential to survival </a:t>
            </a:r>
          </a:p>
          <a:p>
            <a:r>
              <a:rPr lang="en-GB" dirty="0"/>
              <a:t>Verbal and non-verbal communication begins at birth and ends at death</a:t>
            </a:r>
          </a:p>
          <a:p>
            <a:r>
              <a:rPr lang="en-GB" dirty="0"/>
              <a:t>Communication transmits information and knowledge</a:t>
            </a:r>
          </a:p>
          <a:p>
            <a:r>
              <a:rPr lang="en-GB" dirty="0"/>
              <a:t>Ensures humans can relate to one another</a:t>
            </a:r>
          </a:p>
          <a:p>
            <a:r>
              <a:rPr lang="en-GB" dirty="0"/>
              <a:t>Allows the building and cohesion of relationships, families, organisations, and nations.</a:t>
            </a:r>
          </a:p>
        </p:txBody>
      </p:sp>
    </p:spTree>
    <p:extLst>
      <p:ext uri="{BB962C8B-B14F-4D97-AF65-F5344CB8AC3E}">
        <p14:creationId xmlns:p14="http://schemas.microsoft.com/office/powerpoint/2010/main" val="26593005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99000"/>
                <a:satMod val="140000"/>
              </a:schemeClr>
            </a:gs>
            <a:gs pos="65000">
              <a:schemeClr val="bg2">
                <a:tint val="100000"/>
                <a:shade val="80000"/>
                <a:satMod val="130000"/>
              </a:schemeClr>
            </a:gs>
            <a:gs pos="100000">
              <a:schemeClr val="bg2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DFE635C-C432-47DA-AEAB-A593345CBA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BF3D3-2448-4FF3-B57B-852CB3B851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040C66D-4F1C-4AC9-9214-C9E6DA54A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8C6E698C-8155-4B8B-BDC9-B7299772B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EEF5601-A8BC-411D-AA64-3E79320BA1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58473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3209156-242F-4B26-8D07-CEB2B68A9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734" y="0"/>
            <a:ext cx="760726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961865-5ABC-4699-A9FB-9F44438432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0928" y="965200"/>
            <a:ext cx="5999002" cy="49276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8000">
                <a:solidFill>
                  <a:srgbClr val="FFFFFF"/>
                </a:solidFill>
              </a:rPr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2A2EBD-6186-4D25-990E-B9FA2B246A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356" y="1159565"/>
            <a:ext cx="2938022" cy="443905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400" cap="all" spc="200">
                <a:solidFill>
                  <a:srgbClr val="FFFFFF"/>
                </a:solidFill>
                <a:latin typeface="+mj-lt"/>
              </a:rPr>
              <a:t>What types of communication are we born knowing?</a:t>
            </a:r>
          </a:p>
        </p:txBody>
      </p:sp>
    </p:spTree>
    <p:extLst>
      <p:ext uri="{BB962C8B-B14F-4D97-AF65-F5344CB8AC3E}">
        <p14:creationId xmlns:p14="http://schemas.microsoft.com/office/powerpoint/2010/main" val="5307325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785E6-1D7C-49E6-9B9E-0249BFD6B4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9B3425-B55E-4B08-811E-B5817A80AB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Babies communicate from birth, through sounds (crying, cooing, squealing), facial expressions (eye contact, smiling, grimacing) and gestures/body movements (moving legs in excitement or distress, and later, gestures like pointing.) </a:t>
            </a:r>
          </a:p>
          <a:p>
            <a:r>
              <a:rPr lang="en-GB" dirty="0"/>
              <a:t>Interactional synchronicity </a:t>
            </a:r>
          </a:p>
          <a:p>
            <a:r>
              <a:rPr lang="en-GB" dirty="0"/>
              <a:t>‘Rooting’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68738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B1058D-E35D-428B-B837-F35B19C1A3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Language awareness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9E931B-E8E1-4421-BEA0-8A0F90E662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 the world’s languages put together comprise about 800 or so sounds</a:t>
            </a:r>
          </a:p>
          <a:p>
            <a:r>
              <a:rPr lang="en-GB" dirty="0"/>
              <a:t>Each language uses only about 40 language sounds, or “phonemes,” which distinguish one language from another</a:t>
            </a:r>
          </a:p>
          <a:p>
            <a:r>
              <a:rPr lang="en-GB" dirty="0"/>
              <a:t>At birth, the baby brain can tell the difference between all 800 sounds</a:t>
            </a:r>
          </a:p>
          <a:p>
            <a:r>
              <a:rPr lang="en-GB" dirty="0"/>
              <a:t>This means that at this stage infants can learn any language that they're exposed to</a:t>
            </a:r>
          </a:p>
          <a:p>
            <a:r>
              <a:rPr lang="en-GB" dirty="0"/>
              <a:t>They also know the 40 of their mother’s language at birth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1781033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6B9F25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D26EA377-59BD-4C9C-9D94-EE8416EE4C7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363</TotalTime>
  <Words>300</Words>
  <Application>Microsoft Office PowerPoint</Application>
  <PresentationFormat>Widescreen</PresentationFormat>
  <Paragraphs>42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Calibri</vt:lpstr>
      <vt:lpstr>Calibri Light</vt:lpstr>
      <vt:lpstr>Wingdings</vt:lpstr>
      <vt:lpstr>Retrospect</vt:lpstr>
      <vt:lpstr>Why is Communication Important for Nurses?</vt:lpstr>
      <vt:lpstr>Question </vt:lpstr>
      <vt:lpstr>Communication in Nursing: Benefits</vt:lpstr>
      <vt:lpstr>Question</vt:lpstr>
      <vt:lpstr>Communication Needs</vt:lpstr>
      <vt:lpstr>Question</vt:lpstr>
      <vt:lpstr>Answer</vt:lpstr>
      <vt:lpstr>Language awareness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Communication for Nurses</dc:title>
  <dc:creator>Tania Davies</dc:creator>
  <cp:lastModifiedBy>Jan Howells-Johnson</cp:lastModifiedBy>
  <cp:revision>3</cp:revision>
  <dcterms:created xsi:type="dcterms:W3CDTF">2020-02-27T09:26:15Z</dcterms:created>
  <dcterms:modified xsi:type="dcterms:W3CDTF">2025-01-11T16:30:51Z</dcterms:modified>
</cp:coreProperties>
</file>